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notesSlides/notesSlide9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Default Extension="png" ContentType="image/png"/>
  <Override PartName="/ppt/theme/theme4.xml" ContentType="application/vnd.openxmlformats-officedocument.theme+xml"/>
  <Override PartName="/ppt/notesSlides/notesSlide1.xml" ContentType="application/vnd.openxmlformats-officedocument.presentationml.notesSlide+xml"/>
  <Default Extension="bin" ContentType="application/vnd.openxmlformats-officedocument.oleObject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6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9" r:id="rId1"/>
    <p:sldMasterId id="2147483651" r:id="rId2"/>
    <p:sldMasterId id="2147483697" r:id="rId3"/>
  </p:sldMasterIdLst>
  <p:notesMasterIdLst>
    <p:notesMasterId r:id="rId32"/>
  </p:notesMasterIdLst>
  <p:handoutMasterIdLst>
    <p:handoutMasterId r:id="rId33"/>
  </p:handoutMasterIdLst>
  <p:sldIdLst>
    <p:sldId id="256" r:id="rId4"/>
    <p:sldId id="310" r:id="rId5"/>
    <p:sldId id="316" r:id="rId6"/>
    <p:sldId id="317" r:id="rId7"/>
    <p:sldId id="314" r:id="rId8"/>
    <p:sldId id="275" r:id="rId9"/>
    <p:sldId id="318" r:id="rId10"/>
    <p:sldId id="315" r:id="rId11"/>
    <p:sldId id="308" r:id="rId12"/>
    <p:sldId id="278" r:id="rId13"/>
    <p:sldId id="319" r:id="rId14"/>
    <p:sldId id="280" r:id="rId15"/>
    <p:sldId id="282" r:id="rId16"/>
    <p:sldId id="320" r:id="rId17"/>
    <p:sldId id="284" r:id="rId18"/>
    <p:sldId id="285" r:id="rId19"/>
    <p:sldId id="286" r:id="rId20"/>
    <p:sldId id="321" r:id="rId21"/>
    <p:sldId id="288" r:id="rId22"/>
    <p:sldId id="289" r:id="rId23"/>
    <p:sldId id="322" r:id="rId24"/>
    <p:sldId id="291" r:id="rId25"/>
    <p:sldId id="292" r:id="rId26"/>
    <p:sldId id="323" r:id="rId27"/>
    <p:sldId id="294" r:id="rId28"/>
    <p:sldId id="295" r:id="rId29"/>
    <p:sldId id="268" r:id="rId30"/>
    <p:sldId id="324" r:id="rId31"/>
  </p:sldIdLst>
  <p:sldSz cx="9144000" cy="6858000" type="screen4x3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</p:showPr>
  <p:clrMru>
    <a:srgbClr val="97FFFF"/>
    <a:srgbClr val="B9FFFF"/>
    <a:srgbClr val="8DABD7"/>
    <a:srgbClr val="81562B"/>
    <a:srgbClr val="F2C400"/>
    <a:srgbClr val="CCCC00"/>
    <a:srgbClr val="C0C0C0"/>
    <a:srgbClr val="99003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761" autoAdjust="0"/>
    <p:restoredTop sz="93703" autoAdjust="0"/>
  </p:normalViewPr>
  <p:slideViewPr>
    <p:cSldViewPr snapToGrid="0">
      <p:cViewPr>
        <p:scale>
          <a:sx n="80" d="100"/>
          <a:sy n="80" d="100"/>
        </p:scale>
        <p:origin x="-1224" y="-138"/>
      </p:cViewPr>
      <p:guideLst>
        <p:guide orient="horz" pos="2160"/>
        <p:guide orient="horz" pos="271"/>
        <p:guide orient="horz" pos="4061"/>
        <p:guide pos="2880"/>
        <p:guide pos="575"/>
        <p:guide pos="51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notesViewPr>
    <p:cSldViewPr snapToGrid="0">
      <p:cViewPr varScale="1">
        <p:scale>
          <a:sx n="76" d="100"/>
          <a:sy n="76" d="100"/>
        </p:scale>
        <p:origin x="-2184" y="-102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presProps" Target="pres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theme" Target="theme/theme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 dirty="0"/>
              <a:t>Cat McGlothlin Gurkweitz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fld id="{DECB5082-B072-4706-964A-993CB9ABC171}" type="datetime1">
              <a:rPr lang="en-US"/>
              <a:pPr/>
              <a:t>11/15/2011</a:t>
            </a:fld>
            <a:endParaRPr lang="en-US" dirty="0"/>
          </a:p>
        </p:txBody>
      </p:sp>
      <p:sp>
        <p:nvSpPr>
          <p:cNvPr id="1434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0" hangingPunct="0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 dirty="0"/>
              <a:t>Title goes here</a:t>
            </a:r>
          </a:p>
        </p:txBody>
      </p:sp>
      <p:sp>
        <p:nvSpPr>
          <p:cNvPr id="1434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fld id="{4A55527F-8E01-4A26-BFBA-C3746231C600}" type="slidenum">
              <a:rPr lang="en-US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6" name="Rectangle 8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endParaRPr lang="en-US" dirty="0"/>
          </a:p>
        </p:txBody>
      </p:sp>
      <p:sp>
        <p:nvSpPr>
          <p:cNvPr id="34819" name="Rectangle 9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58" name="Rectangle 10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fld id="{BA44E5F1-3888-4DE6-BCB3-43CA0E5B2439}" type="datetime1">
              <a:rPr lang="en-US"/>
              <a:pPr/>
              <a:t>11/15/2011</a:t>
            </a:fld>
            <a:endParaRPr lang="en-US" dirty="0"/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endParaRPr lang="en-US" dirty="0"/>
          </a:p>
        </p:txBody>
      </p:sp>
      <p:sp>
        <p:nvSpPr>
          <p:cNvPr id="2061" name="Rectangle 13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fld id="{97F61D8F-5B57-4B9D-9A62-659FE41ED44C}" type="slidenum">
              <a:rPr lang="en-US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A7B0DA1-B877-4A91-97E2-A9D92C624AAE}" type="slidenum">
              <a:rPr lang="en-US"/>
              <a:pPr/>
              <a:t>3</a:t>
            </a:fld>
            <a:endParaRPr lang="en-US"/>
          </a:p>
        </p:txBody>
      </p:sp>
      <p:sp>
        <p:nvSpPr>
          <p:cNvPr id="1095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095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A7B0DA1-B877-4A91-97E2-A9D92C624AAE}" type="slidenum">
              <a:rPr lang="en-US"/>
              <a:pPr/>
              <a:t>4</a:t>
            </a:fld>
            <a:endParaRPr lang="en-US"/>
          </a:p>
        </p:txBody>
      </p:sp>
      <p:sp>
        <p:nvSpPr>
          <p:cNvPr id="1095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095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A7B0DA1-B877-4A91-97E2-A9D92C624AAE}" type="slidenum">
              <a:rPr lang="en-US"/>
              <a:pPr/>
              <a:t>7</a:t>
            </a:fld>
            <a:endParaRPr lang="en-US"/>
          </a:p>
        </p:txBody>
      </p:sp>
      <p:sp>
        <p:nvSpPr>
          <p:cNvPr id="1095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095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A7B0DA1-B877-4A91-97E2-A9D92C624AAE}" type="slidenum">
              <a:rPr lang="en-US"/>
              <a:pPr/>
              <a:t>11</a:t>
            </a:fld>
            <a:endParaRPr lang="en-US"/>
          </a:p>
        </p:txBody>
      </p:sp>
      <p:sp>
        <p:nvSpPr>
          <p:cNvPr id="1095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095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A7B0DA1-B877-4A91-97E2-A9D92C624AAE}" type="slidenum">
              <a:rPr lang="en-US"/>
              <a:pPr/>
              <a:t>14</a:t>
            </a:fld>
            <a:endParaRPr lang="en-US"/>
          </a:p>
        </p:txBody>
      </p:sp>
      <p:sp>
        <p:nvSpPr>
          <p:cNvPr id="1095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095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A7B0DA1-B877-4A91-97E2-A9D92C624AAE}" type="slidenum">
              <a:rPr lang="en-US"/>
              <a:pPr/>
              <a:t>18</a:t>
            </a:fld>
            <a:endParaRPr lang="en-US"/>
          </a:p>
        </p:txBody>
      </p:sp>
      <p:sp>
        <p:nvSpPr>
          <p:cNvPr id="1095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095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A7B0DA1-B877-4A91-97E2-A9D92C624AAE}" type="slidenum">
              <a:rPr lang="en-US"/>
              <a:pPr/>
              <a:t>21</a:t>
            </a:fld>
            <a:endParaRPr lang="en-US"/>
          </a:p>
        </p:txBody>
      </p:sp>
      <p:sp>
        <p:nvSpPr>
          <p:cNvPr id="1095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095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A7B0DA1-B877-4A91-97E2-A9D92C624AAE}" type="slidenum">
              <a:rPr lang="en-US"/>
              <a:pPr/>
              <a:t>24</a:t>
            </a:fld>
            <a:endParaRPr lang="en-US"/>
          </a:p>
        </p:txBody>
      </p:sp>
      <p:sp>
        <p:nvSpPr>
          <p:cNvPr id="1095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095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A7B0DA1-B877-4A91-97E2-A9D92C624AAE}" type="slidenum">
              <a:rPr lang="en-US"/>
              <a:pPr/>
              <a:t>28</a:t>
            </a:fld>
            <a:endParaRPr lang="en-US"/>
          </a:p>
        </p:txBody>
      </p:sp>
      <p:sp>
        <p:nvSpPr>
          <p:cNvPr id="1095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095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06_corp_ppt_Templat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6019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6020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2038350" cy="5943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62650" cy="5943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06_corp_ppt_Templat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6259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96260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XX-PR-000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XX-PR-000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XX-PR-000</a:t>
            </a: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XX-PR-000</a:t>
            </a: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XX-PR-000</a:t>
            </a: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XX-PR-000</a:t>
            </a: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XX-PR-000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XX-PR-000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XX-PR-000</a:t>
            </a: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2038350" cy="5943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62650" cy="5943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XX-PR-000</a:t>
            </a: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XX-PR-000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XX-PR-000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XX-PR-000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71927103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XX-PR-000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23692423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XX-PR-000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29553555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XX-PR-000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706750990"/>
      </p:ext>
    </p:extLst>
  </p:cSld>
  <p:clrMapOvr>
    <a:masterClrMapping/>
  </p:clrMapOvr>
  <p:hf sldNum="0" hd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theme" Target="../theme/theme3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Relationship Id="rId9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0188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84996" name="Text Box 4"/>
          <p:cNvSpPr txBox="1">
            <a:spLocks noChangeArrowheads="1"/>
          </p:cNvSpPr>
          <p:nvPr/>
        </p:nvSpPr>
        <p:spPr bwMode="auto">
          <a:xfrm>
            <a:off x="0" y="6556375"/>
            <a:ext cx="1143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defRPr/>
            </a:pPr>
            <a:r>
              <a:rPr lang="en-US" sz="1000" dirty="0">
                <a:solidFill>
                  <a:schemeClr val="bg2"/>
                </a:solidFill>
              </a:rPr>
              <a:t>QAD Proprietary</a:t>
            </a:r>
          </a:p>
        </p:txBody>
      </p:sp>
      <p:pic>
        <p:nvPicPr>
          <p:cNvPr id="2053" name="Picture 5" descr="pg2_graphic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890C4C"/>
        </a:buClr>
        <a:buFont typeface="Webdings" pitchFamily="18" charset="2"/>
        <a:buChar char="5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ct val="90000"/>
        </a:lnSpc>
        <a:spcBef>
          <a:spcPct val="2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lr>
          <a:srgbClr val="2461AA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lnSpc>
          <a:spcPct val="85000"/>
        </a:lnSpc>
        <a:spcBef>
          <a:spcPct val="1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0188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95236" name="Text Box 4"/>
          <p:cNvSpPr txBox="1">
            <a:spLocks noChangeArrowheads="1"/>
          </p:cNvSpPr>
          <p:nvPr/>
        </p:nvSpPr>
        <p:spPr bwMode="auto">
          <a:xfrm>
            <a:off x="0" y="6613525"/>
            <a:ext cx="1143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defRPr/>
            </a:pPr>
            <a:r>
              <a:rPr lang="en-US" sz="1000" dirty="0">
                <a:solidFill>
                  <a:schemeClr val="bg2"/>
                </a:solidFill>
              </a:rPr>
              <a:t>QAD Proprietary</a:t>
            </a:r>
          </a:p>
        </p:txBody>
      </p:sp>
      <p:pic>
        <p:nvPicPr>
          <p:cNvPr id="3077" name="Picture 5" descr="pg2_graphic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5238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742238" y="6599238"/>
            <a:ext cx="1306512" cy="19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6493" tIns="43247" rIns="86493" bIns="43247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800">
                <a:latin typeface="Arial" charset="0"/>
              </a:defRPr>
            </a:lvl1pPr>
          </a:lstStyle>
          <a:p>
            <a:r>
              <a:rPr lang="en-US" dirty="0"/>
              <a:t>XX-PR-000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93" r:id="rId10"/>
    <p:sldLayoutId id="2147483694" r:id="rId11"/>
  </p:sldLayoutIdLst>
  <p:hf sldNum="0" hd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890C4C"/>
        </a:buClr>
        <a:buFont typeface="Webdings" pitchFamily="18" charset="2"/>
        <a:buChar char="5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ct val="90000"/>
        </a:lnSpc>
        <a:spcBef>
          <a:spcPct val="2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lr>
          <a:srgbClr val="2461AA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lnSpc>
          <a:spcPct val="85000"/>
        </a:lnSpc>
        <a:spcBef>
          <a:spcPct val="1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</p:sldLayoutIdLst>
  <p:timing>
    <p:tnLst>
      <p:par>
        <p:cTn id="1" dur="indefinite" restart="never" nodeType="tmRoot"/>
      </p:par>
    </p:tnLst>
  </p:timing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7.xml"/><Relationship Id="rId1" Type="http://schemas.openxmlformats.org/officeDocument/2006/relationships/vmlDrawing" Target="../drawings/vmlDrawing1.v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Rectangle 32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120000"/>
              </a:lnSpc>
              <a:buClr>
                <a:schemeClr val="bg2"/>
              </a:buClr>
              <a:buSzPct val="125000"/>
              <a:buFont typeface="Wingdings" pitchFamily="2" charset="2"/>
              <a:buNone/>
            </a:pPr>
            <a:r>
              <a:rPr lang="en-US" dirty="0" smtClean="0"/>
              <a:t>In this section you learn how to</a:t>
            </a:r>
            <a:r>
              <a:rPr lang="en-US" dirty="0" smtClean="0"/>
              <a:t>:</a:t>
            </a:r>
          </a:p>
          <a:p>
            <a:pPr eaLnBrk="1" hangingPunct="1">
              <a:lnSpc>
                <a:spcPct val="120000"/>
              </a:lnSpc>
              <a:buClr>
                <a:schemeClr val="bg2"/>
              </a:buClr>
              <a:buSzPct val="125000"/>
              <a:buFont typeface="Wingdings" pitchFamily="2" charset="2"/>
              <a:buNone/>
            </a:pPr>
            <a:endParaRPr lang="en-US" dirty="0" smtClean="0"/>
          </a:p>
          <a:p>
            <a:pPr eaLnBrk="1" hangingPunct="1">
              <a:lnSpc>
                <a:spcPct val="120000"/>
              </a:lnSpc>
              <a:buClr>
                <a:srgbClr val="FF9900"/>
              </a:buClr>
              <a:buSzPct val="125000"/>
              <a:buFont typeface="Arial" pitchFamily="34" charset="0"/>
              <a:buChar char="•"/>
            </a:pPr>
            <a:r>
              <a:rPr lang="en-US" dirty="0" smtClean="0"/>
              <a:t>Process </a:t>
            </a:r>
            <a:r>
              <a:rPr lang="en-US" dirty="0" smtClean="0"/>
              <a:t>Enhanced/Global Allocations and Shipping</a:t>
            </a:r>
          </a:p>
        </p:txBody>
      </p:sp>
      <p:sp>
        <p:nvSpPr>
          <p:cNvPr id="6147" name="Rectangle 30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Process Allocations and Shipping</a:t>
            </a:r>
          </a:p>
        </p:txBody>
      </p:sp>
      <p:sp>
        <p:nvSpPr>
          <p:cNvPr id="614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dirty="0"/>
              <a:t>AS-PG-010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itle 3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Modify Pre-Shipper/Shipper</a:t>
            </a:r>
            <a:endParaRPr lang="en-US" dirty="0"/>
          </a:p>
        </p:txBody>
      </p:sp>
      <p:sp>
        <p:nvSpPr>
          <p:cNvPr id="14338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dirty="0"/>
              <a:t>AS-PG-080</a:t>
            </a:r>
          </a:p>
        </p:txBody>
      </p:sp>
      <p:grpSp>
        <p:nvGrpSpPr>
          <p:cNvPr id="37" name="Group 36"/>
          <p:cNvGrpSpPr/>
          <p:nvPr/>
        </p:nvGrpSpPr>
        <p:grpSpPr>
          <a:xfrm>
            <a:off x="2747963" y="1705913"/>
            <a:ext cx="3629025" cy="3629025"/>
            <a:chOff x="2747963" y="2062163"/>
            <a:chExt cx="3629025" cy="3629025"/>
          </a:xfrm>
        </p:grpSpPr>
        <p:grpSp>
          <p:nvGrpSpPr>
            <p:cNvPr id="14340" name="Group 91"/>
            <p:cNvGrpSpPr>
              <a:grpSpLocks/>
            </p:cNvGrpSpPr>
            <p:nvPr/>
          </p:nvGrpSpPr>
          <p:grpSpPr bwMode="auto">
            <a:xfrm>
              <a:off x="2747963" y="2062163"/>
              <a:ext cx="3629025" cy="3629025"/>
              <a:chOff x="1731" y="1299"/>
              <a:chExt cx="2286" cy="2286"/>
            </a:xfrm>
          </p:grpSpPr>
          <p:sp>
            <p:nvSpPr>
              <p:cNvPr id="14342" name="Freeform 58"/>
              <p:cNvSpPr>
                <a:spLocks/>
              </p:cNvSpPr>
              <p:nvPr/>
            </p:nvSpPr>
            <p:spPr bwMode="auto">
              <a:xfrm>
                <a:off x="2320" y="3359"/>
                <a:ext cx="1103" cy="13"/>
              </a:xfrm>
              <a:custGeom>
                <a:avLst/>
                <a:gdLst>
                  <a:gd name="T0" fmla="*/ 34 w 1103"/>
                  <a:gd name="T1" fmla="*/ 13 h 13"/>
                  <a:gd name="T2" fmla="*/ 272 w 1103"/>
                  <a:gd name="T3" fmla="*/ 13 h 13"/>
                  <a:gd name="T4" fmla="*/ 272 w 1103"/>
                  <a:gd name="T5" fmla="*/ 13 h 13"/>
                  <a:gd name="T6" fmla="*/ 832 w 1103"/>
                  <a:gd name="T7" fmla="*/ 13 h 13"/>
                  <a:gd name="T8" fmla="*/ 832 w 1103"/>
                  <a:gd name="T9" fmla="*/ 13 h 13"/>
                  <a:gd name="T10" fmla="*/ 1103 w 1103"/>
                  <a:gd name="T11" fmla="*/ 13 h 13"/>
                  <a:gd name="T12" fmla="*/ 1103 w 1103"/>
                  <a:gd name="T13" fmla="*/ 13 h 13"/>
                  <a:gd name="T14" fmla="*/ 1099 w 1103"/>
                  <a:gd name="T15" fmla="*/ 4 h 13"/>
                  <a:gd name="T16" fmla="*/ 1095 w 1103"/>
                  <a:gd name="T17" fmla="*/ 0 h 13"/>
                  <a:gd name="T18" fmla="*/ 828 w 1103"/>
                  <a:gd name="T19" fmla="*/ 0 h 13"/>
                  <a:gd name="T20" fmla="*/ 828 w 1103"/>
                  <a:gd name="T21" fmla="*/ 0 h 13"/>
                  <a:gd name="T22" fmla="*/ 276 w 1103"/>
                  <a:gd name="T23" fmla="*/ 0 h 13"/>
                  <a:gd name="T24" fmla="*/ 276 w 1103"/>
                  <a:gd name="T25" fmla="*/ 0 h 13"/>
                  <a:gd name="T26" fmla="*/ 42 w 1103"/>
                  <a:gd name="T27" fmla="*/ 0 h 13"/>
                  <a:gd name="T28" fmla="*/ 9 w 1103"/>
                  <a:gd name="T29" fmla="*/ 0 h 13"/>
                  <a:gd name="T30" fmla="*/ 9 w 1103"/>
                  <a:gd name="T31" fmla="*/ 0 h 13"/>
                  <a:gd name="T32" fmla="*/ 5 w 1103"/>
                  <a:gd name="T33" fmla="*/ 4 h 13"/>
                  <a:gd name="T34" fmla="*/ 0 w 1103"/>
                  <a:gd name="T35" fmla="*/ 13 h 13"/>
                  <a:gd name="T36" fmla="*/ 0 w 1103"/>
                  <a:gd name="T37" fmla="*/ 13 h 13"/>
                  <a:gd name="T38" fmla="*/ 0 w 1103"/>
                  <a:gd name="T39" fmla="*/ 13 h 13"/>
                  <a:gd name="T40" fmla="*/ 34 w 1103"/>
                  <a:gd name="T41" fmla="*/ 13 h 13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1103"/>
                  <a:gd name="T64" fmla="*/ 0 h 13"/>
                  <a:gd name="T65" fmla="*/ 1103 w 1103"/>
                  <a:gd name="T66" fmla="*/ 13 h 13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1103" h="13">
                    <a:moveTo>
                      <a:pt x="34" y="13"/>
                    </a:moveTo>
                    <a:lnTo>
                      <a:pt x="272" y="13"/>
                    </a:lnTo>
                    <a:lnTo>
                      <a:pt x="832" y="13"/>
                    </a:lnTo>
                    <a:lnTo>
                      <a:pt x="1103" y="13"/>
                    </a:lnTo>
                    <a:lnTo>
                      <a:pt x="1099" y="4"/>
                    </a:lnTo>
                    <a:lnTo>
                      <a:pt x="1095" y="0"/>
                    </a:lnTo>
                    <a:lnTo>
                      <a:pt x="828" y="0"/>
                    </a:lnTo>
                    <a:lnTo>
                      <a:pt x="276" y="0"/>
                    </a:lnTo>
                    <a:lnTo>
                      <a:pt x="42" y="0"/>
                    </a:lnTo>
                    <a:lnTo>
                      <a:pt x="9" y="0"/>
                    </a:lnTo>
                    <a:lnTo>
                      <a:pt x="5" y="4"/>
                    </a:lnTo>
                    <a:lnTo>
                      <a:pt x="0" y="13"/>
                    </a:lnTo>
                    <a:lnTo>
                      <a:pt x="34" y="13"/>
                    </a:lnTo>
                    <a:close/>
                  </a:path>
                </a:pathLst>
              </a:custGeom>
              <a:solidFill>
                <a:srgbClr val="B3B3B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4343" name="Freeform 59"/>
              <p:cNvSpPr>
                <a:spLocks noEditPoints="1"/>
              </p:cNvSpPr>
              <p:nvPr/>
            </p:nvSpPr>
            <p:spPr bwMode="auto">
              <a:xfrm>
                <a:off x="3148" y="3359"/>
                <a:ext cx="313" cy="121"/>
              </a:xfrm>
              <a:custGeom>
                <a:avLst/>
                <a:gdLst>
                  <a:gd name="T0" fmla="*/ 225 w 313"/>
                  <a:gd name="T1" fmla="*/ 0 h 121"/>
                  <a:gd name="T2" fmla="*/ 225 w 313"/>
                  <a:gd name="T3" fmla="*/ 0 h 121"/>
                  <a:gd name="T4" fmla="*/ 0 w 313"/>
                  <a:gd name="T5" fmla="*/ 0 h 121"/>
                  <a:gd name="T6" fmla="*/ 225 w 313"/>
                  <a:gd name="T7" fmla="*/ 0 h 121"/>
                  <a:gd name="T8" fmla="*/ 280 w 313"/>
                  <a:gd name="T9" fmla="*/ 17 h 121"/>
                  <a:gd name="T10" fmla="*/ 280 w 313"/>
                  <a:gd name="T11" fmla="*/ 17 h 121"/>
                  <a:gd name="T12" fmla="*/ 275 w 313"/>
                  <a:gd name="T13" fmla="*/ 4 h 121"/>
                  <a:gd name="T14" fmla="*/ 267 w 313"/>
                  <a:gd name="T15" fmla="*/ 4 h 121"/>
                  <a:gd name="T16" fmla="*/ 242 w 313"/>
                  <a:gd name="T17" fmla="*/ 13 h 121"/>
                  <a:gd name="T18" fmla="*/ 242 w 313"/>
                  <a:gd name="T19" fmla="*/ 13 h 121"/>
                  <a:gd name="T20" fmla="*/ 246 w 313"/>
                  <a:gd name="T21" fmla="*/ 17 h 121"/>
                  <a:gd name="T22" fmla="*/ 246 w 313"/>
                  <a:gd name="T23" fmla="*/ 17 h 121"/>
                  <a:gd name="T24" fmla="*/ 280 w 313"/>
                  <a:gd name="T25" fmla="*/ 117 h 121"/>
                  <a:gd name="T26" fmla="*/ 280 w 313"/>
                  <a:gd name="T27" fmla="*/ 117 h 121"/>
                  <a:gd name="T28" fmla="*/ 275 w 313"/>
                  <a:gd name="T29" fmla="*/ 121 h 121"/>
                  <a:gd name="T30" fmla="*/ 275 w 313"/>
                  <a:gd name="T31" fmla="*/ 121 h 121"/>
                  <a:gd name="T32" fmla="*/ 267 w 313"/>
                  <a:gd name="T33" fmla="*/ 121 h 121"/>
                  <a:gd name="T34" fmla="*/ 300 w 313"/>
                  <a:gd name="T35" fmla="*/ 121 h 121"/>
                  <a:gd name="T36" fmla="*/ 300 w 313"/>
                  <a:gd name="T37" fmla="*/ 121 h 121"/>
                  <a:gd name="T38" fmla="*/ 309 w 313"/>
                  <a:gd name="T39" fmla="*/ 121 h 121"/>
                  <a:gd name="T40" fmla="*/ 309 w 313"/>
                  <a:gd name="T41" fmla="*/ 121 h 121"/>
                  <a:gd name="T42" fmla="*/ 313 w 313"/>
                  <a:gd name="T43" fmla="*/ 117 h 121"/>
                  <a:gd name="T44" fmla="*/ 313 w 313"/>
                  <a:gd name="T45" fmla="*/ 117 h 121"/>
                  <a:gd name="T46" fmla="*/ 280 w 313"/>
                  <a:gd name="T47" fmla="*/ 17 h 121"/>
                  <a:gd name="T48" fmla="*/ 280 w 313"/>
                  <a:gd name="T49" fmla="*/ 17 h 121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313"/>
                  <a:gd name="T76" fmla="*/ 0 h 121"/>
                  <a:gd name="T77" fmla="*/ 313 w 313"/>
                  <a:gd name="T78" fmla="*/ 121 h 121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313" h="121">
                    <a:moveTo>
                      <a:pt x="225" y="0"/>
                    </a:moveTo>
                    <a:lnTo>
                      <a:pt x="225" y="0"/>
                    </a:lnTo>
                    <a:lnTo>
                      <a:pt x="0" y="0"/>
                    </a:lnTo>
                    <a:lnTo>
                      <a:pt x="225" y="0"/>
                    </a:lnTo>
                    <a:close/>
                    <a:moveTo>
                      <a:pt x="280" y="17"/>
                    </a:moveTo>
                    <a:lnTo>
                      <a:pt x="280" y="17"/>
                    </a:lnTo>
                    <a:lnTo>
                      <a:pt x="275" y="4"/>
                    </a:lnTo>
                    <a:lnTo>
                      <a:pt x="267" y="4"/>
                    </a:lnTo>
                    <a:lnTo>
                      <a:pt x="242" y="13"/>
                    </a:lnTo>
                    <a:lnTo>
                      <a:pt x="246" y="17"/>
                    </a:lnTo>
                    <a:lnTo>
                      <a:pt x="280" y="117"/>
                    </a:lnTo>
                    <a:lnTo>
                      <a:pt x="275" y="121"/>
                    </a:lnTo>
                    <a:lnTo>
                      <a:pt x="267" y="121"/>
                    </a:lnTo>
                    <a:lnTo>
                      <a:pt x="300" y="121"/>
                    </a:lnTo>
                    <a:lnTo>
                      <a:pt x="309" y="121"/>
                    </a:lnTo>
                    <a:lnTo>
                      <a:pt x="313" y="117"/>
                    </a:lnTo>
                    <a:lnTo>
                      <a:pt x="280" y="17"/>
                    </a:lnTo>
                    <a:close/>
                  </a:path>
                </a:pathLst>
              </a:custGeom>
              <a:solidFill>
                <a:srgbClr val="66666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4344" name="Freeform 60"/>
              <p:cNvSpPr>
                <a:spLocks/>
              </p:cNvSpPr>
              <p:nvPr/>
            </p:nvSpPr>
            <p:spPr bwMode="auto">
              <a:xfrm>
                <a:off x="1731" y="1299"/>
                <a:ext cx="2286" cy="2286"/>
              </a:xfrm>
              <a:custGeom>
                <a:avLst/>
                <a:gdLst>
                  <a:gd name="T0" fmla="*/ 113 w 2286"/>
                  <a:gd name="T1" fmla="*/ 0 h 2286"/>
                  <a:gd name="T2" fmla="*/ 67 w 2286"/>
                  <a:gd name="T3" fmla="*/ 13 h 2286"/>
                  <a:gd name="T4" fmla="*/ 30 w 2286"/>
                  <a:gd name="T5" fmla="*/ 34 h 2286"/>
                  <a:gd name="T6" fmla="*/ 9 w 2286"/>
                  <a:gd name="T7" fmla="*/ 71 h 2286"/>
                  <a:gd name="T8" fmla="*/ 0 w 2286"/>
                  <a:gd name="T9" fmla="*/ 117 h 2286"/>
                  <a:gd name="T10" fmla="*/ 0 w 2286"/>
                  <a:gd name="T11" fmla="*/ 1571 h 2286"/>
                  <a:gd name="T12" fmla="*/ 9 w 2286"/>
                  <a:gd name="T13" fmla="*/ 1617 h 2286"/>
                  <a:gd name="T14" fmla="*/ 30 w 2286"/>
                  <a:gd name="T15" fmla="*/ 1655 h 2286"/>
                  <a:gd name="T16" fmla="*/ 67 w 2286"/>
                  <a:gd name="T17" fmla="*/ 1676 h 2286"/>
                  <a:gd name="T18" fmla="*/ 113 w 2286"/>
                  <a:gd name="T19" fmla="*/ 1684 h 2286"/>
                  <a:gd name="T20" fmla="*/ 857 w 2286"/>
                  <a:gd name="T21" fmla="*/ 1684 h 2286"/>
                  <a:gd name="T22" fmla="*/ 832 w 2286"/>
                  <a:gd name="T23" fmla="*/ 1960 h 2286"/>
                  <a:gd name="T24" fmla="*/ 594 w 2286"/>
                  <a:gd name="T25" fmla="*/ 1956 h 2286"/>
                  <a:gd name="T26" fmla="*/ 589 w 2286"/>
                  <a:gd name="T27" fmla="*/ 1960 h 2286"/>
                  <a:gd name="T28" fmla="*/ 552 w 2286"/>
                  <a:gd name="T29" fmla="*/ 1968 h 2286"/>
                  <a:gd name="T30" fmla="*/ 523 w 2286"/>
                  <a:gd name="T31" fmla="*/ 1985 h 2286"/>
                  <a:gd name="T32" fmla="*/ 502 w 2286"/>
                  <a:gd name="T33" fmla="*/ 2014 h 2286"/>
                  <a:gd name="T34" fmla="*/ 485 w 2286"/>
                  <a:gd name="T35" fmla="*/ 2048 h 2286"/>
                  <a:gd name="T36" fmla="*/ 481 w 2286"/>
                  <a:gd name="T37" fmla="*/ 2060 h 2286"/>
                  <a:gd name="T38" fmla="*/ 456 w 2286"/>
                  <a:gd name="T39" fmla="*/ 2148 h 2286"/>
                  <a:gd name="T40" fmla="*/ 452 w 2286"/>
                  <a:gd name="T41" fmla="*/ 2156 h 2286"/>
                  <a:gd name="T42" fmla="*/ 447 w 2286"/>
                  <a:gd name="T43" fmla="*/ 2177 h 2286"/>
                  <a:gd name="T44" fmla="*/ 456 w 2286"/>
                  <a:gd name="T45" fmla="*/ 2215 h 2286"/>
                  <a:gd name="T46" fmla="*/ 472 w 2286"/>
                  <a:gd name="T47" fmla="*/ 2248 h 2286"/>
                  <a:gd name="T48" fmla="*/ 493 w 2286"/>
                  <a:gd name="T49" fmla="*/ 2265 h 2286"/>
                  <a:gd name="T50" fmla="*/ 539 w 2286"/>
                  <a:gd name="T51" fmla="*/ 2286 h 2286"/>
                  <a:gd name="T52" fmla="*/ 1717 w 2286"/>
                  <a:gd name="T53" fmla="*/ 2286 h 2286"/>
                  <a:gd name="T54" fmla="*/ 1743 w 2286"/>
                  <a:gd name="T55" fmla="*/ 2286 h 2286"/>
                  <a:gd name="T56" fmla="*/ 1784 w 2286"/>
                  <a:gd name="T57" fmla="*/ 2265 h 2286"/>
                  <a:gd name="T58" fmla="*/ 1805 w 2286"/>
                  <a:gd name="T59" fmla="*/ 2252 h 2286"/>
                  <a:gd name="T60" fmla="*/ 1826 w 2286"/>
                  <a:gd name="T61" fmla="*/ 2210 h 2286"/>
                  <a:gd name="T62" fmla="*/ 1830 w 2286"/>
                  <a:gd name="T63" fmla="*/ 2164 h 2286"/>
                  <a:gd name="T64" fmla="*/ 1826 w 2286"/>
                  <a:gd name="T65" fmla="*/ 2148 h 2286"/>
                  <a:gd name="T66" fmla="*/ 1793 w 2286"/>
                  <a:gd name="T67" fmla="*/ 2043 h 2286"/>
                  <a:gd name="T68" fmla="*/ 1797 w 2286"/>
                  <a:gd name="T69" fmla="*/ 2048 h 2286"/>
                  <a:gd name="T70" fmla="*/ 1776 w 2286"/>
                  <a:gd name="T71" fmla="*/ 2002 h 2286"/>
                  <a:gd name="T72" fmla="*/ 1747 w 2286"/>
                  <a:gd name="T73" fmla="*/ 1976 h 2286"/>
                  <a:gd name="T74" fmla="*/ 1692 w 2286"/>
                  <a:gd name="T75" fmla="*/ 1960 h 2286"/>
                  <a:gd name="T76" fmla="*/ 1692 w 2286"/>
                  <a:gd name="T77" fmla="*/ 1960 h 2286"/>
                  <a:gd name="T78" fmla="*/ 1450 w 2286"/>
                  <a:gd name="T79" fmla="*/ 1960 h 2286"/>
                  <a:gd name="T80" fmla="*/ 1425 w 2286"/>
                  <a:gd name="T81" fmla="*/ 1684 h 2286"/>
                  <a:gd name="T82" fmla="*/ 2169 w 2286"/>
                  <a:gd name="T83" fmla="*/ 1684 h 2286"/>
                  <a:gd name="T84" fmla="*/ 2215 w 2286"/>
                  <a:gd name="T85" fmla="*/ 1676 h 2286"/>
                  <a:gd name="T86" fmla="*/ 2252 w 2286"/>
                  <a:gd name="T87" fmla="*/ 1655 h 2286"/>
                  <a:gd name="T88" fmla="*/ 2273 w 2286"/>
                  <a:gd name="T89" fmla="*/ 1617 h 2286"/>
                  <a:gd name="T90" fmla="*/ 2286 w 2286"/>
                  <a:gd name="T91" fmla="*/ 1571 h 2286"/>
                  <a:gd name="T92" fmla="*/ 2286 w 2286"/>
                  <a:gd name="T93" fmla="*/ 117 h 2286"/>
                  <a:gd name="T94" fmla="*/ 2273 w 2286"/>
                  <a:gd name="T95" fmla="*/ 71 h 2286"/>
                  <a:gd name="T96" fmla="*/ 2252 w 2286"/>
                  <a:gd name="T97" fmla="*/ 34 h 2286"/>
                  <a:gd name="T98" fmla="*/ 2215 w 2286"/>
                  <a:gd name="T99" fmla="*/ 13 h 2286"/>
                  <a:gd name="T100" fmla="*/ 2169 w 2286"/>
                  <a:gd name="T101" fmla="*/ 0 h 228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w 2286"/>
                  <a:gd name="T154" fmla="*/ 0 h 2286"/>
                  <a:gd name="T155" fmla="*/ 2286 w 2286"/>
                  <a:gd name="T156" fmla="*/ 2286 h 2286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T153" t="T154" r="T155" b="T156"/>
                <a:pathLst>
                  <a:path w="2286" h="2286">
                    <a:moveTo>
                      <a:pt x="113" y="0"/>
                    </a:moveTo>
                    <a:lnTo>
                      <a:pt x="113" y="0"/>
                    </a:lnTo>
                    <a:lnTo>
                      <a:pt x="88" y="5"/>
                    </a:lnTo>
                    <a:lnTo>
                      <a:pt x="67" y="13"/>
                    </a:lnTo>
                    <a:lnTo>
                      <a:pt x="50" y="21"/>
                    </a:lnTo>
                    <a:lnTo>
                      <a:pt x="30" y="34"/>
                    </a:lnTo>
                    <a:lnTo>
                      <a:pt x="17" y="55"/>
                    </a:lnTo>
                    <a:lnTo>
                      <a:pt x="9" y="71"/>
                    </a:lnTo>
                    <a:lnTo>
                      <a:pt x="0" y="92"/>
                    </a:lnTo>
                    <a:lnTo>
                      <a:pt x="0" y="117"/>
                    </a:lnTo>
                    <a:lnTo>
                      <a:pt x="0" y="1571"/>
                    </a:lnTo>
                    <a:lnTo>
                      <a:pt x="0" y="1596"/>
                    </a:lnTo>
                    <a:lnTo>
                      <a:pt x="9" y="1617"/>
                    </a:lnTo>
                    <a:lnTo>
                      <a:pt x="17" y="1634"/>
                    </a:lnTo>
                    <a:lnTo>
                      <a:pt x="30" y="1655"/>
                    </a:lnTo>
                    <a:lnTo>
                      <a:pt x="50" y="1667"/>
                    </a:lnTo>
                    <a:lnTo>
                      <a:pt x="67" y="1676"/>
                    </a:lnTo>
                    <a:lnTo>
                      <a:pt x="88" y="1684"/>
                    </a:lnTo>
                    <a:lnTo>
                      <a:pt x="113" y="1684"/>
                    </a:lnTo>
                    <a:lnTo>
                      <a:pt x="857" y="1684"/>
                    </a:lnTo>
                    <a:lnTo>
                      <a:pt x="832" y="1960"/>
                    </a:lnTo>
                    <a:lnTo>
                      <a:pt x="594" y="1956"/>
                    </a:lnTo>
                    <a:lnTo>
                      <a:pt x="589" y="1960"/>
                    </a:lnTo>
                    <a:lnTo>
                      <a:pt x="569" y="1960"/>
                    </a:lnTo>
                    <a:lnTo>
                      <a:pt x="552" y="1968"/>
                    </a:lnTo>
                    <a:lnTo>
                      <a:pt x="539" y="1976"/>
                    </a:lnTo>
                    <a:lnTo>
                      <a:pt x="523" y="1985"/>
                    </a:lnTo>
                    <a:lnTo>
                      <a:pt x="510" y="1997"/>
                    </a:lnTo>
                    <a:lnTo>
                      <a:pt x="502" y="2014"/>
                    </a:lnTo>
                    <a:lnTo>
                      <a:pt x="493" y="2027"/>
                    </a:lnTo>
                    <a:lnTo>
                      <a:pt x="485" y="2048"/>
                    </a:lnTo>
                    <a:lnTo>
                      <a:pt x="481" y="2060"/>
                    </a:lnTo>
                    <a:lnTo>
                      <a:pt x="456" y="2148"/>
                    </a:lnTo>
                    <a:lnTo>
                      <a:pt x="452" y="2156"/>
                    </a:lnTo>
                    <a:lnTo>
                      <a:pt x="447" y="2177"/>
                    </a:lnTo>
                    <a:lnTo>
                      <a:pt x="452" y="2198"/>
                    </a:lnTo>
                    <a:lnTo>
                      <a:pt x="456" y="2215"/>
                    </a:lnTo>
                    <a:lnTo>
                      <a:pt x="464" y="2231"/>
                    </a:lnTo>
                    <a:lnTo>
                      <a:pt x="472" y="2248"/>
                    </a:lnTo>
                    <a:lnTo>
                      <a:pt x="493" y="2265"/>
                    </a:lnTo>
                    <a:lnTo>
                      <a:pt x="514" y="2277"/>
                    </a:lnTo>
                    <a:lnTo>
                      <a:pt x="539" y="2286"/>
                    </a:lnTo>
                    <a:lnTo>
                      <a:pt x="564" y="2286"/>
                    </a:lnTo>
                    <a:lnTo>
                      <a:pt x="1717" y="2286"/>
                    </a:lnTo>
                    <a:lnTo>
                      <a:pt x="1743" y="2286"/>
                    </a:lnTo>
                    <a:lnTo>
                      <a:pt x="1763" y="2277"/>
                    </a:lnTo>
                    <a:lnTo>
                      <a:pt x="1784" y="2265"/>
                    </a:lnTo>
                    <a:lnTo>
                      <a:pt x="1805" y="2252"/>
                    </a:lnTo>
                    <a:lnTo>
                      <a:pt x="1818" y="2231"/>
                    </a:lnTo>
                    <a:lnTo>
                      <a:pt x="1826" y="2210"/>
                    </a:lnTo>
                    <a:lnTo>
                      <a:pt x="1830" y="2190"/>
                    </a:lnTo>
                    <a:lnTo>
                      <a:pt x="1830" y="2164"/>
                    </a:lnTo>
                    <a:lnTo>
                      <a:pt x="1826" y="2148"/>
                    </a:lnTo>
                    <a:lnTo>
                      <a:pt x="1793" y="2043"/>
                    </a:lnTo>
                    <a:lnTo>
                      <a:pt x="1797" y="2048"/>
                    </a:lnTo>
                    <a:lnTo>
                      <a:pt x="1784" y="2022"/>
                    </a:lnTo>
                    <a:lnTo>
                      <a:pt x="1776" y="2002"/>
                    </a:lnTo>
                    <a:lnTo>
                      <a:pt x="1763" y="1989"/>
                    </a:lnTo>
                    <a:lnTo>
                      <a:pt x="1747" y="1976"/>
                    </a:lnTo>
                    <a:lnTo>
                      <a:pt x="1717" y="1964"/>
                    </a:lnTo>
                    <a:lnTo>
                      <a:pt x="1692" y="1960"/>
                    </a:lnTo>
                    <a:lnTo>
                      <a:pt x="1450" y="1960"/>
                    </a:lnTo>
                    <a:lnTo>
                      <a:pt x="1425" y="1684"/>
                    </a:lnTo>
                    <a:lnTo>
                      <a:pt x="2169" y="1684"/>
                    </a:lnTo>
                    <a:lnTo>
                      <a:pt x="2194" y="1684"/>
                    </a:lnTo>
                    <a:lnTo>
                      <a:pt x="2215" y="1676"/>
                    </a:lnTo>
                    <a:lnTo>
                      <a:pt x="2231" y="1667"/>
                    </a:lnTo>
                    <a:lnTo>
                      <a:pt x="2252" y="1655"/>
                    </a:lnTo>
                    <a:lnTo>
                      <a:pt x="2265" y="1634"/>
                    </a:lnTo>
                    <a:lnTo>
                      <a:pt x="2273" y="1617"/>
                    </a:lnTo>
                    <a:lnTo>
                      <a:pt x="2281" y="1596"/>
                    </a:lnTo>
                    <a:lnTo>
                      <a:pt x="2286" y="1571"/>
                    </a:lnTo>
                    <a:lnTo>
                      <a:pt x="2286" y="117"/>
                    </a:lnTo>
                    <a:lnTo>
                      <a:pt x="2281" y="92"/>
                    </a:lnTo>
                    <a:lnTo>
                      <a:pt x="2273" y="71"/>
                    </a:lnTo>
                    <a:lnTo>
                      <a:pt x="2265" y="55"/>
                    </a:lnTo>
                    <a:lnTo>
                      <a:pt x="2252" y="34"/>
                    </a:lnTo>
                    <a:lnTo>
                      <a:pt x="2231" y="21"/>
                    </a:lnTo>
                    <a:lnTo>
                      <a:pt x="2215" y="13"/>
                    </a:lnTo>
                    <a:lnTo>
                      <a:pt x="2194" y="5"/>
                    </a:lnTo>
                    <a:lnTo>
                      <a:pt x="2169" y="0"/>
                    </a:lnTo>
                    <a:lnTo>
                      <a:pt x="113" y="0"/>
                    </a:lnTo>
                    <a:close/>
                  </a:path>
                </a:pathLst>
              </a:custGeom>
              <a:solidFill>
                <a:schemeClr val="tx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4345" name="Freeform 61"/>
              <p:cNvSpPr>
                <a:spLocks/>
              </p:cNvSpPr>
              <p:nvPr/>
            </p:nvSpPr>
            <p:spPr bwMode="auto">
              <a:xfrm>
                <a:off x="1781" y="1349"/>
                <a:ext cx="2186" cy="2186"/>
              </a:xfrm>
              <a:custGeom>
                <a:avLst/>
                <a:gdLst>
                  <a:gd name="T0" fmla="*/ 63 w 2186"/>
                  <a:gd name="T1" fmla="*/ 0 h 2186"/>
                  <a:gd name="T2" fmla="*/ 38 w 2186"/>
                  <a:gd name="T3" fmla="*/ 9 h 2186"/>
                  <a:gd name="T4" fmla="*/ 5 w 2186"/>
                  <a:gd name="T5" fmla="*/ 42 h 2186"/>
                  <a:gd name="T6" fmla="*/ 0 w 2186"/>
                  <a:gd name="T7" fmla="*/ 67 h 2186"/>
                  <a:gd name="T8" fmla="*/ 0 w 2186"/>
                  <a:gd name="T9" fmla="*/ 1521 h 2186"/>
                  <a:gd name="T10" fmla="*/ 5 w 2186"/>
                  <a:gd name="T11" fmla="*/ 1546 h 2186"/>
                  <a:gd name="T12" fmla="*/ 38 w 2186"/>
                  <a:gd name="T13" fmla="*/ 1580 h 2186"/>
                  <a:gd name="T14" fmla="*/ 63 w 2186"/>
                  <a:gd name="T15" fmla="*/ 1584 h 2186"/>
                  <a:gd name="T16" fmla="*/ 865 w 2186"/>
                  <a:gd name="T17" fmla="*/ 1584 h 2186"/>
                  <a:gd name="T18" fmla="*/ 828 w 2186"/>
                  <a:gd name="T19" fmla="*/ 1960 h 2186"/>
                  <a:gd name="T20" fmla="*/ 544 w 2186"/>
                  <a:gd name="T21" fmla="*/ 1956 h 2186"/>
                  <a:gd name="T22" fmla="*/ 544 w 2186"/>
                  <a:gd name="T23" fmla="*/ 1960 h 2186"/>
                  <a:gd name="T24" fmla="*/ 510 w 2186"/>
                  <a:gd name="T25" fmla="*/ 1972 h 2186"/>
                  <a:gd name="T26" fmla="*/ 485 w 2186"/>
                  <a:gd name="T27" fmla="*/ 2010 h 2186"/>
                  <a:gd name="T28" fmla="*/ 481 w 2186"/>
                  <a:gd name="T29" fmla="*/ 2027 h 2186"/>
                  <a:gd name="T30" fmla="*/ 452 w 2186"/>
                  <a:gd name="T31" fmla="*/ 2110 h 2186"/>
                  <a:gd name="T32" fmla="*/ 452 w 2186"/>
                  <a:gd name="T33" fmla="*/ 2119 h 2186"/>
                  <a:gd name="T34" fmla="*/ 448 w 2186"/>
                  <a:gd name="T35" fmla="*/ 2127 h 2186"/>
                  <a:gd name="T36" fmla="*/ 464 w 2186"/>
                  <a:gd name="T37" fmla="*/ 2165 h 2186"/>
                  <a:gd name="T38" fmla="*/ 473 w 2186"/>
                  <a:gd name="T39" fmla="*/ 2173 h 2186"/>
                  <a:gd name="T40" fmla="*/ 498 w 2186"/>
                  <a:gd name="T41" fmla="*/ 2186 h 2186"/>
                  <a:gd name="T42" fmla="*/ 1667 w 2186"/>
                  <a:gd name="T43" fmla="*/ 2186 h 2186"/>
                  <a:gd name="T44" fmla="*/ 1684 w 2186"/>
                  <a:gd name="T45" fmla="*/ 2186 h 2186"/>
                  <a:gd name="T46" fmla="*/ 1705 w 2186"/>
                  <a:gd name="T47" fmla="*/ 2177 h 2186"/>
                  <a:gd name="T48" fmla="*/ 1718 w 2186"/>
                  <a:gd name="T49" fmla="*/ 2169 h 2186"/>
                  <a:gd name="T50" fmla="*/ 1730 w 2186"/>
                  <a:gd name="T51" fmla="*/ 2144 h 2186"/>
                  <a:gd name="T52" fmla="*/ 1730 w 2186"/>
                  <a:gd name="T53" fmla="*/ 2119 h 2186"/>
                  <a:gd name="T54" fmla="*/ 1730 w 2186"/>
                  <a:gd name="T55" fmla="*/ 2110 h 2186"/>
                  <a:gd name="T56" fmla="*/ 1697 w 2186"/>
                  <a:gd name="T57" fmla="*/ 2010 h 2186"/>
                  <a:gd name="T58" fmla="*/ 1693 w 2186"/>
                  <a:gd name="T59" fmla="*/ 1998 h 2186"/>
                  <a:gd name="T60" fmla="*/ 1667 w 2186"/>
                  <a:gd name="T61" fmla="*/ 1968 h 2186"/>
                  <a:gd name="T62" fmla="*/ 1638 w 2186"/>
                  <a:gd name="T63" fmla="*/ 1960 h 2186"/>
                  <a:gd name="T64" fmla="*/ 1638 w 2186"/>
                  <a:gd name="T65" fmla="*/ 1960 h 2186"/>
                  <a:gd name="T66" fmla="*/ 1354 w 2186"/>
                  <a:gd name="T67" fmla="*/ 1960 h 2186"/>
                  <a:gd name="T68" fmla="*/ 1317 w 2186"/>
                  <a:gd name="T69" fmla="*/ 1584 h 2186"/>
                  <a:gd name="T70" fmla="*/ 2119 w 2186"/>
                  <a:gd name="T71" fmla="*/ 1584 h 2186"/>
                  <a:gd name="T72" fmla="*/ 2144 w 2186"/>
                  <a:gd name="T73" fmla="*/ 1580 h 2186"/>
                  <a:gd name="T74" fmla="*/ 2177 w 2186"/>
                  <a:gd name="T75" fmla="*/ 1546 h 2186"/>
                  <a:gd name="T76" fmla="*/ 2186 w 2186"/>
                  <a:gd name="T77" fmla="*/ 1521 h 2186"/>
                  <a:gd name="T78" fmla="*/ 2186 w 2186"/>
                  <a:gd name="T79" fmla="*/ 67 h 2186"/>
                  <a:gd name="T80" fmla="*/ 2177 w 2186"/>
                  <a:gd name="T81" fmla="*/ 42 h 2186"/>
                  <a:gd name="T82" fmla="*/ 2144 w 2186"/>
                  <a:gd name="T83" fmla="*/ 9 h 2186"/>
                  <a:gd name="T84" fmla="*/ 2119 w 2186"/>
                  <a:gd name="T85" fmla="*/ 0 h 218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2186"/>
                  <a:gd name="T130" fmla="*/ 0 h 2186"/>
                  <a:gd name="T131" fmla="*/ 2186 w 2186"/>
                  <a:gd name="T132" fmla="*/ 2186 h 2186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2186" h="2186">
                    <a:moveTo>
                      <a:pt x="63" y="0"/>
                    </a:moveTo>
                    <a:lnTo>
                      <a:pt x="63" y="0"/>
                    </a:lnTo>
                    <a:lnTo>
                      <a:pt x="51" y="5"/>
                    </a:lnTo>
                    <a:lnTo>
                      <a:pt x="38" y="9"/>
                    </a:lnTo>
                    <a:lnTo>
                      <a:pt x="17" y="21"/>
                    </a:lnTo>
                    <a:lnTo>
                      <a:pt x="5" y="42"/>
                    </a:lnTo>
                    <a:lnTo>
                      <a:pt x="0" y="55"/>
                    </a:lnTo>
                    <a:lnTo>
                      <a:pt x="0" y="67"/>
                    </a:lnTo>
                    <a:lnTo>
                      <a:pt x="0" y="1521"/>
                    </a:lnTo>
                    <a:lnTo>
                      <a:pt x="0" y="1534"/>
                    </a:lnTo>
                    <a:lnTo>
                      <a:pt x="5" y="1546"/>
                    </a:lnTo>
                    <a:lnTo>
                      <a:pt x="17" y="1567"/>
                    </a:lnTo>
                    <a:lnTo>
                      <a:pt x="38" y="1580"/>
                    </a:lnTo>
                    <a:lnTo>
                      <a:pt x="51" y="1584"/>
                    </a:lnTo>
                    <a:lnTo>
                      <a:pt x="63" y="1584"/>
                    </a:lnTo>
                    <a:lnTo>
                      <a:pt x="865" y="1584"/>
                    </a:lnTo>
                    <a:lnTo>
                      <a:pt x="828" y="1960"/>
                    </a:lnTo>
                    <a:lnTo>
                      <a:pt x="544" y="1956"/>
                    </a:lnTo>
                    <a:lnTo>
                      <a:pt x="544" y="1960"/>
                    </a:lnTo>
                    <a:lnTo>
                      <a:pt x="527" y="1960"/>
                    </a:lnTo>
                    <a:lnTo>
                      <a:pt x="510" y="1972"/>
                    </a:lnTo>
                    <a:lnTo>
                      <a:pt x="498" y="1985"/>
                    </a:lnTo>
                    <a:lnTo>
                      <a:pt x="485" y="2010"/>
                    </a:lnTo>
                    <a:lnTo>
                      <a:pt x="481" y="2027"/>
                    </a:lnTo>
                    <a:lnTo>
                      <a:pt x="452" y="2110"/>
                    </a:lnTo>
                    <a:lnTo>
                      <a:pt x="452" y="2119"/>
                    </a:lnTo>
                    <a:lnTo>
                      <a:pt x="448" y="2127"/>
                    </a:lnTo>
                    <a:lnTo>
                      <a:pt x="452" y="2148"/>
                    </a:lnTo>
                    <a:lnTo>
                      <a:pt x="464" y="2165"/>
                    </a:lnTo>
                    <a:lnTo>
                      <a:pt x="473" y="2173"/>
                    </a:lnTo>
                    <a:lnTo>
                      <a:pt x="485" y="2181"/>
                    </a:lnTo>
                    <a:lnTo>
                      <a:pt x="498" y="2186"/>
                    </a:lnTo>
                    <a:lnTo>
                      <a:pt x="514" y="2186"/>
                    </a:lnTo>
                    <a:lnTo>
                      <a:pt x="1667" y="2186"/>
                    </a:lnTo>
                    <a:lnTo>
                      <a:pt x="1684" y="2186"/>
                    </a:lnTo>
                    <a:lnTo>
                      <a:pt x="1697" y="2181"/>
                    </a:lnTo>
                    <a:lnTo>
                      <a:pt x="1705" y="2177"/>
                    </a:lnTo>
                    <a:lnTo>
                      <a:pt x="1718" y="2169"/>
                    </a:lnTo>
                    <a:lnTo>
                      <a:pt x="1726" y="2156"/>
                    </a:lnTo>
                    <a:lnTo>
                      <a:pt x="1730" y="2144"/>
                    </a:lnTo>
                    <a:lnTo>
                      <a:pt x="1730" y="2131"/>
                    </a:lnTo>
                    <a:lnTo>
                      <a:pt x="1730" y="2119"/>
                    </a:lnTo>
                    <a:lnTo>
                      <a:pt x="1730" y="2110"/>
                    </a:lnTo>
                    <a:lnTo>
                      <a:pt x="1697" y="2010"/>
                    </a:lnTo>
                    <a:lnTo>
                      <a:pt x="1693" y="1998"/>
                    </a:lnTo>
                    <a:lnTo>
                      <a:pt x="1684" y="1981"/>
                    </a:lnTo>
                    <a:lnTo>
                      <a:pt x="1667" y="1968"/>
                    </a:lnTo>
                    <a:lnTo>
                      <a:pt x="1655" y="1960"/>
                    </a:lnTo>
                    <a:lnTo>
                      <a:pt x="1638" y="1960"/>
                    </a:lnTo>
                    <a:lnTo>
                      <a:pt x="1354" y="1960"/>
                    </a:lnTo>
                    <a:lnTo>
                      <a:pt x="1317" y="1584"/>
                    </a:lnTo>
                    <a:lnTo>
                      <a:pt x="2119" y="1584"/>
                    </a:lnTo>
                    <a:lnTo>
                      <a:pt x="2131" y="1584"/>
                    </a:lnTo>
                    <a:lnTo>
                      <a:pt x="2144" y="1580"/>
                    </a:lnTo>
                    <a:lnTo>
                      <a:pt x="2165" y="1567"/>
                    </a:lnTo>
                    <a:lnTo>
                      <a:pt x="2177" y="1546"/>
                    </a:lnTo>
                    <a:lnTo>
                      <a:pt x="2181" y="1534"/>
                    </a:lnTo>
                    <a:lnTo>
                      <a:pt x="2186" y="1521"/>
                    </a:lnTo>
                    <a:lnTo>
                      <a:pt x="2186" y="67"/>
                    </a:lnTo>
                    <a:lnTo>
                      <a:pt x="2181" y="55"/>
                    </a:lnTo>
                    <a:lnTo>
                      <a:pt x="2177" y="42"/>
                    </a:lnTo>
                    <a:lnTo>
                      <a:pt x="2165" y="21"/>
                    </a:lnTo>
                    <a:lnTo>
                      <a:pt x="2144" y="9"/>
                    </a:lnTo>
                    <a:lnTo>
                      <a:pt x="2131" y="5"/>
                    </a:lnTo>
                    <a:lnTo>
                      <a:pt x="2119" y="0"/>
                    </a:lnTo>
                    <a:lnTo>
                      <a:pt x="63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4346" name="Freeform 62"/>
              <p:cNvSpPr>
                <a:spLocks/>
              </p:cNvSpPr>
              <p:nvPr/>
            </p:nvSpPr>
            <p:spPr bwMode="auto">
              <a:xfrm>
                <a:off x="1836" y="1404"/>
                <a:ext cx="2076" cy="1475"/>
              </a:xfrm>
              <a:custGeom>
                <a:avLst/>
                <a:gdLst>
                  <a:gd name="T0" fmla="*/ 2064 w 2076"/>
                  <a:gd name="T1" fmla="*/ 0 h 1475"/>
                  <a:gd name="T2" fmla="*/ 8 w 2076"/>
                  <a:gd name="T3" fmla="*/ 0 h 1475"/>
                  <a:gd name="T4" fmla="*/ 8 w 2076"/>
                  <a:gd name="T5" fmla="*/ 0 h 1475"/>
                  <a:gd name="T6" fmla="*/ 0 w 2076"/>
                  <a:gd name="T7" fmla="*/ 4 h 1475"/>
                  <a:gd name="T8" fmla="*/ 0 w 2076"/>
                  <a:gd name="T9" fmla="*/ 12 h 1475"/>
                  <a:gd name="T10" fmla="*/ 0 w 2076"/>
                  <a:gd name="T11" fmla="*/ 1466 h 1475"/>
                  <a:gd name="T12" fmla="*/ 0 w 2076"/>
                  <a:gd name="T13" fmla="*/ 1466 h 1475"/>
                  <a:gd name="T14" fmla="*/ 0 w 2076"/>
                  <a:gd name="T15" fmla="*/ 1475 h 1475"/>
                  <a:gd name="T16" fmla="*/ 8 w 2076"/>
                  <a:gd name="T17" fmla="*/ 1475 h 1475"/>
                  <a:gd name="T18" fmla="*/ 840 w 2076"/>
                  <a:gd name="T19" fmla="*/ 1475 h 1475"/>
                  <a:gd name="T20" fmla="*/ 1220 w 2076"/>
                  <a:gd name="T21" fmla="*/ 1475 h 1475"/>
                  <a:gd name="T22" fmla="*/ 1232 w 2076"/>
                  <a:gd name="T23" fmla="*/ 1475 h 1475"/>
                  <a:gd name="T24" fmla="*/ 2064 w 2076"/>
                  <a:gd name="T25" fmla="*/ 1475 h 1475"/>
                  <a:gd name="T26" fmla="*/ 2064 w 2076"/>
                  <a:gd name="T27" fmla="*/ 1475 h 1475"/>
                  <a:gd name="T28" fmla="*/ 2072 w 2076"/>
                  <a:gd name="T29" fmla="*/ 1475 h 1475"/>
                  <a:gd name="T30" fmla="*/ 2076 w 2076"/>
                  <a:gd name="T31" fmla="*/ 1466 h 1475"/>
                  <a:gd name="T32" fmla="*/ 2076 w 2076"/>
                  <a:gd name="T33" fmla="*/ 12 h 1475"/>
                  <a:gd name="T34" fmla="*/ 2076 w 2076"/>
                  <a:gd name="T35" fmla="*/ 12 h 1475"/>
                  <a:gd name="T36" fmla="*/ 2072 w 2076"/>
                  <a:gd name="T37" fmla="*/ 4 h 1475"/>
                  <a:gd name="T38" fmla="*/ 2064 w 2076"/>
                  <a:gd name="T39" fmla="*/ 0 h 1475"/>
                  <a:gd name="T40" fmla="*/ 2064 w 2076"/>
                  <a:gd name="T41" fmla="*/ 0 h 1475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2076"/>
                  <a:gd name="T64" fmla="*/ 0 h 1475"/>
                  <a:gd name="T65" fmla="*/ 2076 w 2076"/>
                  <a:gd name="T66" fmla="*/ 1475 h 1475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2076" h="1475">
                    <a:moveTo>
                      <a:pt x="2064" y="0"/>
                    </a:moveTo>
                    <a:lnTo>
                      <a:pt x="8" y="0"/>
                    </a:lnTo>
                    <a:lnTo>
                      <a:pt x="0" y="4"/>
                    </a:lnTo>
                    <a:lnTo>
                      <a:pt x="0" y="12"/>
                    </a:lnTo>
                    <a:lnTo>
                      <a:pt x="0" y="1466"/>
                    </a:lnTo>
                    <a:lnTo>
                      <a:pt x="0" y="1475"/>
                    </a:lnTo>
                    <a:lnTo>
                      <a:pt x="8" y="1475"/>
                    </a:lnTo>
                    <a:lnTo>
                      <a:pt x="840" y="1475"/>
                    </a:lnTo>
                    <a:lnTo>
                      <a:pt x="1220" y="1475"/>
                    </a:lnTo>
                    <a:lnTo>
                      <a:pt x="1232" y="1475"/>
                    </a:lnTo>
                    <a:lnTo>
                      <a:pt x="2064" y="1475"/>
                    </a:lnTo>
                    <a:lnTo>
                      <a:pt x="2072" y="1475"/>
                    </a:lnTo>
                    <a:lnTo>
                      <a:pt x="2076" y="1466"/>
                    </a:lnTo>
                    <a:lnTo>
                      <a:pt x="2076" y="12"/>
                    </a:lnTo>
                    <a:lnTo>
                      <a:pt x="2072" y="4"/>
                    </a:lnTo>
                    <a:lnTo>
                      <a:pt x="2064" y="0"/>
                    </a:lnTo>
                    <a:close/>
                  </a:path>
                </a:pathLst>
              </a:custGeom>
              <a:solidFill>
                <a:srgbClr val="CCCCC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4347" name="Rectangle 66"/>
              <p:cNvSpPr>
                <a:spLocks noChangeArrowheads="1"/>
              </p:cNvSpPr>
              <p:nvPr/>
            </p:nvSpPr>
            <p:spPr bwMode="auto">
              <a:xfrm>
                <a:off x="3114" y="3359"/>
                <a:ext cx="34" cy="1"/>
              </a:xfrm>
              <a:prstGeom prst="rect">
                <a:avLst/>
              </a:prstGeom>
              <a:solidFill>
                <a:srgbClr val="66666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4348" name="Freeform 67"/>
              <p:cNvSpPr>
                <a:spLocks/>
              </p:cNvSpPr>
              <p:nvPr/>
            </p:nvSpPr>
            <p:spPr bwMode="auto">
              <a:xfrm>
                <a:off x="2362" y="3359"/>
                <a:ext cx="301" cy="0"/>
              </a:xfrm>
              <a:custGeom>
                <a:avLst/>
                <a:gdLst>
                  <a:gd name="T0" fmla="*/ 268 w 301"/>
                  <a:gd name="T1" fmla="*/ 301 w 301"/>
                  <a:gd name="T2" fmla="*/ 301 w 301"/>
                  <a:gd name="T3" fmla="*/ 0 w 301"/>
                  <a:gd name="T4" fmla="*/ 0 w 301"/>
                  <a:gd name="T5" fmla="*/ 268 w 301"/>
                  <a:gd name="T6" fmla="*/ 268 w 301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w 301"/>
                  <a:gd name="T15" fmla="*/ 301 w 301"/>
                </a:gdLst>
                <a:ahLst/>
                <a:cxnLst>
                  <a:cxn ang="T7">
                    <a:pos x="T0" y="0"/>
                  </a:cxn>
                  <a:cxn ang="T8">
                    <a:pos x="T1" y="0"/>
                  </a:cxn>
                  <a:cxn ang="T9">
                    <a:pos x="T2" y="0"/>
                  </a:cxn>
                  <a:cxn ang="T10">
                    <a:pos x="T3" y="0"/>
                  </a:cxn>
                  <a:cxn ang="T11">
                    <a:pos x="T4" y="0"/>
                  </a:cxn>
                  <a:cxn ang="T12">
                    <a:pos x="T5" y="0"/>
                  </a:cxn>
                  <a:cxn ang="T13">
                    <a:pos x="T6" y="0"/>
                  </a:cxn>
                </a:cxnLst>
                <a:rect l="T14" t="0" r="T15" b="0"/>
                <a:pathLst>
                  <a:path w="301">
                    <a:moveTo>
                      <a:pt x="268" y="0"/>
                    </a:moveTo>
                    <a:lnTo>
                      <a:pt x="301" y="0"/>
                    </a:lnTo>
                    <a:lnTo>
                      <a:pt x="0" y="0"/>
                    </a:lnTo>
                    <a:lnTo>
                      <a:pt x="268" y="0"/>
                    </a:lnTo>
                    <a:close/>
                  </a:path>
                </a:pathLst>
              </a:custGeom>
              <a:solidFill>
                <a:srgbClr val="7F7F7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4349" name="Freeform 68"/>
              <p:cNvSpPr>
                <a:spLocks/>
              </p:cNvSpPr>
              <p:nvPr/>
            </p:nvSpPr>
            <p:spPr bwMode="auto">
              <a:xfrm>
                <a:off x="2362" y="3359"/>
                <a:ext cx="268" cy="0"/>
              </a:xfrm>
              <a:custGeom>
                <a:avLst/>
                <a:gdLst>
                  <a:gd name="T0" fmla="*/ 234 w 268"/>
                  <a:gd name="T1" fmla="*/ 268 w 268"/>
                  <a:gd name="T2" fmla="*/ 268 w 268"/>
                  <a:gd name="T3" fmla="*/ 0 w 268"/>
                  <a:gd name="T4" fmla="*/ 0 w 268"/>
                  <a:gd name="T5" fmla="*/ 0 w 268"/>
                  <a:gd name="T6" fmla="*/ 234 w 268"/>
                  <a:gd name="T7" fmla="*/ 234 w 268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w 268"/>
                  <a:gd name="T17" fmla="*/ 268 w 268"/>
                </a:gdLst>
                <a:ahLst/>
                <a:cxnLst>
                  <a:cxn ang="T8">
                    <a:pos x="T0" y="0"/>
                  </a:cxn>
                  <a:cxn ang="T9">
                    <a:pos x="T1" y="0"/>
                  </a:cxn>
                  <a:cxn ang="T10">
                    <a:pos x="T2" y="0"/>
                  </a:cxn>
                  <a:cxn ang="T11">
                    <a:pos x="T3" y="0"/>
                  </a:cxn>
                  <a:cxn ang="T12">
                    <a:pos x="T4" y="0"/>
                  </a:cxn>
                  <a:cxn ang="T13">
                    <a:pos x="T5" y="0"/>
                  </a:cxn>
                  <a:cxn ang="T14">
                    <a:pos x="T6" y="0"/>
                  </a:cxn>
                  <a:cxn ang="T15">
                    <a:pos x="T7" y="0"/>
                  </a:cxn>
                </a:cxnLst>
                <a:rect l="T16" t="0" r="T17" b="0"/>
                <a:pathLst>
                  <a:path w="268">
                    <a:moveTo>
                      <a:pt x="234" y="0"/>
                    </a:moveTo>
                    <a:lnTo>
                      <a:pt x="268" y="0"/>
                    </a:lnTo>
                    <a:lnTo>
                      <a:pt x="0" y="0"/>
                    </a:lnTo>
                    <a:lnTo>
                      <a:pt x="234" y="0"/>
                    </a:lnTo>
                    <a:close/>
                  </a:path>
                </a:pathLst>
              </a:custGeom>
              <a:solidFill>
                <a:srgbClr val="66666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4350" name="Rectangle 69"/>
              <p:cNvSpPr>
                <a:spLocks noChangeArrowheads="1"/>
              </p:cNvSpPr>
              <p:nvPr/>
            </p:nvSpPr>
            <p:spPr bwMode="auto">
              <a:xfrm>
                <a:off x="3114" y="3359"/>
                <a:ext cx="34" cy="1"/>
              </a:xfrm>
              <a:prstGeom prst="rect">
                <a:avLst/>
              </a:prstGeom>
              <a:solidFill>
                <a:srgbClr val="7F7F7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4351" name="Freeform 70"/>
              <p:cNvSpPr>
                <a:spLocks/>
              </p:cNvSpPr>
              <p:nvPr/>
            </p:nvSpPr>
            <p:spPr bwMode="auto">
              <a:xfrm>
                <a:off x="2316" y="3359"/>
                <a:ext cx="1112" cy="121"/>
              </a:xfrm>
              <a:custGeom>
                <a:avLst/>
                <a:gdLst>
                  <a:gd name="T0" fmla="*/ 1112 w 1112"/>
                  <a:gd name="T1" fmla="*/ 117 h 121"/>
                  <a:gd name="T2" fmla="*/ 1112 w 1112"/>
                  <a:gd name="T3" fmla="*/ 117 h 121"/>
                  <a:gd name="T4" fmla="*/ 1082 w 1112"/>
                  <a:gd name="T5" fmla="*/ 17 h 121"/>
                  <a:gd name="T6" fmla="*/ 1082 w 1112"/>
                  <a:gd name="T7" fmla="*/ 17 h 121"/>
                  <a:gd name="T8" fmla="*/ 1078 w 1112"/>
                  <a:gd name="T9" fmla="*/ 8 h 121"/>
                  <a:gd name="T10" fmla="*/ 1074 w 1112"/>
                  <a:gd name="T11" fmla="*/ 4 h 121"/>
                  <a:gd name="T12" fmla="*/ 1066 w 1112"/>
                  <a:gd name="T13" fmla="*/ 0 h 121"/>
                  <a:gd name="T14" fmla="*/ 832 w 1112"/>
                  <a:gd name="T15" fmla="*/ 0 h 121"/>
                  <a:gd name="T16" fmla="*/ 832 w 1112"/>
                  <a:gd name="T17" fmla="*/ 0 h 121"/>
                  <a:gd name="T18" fmla="*/ 798 w 1112"/>
                  <a:gd name="T19" fmla="*/ 0 h 121"/>
                  <a:gd name="T20" fmla="*/ 765 w 1112"/>
                  <a:gd name="T21" fmla="*/ 0 h 121"/>
                  <a:gd name="T22" fmla="*/ 347 w 1112"/>
                  <a:gd name="T23" fmla="*/ 0 h 121"/>
                  <a:gd name="T24" fmla="*/ 314 w 1112"/>
                  <a:gd name="T25" fmla="*/ 0 h 121"/>
                  <a:gd name="T26" fmla="*/ 280 w 1112"/>
                  <a:gd name="T27" fmla="*/ 0 h 121"/>
                  <a:gd name="T28" fmla="*/ 280 w 1112"/>
                  <a:gd name="T29" fmla="*/ 0 h 121"/>
                  <a:gd name="T30" fmla="*/ 46 w 1112"/>
                  <a:gd name="T31" fmla="*/ 0 h 121"/>
                  <a:gd name="T32" fmla="*/ 46 w 1112"/>
                  <a:gd name="T33" fmla="*/ 0 h 121"/>
                  <a:gd name="T34" fmla="*/ 42 w 1112"/>
                  <a:gd name="T35" fmla="*/ 4 h 121"/>
                  <a:gd name="T36" fmla="*/ 34 w 1112"/>
                  <a:gd name="T37" fmla="*/ 17 h 121"/>
                  <a:gd name="T38" fmla="*/ 34 w 1112"/>
                  <a:gd name="T39" fmla="*/ 17 h 121"/>
                  <a:gd name="T40" fmla="*/ 0 w 1112"/>
                  <a:gd name="T41" fmla="*/ 117 h 121"/>
                  <a:gd name="T42" fmla="*/ 0 w 1112"/>
                  <a:gd name="T43" fmla="*/ 117 h 121"/>
                  <a:gd name="T44" fmla="*/ 0 w 1112"/>
                  <a:gd name="T45" fmla="*/ 117 h 121"/>
                  <a:gd name="T46" fmla="*/ 0 w 1112"/>
                  <a:gd name="T47" fmla="*/ 117 h 121"/>
                  <a:gd name="T48" fmla="*/ 4 w 1112"/>
                  <a:gd name="T49" fmla="*/ 121 h 121"/>
                  <a:gd name="T50" fmla="*/ 4 w 1112"/>
                  <a:gd name="T51" fmla="*/ 121 h 121"/>
                  <a:gd name="T52" fmla="*/ 13 w 1112"/>
                  <a:gd name="T53" fmla="*/ 121 h 121"/>
                  <a:gd name="T54" fmla="*/ 1099 w 1112"/>
                  <a:gd name="T55" fmla="*/ 121 h 121"/>
                  <a:gd name="T56" fmla="*/ 1099 w 1112"/>
                  <a:gd name="T57" fmla="*/ 121 h 121"/>
                  <a:gd name="T58" fmla="*/ 1107 w 1112"/>
                  <a:gd name="T59" fmla="*/ 121 h 121"/>
                  <a:gd name="T60" fmla="*/ 1107 w 1112"/>
                  <a:gd name="T61" fmla="*/ 121 h 121"/>
                  <a:gd name="T62" fmla="*/ 1112 w 1112"/>
                  <a:gd name="T63" fmla="*/ 117 h 121"/>
                  <a:gd name="T64" fmla="*/ 1112 w 1112"/>
                  <a:gd name="T65" fmla="*/ 117 h 121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1112"/>
                  <a:gd name="T100" fmla="*/ 0 h 121"/>
                  <a:gd name="T101" fmla="*/ 1112 w 1112"/>
                  <a:gd name="T102" fmla="*/ 121 h 121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1112" h="121">
                    <a:moveTo>
                      <a:pt x="1112" y="117"/>
                    </a:moveTo>
                    <a:lnTo>
                      <a:pt x="1112" y="117"/>
                    </a:lnTo>
                    <a:lnTo>
                      <a:pt x="1082" y="17"/>
                    </a:lnTo>
                    <a:lnTo>
                      <a:pt x="1078" y="8"/>
                    </a:lnTo>
                    <a:lnTo>
                      <a:pt x="1074" y="4"/>
                    </a:lnTo>
                    <a:lnTo>
                      <a:pt x="1066" y="0"/>
                    </a:lnTo>
                    <a:lnTo>
                      <a:pt x="832" y="0"/>
                    </a:lnTo>
                    <a:lnTo>
                      <a:pt x="798" y="0"/>
                    </a:lnTo>
                    <a:lnTo>
                      <a:pt x="765" y="0"/>
                    </a:lnTo>
                    <a:lnTo>
                      <a:pt x="347" y="0"/>
                    </a:lnTo>
                    <a:lnTo>
                      <a:pt x="314" y="0"/>
                    </a:lnTo>
                    <a:lnTo>
                      <a:pt x="280" y="0"/>
                    </a:lnTo>
                    <a:lnTo>
                      <a:pt x="46" y="0"/>
                    </a:lnTo>
                    <a:lnTo>
                      <a:pt x="42" y="4"/>
                    </a:lnTo>
                    <a:lnTo>
                      <a:pt x="34" y="17"/>
                    </a:lnTo>
                    <a:lnTo>
                      <a:pt x="0" y="117"/>
                    </a:lnTo>
                    <a:lnTo>
                      <a:pt x="4" y="121"/>
                    </a:lnTo>
                    <a:lnTo>
                      <a:pt x="13" y="121"/>
                    </a:lnTo>
                    <a:lnTo>
                      <a:pt x="1099" y="121"/>
                    </a:lnTo>
                    <a:lnTo>
                      <a:pt x="1107" y="121"/>
                    </a:lnTo>
                    <a:lnTo>
                      <a:pt x="1112" y="117"/>
                    </a:lnTo>
                    <a:close/>
                  </a:path>
                </a:pathLst>
              </a:custGeom>
              <a:solidFill>
                <a:srgbClr val="7F7F7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4352" name="Freeform 71"/>
              <p:cNvSpPr>
                <a:spLocks noEditPoints="1"/>
              </p:cNvSpPr>
              <p:nvPr/>
            </p:nvSpPr>
            <p:spPr bwMode="auto">
              <a:xfrm>
                <a:off x="1807" y="1375"/>
                <a:ext cx="2134" cy="2134"/>
              </a:xfrm>
              <a:custGeom>
                <a:avLst/>
                <a:gdLst>
                  <a:gd name="T0" fmla="*/ 2105 w 2134"/>
                  <a:gd name="T1" fmla="*/ 1495 h 2134"/>
                  <a:gd name="T2" fmla="*/ 2093 w 2134"/>
                  <a:gd name="T3" fmla="*/ 1504 h 2134"/>
                  <a:gd name="T4" fmla="*/ 1249 w 2134"/>
                  <a:gd name="T5" fmla="*/ 1504 h 2134"/>
                  <a:gd name="T6" fmla="*/ 37 w 2134"/>
                  <a:gd name="T7" fmla="*/ 1504 h 2134"/>
                  <a:gd name="T8" fmla="*/ 29 w 2134"/>
                  <a:gd name="T9" fmla="*/ 1504 h 2134"/>
                  <a:gd name="T10" fmla="*/ 29 w 2134"/>
                  <a:gd name="T11" fmla="*/ 41 h 2134"/>
                  <a:gd name="T12" fmla="*/ 29 w 2134"/>
                  <a:gd name="T13" fmla="*/ 33 h 2134"/>
                  <a:gd name="T14" fmla="*/ 2093 w 2134"/>
                  <a:gd name="T15" fmla="*/ 29 h 2134"/>
                  <a:gd name="T16" fmla="*/ 2101 w 2134"/>
                  <a:gd name="T17" fmla="*/ 33 h 2134"/>
                  <a:gd name="T18" fmla="*/ 2105 w 2134"/>
                  <a:gd name="T19" fmla="*/ 1495 h 2134"/>
                  <a:gd name="T20" fmla="*/ 1274 w 2134"/>
                  <a:gd name="T21" fmla="*/ 1955 h 2134"/>
                  <a:gd name="T22" fmla="*/ 856 w 2134"/>
                  <a:gd name="T23" fmla="*/ 1955 h 2134"/>
                  <a:gd name="T24" fmla="*/ 894 w 2134"/>
                  <a:gd name="T25" fmla="*/ 1533 h 2134"/>
                  <a:gd name="T26" fmla="*/ 1236 w 2134"/>
                  <a:gd name="T27" fmla="*/ 1533 h 2134"/>
                  <a:gd name="T28" fmla="*/ 1274 w 2134"/>
                  <a:gd name="T29" fmla="*/ 1955 h 2134"/>
                  <a:gd name="T30" fmla="*/ 1608 w 2134"/>
                  <a:gd name="T31" fmla="*/ 1984 h 2134"/>
                  <a:gd name="T32" fmla="*/ 1621 w 2134"/>
                  <a:gd name="T33" fmla="*/ 2001 h 2134"/>
                  <a:gd name="T34" fmla="*/ 1654 w 2134"/>
                  <a:gd name="T35" fmla="*/ 2101 h 2134"/>
                  <a:gd name="T36" fmla="*/ 1650 w 2134"/>
                  <a:gd name="T37" fmla="*/ 2105 h 2134"/>
                  <a:gd name="T38" fmla="*/ 1641 w 2134"/>
                  <a:gd name="T39" fmla="*/ 2105 h 2134"/>
                  <a:gd name="T40" fmla="*/ 488 w 2134"/>
                  <a:gd name="T41" fmla="*/ 2105 h 2134"/>
                  <a:gd name="T42" fmla="*/ 480 w 2134"/>
                  <a:gd name="T43" fmla="*/ 2105 h 2134"/>
                  <a:gd name="T44" fmla="*/ 476 w 2134"/>
                  <a:gd name="T45" fmla="*/ 2101 h 2134"/>
                  <a:gd name="T46" fmla="*/ 476 w 2134"/>
                  <a:gd name="T47" fmla="*/ 2101 h 2134"/>
                  <a:gd name="T48" fmla="*/ 509 w 2134"/>
                  <a:gd name="T49" fmla="*/ 2001 h 2134"/>
                  <a:gd name="T50" fmla="*/ 522 w 2134"/>
                  <a:gd name="T51" fmla="*/ 1984 h 2134"/>
                  <a:gd name="T52" fmla="*/ 823 w 2134"/>
                  <a:gd name="T53" fmla="*/ 1984 h 2134"/>
                  <a:gd name="T54" fmla="*/ 1307 w 2134"/>
                  <a:gd name="T55" fmla="*/ 1984 h 2134"/>
                  <a:gd name="T56" fmla="*/ 2093 w 2134"/>
                  <a:gd name="T57" fmla="*/ 0 h 2134"/>
                  <a:gd name="T58" fmla="*/ 37 w 2134"/>
                  <a:gd name="T59" fmla="*/ 0 h 2134"/>
                  <a:gd name="T60" fmla="*/ 8 w 2134"/>
                  <a:gd name="T61" fmla="*/ 12 h 2134"/>
                  <a:gd name="T62" fmla="*/ 0 w 2134"/>
                  <a:gd name="T63" fmla="*/ 41 h 2134"/>
                  <a:gd name="T64" fmla="*/ 0 w 2134"/>
                  <a:gd name="T65" fmla="*/ 1495 h 2134"/>
                  <a:gd name="T66" fmla="*/ 8 w 2134"/>
                  <a:gd name="T67" fmla="*/ 1524 h 2134"/>
                  <a:gd name="T68" fmla="*/ 37 w 2134"/>
                  <a:gd name="T69" fmla="*/ 1533 h 2134"/>
                  <a:gd name="T70" fmla="*/ 827 w 2134"/>
                  <a:gd name="T71" fmla="*/ 1959 h 2134"/>
                  <a:gd name="T72" fmla="*/ 522 w 2134"/>
                  <a:gd name="T73" fmla="*/ 1955 h 2134"/>
                  <a:gd name="T74" fmla="*/ 497 w 2134"/>
                  <a:gd name="T75" fmla="*/ 1967 h 2134"/>
                  <a:gd name="T76" fmla="*/ 484 w 2134"/>
                  <a:gd name="T77" fmla="*/ 1992 h 2134"/>
                  <a:gd name="T78" fmla="*/ 451 w 2134"/>
                  <a:gd name="T79" fmla="*/ 2093 h 2134"/>
                  <a:gd name="T80" fmla="*/ 451 w 2134"/>
                  <a:gd name="T81" fmla="*/ 2097 h 2134"/>
                  <a:gd name="T82" fmla="*/ 451 w 2134"/>
                  <a:gd name="T83" fmla="*/ 2114 h 2134"/>
                  <a:gd name="T84" fmla="*/ 455 w 2134"/>
                  <a:gd name="T85" fmla="*/ 2122 h 2134"/>
                  <a:gd name="T86" fmla="*/ 488 w 2134"/>
                  <a:gd name="T87" fmla="*/ 2134 h 2134"/>
                  <a:gd name="T88" fmla="*/ 1641 w 2134"/>
                  <a:gd name="T89" fmla="*/ 2134 h 2134"/>
                  <a:gd name="T90" fmla="*/ 1671 w 2134"/>
                  <a:gd name="T91" fmla="*/ 2122 h 2134"/>
                  <a:gd name="T92" fmla="*/ 1679 w 2134"/>
                  <a:gd name="T93" fmla="*/ 2109 h 2134"/>
                  <a:gd name="T94" fmla="*/ 1679 w 2134"/>
                  <a:gd name="T95" fmla="*/ 2097 h 2134"/>
                  <a:gd name="T96" fmla="*/ 1646 w 2134"/>
                  <a:gd name="T97" fmla="*/ 1992 h 2134"/>
                  <a:gd name="T98" fmla="*/ 1646 w 2134"/>
                  <a:gd name="T99" fmla="*/ 1980 h 2134"/>
                  <a:gd name="T100" fmla="*/ 1629 w 2134"/>
                  <a:gd name="T101" fmla="*/ 1963 h 2134"/>
                  <a:gd name="T102" fmla="*/ 1303 w 2134"/>
                  <a:gd name="T103" fmla="*/ 1959 h 2134"/>
                  <a:gd name="T104" fmla="*/ 2093 w 2134"/>
                  <a:gd name="T105" fmla="*/ 1533 h 2134"/>
                  <a:gd name="T106" fmla="*/ 2109 w 2134"/>
                  <a:gd name="T107" fmla="*/ 1533 h 2134"/>
                  <a:gd name="T108" fmla="*/ 2130 w 2134"/>
                  <a:gd name="T109" fmla="*/ 1512 h 2134"/>
                  <a:gd name="T110" fmla="*/ 2134 w 2134"/>
                  <a:gd name="T111" fmla="*/ 41 h 2134"/>
                  <a:gd name="T112" fmla="*/ 2130 w 2134"/>
                  <a:gd name="T113" fmla="*/ 25 h 2134"/>
                  <a:gd name="T114" fmla="*/ 2109 w 2134"/>
                  <a:gd name="T115" fmla="*/ 4 h 2134"/>
                  <a:gd name="T116" fmla="*/ 2093 w 2134"/>
                  <a:gd name="T117" fmla="*/ 0 h 2134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w 2134"/>
                  <a:gd name="T178" fmla="*/ 0 h 2134"/>
                  <a:gd name="T179" fmla="*/ 2134 w 2134"/>
                  <a:gd name="T180" fmla="*/ 2134 h 2134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T177" t="T178" r="T179" b="T180"/>
                <a:pathLst>
                  <a:path w="2134" h="2134">
                    <a:moveTo>
                      <a:pt x="2105" y="1495"/>
                    </a:moveTo>
                    <a:lnTo>
                      <a:pt x="2105" y="1495"/>
                    </a:lnTo>
                    <a:lnTo>
                      <a:pt x="2101" y="1504"/>
                    </a:lnTo>
                    <a:lnTo>
                      <a:pt x="2093" y="1504"/>
                    </a:lnTo>
                    <a:lnTo>
                      <a:pt x="1261" y="1504"/>
                    </a:lnTo>
                    <a:lnTo>
                      <a:pt x="1249" y="1504"/>
                    </a:lnTo>
                    <a:lnTo>
                      <a:pt x="869" y="1504"/>
                    </a:lnTo>
                    <a:lnTo>
                      <a:pt x="37" y="1504"/>
                    </a:lnTo>
                    <a:lnTo>
                      <a:pt x="29" y="1504"/>
                    </a:lnTo>
                    <a:lnTo>
                      <a:pt x="29" y="1495"/>
                    </a:lnTo>
                    <a:lnTo>
                      <a:pt x="29" y="41"/>
                    </a:lnTo>
                    <a:lnTo>
                      <a:pt x="29" y="33"/>
                    </a:lnTo>
                    <a:lnTo>
                      <a:pt x="37" y="29"/>
                    </a:lnTo>
                    <a:lnTo>
                      <a:pt x="2093" y="29"/>
                    </a:lnTo>
                    <a:lnTo>
                      <a:pt x="2101" y="33"/>
                    </a:lnTo>
                    <a:lnTo>
                      <a:pt x="2105" y="41"/>
                    </a:lnTo>
                    <a:lnTo>
                      <a:pt x="2105" y="1495"/>
                    </a:lnTo>
                    <a:close/>
                    <a:moveTo>
                      <a:pt x="1274" y="1955"/>
                    </a:moveTo>
                    <a:lnTo>
                      <a:pt x="1274" y="1955"/>
                    </a:lnTo>
                    <a:lnTo>
                      <a:pt x="856" y="1955"/>
                    </a:lnTo>
                    <a:lnTo>
                      <a:pt x="894" y="1533"/>
                    </a:lnTo>
                    <a:lnTo>
                      <a:pt x="1236" y="1533"/>
                    </a:lnTo>
                    <a:lnTo>
                      <a:pt x="1274" y="1955"/>
                    </a:lnTo>
                    <a:close/>
                    <a:moveTo>
                      <a:pt x="1608" y="1984"/>
                    </a:moveTo>
                    <a:lnTo>
                      <a:pt x="1608" y="1984"/>
                    </a:lnTo>
                    <a:lnTo>
                      <a:pt x="1616" y="1988"/>
                    </a:lnTo>
                    <a:lnTo>
                      <a:pt x="1621" y="2001"/>
                    </a:lnTo>
                    <a:lnTo>
                      <a:pt x="1654" y="2101"/>
                    </a:lnTo>
                    <a:lnTo>
                      <a:pt x="1650" y="2105"/>
                    </a:lnTo>
                    <a:lnTo>
                      <a:pt x="1641" y="2105"/>
                    </a:lnTo>
                    <a:lnTo>
                      <a:pt x="488" y="2105"/>
                    </a:lnTo>
                    <a:lnTo>
                      <a:pt x="480" y="2105"/>
                    </a:lnTo>
                    <a:lnTo>
                      <a:pt x="476" y="2101"/>
                    </a:lnTo>
                    <a:lnTo>
                      <a:pt x="509" y="2001"/>
                    </a:lnTo>
                    <a:lnTo>
                      <a:pt x="518" y="1988"/>
                    </a:lnTo>
                    <a:lnTo>
                      <a:pt x="522" y="1984"/>
                    </a:lnTo>
                    <a:lnTo>
                      <a:pt x="823" y="1984"/>
                    </a:lnTo>
                    <a:lnTo>
                      <a:pt x="1307" y="1984"/>
                    </a:lnTo>
                    <a:lnTo>
                      <a:pt x="1608" y="1984"/>
                    </a:lnTo>
                    <a:close/>
                    <a:moveTo>
                      <a:pt x="2093" y="0"/>
                    </a:moveTo>
                    <a:lnTo>
                      <a:pt x="37" y="0"/>
                    </a:lnTo>
                    <a:lnTo>
                      <a:pt x="20" y="4"/>
                    </a:lnTo>
                    <a:lnTo>
                      <a:pt x="8" y="12"/>
                    </a:lnTo>
                    <a:lnTo>
                      <a:pt x="0" y="25"/>
                    </a:lnTo>
                    <a:lnTo>
                      <a:pt x="0" y="41"/>
                    </a:lnTo>
                    <a:lnTo>
                      <a:pt x="0" y="1495"/>
                    </a:lnTo>
                    <a:lnTo>
                      <a:pt x="0" y="1512"/>
                    </a:lnTo>
                    <a:lnTo>
                      <a:pt x="8" y="1524"/>
                    </a:lnTo>
                    <a:lnTo>
                      <a:pt x="20" y="1533"/>
                    </a:lnTo>
                    <a:lnTo>
                      <a:pt x="37" y="1533"/>
                    </a:lnTo>
                    <a:lnTo>
                      <a:pt x="864" y="1533"/>
                    </a:lnTo>
                    <a:lnTo>
                      <a:pt x="827" y="1959"/>
                    </a:lnTo>
                    <a:lnTo>
                      <a:pt x="522" y="1955"/>
                    </a:lnTo>
                    <a:lnTo>
                      <a:pt x="509" y="1959"/>
                    </a:lnTo>
                    <a:lnTo>
                      <a:pt x="497" y="1967"/>
                    </a:lnTo>
                    <a:lnTo>
                      <a:pt x="488" y="1976"/>
                    </a:lnTo>
                    <a:lnTo>
                      <a:pt x="484" y="1992"/>
                    </a:lnTo>
                    <a:lnTo>
                      <a:pt x="451" y="2093"/>
                    </a:lnTo>
                    <a:lnTo>
                      <a:pt x="451" y="2097"/>
                    </a:lnTo>
                    <a:lnTo>
                      <a:pt x="451" y="2114"/>
                    </a:lnTo>
                    <a:lnTo>
                      <a:pt x="455" y="2122"/>
                    </a:lnTo>
                    <a:lnTo>
                      <a:pt x="467" y="2134"/>
                    </a:lnTo>
                    <a:lnTo>
                      <a:pt x="488" y="2134"/>
                    </a:lnTo>
                    <a:lnTo>
                      <a:pt x="1641" y="2134"/>
                    </a:lnTo>
                    <a:lnTo>
                      <a:pt x="1658" y="2134"/>
                    </a:lnTo>
                    <a:lnTo>
                      <a:pt x="1671" y="2122"/>
                    </a:lnTo>
                    <a:lnTo>
                      <a:pt x="1679" y="2109"/>
                    </a:lnTo>
                    <a:lnTo>
                      <a:pt x="1679" y="2097"/>
                    </a:lnTo>
                    <a:lnTo>
                      <a:pt x="1679" y="2093"/>
                    </a:lnTo>
                    <a:lnTo>
                      <a:pt x="1646" y="1992"/>
                    </a:lnTo>
                    <a:lnTo>
                      <a:pt x="1646" y="1980"/>
                    </a:lnTo>
                    <a:lnTo>
                      <a:pt x="1637" y="1972"/>
                    </a:lnTo>
                    <a:lnTo>
                      <a:pt x="1629" y="1963"/>
                    </a:lnTo>
                    <a:lnTo>
                      <a:pt x="1612" y="1959"/>
                    </a:lnTo>
                    <a:lnTo>
                      <a:pt x="1303" y="1959"/>
                    </a:lnTo>
                    <a:lnTo>
                      <a:pt x="1265" y="1533"/>
                    </a:lnTo>
                    <a:lnTo>
                      <a:pt x="2093" y="1533"/>
                    </a:lnTo>
                    <a:lnTo>
                      <a:pt x="2109" y="1533"/>
                    </a:lnTo>
                    <a:lnTo>
                      <a:pt x="2122" y="1524"/>
                    </a:lnTo>
                    <a:lnTo>
                      <a:pt x="2130" y="1512"/>
                    </a:lnTo>
                    <a:lnTo>
                      <a:pt x="2134" y="1495"/>
                    </a:lnTo>
                    <a:lnTo>
                      <a:pt x="2134" y="41"/>
                    </a:lnTo>
                    <a:lnTo>
                      <a:pt x="2130" y="25"/>
                    </a:lnTo>
                    <a:lnTo>
                      <a:pt x="2122" y="12"/>
                    </a:lnTo>
                    <a:lnTo>
                      <a:pt x="2109" y="4"/>
                    </a:lnTo>
                    <a:lnTo>
                      <a:pt x="2093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4353" name="Freeform 72"/>
              <p:cNvSpPr>
                <a:spLocks/>
              </p:cNvSpPr>
              <p:nvPr/>
            </p:nvSpPr>
            <p:spPr bwMode="auto">
              <a:xfrm>
                <a:off x="3202" y="2782"/>
                <a:ext cx="673" cy="72"/>
              </a:xfrm>
              <a:custGeom>
                <a:avLst/>
                <a:gdLst>
                  <a:gd name="T0" fmla="*/ 17 w 673"/>
                  <a:gd name="T1" fmla="*/ 0 h 72"/>
                  <a:gd name="T2" fmla="*/ 17 w 673"/>
                  <a:gd name="T3" fmla="*/ 0 h 72"/>
                  <a:gd name="T4" fmla="*/ 12 w 673"/>
                  <a:gd name="T5" fmla="*/ 0 h 72"/>
                  <a:gd name="T6" fmla="*/ 8 w 673"/>
                  <a:gd name="T7" fmla="*/ 5 h 72"/>
                  <a:gd name="T8" fmla="*/ 4 w 673"/>
                  <a:gd name="T9" fmla="*/ 9 h 72"/>
                  <a:gd name="T10" fmla="*/ 0 w 673"/>
                  <a:gd name="T11" fmla="*/ 17 h 72"/>
                  <a:gd name="T12" fmla="*/ 0 w 673"/>
                  <a:gd name="T13" fmla="*/ 55 h 72"/>
                  <a:gd name="T14" fmla="*/ 0 w 673"/>
                  <a:gd name="T15" fmla="*/ 55 h 72"/>
                  <a:gd name="T16" fmla="*/ 4 w 673"/>
                  <a:gd name="T17" fmla="*/ 63 h 72"/>
                  <a:gd name="T18" fmla="*/ 8 w 673"/>
                  <a:gd name="T19" fmla="*/ 67 h 72"/>
                  <a:gd name="T20" fmla="*/ 12 w 673"/>
                  <a:gd name="T21" fmla="*/ 72 h 72"/>
                  <a:gd name="T22" fmla="*/ 17 w 673"/>
                  <a:gd name="T23" fmla="*/ 72 h 72"/>
                  <a:gd name="T24" fmla="*/ 656 w 673"/>
                  <a:gd name="T25" fmla="*/ 72 h 72"/>
                  <a:gd name="T26" fmla="*/ 656 w 673"/>
                  <a:gd name="T27" fmla="*/ 72 h 72"/>
                  <a:gd name="T28" fmla="*/ 664 w 673"/>
                  <a:gd name="T29" fmla="*/ 72 h 72"/>
                  <a:gd name="T30" fmla="*/ 668 w 673"/>
                  <a:gd name="T31" fmla="*/ 67 h 72"/>
                  <a:gd name="T32" fmla="*/ 673 w 673"/>
                  <a:gd name="T33" fmla="*/ 63 h 72"/>
                  <a:gd name="T34" fmla="*/ 673 w 673"/>
                  <a:gd name="T35" fmla="*/ 55 h 72"/>
                  <a:gd name="T36" fmla="*/ 673 w 673"/>
                  <a:gd name="T37" fmla="*/ 17 h 72"/>
                  <a:gd name="T38" fmla="*/ 673 w 673"/>
                  <a:gd name="T39" fmla="*/ 17 h 72"/>
                  <a:gd name="T40" fmla="*/ 673 w 673"/>
                  <a:gd name="T41" fmla="*/ 9 h 72"/>
                  <a:gd name="T42" fmla="*/ 668 w 673"/>
                  <a:gd name="T43" fmla="*/ 5 h 72"/>
                  <a:gd name="T44" fmla="*/ 664 w 673"/>
                  <a:gd name="T45" fmla="*/ 0 h 72"/>
                  <a:gd name="T46" fmla="*/ 656 w 673"/>
                  <a:gd name="T47" fmla="*/ 0 h 72"/>
                  <a:gd name="T48" fmla="*/ 17 w 673"/>
                  <a:gd name="T49" fmla="*/ 0 h 72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673"/>
                  <a:gd name="T76" fmla="*/ 0 h 72"/>
                  <a:gd name="T77" fmla="*/ 673 w 673"/>
                  <a:gd name="T78" fmla="*/ 72 h 72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673" h="72">
                    <a:moveTo>
                      <a:pt x="17" y="0"/>
                    </a:moveTo>
                    <a:lnTo>
                      <a:pt x="17" y="0"/>
                    </a:lnTo>
                    <a:lnTo>
                      <a:pt x="12" y="0"/>
                    </a:lnTo>
                    <a:lnTo>
                      <a:pt x="8" y="5"/>
                    </a:lnTo>
                    <a:lnTo>
                      <a:pt x="4" y="9"/>
                    </a:lnTo>
                    <a:lnTo>
                      <a:pt x="0" y="17"/>
                    </a:lnTo>
                    <a:lnTo>
                      <a:pt x="0" y="55"/>
                    </a:lnTo>
                    <a:lnTo>
                      <a:pt x="4" y="63"/>
                    </a:lnTo>
                    <a:lnTo>
                      <a:pt x="8" y="67"/>
                    </a:lnTo>
                    <a:lnTo>
                      <a:pt x="12" y="72"/>
                    </a:lnTo>
                    <a:lnTo>
                      <a:pt x="17" y="72"/>
                    </a:lnTo>
                    <a:lnTo>
                      <a:pt x="656" y="72"/>
                    </a:lnTo>
                    <a:lnTo>
                      <a:pt x="664" y="72"/>
                    </a:lnTo>
                    <a:lnTo>
                      <a:pt x="668" y="67"/>
                    </a:lnTo>
                    <a:lnTo>
                      <a:pt x="673" y="63"/>
                    </a:lnTo>
                    <a:lnTo>
                      <a:pt x="673" y="55"/>
                    </a:lnTo>
                    <a:lnTo>
                      <a:pt x="673" y="17"/>
                    </a:lnTo>
                    <a:lnTo>
                      <a:pt x="673" y="9"/>
                    </a:lnTo>
                    <a:lnTo>
                      <a:pt x="668" y="5"/>
                    </a:lnTo>
                    <a:lnTo>
                      <a:pt x="664" y="0"/>
                    </a:lnTo>
                    <a:lnTo>
                      <a:pt x="656" y="0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99999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4354" name="Freeform 73"/>
              <p:cNvSpPr>
                <a:spLocks noEditPoints="1"/>
              </p:cNvSpPr>
              <p:nvPr/>
            </p:nvSpPr>
            <p:spPr bwMode="auto">
              <a:xfrm>
                <a:off x="3210" y="2791"/>
                <a:ext cx="656" cy="54"/>
              </a:xfrm>
              <a:custGeom>
                <a:avLst/>
                <a:gdLst>
                  <a:gd name="T0" fmla="*/ 640 w 656"/>
                  <a:gd name="T1" fmla="*/ 37 h 54"/>
                  <a:gd name="T2" fmla="*/ 527 w 656"/>
                  <a:gd name="T3" fmla="*/ 37 h 54"/>
                  <a:gd name="T4" fmla="*/ 527 w 656"/>
                  <a:gd name="T5" fmla="*/ 17 h 54"/>
                  <a:gd name="T6" fmla="*/ 640 w 656"/>
                  <a:gd name="T7" fmla="*/ 17 h 54"/>
                  <a:gd name="T8" fmla="*/ 640 w 656"/>
                  <a:gd name="T9" fmla="*/ 37 h 54"/>
                  <a:gd name="T10" fmla="*/ 510 w 656"/>
                  <a:gd name="T11" fmla="*/ 37 h 54"/>
                  <a:gd name="T12" fmla="*/ 401 w 656"/>
                  <a:gd name="T13" fmla="*/ 37 h 54"/>
                  <a:gd name="T14" fmla="*/ 401 w 656"/>
                  <a:gd name="T15" fmla="*/ 17 h 54"/>
                  <a:gd name="T16" fmla="*/ 510 w 656"/>
                  <a:gd name="T17" fmla="*/ 17 h 54"/>
                  <a:gd name="T18" fmla="*/ 510 w 656"/>
                  <a:gd name="T19" fmla="*/ 37 h 54"/>
                  <a:gd name="T20" fmla="*/ 385 w 656"/>
                  <a:gd name="T21" fmla="*/ 37 h 54"/>
                  <a:gd name="T22" fmla="*/ 272 w 656"/>
                  <a:gd name="T23" fmla="*/ 37 h 54"/>
                  <a:gd name="T24" fmla="*/ 272 w 656"/>
                  <a:gd name="T25" fmla="*/ 17 h 54"/>
                  <a:gd name="T26" fmla="*/ 385 w 656"/>
                  <a:gd name="T27" fmla="*/ 17 h 54"/>
                  <a:gd name="T28" fmla="*/ 385 w 656"/>
                  <a:gd name="T29" fmla="*/ 37 h 54"/>
                  <a:gd name="T30" fmla="*/ 255 w 656"/>
                  <a:gd name="T31" fmla="*/ 37 h 54"/>
                  <a:gd name="T32" fmla="*/ 147 w 656"/>
                  <a:gd name="T33" fmla="*/ 37 h 54"/>
                  <a:gd name="T34" fmla="*/ 147 w 656"/>
                  <a:gd name="T35" fmla="*/ 17 h 54"/>
                  <a:gd name="T36" fmla="*/ 255 w 656"/>
                  <a:gd name="T37" fmla="*/ 17 h 54"/>
                  <a:gd name="T38" fmla="*/ 255 w 656"/>
                  <a:gd name="T39" fmla="*/ 37 h 54"/>
                  <a:gd name="T40" fmla="*/ 130 w 656"/>
                  <a:gd name="T41" fmla="*/ 37 h 54"/>
                  <a:gd name="T42" fmla="*/ 17 w 656"/>
                  <a:gd name="T43" fmla="*/ 37 h 54"/>
                  <a:gd name="T44" fmla="*/ 17 w 656"/>
                  <a:gd name="T45" fmla="*/ 17 h 54"/>
                  <a:gd name="T46" fmla="*/ 130 w 656"/>
                  <a:gd name="T47" fmla="*/ 17 h 54"/>
                  <a:gd name="T48" fmla="*/ 130 w 656"/>
                  <a:gd name="T49" fmla="*/ 37 h 54"/>
                  <a:gd name="T50" fmla="*/ 648 w 656"/>
                  <a:gd name="T51" fmla="*/ 0 h 54"/>
                  <a:gd name="T52" fmla="*/ 9 w 656"/>
                  <a:gd name="T53" fmla="*/ 0 h 54"/>
                  <a:gd name="T54" fmla="*/ 9 w 656"/>
                  <a:gd name="T55" fmla="*/ 0 h 54"/>
                  <a:gd name="T56" fmla="*/ 4 w 656"/>
                  <a:gd name="T57" fmla="*/ 0 h 54"/>
                  <a:gd name="T58" fmla="*/ 0 w 656"/>
                  <a:gd name="T59" fmla="*/ 8 h 54"/>
                  <a:gd name="T60" fmla="*/ 0 w 656"/>
                  <a:gd name="T61" fmla="*/ 46 h 54"/>
                  <a:gd name="T62" fmla="*/ 0 w 656"/>
                  <a:gd name="T63" fmla="*/ 46 h 54"/>
                  <a:gd name="T64" fmla="*/ 4 w 656"/>
                  <a:gd name="T65" fmla="*/ 54 h 54"/>
                  <a:gd name="T66" fmla="*/ 9 w 656"/>
                  <a:gd name="T67" fmla="*/ 54 h 54"/>
                  <a:gd name="T68" fmla="*/ 648 w 656"/>
                  <a:gd name="T69" fmla="*/ 54 h 54"/>
                  <a:gd name="T70" fmla="*/ 648 w 656"/>
                  <a:gd name="T71" fmla="*/ 54 h 54"/>
                  <a:gd name="T72" fmla="*/ 652 w 656"/>
                  <a:gd name="T73" fmla="*/ 54 h 54"/>
                  <a:gd name="T74" fmla="*/ 656 w 656"/>
                  <a:gd name="T75" fmla="*/ 46 h 54"/>
                  <a:gd name="T76" fmla="*/ 656 w 656"/>
                  <a:gd name="T77" fmla="*/ 8 h 54"/>
                  <a:gd name="T78" fmla="*/ 656 w 656"/>
                  <a:gd name="T79" fmla="*/ 8 h 54"/>
                  <a:gd name="T80" fmla="*/ 652 w 656"/>
                  <a:gd name="T81" fmla="*/ 0 h 54"/>
                  <a:gd name="T82" fmla="*/ 648 w 656"/>
                  <a:gd name="T83" fmla="*/ 0 h 54"/>
                  <a:gd name="T84" fmla="*/ 648 w 656"/>
                  <a:gd name="T85" fmla="*/ 0 h 54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656"/>
                  <a:gd name="T130" fmla="*/ 0 h 54"/>
                  <a:gd name="T131" fmla="*/ 656 w 656"/>
                  <a:gd name="T132" fmla="*/ 54 h 54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656" h="54">
                    <a:moveTo>
                      <a:pt x="640" y="37"/>
                    </a:moveTo>
                    <a:lnTo>
                      <a:pt x="527" y="37"/>
                    </a:lnTo>
                    <a:lnTo>
                      <a:pt x="527" y="17"/>
                    </a:lnTo>
                    <a:lnTo>
                      <a:pt x="640" y="17"/>
                    </a:lnTo>
                    <a:lnTo>
                      <a:pt x="640" y="37"/>
                    </a:lnTo>
                    <a:close/>
                    <a:moveTo>
                      <a:pt x="510" y="37"/>
                    </a:moveTo>
                    <a:lnTo>
                      <a:pt x="401" y="37"/>
                    </a:lnTo>
                    <a:lnTo>
                      <a:pt x="401" y="17"/>
                    </a:lnTo>
                    <a:lnTo>
                      <a:pt x="510" y="17"/>
                    </a:lnTo>
                    <a:lnTo>
                      <a:pt x="510" y="37"/>
                    </a:lnTo>
                    <a:close/>
                    <a:moveTo>
                      <a:pt x="385" y="37"/>
                    </a:moveTo>
                    <a:lnTo>
                      <a:pt x="272" y="37"/>
                    </a:lnTo>
                    <a:lnTo>
                      <a:pt x="272" y="17"/>
                    </a:lnTo>
                    <a:lnTo>
                      <a:pt x="385" y="17"/>
                    </a:lnTo>
                    <a:lnTo>
                      <a:pt x="385" y="37"/>
                    </a:lnTo>
                    <a:close/>
                    <a:moveTo>
                      <a:pt x="255" y="37"/>
                    </a:moveTo>
                    <a:lnTo>
                      <a:pt x="147" y="37"/>
                    </a:lnTo>
                    <a:lnTo>
                      <a:pt x="147" y="17"/>
                    </a:lnTo>
                    <a:lnTo>
                      <a:pt x="255" y="17"/>
                    </a:lnTo>
                    <a:lnTo>
                      <a:pt x="255" y="37"/>
                    </a:lnTo>
                    <a:close/>
                    <a:moveTo>
                      <a:pt x="130" y="37"/>
                    </a:moveTo>
                    <a:lnTo>
                      <a:pt x="17" y="37"/>
                    </a:lnTo>
                    <a:lnTo>
                      <a:pt x="17" y="17"/>
                    </a:lnTo>
                    <a:lnTo>
                      <a:pt x="130" y="17"/>
                    </a:lnTo>
                    <a:lnTo>
                      <a:pt x="130" y="37"/>
                    </a:lnTo>
                    <a:close/>
                    <a:moveTo>
                      <a:pt x="648" y="0"/>
                    </a:moveTo>
                    <a:lnTo>
                      <a:pt x="9" y="0"/>
                    </a:lnTo>
                    <a:lnTo>
                      <a:pt x="4" y="0"/>
                    </a:lnTo>
                    <a:lnTo>
                      <a:pt x="0" y="8"/>
                    </a:lnTo>
                    <a:lnTo>
                      <a:pt x="0" y="46"/>
                    </a:lnTo>
                    <a:lnTo>
                      <a:pt x="4" y="54"/>
                    </a:lnTo>
                    <a:lnTo>
                      <a:pt x="9" y="54"/>
                    </a:lnTo>
                    <a:lnTo>
                      <a:pt x="648" y="54"/>
                    </a:lnTo>
                    <a:lnTo>
                      <a:pt x="652" y="54"/>
                    </a:lnTo>
                    <a:lnTo>
                      <a:pt x="656" y="46"/>
                    </a:lnTo>
                    <a:lnTo>
                      <a:pt x="656" y="8"/>
                    </a:lnTo>
                    <a:lnTo>
                      <a:pt x="652" y="0"/>
                    </a:lnTo>
                    <a:lnTo>
                      <a:pt x="648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4355" name="Freeform 74"/>
              <p:cNvSpPr>
                <a:spLocks noEditPoints="1"/>
              </p:cNvSpPr>
              <p:nvPr/>
            </p:nvSpPr>
            <p:spPr bwMode="auto">
              <a:xfrm>
                <a:off x="3227" y="2808"/>
                <a:ext cx="623" cy="20"/>
              </a:xfrm>
              <a:custGeom>
                <a:avLst/>
                <a:gdLst>
                  <a:gd name="T0" fmla="*/ 623 w 623"/>
                  <a:gd name="T1" fmla="*/ 20 h 20"/>
                  <a:gd name="T2" fmla="*/ 510 w 623"/>
                  <a:gd name="T3" fmla="*/ 20 h 20"/>
                  <a:gd name="T4" fmla="*/ 510 w 623"/>
                  <a:gd name="T5" fmla="*/ 0 h 20"/>
                  <a:gd name="T6" fmla="*/ 623 w 623"/>
                  <a:gd name="T7" fmla="*/ 0 h 20"/>
                  <a:gd name="T8" fmla="*/ 623 w 623"/>
                  <a:gd name="T9" fmla="*/ 20 h 20"/>
                  <a:gd name="T10" fmla="*/ 493 w 623"/>
                  <a:gd name="T11" fmla="*/ 20 h 20"/>
                  <a:gd name="T12" fmla="*/ 384 w 623"/>
                  <a:gd name="T13" fmla="*/ 20 h 20"/>
                  <a:gd name="T14" fmla="*/ 384 w 623"/>
                  <a:gd name="T15" fmla="*/ 0 h 20"/>
                  <a:gd name="T16" fmla="*/ 493 w 623"/>
                  <a:gd name="T17" fmla="*/ 0 h 20"/>
                  <a:gd name="T18" fmla="*/ 493 w 623"/>
                  <a:gd name="T19" fmla="*/ 20 h 20"/>
                  <a:gd name="T20" fmla="*/ 368 w 623"/>
                  <a:gd name="T21" fmla="*/ 20 h 20"/>
                  <a:gd name="T22" fmla="*/ 255 w 623"/>
                  <a:gd name="T23" fmla="*/ 20 h 20"/>
                  <a:gd name="T24" fmla="*/ 255 w 623"/>
                  <a:gd name="T25" fmla="*/ 0 h 20"/>
                  <a:gd name="T26" fmla="*/ 368 w 623"/>
                  <a:gd name="T27" fmla="*/ 0 h 20"/>
                  <a:gd name="T28" fmla="*/ 368 w 623"/>
                  <a:gd name="T29" fmla="*/ 20 h 20"/>
                  <a:gd name="T30" fmla="*/ 238 w 623"/>
                  <a:gd name="T31" fmla="*/ 20 h 20"/>
                  <a:gd name="T32" fmla="*/ 130 w 623"/>
                  <a:gd name="T33" fmla="*/ 20 h 20"/>
                  <a:gd name="T34" fmla="*/ 130 w 623"/>
                  <a:gd name="T35" fmla="*/ 0 h 20"/>
                  <a:gd name="T36" fmla="*/ 238 w 623"/>
                  <a:gd name="T37" fmla="*/ 0 h 20"/>
                  <a:gd name="T38" fmla="*/ 238 w 623"/>
                  <a:gd name="T39" fmla="*/ 20 h 20"/>
                  <a:gd name="T40" fmla="*/ 113 w 623"/>
                  <a:gd name="T41" fmla="*/ 20 h 20"/>
                  <a:gd name="T42" fmla="*/ 0 w 623"/>
                  <a:gd name="T43" fmla="*/ 20 h 20"/>
                  <a:gd name="T44" fmla="*/ 0 w 623"/>
                  <a:gd name="T45" fmla="*/ 0 h 20"/>
                  <a:gd name="T46" fmla="*/ 113 w 623"/>
                  <a:gd name="T47" fmla="*/ 0 h 20"/>
                  <a:gd name="T48" fmla="*/ 113 w 623"/>
                  <a:gd name="T49" fmla="*/ 20 h 20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623"/>
                  <a:gd name="T76" fmla="*/ 0 h 20"/>
                  <a:gd name="T77" fmla="*/ 623 w 623"/>
                  <a:gd name="T78" fmla="*/ 20 h 20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623" h="20">
                    <a:moveTo>
                      <a:pt x="623" y="20"/>
                    </a:moveTo>
                    <a:lnTo>
                      <a:pt x="510" y="20"/>
                    </a:lnTo>
                    <a:lnTo>
                      <a:pt x="510" y="0"/>
                    </a:lnTo>
                    <a:lnTo>
                      <a:pt x="623" y="0"/>
                    </a:lnTo>
                    <a:lnTo>
                      <a:pt x="623" y="20"/>
                    </a:lnTo>
                    <a:close/>
                    <a:moveTo>
                      <a:pt x="493" y="20"/>
                    </a:moveTo>
                    <a:lnTo>
                      <a:pt x="384" y="20"/>
                    </a:lnTo>
                    <a:lnTo>
                      <a:pt x="384" y="0"/>
                    </a:lnTo>
                    <a:lnTo>
                      <a:pt x="493" y="0"/>
                    </a:lnTo>
                    <a:lnTo>
                      <a:pt x="493" y="20"/>
                    </a:lnTo>
                    <a:close/>
                    <a:moveTo>
                      <a:pt x="368" y="20"/>
                    </a:moveTo>
                    <a:lnTo>
                      <a:pt x="255" y="20"/>
                    </a:lnTo>
                    <a:lnTo>
                      <a:pt x="255" y="0"/>
                    </a:lnTo>
                    <a:lnTo>
                      <a:pt x="368" y="0"/>
                    </a:lnTo>
                    <a:lnTo>
                      <a:pt x="368" y="20"/>
                    </a:lnTo>
                    <a:close/>
                    <a:moveTo>
                      <a:pt x="238" y="20"/>
                    </a:moveTo>
                    <a:lnTo>
                      <a:pt x="130" y="20"/>
                    </a:lnTo>
                    <a:lnTo>
                      <a:pt x="130" y="0"/>
                    </a:lnTo>
                    <a:lnTo>
                      <a:pt x="238" y="0"/>
                    </a:lnTo>
                    <a:lnTo>
                      <a:pt x="238" y="20"/>
                    </a:lnTo>
                    <a:close/>
                    <a:moveTo>
                      <a:pt x="113" y="20"/>
                    </a:moveTo>
                    <a:lnTo>
                      <a:pt x="0" y="20"/>
                    </a:lnTo>
                    <a:lnTo>
                      <a:pt x="0" y="0"/>
                    </a:lnTo>
                    <a:lnTo>
                      <a:pt x="113" y="0"/>
                    </a:lnTo>
                    <a:lnTo>
                      <a:pt x="113" y="2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4356" name="Freeform 75"/>
              <p:cNvSpPr>
                <a:spLocks noEditPoints="1"/>
              </p:cNvSpPr>
              <p:nvPr/>
            </p:nvSpPr>
            <p:spPr bwMode="auto">
              <a:xfrm>
                <a:off x="3227" y="2812"/>
                <a:ext cx="623" cy="16"/>
              </a:xfrm>
              <a:custGeom>
                <a:avLst/>
                <a:gdLst>
                  <a:gd name="T0" fmla="*/ 623 w 623"/>
                  <a:gd name="T1" fmla="*/ 16 h 16"/>
                  <a:gd name="T2" fmla="*/ 510 w 623"/>
                  <a:gd name="T3" fmla="*/ 16 h 16"/>
                  <a:gd name="T4" fmla="*/ 510 w 623"/>
                  <a:gd name="T5" fmla="*/ 0 h 16"/>
                  <a:gd name="T6" fmla="*/ 623 w 623"/>
                  <a:gd name="T7" fmla="*/ 0 h 16"/>
                  <a:gd name="T8" fmla="*/ 623 w 623"/>
                  <a:gd name="T9" fmla="*/ 16 h 16"/>
                  <a:gd name="T10" fmla="*/ 493 w 623"/>
                  <a:gd name="T11" fmla="*/ 16 h 16"/>
                  <a:gd name="T12" fmla="*/ 384 w 623"/>
                  <a:gd name="T13" fmla="*/ 16 h 16"/>
                  <a:gd name="T14" fmla="*/ 384 w 623"/>
                  <a:gd name="T15" fmla="*/ 0 h 16"/>
                  <a:gd name="T16" fmla="*/ 493 w 623"/>
                  <a:gd name="T17" fmla="*/ 0 h 16"/>
                  <a:gd name="T18" fmla="*/ 493 w 623"/>
                  <a:gd name="T19" fmla="*/ 16 h 16"/>
                  <a:gd name="T20" fmla="*/ 368 w 623"/>
                  <a:gd name="T21" fmla="*/ 16 h 16"/>
                  <a:gd name="T22" fmla="*/ 255 w 623"/>
                  <a:gd name="T23" fmla="*/ 16 h 16"/>
                  <a:gd name="T24" fmla="*/ 255 w 623"/>
                  <a:gd name="T25" fmla="*/ 0 h 16"/>
                  <a:gd name="T26" fmla="*/ 368 w 623"/>
                  <a:gd name="T27" fmla="*/ 0 h 16"/>
                  <a:gd name="T28" fmla="*/ 368 w 623"/>
                  <a:gd name="T29" fmla="*/ 16 h 16"/>
                  <a:gd name="T30" fmla="*/ 238 w 623"/>
                  <a:gd name="T31" fmla="*/ 16 h 16"/>
                  <a:gd name="T32" fmla="*/ 130 w 623"/>
                  <a:gd name="T33" fmla="*/ 16 h 16"/>
                  <a:gd name="T34" fmla="*/ 130 w 623"/>
                  <a:gd name="T35" fmla="*/ 0 h 16"/>
                  <a:gd name="T36" fmla="*/ 238 w 623"/>
                  <a:gd name="T37" fmla="*/ 0 h 16"/>
                  <a:gd name="T38" fmla="*/ 238 w 623"/>
                  <a:gd name="T39" fmla="*/ 16 h 16"/>
                  <a:gd name="T40" fmla="*/ 113 w 623"/>
                  <a:gd name="T41" fmla="*/ 16 h 16"/>
                  <a:gd name="T42" fmla="*/ 0 w 623"/>
                  <a:gd name="T43" fmla="*/ 16 h 16"/>
                  <a:gd name="T44" fmla="*/ 0 w 623"/>
                  <a:gd name="T45" fmla="*/ 0 h 16"/>
                  <a:gd name="T46" fmla="*/ 113 w 623"/>
                  <a:gd name="T47" fmla="*/ 0 h 16"/>
                  <a:gd name="T48" fmla="*/ 113 w 623"/>
                  <a:gd name="T49" fmla="*/ 16 h 1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623"/>
                  <a:gd name="T76" fmla="*/ 0 h 16"/>
                  <a:gd name="T77" fmla="*/ 623 w 623"/>
                  <a:gd name="T78" fmla="*/ 16 h 16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623" h="16">
                    <a:moveTo>
                      <a:pt x="623" y="16"/>
                    </a:moveTo>
                    <a:lnTo>
                      <a:pt x="510" y="16"/>
                    </a:lnTo>
                    <a:lnTo>
                      <a:pt x="510" y="0"/>
                    </a:lnTo>
                    <a:lnTo>
                      <a:pt x="623" y="0"/>
                    </a:lnTo>
                    <a:lnTo>
                      <a:pt x="623" y="16"/>
                    </a:lnTo>
                    <a:close/>
                    <a:moveTo>
                      <a:pt x="493" y="16"/>
                    </a:moveTo>
                    <a:lnTo>
                      <a:pt x="384" y="16"/>
                    </a:lnTo>
                    <a:lnTo>
                      <a:pt x="384" y="0"/>
                    </a:lnTo>
                    <a:lnTo>
                      <a:pt x="493" y="0"/>
                    </a:lnTo>
                    <a:lnTo>
                      <a:pt x="493" y="16"/>
                    </a:lnTo>
                    <a:close/>
                    <a:moveTo>
                      <a:pt x="368" y="16"/>
                    </a:moveTo>
                    <a:lnTo>
                      <a:pt x="255" y="16"/>
                    </a:lnTo>
                    <a:lnTo>
                      <a:pt x="255" y="0"/>
                    </a:lnTo>
                    <a:lnTo>
                      <a:pt x="368" y="0"/>
                    </a:lnTo>
                    <a:lnTo>
                      <a:pt x="368" y="16"/>
                    </a:lnTo>
                    <a:close/>
                    <a:moveTo>
                      <a:pt x="238" y="16"/>
                    </a:moveTo>
                    <a:lnTo>
                      <a:pt x="130" y="16"/>
                    </a:lnTo>
                    <a:lnTo>
                      <a:pt x="130" y="0"/>
                    </a:lnTo>
                    <a:lnTo>
                      <a:pt x="238" y="0"/>
                    </a:lnTo>
                    <a:lnTo>
                      <a:pt x="238" y="16"/>
                    </a:lnTo>
                    <a:close/>
                    <a:moveTo>
                      <a:pt x="113" y="16"/>
                    </a:moveTo>
                    <a:lnTo>
                      <a:pt x="0" y="16"/>
                    </a:lnTo>
                    <a:lnTo>
                      <a:pt x="0" y="0"/>
                    </a:lnTo>
                    <a:lnTo>
                      <a:pt x="113" y="0"/>
                    </a:lnTo>
                    <a:lnTo>
                      <a:pt x="113" y="16"/>
                    </a:lnTo>
                    <a:close/>
                  </a:path>
                </a:pathLst>
              </a:custGeom>
              <a:solidFill>
                <a:srgbClr val="99999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4357" name="Freeform 77"/>
              <p:cNvSpPr>
                <a:spLocks/>
              </p:cNvSpPr>
              <p:nvPr/>
            </p:nvSpPr>
            <p:spPr bwMode="auto">
              <a:xfrm>
                <a:off x="2663" y="2933"/>
                <a:ext cx="418" cy="397"/>
              </a:xfrm>
              <a:custGeom>
                <a:avLst/>
                <a:gdLst>
                  <a:gd name="T0" fmla="*/ 0 w 418"/>
                  <a:gd name="T1" fmla="*/ 397 h 397"/>
                  <a:gd name="T2" fmla="*/ 0 w 418"/>
                  <a:gd name="T3" fmla="*/ 397 h 397"/>
                  <a:gd name="T4" fmla="*/ 418 w 418"/>
                  <a:gd name="T5" fmla="*/ 397 h 397"/>
                  <a:gd name="T6" fmla="*/ 418 w 418"/>
                  <a:gd name="T7" fmla="*/ 397 h 397"/>
                  <a:gd name="T8" fmla="*/ 380 w 418"/>
                  <a:gd name="T9" fmla="*/ 0 h 397"/>
                  <a:gd name="T10" fmla="*/ 38 w 418"/>
                  <a:gd name="T11" fmla="*/ 0 h 397"/>
                  <a:gd name="T12" fmla="*/ 38 w 418"/>
                  <a:gd name="T13" fmla="*/ 0 h 397"/>
                  <a:gd name="T14" fmla="*/ 0 w 418"/>
                  <a:gd name="T15" fmla="*/ 397 h 397"/>
                  <a:gd name="T16" fmla="*/ 0 w 418"/>
                  <a:gd name="T17" fmla="*/ 397 h 39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418"/>
                  <a:gd name="T28" fmla="*/ 0 h 397"/>
                  <a:gd name="T29" fmla="*/ 418 w 418"/>
                  <a:gd name="T30" fmla="*/ 397 h 39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418" h="397">
                    <a:moveTo>
                      <a:pt x="0" y="397"/>
                    </a:moveTo>
                    <a:lnTo>
                      <a:pt x="0" y="397"/>
                    </a:lnTo>
                    <a:lnTo>
                      <a:pt x="418" y="397"/>
                    </a:lnTo>
                    <a:lnTo>
                      <a:pt x="380" y="0"/>
                    </a:lnTo>
                    <a:lnTo>
                      <a:pt x="38" y="0"/>
                    </a:lnTo>
                    <a:lnTo>
                      <a:pt x="0" y="397"/>
                    </a:lnTo>
                    <a:close/>
                  </a:path>
                </a:pathLst>
              </a:custGeom>
              <a:solidFill>
                <a:srgbClr val="7F7F7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4358" name="Freeform 78"/>
              <p:cNvSpPr>
                <a:spLocks/>
              </p:cNvSpPr>
              <p:nvPr/>
            </p:nvSpPr>
            <p:spPr bwMode="auto">
              <a:xfrm>
                <a:off x="1836" y="1404"/>
                <a:ext cx="2076" cy="25"/>
              </a:xfrm>
              <a:custGeom>
                <a:avLst/>
                <a:gdLst>
                  <a:gd name="T0" fmla="*/ 2064 w 2076"/>
                  <a:gd name="T1" fmla="*/ 0 h 25"/>
                  <a:gd name="T2" fmla="*/ 8 w 2076"/>
                  <a:gd name="T3" fmla="*/ 0 h 25"/>
                  <a:gd name="T4" fmla="*/ 8 w 2076"/>
                  <a:gd name="T5" fmla="*/ 0 h 25"/>
                  <a:gd name="T6" fmla="*/ 0 w 2076"/>
                  <a:gd name="T7" fmla="*/ 4 h 25"/>
                  <a:gd name="T8" fmla="*/ 0 w 2076"/>
                  <a:gd name="T9" fmla="*/ 12 h 25"/>
                  <a:gd name="T10" fmla="*/ 0 w 2076"/>
                  <a:gd name="T11" fmla="*/ 25 h 25"/>
                  <a:gd name="T12" fmla="*/ 0 w 2076"/>
                  <a:gd name="T13" fmla="*/ 25 h 25"/>
                  <a:gd name="T14" fmla="*/ 0 w 2076"/>
                  <a:gd name="T15" fmla="*/ 17 h 25"/>
                  <a:gd name="T16" fmla="*/ 8 w 2076"/>
                  <a:gd name="T17" fmla="*/ 17 h 25"/>
                  <a:gd name="T18" fmla="*/ 2064 w 2076"/>
                  <a:gd name="T19" fmla="*/ 17 h 25"/>
                  <a:gd name="T20" fmla="*/ 2064 w 2076"/>
                  <a:gd name="T21" fmla="*/ 17 h 25"/>
                  <a:gd name="T22" fmla="*/ 2072 w 2076"/>
                  <a:gd name="T23" fmla="*/ 17 h 25"/>
                  <a:gd name="T24" fmla="*/ 2076 w 2076"/>
                  <a:gd name="T25" fmla="*/ 25 h 25"/>
                  <a:gd name="T26" fmla="*/ 2076 w 2076"/>
                  <a:gd name="T27" fmla="*/ 12 h 25"/>
                  <a:gd name="T28" fmla="*/ 2076 w 2076"/>
                  <a:gd name="T29" fmla="*/ 12 h 25"/>
                  <a:gd name="T30" fmla="*/ 2072 w 2076"/>
                  <a:gd name="T31" fmla="*/ 4 h 25"/>
                  <a:gd name="T32" fmla="*/ 2064 w 2076"/>
                  <a:gd name="T33" fmla="*/ 0 h 25"/>
                  <a:gd name="T34" fmla="*/ 2064 w 2076"/>
                  <a:gd name="T35" fmla="*/ 0 h 25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2076"/>
                  <a:gd name="T55" fmla="*/ 0 h 25"/>
                  <a:gd name="T56" fmla="*/ 2076 w 2076"/>
                  <a:gd name="T57" fmla="*/ 25 h 25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2076" h="25">
                    <a:moveTo>
                      <a:pt x="2064" y="0"/>
                    </a:moveTo>
                    <a:lnTo>
                      <a:pt x="8" y="0"/>
                    </a:lnTo>
                    <a:lnTo>
                      <a:pt x="0" y="4"/>
                    </a:lnTo>
                    <a:lnTo>
                      <a:pt x="0" y="12"/>
                    </a:lnTo>
                    <a:lnTo>
                      <a:pt x="0" y="25"/>
                    </a:lnTo>
                    <a:lnTo>
                      <a:pt x="0" y="17"/>
                    </a:lnTo>
                    <a:lnTo>
                      <a:pt x="8" y="17"/>
                    </a:lnTo>
                    <a:lnTo>
                      <a:pt x="2064" y="17"/>
                    </a:lnTo>
                    <a:lnTo>
                      <a:pt x="2072" y="17"/>
                    </a:lnTo>
                    <a:lnTo>
                      <a:pt x="2076" y="25"/>
                    </a:lnTo>
                    <a:lnTo>
                      <a:pt x="2076" y="12"/>
                    </a:lnTo>
                    <a:lnTo>
                      <a:pt x="2072" y="4"/>
                    </a:lnTo>
                    <a:lnTo>
                      <a:pt x="2064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4359" name="Freeform 79"/>
              <p:cNvSpPr>
                <a:spLocks/>
              </p:cNvSpPr>
              <p:nvPr/>
            </p:nvSpPr>
            <p:spPr bwMode="auto">
              <a:xfrm>
                <a:off x="1836" y="2858"/>
                <a:ext cx="2076" cy="21"/>
              </a:xfrm>
              <a:custGeom>
                <a:avLst/>
                <a:gdLst>
                  <a:gd name="T0" fmla="*/ 2064 w 2076"/>
                  <a:gd name="T1" fmla="*/ 8 h 21"/>
                  <a:gd name="T2" fmla="*/ 1232 w 2076"/>
                  <a:gd name="T3" fmla="*/ 8 h 21"/>
                  <a:gd name="T4" fmla="*/ 1220 w 2076"/>
                  <a:gd name="T5" fmla="*/ 8 h 21"/>
                  <a:gd name="T6" fmla="*/ 840 w 2076"/>
                  <a:gd name="T7" fmla="*/ 8 h 21"/>
                  <a:gd name="T8" fmla="*/ 8 w 2076"/>
                  <a:gd name="T9" fmla="*/ 8 h 21"/>
                  <a:gd name="T10" fmla="*/ 8 w 2076"/>
                  <a:gd name="T11" fmla="*/ 8 h 21"/>
                  <a:gd name="T12" fmla="*/ 0 w 2076"/>
                  <a:gd name="T13" fmla="*/ 8 h 21"/>
                  <a:gd name="T14" fmla="*/ 0 w 2076"/>
                  <a:gd name="T15" fmla="*/ 0 h 21"/>
                  <a:gd name="T16" fmla="*/ 0 w 2076"/>
                  <a:gd name="T17" fmla="*/ 16 h 21"/>
                  <a:gd name="T18" fmla="*/ 0 w 2076"/>
                  <a:gd name="T19" fmla="*/ 16 h 21"/>
                  <a:gd name="T20" fmla="*/ 0 w 2076"/>
                  <a:gd name="T21" fmla="*/ 21 h 21"/>
                  <a:gd name="T22" fmla="*/ 8 w 2076"/>
                  <a:gd name="T23" fmla="*/ 21 h 21"/>
                  <a:gd name="T24" fmla="*/ 840 w 2076"/>
                  <a:gd name="T25" fmla="*/ 21 h 21"/>
                  <a:gd name="T26" fmla="*/ 1220 w 2076"/>
                  <a:gd name="T27" fmla="*/ 21 h 21"/>
                  <a:gd name="T28" fmla="*/ 1232 w 2076"/>
                  <a:gd name="T29" fmla="*/ 21 h 21"/>
                  <a:gd name="T30" fmla="*/ 2064 w 2076"/>
                  <a:gd name="T31" fmla="*/ 21 h 21"/>
                  <a:gd name="T32" fmla="*/ 2064 w 2076"/>
                  <a:gd name="T33" fmla="*/ 21 h 21"/>
                  <a:gd name="T34" fmla="*/ 2072 w 2076"/>
                  <a:gd name="T35" fmla="*/ 21 h 21"/>
                  <a:gd name="T36" fmla="*/ 2076 w 2076"/>
                  <a:gd name="T37" fmla="*/ 16 h 21"/>
                  <a:gd name="T38" fmla="*/ 2076 w 2076"/>
                  <a:gd name="T39" fmla="*/ 0 h 21"/>
                  <a:gd name="T40" fmla="*/ 2076 w 2076"/>
                  <a:gd name="T41" fmla="*/ 0 h 21"/>
                  <a:gd name="T42" fmla="*/ 2072 w 2076"/>
                  <a:gd name="T43" fmla="*/ 8 h 21"/>
                  <a:gd name="T44" fmla="*/ 2064 w 2076"/>
                  <a:gd name="T45" fmla="*/ 8 h 21"/>
                  <a:gd name="T46" fmla="*/ 2064 w 2076"/>
                  <a:gd name="T47" fmla="*/ 8 h 21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2076"/>
                  <a:gd name="T73" fmla="*/ 0 h 21"/>
                  <a:gd name="T74" fmla="*/ 2076 w 2076"/>
                  <a:gd name="T75" fmla="*/ 21 h 21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2076" h="21">
                    <a:moveTo>
                      <a:pt x="2064" y="8"/>
                    </a:moveTo>
                    <a:lnTo>
                      <a:pt x="1232" y="8"/>
                    </a:lnTo>
                    <a:lnTo>
                      <a:pt x="1220" y="8"/>
                    </a:lnTo>
                    <a:lnTo>
                      <a:pt x="840" y="8"/>
                    </a:lnTo>
                    <a:lnTo>
                      <a:pt x="8" y="8"/>
                    </a:lnTo>
                    <a:lnTo>
                      <a:pt x="0" y="8"/>
                    </a:lnTo>
                    <a:lnTo>
                      <a:pt x="0" y="0"/>
                    </a:lnTo>
                    <a:lnTo>
                      <a:pt x="0" y="16"/>
                    </a:lnTo>
                    <a:lnTo>
                      <a:pt x="0" y="21"/>
                    </a:lnTo>
                    <a:lnTo>
                      <a:pt x="8" y="21"/>
                    </a:lnTo>
                    <a:lnTo>
                      <a:pt x="840" y="21"/>
                    </a:lnTo>
                    <a:lnTo>
                      <a:pt x="1220" y="21"/>
                    </a:lnTo>
                    <a:lnTo>
                      <a:pt x="1232" y="21"/>
                    </a:lnTo>
                    <a:lnTo>
                      <a:pt x="2064" y="21"/>
                    </a:lnTo>
                    <a:lnTo>
                      <a:pt x="2072" y="21"/>
                    </a:lnTo>
                    <a:lnTo>
                      <a:pt x="2076" y="16"/>
                    </a:lnTo>
                    <a:lnTo>
                      <a:pt x="2076" y="0"/>
                    </a:lnTo>
                    <a:lnTo>
                      <a:pt x="2072" y="8"/>
                    </a:lnTo>
                    <a:lnTo>
                      <a:pt x="2064" y="8"/>
                    </a:lnTo>
                    <a:close/>
                  </a:path>
                </a:pathLst>
              </a:custGeom>
              <a:solidFill>
                <a:srgbClr val="99999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4360" name="Freeform 80"/>
              <p:cNvSpPr>
                <a:spLocks/>
              </p:cNvSpPr>
              <p:nvPr/>
            </p:nvSpPr>
            <p:spPr bwMode="auto">
              <a:xfrm>
                <a:off x="2688" y="2908"/>
                <a:ext cx="380" cy="284"/>
              </a:xfrm>
              <a:custGeom>
                <a:avLst/>
                <a:gdLst>
                  <a:gd name="T0" fmla="*/ 355 w 380"/>
                  <a:gd name="T1" fmla="*/ 0 h 284"/>
                  <a:gd name="T2" fmla="*/ 13 w 380"/>
                  <a:gd name="T3" fmla="*/ 0 h 284"/>
                  <a:gd name="T4" fmla="*/ 13 w 380"/>
                  <a:gd name="T5" fmla="*/ 0 h 284"/>
                  <a:gd name="T6" fmla="*/ 0 w 380"/>
                  <a:gd name="T7" fmla="*/ 138 h 284"/>
                  <a:gd name="T8" fmla="*/ 380 w 380"/>
                  <a:gd name="T9" fmla="*/ 284 h 284"/>
                  <a:gd name="T10" fmla="*/ 380 w 380"/>
                  <a:gd name="T11" fmla="*/ 284 h 284"/>
                  <a:gd name="T12" fmla="*/ 355 w 380"/>
                  <a:gd name="T13" fmla="*/ 0 h 284"/>
                  <a:gd name="T14" fmla="*/ 355 w 380"/>
                  <a:gd name="T15" fmla="*/ 0 h 284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380"/>
                  <a:gd name="T25" fmla="*/ 0 h 284"/>
                  <a:gd name="T26" fmla="*/ 380 w 380"/>
                  <a:gd name="T27" fmla="*/ 284 h 284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380" h="284">
                    <a:moveTo>
                      <a:pt x="355" y="0"/>
                    </a:moveTo>
                    <a:lnTo>
                      <a:pt x="13" y="0"/>
                    </a:lnTo>
                    <a:lnTo>
                      <a:pt x="0" y="138"/>
                    </a:lnTo>
                    <a:lnTo>
                      <a:pt x="380" y="284"/>
                    </a:lnTo>
                    <a:lnTo>
                      <a:pt x="355" y="0"/>
                    </a:lnTo>
                    <a:close/>
                  </a:path>
                </a:pathLst>
              </a:custGeom>
              <a:solidFill>
                <a:srgbClr val="59595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4361" name="Freeform 83"/>
              <p:cNvSpPr>
                <a:spLocks/>
              </p:cNvSpPr>
              <p:nvPr/>
            </p:nvSpPr>
            <p:spPr bwMode="auto">
              <a:xfrm>
                <a:off x="2684" y="3108"/>
                <a:ext cx="322" cy="205"/>
              </a:xfrm>
              <a:custGeom>
                <a:avLst/>
                <a:gdLst>
                  <a:gd name="T0" fmla="*/ 21 w 322"/>
                  <a:gd name="T1" fmla="*/ 0 h 205"/>
                  <a:gd name="T2" fmla="*/ 0 w 322"/>
                  <a:gd name="T3" fmla="*/ 205 h 205"/>
                  <a:gd name="T4" fmla="*/ 322 w 322"/>
                  <a:gd name="T5" fmla="*/ 205 h 205"/>
                  <a:gd name="T6" fmla="*/ 21 w 322"/>
                  <a:gd name="T7" fmla="*/ 172 h 205"/>
                  <a:gd name="T8" fmla="*/ 21 w 322"/>
                  <a:gd name="T9" fmla="*/ 0 h 20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22"/>
                  <a:gd name="T16" fmla="*/ 0 h 205"/>
                  <a:gd name="T17" fmla="*/ 322 w 322"/>
                  <a:gd name="T18" fmla="*/ 205 h 20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22" h="205">
                    <a:moveTo>
                      <a:pt x="21" y="0"/>
                    </a:moveTo>
                    <a:lnTo>
                      <a:pt x="0" y="205"/>
                    </a:lnTo>
                    <a:lnTo>
                      <a:pt x="322" y="205"/>
                    </a:lnTo>
                    <a:lnTo>
                      <a:pt x="21" y="172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99999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grpSp>
            <p:nvGrpSpPr>
              <p:cNvPr id="14362" name="Group 88"/>
              <p:cNvGrpSpPr>
                <a:grpSpLocks/>
              </p:cNvGrpSpPr>
              <p:nvPr/>
            </p:nvGrpSpPr>
            <p:grpSpPr bwMode="auto">
              <a:xfrm>
                <a:off x="1869" y="1441"/>
                <a:ext cx="2006" cy="1329"/>
                <a:chOff x="1869" y="1441"/>
                <a:chExt cx="2006" cy="1329"/>
              </a:xfrm>
            </p:grpSpPr>
            <p:sp>
              <p:nvSpPr>
                <p:cNvPr id="14364" name="Freeform 63"/>
                <p:cNvSpPr>
                  <a:spLocks/>
                </p:cNvSpPr>
                <p:nvPr/>
              </p:nvSpPr>
              <p:spPr bwMode="auto">
                <a:xfrm>
                  <a:off x="1869" y="1441"/>
                  <a:ext cx="2006" cy="1329"/>
                </a:xfrm>
                <a:custGeom>
                  <a:avLst/>
                  <a:gdLst>
                    <a:gd name="T0" fmla="*/ 1989 w 2006"/>
                    <a:gd name="T1" fmla="*/ 0 h 1329"/>
                    <a:gd name="T2" fmla="*/ 0 w 2006"/>
                    <a:gd name="T3" fmla="*/ 0 h 1329"/>
                    <a:gd name="T4" fmla="*/ 0 w 2006"/>
                    <a:gd name="T5" fmla="*/ 1329 h 1329"/>
                    <a:gd name="T6" fmla="*/ 2006 w 2006"/>
                    <a:gd name="T7" fmla="*/ 1329 h 1329"/>
                    <a:gd name="T8" fmla="*/ 2006 w 2006"/>
                    <a:gd name="T9" fmla="*/ 0 h 1329"/>
                    <a:gd name="T10" fmla="*/ 1989 w 2006"/>
                    <a:gd name="T11" fmla="*/ 0 h 1329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006"/>
                    <a:gd name="T19" fmla="*/ 0 h 1329"/>
                    <a:gd name="T20" fmla="*/ 2006 w 2006"/>
                    <a:gd name="T21" fmla="*/ 1329 h 1329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006" h="1329">
                      <a:moveTo>
                        <a:pt x="1989" y="0"/>
                      </a:moveTo>
                      <a:lnTo>
                        <a:pt x="0" y="0"/>
                      </a:lnTo>
                      <a:lnTo>
                        <a:pt x="0" y="1329"/>
                      </a:lnTo>
                      <a:lnTo>
                        <a:pt x="2006" y="1329"/>
                      </a:lnTo>
                      <a:lnTo>
                        <a:pt x="2006" y="0"/>
                      </a:lnTo>
                      <a:lnTo>
                        <a:pt x="1989" y="0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4365" name="Freeform 76"/>
                <p:cNvSpPr>
                  <a:spLocks noEditPoints="1"/>
                </p:cNvSpPr>
                <p:nvPr/>
              </p:nvSpPr>
              <p:spPr bwMode="auto">
                <a:xfrm>
                  <a:off x="1886" y="1458"/>
                  <a:ext cx="1972" cy="1295"/>
                </a:xfrm>
                <a:custGeom>
                  <a:avLst/>
                  <a:gdLst>
                    <a:gd name="T0" fmla="*/ 1955 w 1972"/>
                    <a:gd name="T1" fmla="*/ 17 h 1295"/>
                    <a:gd name="T2" fmla="*/ 1955 w 1972"/>
                    <a:gd name="T3" fmla="*/ 17 h 1295"/>
                    <a:gd name="T4" fmla="*/ 1955 w 1972"/>
                    <a:gd name="T5" fmla="*/ 1279 h 1295"/>
                    <a:gd name="T6" fmla="*/ 1955 w 1972"/>
                    <a:gd name="T7" fmla="*/ 1279 h 1295"/>
                    <a:gd name="T8" fmla="*/ 17 w 1972"/>
                    <a:gd name="T9" fmla="*/ 1279 h 1295"/>
                    <a:gd name="T10" fmla="*/ 17 w 1972"/>
                    <a:gd name="T11" fmla="*/ 1279 h 1295"/>
                    <a:gd name="T12" fmla="*/ 17 w 1972"/>
                    <a:gd name="T13" fmla="*/ 17 h 1295"/>
                    <a:gd name="T14" fmla="*/ 17 w 1972"/>
                    <a:gd name="T15" fmla="*/ 17 h 1295"/>
                    <a:gd name="T16" fmla="*/ 1955 w 1972"/>
                    <a:gd name="T17" fmla="*/ 17 h 1295"/>
                    <a:gd name="T18" fmla="*/ 1955 w 1972"/>
                    <a:gd name="T19" fmla="*/ 17 h 1295"/>
                    <a:gd name="T20" fmla="*/ 1964 w 1972"/>
                    <a:gd name="T21" fmla="*/ 0 h 1295"/>
                    <a:gd name="T22" fmla="*/ 0 w 1972"/>
                    <a:gd name="T23" fmla="*/ 0 h 1295"/>
                    <a:gd name="T24" fmla="*/ 0 w 1972"/>
                    <a:gd name="T25" fmla="*/ 1295 h 1295"/>
                    <a:gd name="T26" fmla="*/ 1972 w 1972"/>
                    <a:gd name="T27" fmla="*/ 1295 h 1295"/>
                    <a:gd name="T28" fmla="*/ 1972 w 1972"/>
                    <a:gd name="T29" fmla="*/ 0 h 1295"/>
                    <a:gd name="T30" fmla="*/ 1964 w 1972"/>
                    <a:gd name="T31" fmla="*/ 0 h 1295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w 1972"/>
                    <a:gd name="T49" fmla="*/ 0 h 1295"/>
                    <a:gd name="T50" fmla="*/ 1972 w 1972"/>
                    <a:gd name="T51" fmla="*/ 1295 h 1295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T48" t="T49" r="T50" b="T51"/>
                  <a:pathLst>
                    <a:path w="1972" h="1295">
                      <a:moveTo>
                        <a:pt x="1955" y="17"/>
                      </a:moveTo>
                      <a:lnTo>
                        <a:pt x="1955" y="17"/>
                      </a:lnTo>
                      <a:lnTo>
                        <a:pt x="1955" y="1279"/>
                      </a:lnTo>
                      <a:lnTo>
                        <a:pt x="17" y="1279"/>
                      </a:lnTo>
                      <a:lnTo>
                        <a:pt x="17" y="17"/>
                      </a:lnTo>
                      <a:lnTo>
                        <a:pt x="1955" y="17"/>
                      </a:lnTo>
                      <a:close/>
                      <a:moveTo>
                        <a:pt x="1964" y="0"/>
                      </a:moveTo>
                      <a:lnTo>
                        <a:pt x="0" y="0"/>
                      </a:lnTo>
                      <a:lnTo>
                        <a:pt x="0" y="1295"/>
                      </a:lnTo>
                      <a:lnTo>
                        <a:pt x="1972" y="1295"/>
                      </a:lnTo>
                      <a:lnTo>
                        <a:pt x="1972" y="0"/>
                      </a:lnTo>
                      <a:lnTo>
                        <a:pt x="1964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grpSp>
              <p:nvGrpSpPr>
                <p:cNvPr id="14366" name="Group 86"/>
                <p:cNvGrpSpPr>
                  <a:grpSpLocks/>
                </p:cNvGrpSpPr>
                <p:nvPr/>
              </p:nvGrpSpPr>
              <p:grpSpPr bwMode="auto">
                <a:xfrm>
                  <a:off x="1903" y="1475"/>
                  <a:ext cx="1938" cy="1262"/>
                  <a:chOff x="1903" y="1475"/>
                  <a:chExt cx="1938" cy="1262"/>
                </a:xfrm>
              </p:grpSpPr>
              <p:sp>
                <p:nvSpPr>
                  <p:cNvPr id="14367" name="Freeform 64"/>
                  <p:cNvSpPr>
                    <a:spLocks/>
                  </p:cNvSpPr>
                  <p:nvPr/>
                </p:nvSpPr>
                <p:spPr bwMode="auto">
                  <a:xfrm>
                    <a:off x="1903" y="1475"/>
                    <a:ext cx="1938" cy="1262"/>
                  </a:xfrm>
                  <a:custGeom>
                    <a:avLst/>
                    <a:gdLst>
                      <a:gd name="T0" fmla="*/ 1938 w 1938"/>
                      <a:gd name="T1" fmla="*/ 0 h 1262"/>
                      <a:gd name="T2" fmla="*/ 1938 w 1938"/>
                      <a:gd name="T3" fmla="*/ 0 h 1262"/>
                      <a:gd name="T4" fmla="*/ 1938 w 1938"/>
                      <a:gd name="T5" fmla="*/ 1262 h 1262"/>
                      <a:gd name="T6" fmla="*/ 1938 w 1938"/>
                      <a:gd name="T7" fmla="*/ 1262 h 1262"/>
                      <a:gd name="T8" fmla="*/ 0 w 1938"/>
                      <a:gd name="T9" fmla="*/ 1262 h 1262"/>
                      <a:gd name="T10" fmla="*/ 0 w 1938"/>
                      <a:gd name="T11" fmla="*/ 1262 h 1262"/>
                      <a:gd name="T12" fmla="*/ 0 w 1938"/>
                      <a:gd name="T13" fmla="*/ 0 h 1262"/>
                      <a:gd name="T14" fmla="*/ 0 w 1938"/>
                      <a:gd name="T15" fmla="*/ 0 h 1262"/>
                      <a:gd name="T16" fmla="*/ 1938 w 1938"/>
                      <a:gd name="T17" fmla="*/ 0 h 1262"/>
                      <a:gd name="T18" fmla="*/ 1938 w 1938"/>
                      <a:gd name="T19" fmla="*/ 0 h 1262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938"/>
                      <a:gd name="T31" fmla="*/ 0 h 1262"/>
                      <a:gd name="T32" fmla="*/ 1938 w 1938"/>
                      <a:gd name="T33" fmla="*/ 1262 h 1262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938" h="1262">
                        <a:moveTo>
                          <a:pt x="1938" y="0"/>
                        </a:moveTo>
                        <a:lnTo>
                          <a:pt x="1938" y="0"/>
                        </a:lnTo>
                        <a:lnTo>
                          <a:pt x="1938" y="1262"/>
                        </a:lnTo>
                        <a:lnTo>
                          <a:pt x="0" y="1262"/>
                        </a:lnTo>
                        <a:lnTo>
                          <a:pt x="0" y="0"/>
                        </a:lnTo>
                        <a:lnTo>
                          <a:pt x="1938" y="0"/>
                        </a:lnTo>
                        <a:close/>
                      </a:path>
                    </a:pathLst>
                  </a:custGeom>
                  <a:solidFill>
                    <a:schemeClr val="tx2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sp>
                <p:nvSpPr>
                  <p:cNvPr id="14368" name="Freeform 65"/>
                  <p:cNvSpPr>
                    <a:spLocks/>
                  </p:cNvSpPr>
                  <p:nvPr/>
                </p:nvSpPr>
                <p:spPr bwMode="auto">
                  <a:xfrm>
                    <a:off x="2224" y="1508"/>
                    <a:ext cx="1584" cy="1195"/>
                  </a:xfrm>
                  <a:custGeom>
                    <a:avLst/>
                    <a:gdLst>
                      <a:gd name="T0" fmla="*/ 0 w 1584"/>
                      <a:gd name="T1" fmla="*/ 0 h 1195"/>
                      <a:gd name="T2" fmla="*/ 0 w 1584"/>
                      <a:gd name="T3" fmla="*/ 0 h 1195"/>
                      <a:gd name="T4" fmla="*/ 1584 w 1584"/>
                      <a:gd name="T5" fmla="*/ 0 h 1195"/>
                      <a:gd name="T6" fmla="*/ 1584 w 1584"/>
                      <a:gd name="T7" fmla="*/ 0 h 1195"/>
                      <a:gd name="T8" fmla="*/ 1584 w 1584"/>
                      <a:gd name="T9" fmla="*/ 1195 h 1195"/>
                      <a:gd name="T10" fmla="*/ 1584 w 1584"/>
                      <a:gd name="T11" fmla="*/ 1195 h 1195"/>
                      <a:gd name="T12" fmla="*/ 1145 w 1584"/>
                      <a:gd name="T13" fmla="*/ 1195 h 1195"/>
                      <a:gd name="T14" fmla="*/ 1145 w 1584"/>
                      <a:gd name="T15" fmla="*/ 1195 h 1195"/>
                      <a:gd name="T16" fmla="*/ 1107 w 1584"/>
                      <a:gd name="T17" fmla="*/ 1137 h 1195"/>
                      <a:gd name="T18" fmla="*/ 1070 w 1584"/>
                      <a:gd name="T19" fmla="*/ 1078 h 1195"/>
                      <a:gd name="T20" fmla="*/ 1028 w 1584"/>
                      <a:gd name="T21" fmla="*/ 1028 h 1195"/>
                      <a:gd name="T22" fmla="*/ 986 w 1584"/>
                      <a:gd name="T23" fmla="*/ 978 h 1195"/>
                      <a:gd name="T24" fmla="*/ 945 w 1584"/>
                      <a:gd name="T25" fmla="*/ 932 h 1195"/>
                      <a:gd name="T26" fmla="*/ 903 w 1584"/>
                      <a:gd name="T27" fmla="*/ 886 h 1195"/>
                      <a:gd name="T28" fmla="*/ 819 w 1584"/>
                      <a:gd name="T29" fmla="*/ 811 h 1195"/>
                      <a:gd name="T30" fmla="*/ 731 w 1584"/>
                      <a:gd name="T31" fmla="*/ 740 h 1195"/>
                      <a:gd name="T32" fmla="*/ 644 w 1584"/>
                      <a:gd name="T33" fmla="*/ 677 h 1195"/>
                      <a:gd name="T34" fmla="*/ 472 w 1584"/>
                      <a:gd name="T35" fmla="*/ 564 h 1195"/>
                      <a:gd name="T36" fmla="*/ 389 w 1584"/>
                      <a:gd name="T37" fmla="*/ 510 h 1195"/>
                      <a:gd name="T38" fmla="*/ 314 w 1584"/>
                      <a:gd name="T39" fmla="*/ 456 h 1195"/>
                      <a:gd name="T40" fmla="*/ 243 w 1584"/>
                      <a:gd name="T41" fmla="*/ 397 h 1195"/>
                      <a:gd name="T42" fmla="*/ 176 w 1584"/>
                      <a:gd name="T43" fmla="*/ 334 h 1195"/>
                      <a:gd name="T44" fmla="*/ 147 w 1584"/>
                      <a:gd name="T45" fmla="*/ 301 h 1195"/>
                      <a:gd name="T46" fmla="*/ 117 w 1584"/>
                      <a:gd name="T47" fmla="*/ 263 h 1195"/>
                      <a:gd name="T48" fmla="*/ 92 w 1584"/>
                      <a:gd name="T49" fmla="*/ 226 h 1195"/>
                      <a:gd name="T50" fmla="*/ 67 w 1584"/>
                      <a:gd name="T51" fmla="*/ 188 h 1195"/>
                      <a:gd name="T52" fmla="*/ 46 w 1584"/>
                      <a:gd name="T53" fmla="*/ 146 h 1195"/>
                      <a:gd name="T54" fmla="*/ 30 w 1584"/>
                      <a:gd name="T55" fmla="*/ 101 h 1195"/>
                      <a:gd name="T56" fmla="*/ 13 w 1584"/>
                      <a:gd name="T57" fmla="*/ 50 h 1195"/>
                      <a:gd name="T58" fmla="*/ 0 w 1584"/>
                      <a:gd name="T59" fmla="*/ 0 h 1195"/>
                      <a:gd name="T60" fmla="*/ 0 w 1584"/>
                      <a:gd name="T61" fmla="*/ 0 h 1195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w 1584"/>
                      <a:gd name="T94" fmla="*/ 0 h 1195"/>
                      <a:gd name="T95" fmla="*/ 1584 w 1584"/>
                      <a:gd name="T96" fmla="*/ 1195 h 1195"/>
                    </a:gdLst>
                    <a:ahLst/>
                    <a:cxnLst>
                      <a:cxn ang="T62">
                        <a:pos x="T0" y="T1"/>
                      </a:cxn>
                      <a:cxn ang="T63">
                        <a:pos x="T2" y="T3"/>
                      </a:cxn>
                      <a:cxn ang="T64">
                        <a:pos x="T4" y="T5"/>
                      </a:cxn>
                      <a:cxn ang="T65">
                        <a:pos x="T6" y="T7"/>
                      </a:cxn>
                      <a:cxn ang="T66">
                        <a:pos x="T8" y="T9"/>
                      </a:cxn>
                      <a:cxn ang="T67">
                        <a:pos x="T10" y="T11"/>
                      </a:cxn>
                      <a:cxn ang="T68">
                        <a:pos x="T12" y="T13"/>
                      </a:cxn>
                      <a:cxn ang="T69">
                        <a:pos x="T14" y="T15"/>
                      </a:cxn>
                      <a:cxn ang="T70">
                        <a:pos x="T16" y="T17"/>
                      </a:cxn>
                      <a:cxn ang="T71">
                        <a:pos x="T18" y="T19"/>
                      </a:cxn>
                      <a:cxn ang="T72">
                        <a:pos x="T20" y="T21"/>
                      </a:cxn>
                      <a:cxn ang="T73">
                        <a:pos x="T22" y="T23"/>
                      </a:cxn>
                      <a:cxn ang="T74">
                        <a:pos x="T24" y="T25"/>
                      </a:cxn>
                      <a:cxn ang="T75">
                        <a:pos x="T26" y="T27"/>
                      </a:cxn>
                      <a:cxn ang="T76">
                        <a:pos x="T28" y="T29"/>
                      </a:cxn>
                      <a:cxn ang="T77">
                        <a:pos x="T30" y="T31"/>
                      </a:cxn>
                      <a:cxn ang="T78">
                        <a:pos x="T32" y="T33"/>
                      </a:cxn>
                      <a:cxn ang="T79">
                        <a:pos x="T34" y="T35"/>
                      </a:cxn>
                      <a:cxn ang="T80">
                        <a:pos x="T36" y="T37"/>
                      </a:cxn>
                      <a:cxn ang="T81">
                        <a:pos x="T38" y="T39"/>
                      </a:cxn>
                      <a:cxn ang="T82">
                        <a:pos x="T40" y="T41"/>
                      </a:cxn>
                      <a:cxn ang="T83">
                        <a:pos x="T42" y="T43"/>
                      </a:cxn>
                      <a:cxn ang="T84">
                        <a:pos x="T44" y="T45"/>
                      </a:cxn>
                      <a:cxn ang="T85">
                        <a:pos x="T46" y="T47"/>
                      </a:cxn>
                      <a:cxn ang="T86">
                        <a:pos x="T48" y="T49"/>
                      </a:cxn>
                      <a:cxn ang="T87">
                        <a:pos x="T50" y="T51"/>
                      </a:cxn>
                      <a:cxn ang="T88">
                        <a:pos x="T52" y="T53"/>
                      </a:cxn>
                      <a:cxn ang="T89">
                        <a:pos x="T54" y="T55"/>
                      </a:cxn>
                      <a:cxn ang="T90">
                        <a:pos x="T56" y="T57"/>
                      </a:cxn>
                      <a:cxn ang="T91">
                        <a:pos x="T58" y="T59"/>
                      </a:cxn>
                      <a:cxn ang="T92">
                        <a:pos x="T60" y="T61"/>
                      </a:cxn>
                    </a:cxnLst>
                    <a:rect l="T93" t="T94" r="T95" b="T96"/>
                    <a:pathLst>
                      <a:path w="1584" h="1195"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1584" y="0"/>
                        </a:lnTo>
                        <a:lnTo>
                          <a:pt x="1584" y="1195"/>
                        </a:lnTo>
                        <a:lnTo>
                          <a:pt x="1145" y="1195"/>
                        </a:lnTo>
                        <a:lnTo>
                          <a:pt x="1107" y="1137"/>
                        </a:lnTo>
                        <a:lnTo>
                          <a:pt x="1070" y="1078"/>
                        </a:lnTo>
                        <a:lnTo>
                          <a:pt x="1028" y="1028"/>
                        </a:lnTo>
                        <a:lnTo>
                          <a:pt x="986" y="978"/>
                        </a:lnTo>
                        <a:lnTo>
                          <a:pt x="945" y="932"/>
                        </a:lnTo>
                        <a:lnTo>
                          <a:pt x="903" y="886"/>
                        </a:lnTo>
                        <a:lnTo>
                          <a:pt x="819" y="811"/>
                        </a:lnTo>
                        <a:lnTo>
                          <a:pt x="731" y="740"/>
                        </a:lnTo>
                        <a:lnTo>
                          <a:pt x="644" y="677"/>
                        </a:lnTo>
                        <a:lnTo>
                          <a:pt x="472" y="564"/>
                        </a:lnTo>
                        <a:lnTo>
                          <a:pt x="389" y="510"/>
                        </a:lnTo>
                        <a:lnTo>
                          <a:pt x="314" y="456"/>
                        </a:lnTo>
                        <a:lnTo>
                          <a:pt x="243" y="397"/>
                        </a:lnTo>
                        <a:lnTo>
                          <a:pt x="176" y="334"/>
                        </a:lnTo>
                        <a:lnTo>
                          <a:pt x="147" y="301"/>
                        </a:lnTo>
                        <a:lnTo>
                          <a:pt x="117" y="263"/>
                        </a:lnTo>
                        <a:lnTo>
                          <a:pt x="92" y="226"/>
                        </a:lnTo>
                        <a:lnTo>
                          <a:pt x="67" y="188"/>
                        </a:lnTo>
                        <a:lnTo>
                          <a:pt x="46" y="146"/>
                        </a:lnTo>
                        <a:lnTo>
                          <a:pt x="30" y="101"/>
                        </a:lnTo>
                        <a:lnTo>
                          <a:pt x="13" y="5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6D94CD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sp>
                <p:nvSpPr>
                  <p:cNvPr id="14369" name="Freeform 81"/>
                  <p:cNvSpPr>
                    <a:spLocks/>
                  </p:cNvSpPr>
                  <p:nvPr/>
                </p:nvSpPr>
                <p:spPr bwMode="auto">
                  <a:xfrm>
                    <a:off x="3628" y="1588"/>
                    <a:ext cx="113" cy="196"/>
                  </a:xfrm>
                  <a:custGeom>
                    <a:avLst/>
                    <a:gdLst>
                      <a:gd name="T0" fmla="*/ 113 w 113"/>
                      <a:gd name="T1" fmla="*/ 100 h 196"/>
                      <a:gd name="T2" fmla="*/ 113 w 113"/>
                      <a:gd name="T3" fmla="*/ 100 h 196"/>
                      <a:gd name="T4" fmla="*/ 109 w 113"/>
                      <a:gd name="T5" fmla="*/ 137 h 196"/>
                      <a:gd name="T6" fmla="*/ 96 w 113"/>
                      <a:gd name="T7" fmla="*/ 171 h 196"/>
                      <a:gd name="T8" fmla="*/ 88 w 113"/>
                      <a:gd name="T9" fmla="*/ 179 h 196"/>
                      <a:gd name="T10" fmla="*/ 75 w 113"/>
                      <a:gd name="T11" fmla="*/ 192 h 196"/>
                      <a:gd name="T12" fmla="*/ 67 w 113"/>
                      <a:gd name="T13" fmla="*/ 196 h 196"/>
                      <a:gd name="T14" fmla="*/ 54 w 113"/>
                      <a:gd name="T15" fmla="*/ 196 h 196"/>
                      <a:gd name="T16" fmla="*/ 54 w 113"/>
                      <a:gd name="T17" fmla="*/ 196 h 196"/>
                      <a:gd name="T18" fmla="*/ 42 w 113"/>
                      <a:gd name="T19" fmla="*/ 196 h 196"/>
                      <a:gd name="T20" fmla="*/ 34 w 113"/>
                      <a:gd name="T21" fmla="*/ 192 h 196"/>
                      <a:gd name="T22" fmla="*/ 25 w 113"/>
                      <a:gd name="T23" fmla="*/ 179 h 196"/>
                      <a:gd name="T24" fmla="*/ 17 w 113"/>
                      <a:gd name="T25" fmla="*/ 171 h 196"/>
                      <a:gd name="T26" fmla="*/ 4 w 113"/>
                      <a:gd name="T27" fmla="*/ 137 h 196"/>
                      <a:gd name="T28" fmla="*/ 0 w 113"/>
                      <a:gd name="T29" fmla="*/ 100 h 196"/>
                      <a:gd name="T30" fmla="*/ 0 w 113"/>
                      <a:gd name="T31" fmla="*/ 100 h 196"/>
                      <a:gd name="T32" fmla="*/ 4 w 113"/>
                      <a:gd name="T33" fmla="*/ 62 h 196"/>
                      <a:gd name="T34" fmla="*/ 17 w 113"/>
                      <a:gd name="T35" fmla="*/ 29 h 196"/>
                      <a:gd name="T36" fmla="*/ 25 w 113"/>
                      <a:gd name="T37" fmla="*/ 16 h 196"/>
                      <a:gd name="T38" fmla="*/ 34 w 113"/>
                      <a:gd name="T39" fmla="*/ 8 h 196"/>
                      <a:gd name="T40" fmla="*/ 42 w 113"/>
                      <a:gd name="T41" fmla="*/ 4 h 196"/>
                      <a:gd name="T42" fmla="*/ 54 w 113"/>
                      <a:gd name="T43" fmla="*/ 0 h 196"/>
                      <a:gd name="T44" fmla="*/ 54 w 113"/>
                      <a:gd name="T45" fmla="*/ 0 h 196"/>
                      <a:gd name="T46" fmla="*/ 67 w 113"/>
                      <a:gd name="T47" fmla="*/ 4 h 196"/>
                      <a:gd name="T48" fmla="*/ 75 w 113"/>
                      <a:gd name="T49" fmla="*/ 8 h 196"/>
                      <a:gd name="T50" fmla="*/ 88 w 113"/>
                      <a:gd name="T51" fmla="*/ 16 h 196"/>
                      <a:gd name="T52" fmla="*/ 96 w 113"/>
                      <a:gd name="T53" fmla="*/ 29 h 196"/>
                      <a:gd name="T54" fmla="*/ 109 w 113"/>
                      <a:gd name="T55" fmla="*/ 62 h 196"/>
                      <a:gd name="T56" fmla="*/ 113 w 113"/>
                      <a:gd name="T57" fmla="*/ 100 h 196"/>
                      <a:gd name="T58" fmla="*/ 113 w 113"/>
                      <a:gd name="T59" fmla="*/ 100 h 19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w 113"/>
                      <a:gd name="T91" fmla="*/ 0 h 196"/>
                      <a:gd name="T92" fmla="*/ 113 w 113"/>
                      <a:gd name="T93" fmla="*/ 196 h 196"/>
                    </a:gdLst>
                    <a:ahLst/>
                    <a:cxnLst>
                      <a:cxn ang="T60">
                        <a:pos x="T0" y="T1"/>
                      </a:cxn>
                      <a:cxn ang="T61">
                        <a:pos x="T2" y="T3"/>
                      </a:cxn>
                      <a:cxn ang="T62">
                        <a:pos x="T4" y="T5"/>
                      </a:cxn>
                      <a:cxn ang="T63">
                        <a:pos x="T6" y="T7"/>
                      </a:cxn>
                      <a:cxn ang="T64">
                        <a:pos x="T8" y="T9"/>
                      </a:cxn>
                      <a:cxn ang="T65">
                        <a:pos x="T10" y="T11"/>
                      </a:cxn>
                      <a:cxn ang="T66">
                        <a:pos x="T12" y="T13"/>
                      </a:cxn>
                      <a:cxn ang="T67">
                        <a:pos x="T14" y="T15"/>
                      </a:cxn>
                      <a:cxn ang="T68">
                        <a:pos x="T16" y="T17"/>
                      </a:cxn>
                      <a:cxn ang="T69">
                        <a:pos x="T18" y="T19"/>
                      </a:cxn>
                      <a:cxn ang="T70">
                        <a:pos x="T20" y="T21"/>
                      </a:cxn>
                      <a:cxn ang="T71">
                        <a:pos x="T22" y="T23"/>
                      </a:cxn>
                      <a:cxn ang="T72">
                        <a:pos x="T24" y="T25"/>
                      </a:cxn>
                      <a:cxn ang="T73">
                        <a:pos x="T26" y="T27"/>
                      </a:cxn>
                      <a:cxn ang="T74">
                        <a:pos x="T28" y="T29"/>
                      </a:cxn>
                      <a:cxn ang="T75">
                        <a:pos x="T30" y="T31"/>
                      </a:cxn>
                      <a:cxn ang="T76">
                        <a:pos x="T32" y="T33"/>
                      </a:cxn>
                      <a:cxn ang="T77">
                        <a:pos x="T34" y="T35"/>
                      </a:cxn>
                      <a:cxn ang="T78">
                        <a:pos x="T36" y="T37"/>
                      </a:cxn>
                      <a:cxn ang="T79">
                        <a:pos x="T38" y="T39"/>
                      </a:cxn>
                      <a:cxn ang="T80">
                        <a:pos x="T40" y="T41"/>
                      </a:cxn>
                      <a:cxn ang="T81">
                        <a:pos x="T42" y="T43"/>
                      </a:cxn>
                      <a:cxn ang="T82">
                        <a:pos x="T44" y="T45"/>
                      </a:cxn>
                      <a:cxn ang="T83">
                        <a:pos x="T46" y="T47"/>
                      </a:cxn>
                      <a:cxn ang="T84">
                        <a:pos x="T48" y="T49"/>
                      </a:cxn>
                      <a:cxn ang="T85">
                        <a:pos x="T50" y="T51"/>
                      </a:cxn>
                      <a:cxn ang="T86">
                        <a:pos x="T52" y="T53"/>
                      </a:cxn>
                      <a:cxn ang="T87">
                        <a:pos x="T54" y="T55"/>
                      </a:cxn>
                      <a:cxn ang="T88">
                        <a:pos x="T56" y="T57"/>
                      </a:cxn>
                      <a:cxn ang="T89">
                        <a:pos x="T58" y="T59"/>
                      </a:cxn>
                    </a:cxnLst>
                    <a:rect l="T90" t="T91" r="T92" b="T93"/>
                    <a:pathLst>
                      <a:path w="113" h="196">
                        <a:moveTo>
                          <a:pt x="113" y="100"/>
                        </a:moveTo>
                        <a:lnTo>
                          <a:pt x="113" y="100"/>
                        </a:lnTo>
                        <a:lnTo>
                          <a:pt x="109" y="137"/>
                        </a:lnTo>
                        <a:lnTo>
                          <a:pt x="96" y="171"/>
                        </a:lnTo>
                        <a:lnTo>
                          <a:pt x="88" y="179"/>
                        </a:lnTo>
                        <a:lnTo>
                          <a:pt x="75" y="192"/>
                        </a:lnTo>
                        <a:lnTo>
                          <a:pt x="67" y="196"/>
                        </a:lnTo>
                        <a:lnTo>
                          <a:pt x="54" y="196"/>
                        </a:lnTo>
                        <a:lnTo>
                          <a:pt x="42" y="196"/>
                        </a:lnTo>
                        <a:lnTo>
                          <a:pt x="34" y="192"/>
                        </a:lnTo>
                        <a:lnTo>
                          <a:pt x="25" y="179"/>
                        </a:lnTo>
                        <a:lnTo>
                          <a:pt x="17" y="171"/>
                        </a:lnTo>
                        <a:lnTo>
                          <a:pt x="4" y="137"/>
                        </a:lnTo>
                        <a:lnTo>
                          <a:pt x="0" y="100"/>
                        </a:lnTo>
                        <a:lnTo>
                          <a:pt x="4" y="62"/>
                        </a:lnTo>
                        <a:lnTo>
                          <a:pt x="17" y="29"/>
                        </a:lnTo>
                        <a:lnTo>
                          <a:pt x="25" y="16"/>
                        </a:lnTo>
                        <a:lnTo>
                          <a:pt x="34" y="8"/>
                        </a:lnTo>
                        <a:lnTo>
                          <a:pt x="42" y="4"/>
                        </a:lnTo>
                        <a:lnTo>
                          <a:pt x="54" y="0"/>
                        </a:lnTo>
                        <a:lnTo>
                          <a:pt x="67" y="4"/>
                        </a:lnTo>
                        <a:lnTo>
                          <a:pt x="75" y="8"/>
                        </a:lnTo>
                        <a:lnTo>
                          <a:pt x="88" y="16"/>
                        </a:lnTo>
                        <a:lnTo>
                          <a:pt x="96" y="29"/>
                        </a:lnTo>
                        <a:lnTo>
                          <a:pt x="109" y="62"/>
                        </a:lnTo>
                        <a:lnTo>
                          <a:pt x="113" y="100"/>
                        </a:lnTo>
                        <a:close/>
                      </a:path>
                    </a:pathLst>
                  </a:custGeom>
                  <a:solidFill>
                    <a:srgbClr val="BEE7F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sp>
                <p:nvSpPr>
                  <p:cNvPr id="14370" name="Freeform 82"/>
                  <p:cNvSpPr>
                    <a:spLocks/>
                  </p:cNvSpPr>
                  <p:nvPr/>
                </p:nvSpPr>
                <p:spPr bwMode="auto">
                  <a:xfrm>
                    <a:off x="3511" y="1625"/>
                    <a:ext cx="54" cy="113"/>
                  </a:xfrm>
                  <a:custGeom>
                    <a:avLst/>
                    <a:gdLst>
                      <a:gd name="T0" fmla="*/ 54 w 54"/>
                      <a:gd name="T1" fmla="*/ 59 h 113"/>
                      <a:gd name="T2" fmla="*/ 54 w 54"/>
                      <a:gd name="T3" fmla="*/ 59 h 113"/>
                      <a:gd name="T4" fmla="*/ 54 w 54"/>
                      <a:gd name="T5" fmla="*/ 80 h 113"/>
                      <a:gd name="T6" fmla="*/ 46 w 54"/>
                      <a:gd name="T7" fmla="*/ 96 h 113"/>
                      <a:gd name="T8" fmla="*/ 38 w 54"/>
                      <a:gd name="T9" fmla="*/ 109 h 113"/>
                      <a:gd name="T10" fmla="*/ 29 w 54"/>
                      <a:gd name="T11" fmla="*/ 113 h 113"/>
                      <a:gd name="T12" fmla="*/ 29 w 54"/>
                      <a:gd name="T13" fmla="*/ 113 h 113"/>
                      <a:gd name="T14" fmla="*/ 17 w 54"/>
                      <a:gd name="T15" fmla="*/ 109 h 113"/>
                      <a:gd name="T16" fmla="*/ 8 w 54"/>
                      <a:gd name="T17" fmla="*/ 96 h 113"/>
                      <a:gd name="T18" fmla="*/ 4 w 54"/>
                      <a:gd name="T19" fmla="*/ 80 h 113"/>
                      <a:gd name="T20" fmla="*/ 0 w 54"/>
                      <a:gd name="T21" fmla="*/ 59 h 113"/>
                      <a:gd name="T22" fmla="*/ 0 w 54"/>
                      <a:gd name="T23" fmla="*/ 59 h 113"/>
                      <a:gd name="T24" fmla="*/ 4 w 54"/>
                      <a:gd name="T25" fmla="*/ 34 h 113"/>
                      <a:gd name="T26" fmla="*/ 8 w 54"/>
                      <a:gd name="T27" fmla="*/ 17 h 113"/>
                      <a:gd name="T28" fmla="*/ 17 w 54"/>
                      <a:gd name="T29" fmla="*/ 4 h 113"/>
                      <a:gd name="T30" fmla="*/ 29 w 54"/>
                      <a:gd name="T31" fmla="*/ 0 h 113"/>
                      <a:gd name="T32" fmla="*/ 29 w 54"/>
                      <a:gd name="T33" fmla="*/ 0 h 113"/>
                      <a:gd name="T34" fmla="*/ 38 w 54"/>
                      <a:gd name="T35" fmla="*/ 4 h 113"/>
                      <a:gd name="T36" fmla="*/ 46 w 54"/>
                      <a:gd name="T37" fmla="*/ 17 h 113"/>
                      <a:gd name="T38" fmla="*/ 54 w 54"/>
                      <a:gd name="T39" fmla="*/ 34 h 113"/>
                      <a:gd name="T40" fmla="*/ 54 w 54"/>
                      <a:gd name="T41" fmla="*/ 59 h 113"/>
                      <a:gd name="T42" fmla="*/ 54 w 54"/>
                      <a:gd name="T43" fmla="*/ 59 h 113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w 54"/>
                      <a:gd name="T67" fmla="*/ 0 h 113"/>
                      <a:gd name="T68" fmla="*/ 54 w 54"/>
                      <a:gd name="T69" fmla="*/ 113 h 113"/>
                    </a:gdLst>
                    <a:ahLst/>
                    <a:cxnLst>
                      <a:cxn ang="T44">
                        <a:pos x="T0" y="T1"/>
                      </a:cxn>
                      <a:cxn ang="T45">
                        <a:pos x="T2" y="T3"/>
                      </a:cxn>
                      <a:cxn ang="T46">
                        <a:pos x="T4" y="T5"/>
                      </a:cxn>
                      <a:cxn ang="T47">
                        <a:pos x="T6" y="T7"/>
                      </a:cxn>
                      <a:cxn ang="T48">
                        <a:pos x="T8" y="T9"/>
                      </a:cxn>
                      <a:cxn ang="T49">
                        <a:pos x="T10" y="T11"/>
                      </a:cxn>
                      <a:cxn ang="T50">
                        <a:pos x="T12" y="T13"/>
                      </a:cxn>
                      <a:cxn ang="T51">
                        <a:pos x="T14" y="T15"/>
                      </a:cxn>
                      <a:cxn ang="T52">
                        <a:pos x="T16" y="T17"/>
                      </a:cxn>
                      <a:cxn ang="T53">
                        <a:pos x="T18" y="T19"/>
                      </a:cxn>
                      <a:cxn ang="T54">
                        <a:pos x="T20" y="T21"/>
                      </a:cxn>
                      <a:cxn ang="T55">
                        <a:pos x="T22" y="T23"/>
                      </a:cxn>
                      <a:cxn ang="T56">
                        <a:pos x="T24" y="T25"/>
                      </a:cxn>
                      <a:cxn ang="T57">
                        <a:pos x="T26" y="T27"/>
                      </a:cxn>
                      <a:cxn ang="T58">
                        <a:pos x="T28" y="T29"/>
                      </a:cxn>
                      <a:cxn ang="T59">
                        <a:pos x="T30" y="T31"/>
                      </a:cxn>
                      <a:cxn ang="T60">
                        <a:pos x="T32" y="T33"/>
                      </a:cxn>
                      <a:cxn ang="T61">
                        <a:pos x="T34" y="T35"/>
                      </a:cxn>
                      <a:cxn ang="T62">
                        <a:pos x="T36" y="T37"/>
                      </a:cxn>
                      <a:cxn ang="T63">
                        <a:pos x="T38" y="T39"/>
                      </a:cxn>
                      <a:cxn ang="T64">
                        <a:pos x="T40" y="T41"/>
                      </a:cxn>
                      <a:cxn ang="T65">
                        <a:pos x="T42" y="T43"/>
                      </a:cxn>
                    </a:cxnLst>
                    <a:rect l="T66" t="T67" r="T68" b="T69"/>
                    <a:pathLst>
                      <a:path w="54" h="113">
                        <a:moveTo>
                          <a:pt x="54" y="59"/>
                        </a:moveTo>
                        <a:lnTo>
                          <a:pt x="54" y="59"/>
                        </a:lnTo>
                        <a:lnTo>
                          <a:pt x="54" y="80"/>
                        </a:lnTo>
                        <a:lnTo>
                          <a:pt x="46" y="96"/>
                        </a:lnTo>
                        <a:lnTo>
                          <a:pt x="38" y="109"/>
                        </a:lnTo>
                        <a:lnTo>
                          <a:pt x="29" y="113"/>
                        </a:lnTo>
                        <a:lnTo>
                          <a:pt x="17" y="109"/>
                        </a:lnTo>
                        <a:lnTo>
                          <a:pt x="8" y="96"/>
                        </a:lnTo>
                        <a:lnTo>
                          <a:pt x="4" y="80"/>
                        </a:lnTo>
                        <a:lnTo>
                          <a:pt x="0" y="59"/>
                        </a:lnTo>
                        <a:lnTo>
                          <a:pt x="4" y="34"/>
                        </a:lnTo>
                        <a:lnTo>
                          <a:pt x="8" y="17"/>
                        </a:lnTo>
                        <a:lnTo>
                          <a:pt x="17" y="4"/>
                        </a:lnTo>
                        <a:lnTo>
                          <a:pt x="29" y="0"/>
                        </a:lnTo>
                        <a:lnTo>
                          <a:pt x="38" y="4"/>
                        </a:lnTo>
                        <a:lnTo>
                          <a:pt x="46" y="17"/>
                        </a:lnTo>
                        <a:lnTo>
                          <a:pt x="54" y="34"/>
                        </a:lnTo>
                        <a:lnTo>
                          <a:pt x="54" y="59"/>
                        </a:lnTo>
                        <a:close/>
                      </a:path>
                    </a:pathLst>
                  </a:custGeom>
                  <a:solidFill>
                    <a:srgbClr val="BEE7F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sp>
                <p:nvSpPr>
                  <p:cNvPr id="14371" name="Freeform 84"/>
                  <p:cNvSpPr>
                    <a:spLocks/>
                  </p:cNvSpPr>
                  <p:nvPr/>
                </p:nvSpPr>
                <p:spPr bwMode="auto">
                  <a:xfrm>
                    <a:off x="1903" y="2210"/>
                    <a:ext cx="639" cy="527"/>
                  </a:xfrm>
                  <a:custGeom>
                    <a:avLst/>
                    <a:gdLst>
                      <a:gd name="T0" fmla="*/ 238 w 639"/>
                      <a:gd name="T1" fmla="*/ 155 h 527"/>
                      <a:gd name="T2" fmla="*/ 238 w 639"/>
                      <a:gd name="T3" fmla="*/ 155 h 527"/>
                      <a:gd name="T4" fmla="*/ 179 w 639"/>
                      <a:gd name="T5" fmla="*/ 125 h 527"/>
                      <a:gd name="T6" fmla="*/ 117 w 639"/>
                      <a:gd name="T7" fmla="*/ 88 h 527"/>
                      <a:gd name="T8" fmla="*/ 58 w 639"/>
                      <a:gd name="T9" fmla="*/ 46 h 527"/>
                      <a:gd name="T10" fmla="*/ 0 w 639"/>
                      <a:gd name="T11" fmla="*/ 0 h 527"/>
                      <a:gd name="T12" fmla="*/ 0 w 639"/>
                      <a:gd name="T13" fmla="*/ 0 h 527"/>
                      <a:gd name="T14" fmla="*/ 0 w 639"/>
                      <a:gd name="T15" fmla="*/ 527 h 527"/>
                      <a:gd name="T16" fmla="*/ 0 w 639"/>
                      <a:gd name="T17" fmla="*/ 527 h 527"/>
                      <a:gd name="T18" fmla="*/ 639 w 639"/>
                      <a:gd name="T19" fmla="*/ 527 h 527"/>
                      <a:gd name="T20" fmla="*/ 639 w 639"/>
                      <a:gd name="T21" fmla="*/ 527 h 527"/>
                      <a:gd name="T22" fmla="*/ 631 w 639"/>
                      <a:gd name="T23" fmla="*/ 472 h 527"/>
                      <a:gd name="T24" fmla="*/ 614 w 639"/>
                      <a:gd name="T25" fmla="*/ 418 h 527"/>
                      <a:gd name="T26" fmla="*/ 593 w 639"/>
                      <a:gd name="T27" fmla="*/ 368 h 527"/>
                      <a:gd name="T28" fmla="*/ 580 w 639"/>
                      <a:gd name="T29" fmla="*/ 347 h 527"/>
                      <a:gd name="T30" fmla="*/ 568 w 639"/>
                      <a:gd name="T31" fmla="*/ 322 h 527"/>
                      <a:gd name="T32" fmla="*/ 568 w 639"/>
                      <a:gd name="T33" fmla="*/ 322 h 527"/>
                      <a:gd name="T34" fmla="*/ 534 w 639"/>
                      <a:gd name="T35" fmla="*/ 288 h 527"/>
                      <a:gd name="T36" fmla="*/ 497 w 639"/>
                      <a:gd name="T37" fmla="*/ 259 h 527"/>
                      <a:gd name="T38" fmla="*/ 459 w 639"/>
                      <a:gd name="T39" fmla="*/ 238 h 527"/>
                      <a:gd name="T40" fmla="*/ 413 w 639"/>
                      <a:gd name="T41" fmla="*/ 222 h 527"/>
                      <a:gd name="T42" fmla="*/ 326 w 639"/>
                      <a:gd name="T43" fmla="*/ 188 h 527"/>
                      <a:gd name="T44" fmla="*/ 284 w 639"/>
                      <a:gd name="T45" fmla="*/ 171 h 527"/>
                      <a:gd name="T46" fmla="*/ 238 w 639"/>
                      <a:gd name="T47" fmla="*/ 155 h 527"/>
                      <a:gd name="T48" fmla="*/ 238 w 639"/>
                      <a:gd name="T49" fmla="*/ 155 h 527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w 639"/>
                      <a:gd name="T76" fmla="*/ 0 h 527"/>
                      <a:gd name="T77" fmla="*/ 639 w 639"/>
                      <a:gd name="T78" fmla="*/ 527 h 527"/>
                    </a:gdLst>
                    <a:ahLst/>
                    <a:cxnLst>
                      <a:cxn ang="T50">
                        <a:pos x="T0" y="T1"/>
                      </a:cxn>
                      <a:cxn ang="T51">
                        <a:pos x="T2" y="T3"/>
                      </a:cxn>
                      <a:cxn ang="T52">
                        <a:pos x="T4" y="T5"/>
                      </a:cxn>
                      <a:cxn ang="T53">
                        <a:pos x="T6" y="T7"/>
                      </a:cxn>
                      <a:cxn ang="T54">
                        <a:pos x="T8" y="T9"/>
                      </a:cxn>
                      <a:cxn ang="T55">
                        <a:pos x="T10" y="T11"/>
                      </a:cxn>
                      <a:cxn ang="T56">
                        <a:pos x="T12" y="T13"/>
                      </a:cxn>
                      <a:cxn ang="T57">
                        <a:pos x="T14" y="T15"/>
                      </a:cxn>
                      <a:cxn ang="T58">
                        <a:pos x="T16" y="T17"/>
                      </a:cxn>
                      <a:cxn ang="T59">
                        <a:pos x="T18" y="T19"/>
                      </a:cxn>
                      <a:cxn ang="T60">
                        <a:pos x="T20" y="T21"/>
                      </a:cxn>
                      <a:cxn ang="T61">
                        <a:pos x="T22" y="T23"/>
                      </a:cxn>
                      <a:cxn ang="T62">
                        <a:pos x="T24" y="T25"/>
                      </a:cxn>
                      <a:cxn ang="T63">
                        <a:pos x="T26" y="T27"/>
                      </a:cxn>
                      <a:cxn ang="T64">
                        <a:pos x="T28" y="T29"/>
                      </a:cxn>
                      <a:cxn ang="T65">
                        <a:pos x="T30" y="T31"/>
                      </a:cxn>
                      <a:cxn ang="T66">
                        <a:pos x="T32" y="T33"/>
                      </a:cxn>
                      <a:cxn ang="T67">
                        <a:pos x="T34" y="T35"/>
                      </a:cxn>
                      <a:cxn ang="T68">
                        <a:pos x="T36" y="T37"/>
                      </a:cxn>
                      <a:cxn ang="T69">
                        <a:pos x="T38" y="T39"/>
                      </a:cxn>
                      <a:cxn ang="T70">
                        <a:pos x="T40" y="T41"/>
                      </a:cxn>
                      <a:cxn ang="T71">
                        <a:pos x="T42" y="T43"/>
                      </a:cxn>
                      <a:cxn ang="T72">
                        <a:pos x="T44" y="T45"/>
                      </a:cxn>
                      <a:cxn ang="T73">
                        <a:pos x="T46" y="T47"/>
                      </a:cxn>
                      <a:cxn ang="T74">
                        <a:pos x="T48" y="T49"/>
                      </a:cxn>
                    </a:cxnLst>
                    <a:rect l="T75" t="T76" r="T77" b="T78"/>
                    <a:pathLst>
                      <a:path w="639" h="527">
                        <a:moveTo>
                          <a:pt x="238" y="155"/>
                        </a:moveTo>
                        <a:lnTo>
                          <a:pt x="238" y="155"/>
                        </a:lnTo>
                        <a:lnTo>
                          <a:pt x="179" y="125"/>
                        </a:lnTo>
                        <a:lnTo>
                          <a:pt x="117" y="88"/>
                        </a:lnTo>
                        <a:lnTo>
                          <a:pt x="58" y="46"/>
                        </a:lnTo>
                        <a:lnTo>
                          <a:pt x="0" y="0"/>
                        </a:lnTo>
                        <a:lnTo>
                          <a:pt x="0" y="527"/>
                        </a:lnTo>
                        <a:lnTo>
                          <a:pt x="639" y="527"/>
                        </a:lnTo>
                        <a:lnTo>
                          <a:pt x="631" y="472"/>
                        </a:lnTo>
                        <a:lnTo>
                          <a:pt x="614" y="418"/>
                        </a:lnTo>
                        <a:lnTo>
                          <a:pt x="593" y="368"/>
                        </a:lnTo>
                        <a:lnTo>
                          <a:pt x="580" y="347"/>
                        </a:lnTo>
                        <a:lnTo>
                          <a:pt x="568" y="322"/>
                        </a:lnTo>
                        <a:lnTo>
                          <a:pt x="534" y="288"/>
                        </a:lnTo>
                        <a:lnTo>
                          <a:pt x="497" y="259"/>
                        </a:lnTo>
                        <a:lnTo>
                          <a:pt x="459" y="238"/>
                        </a:lnTo>
                        <a:lnTo>
                          <a:pt x="413" y="222"/>
                        </a:lnTo>
                        <a:lnTo>
                          <a:pt x="326" y="188"/>
                        </a:lnTo>
                        <a:lnTo>
                          <a:pt x="284" y="171"/>
                        </a:lnTo>
                        <a:lnTo>
                          <a:pt x="238" y="155"/>
                        </a:lnTo>
                        <a:close/>
                      </a:path>
                    </a:pathLst>
                  </a:custGeom>
                  <a:solidFill>
                    <a:schemeClr val="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</p:grpSp>
          </p:grpSp>
          <p:sp>
            <p:nvSpPr>
              <p:cNvPr id="14363" name="Freeform 85"/>
              <p:cNvSpPr>
                <a:spLocks/>
              </p:cNvSpPr>
              <p:nvPr/>
            </p:nvSpPr>
            <p:spPr bwMode="auto">
              <a:xfrm>
                <a:off x="2283" y="3359"/>
                <a:ext cx="83" cy="121"/>
              </a:xfrm>
              <a:custGeom>
                <a:avLst/>
                <a:gdLst>
                  <a:gd name="T0" fmla="*/ 37 w 83"/>
                  <a:gd name="T1" fmla="*/ 117 h 121"/>
                  <a:gd name="T2" fmla="*/ 37 w 83"/>
                  <a:gd name="T3" fmla="*/ 117 h 121"/>
                  <a:gd name="T4" fmla="*/ 37 w 83"/>
                  <a:gd name="T5" fmla="*/ 117 h 121"/>
                  <a:gd name="T6" fmla="*/ 37 w 83"/>
                  <a:gd name="T7" fmla="*/ 117 h 121"/>
                  <a:gd name="T8" fmla="*/ 71 w 83"/>
                  <a:gd name="T9" fmla="*/ 17 h 121"/>
                  <a:gd name="T10" fmla="*/ 71 w 83"/>
                  <a:gd name="T11" fmla="*/ 17 h 121"/>
                  <a:gd name="T12" fmla="*/ 75 w 83"/>
                  <a:gd name="T13" fmla="*/ 4 h 121"/>
                  <a:gd name="T14" fmla="*/ 83 w 83"/>
                  <a:gd name="T15" fmla="*/ 0 h 121"/>
                  <a:gd name="T16" fmla="*/ 46 w 83"/>
                  <a:gd name="T17" fmla="*/ 0 h 121"/>
                  <a:gd name="T18" fmla="*/ 46 w 83"/>
                  <a:gd name="T19" fmla="*/ 0 h 121"/>
                  <a:gd name="T20" fmla="*/ 42 w 83"/>
                  <a:gd name="T21" fmla="*/ 4 h 121"/>
                  <a:gd name="T22" fmla="*/ 33 w 83"/>
                  <a:gd name="T23" fmla="*/ 17 h 121"/>
                  <a:gd name="T24" fmla="*/ 33 w 83"/>
                  <a:gd name="T25" fmla="*/ 17 h 121"/>
                  <a:gd name="T26" fmla="*/ 0 w 83"/>
                  <a:gd name="T27" fmla="*/ 117 h 121"/>
                  <a:gd name="T28" fmla="*/ 0 w 83"/>
                  <a:gd name="T29" fmla="*/ 117 h 121"/>
                  <a:gd name="T30" fmla="*/ 0 w 83"/>
                  <a:gd name="T31" fmla="*/ 117 h 121"/>
                  <a:gd name="T32" fmla="*/ 0 w 83"/>
                  <a:gd name="T33" fmla="*/ 117 h 121"/>
                  <a:gd name="T34" fmla="*/ 0 w 83"/>
                  <a:gd name="T35" fmla="*/ 121 h 121"/>
                  <a:gd name="T36" fmla="*/ 0 w 83"/>
                  <a:gd name="T37" fmla="*/ 121 h 121"/>
                  <a:gd name="T38" fmla="*/ 8 w 83"/>
                  <a:gd name="T39" fmla="*/ 121 h 121"/>
                  <a:gd name="T40" fmla="*/ 50 w 83"/>
                  <a:gd name="T41" fmla="*/ 121 h 121"/>
                  <a:gd name="T42" fmla="*/ 50 w 83"/>
                  <a:gd name="T43" fmla="*/ 121 h 121"/>
                  <a:gd name="T44" fmla="*/ 37 w 83"/>
                  <a:gd name="T45" fmla="*/ 121 h 121"/>
                  <a:gd name="T46" fmla="*/ 37 w 83"/>
                  <a:gd name="T47" fmla="*/ 121 h 121"/>
                  <a:gd name="T48" fmla="*/ 37 w 83"/>
                  <a:gd name="T49" fmla="*/ 117 h 121"/>
                  <a:gd name="T50" fmla="*/ 37 w 83"/>
                  <a:gd name="T51" fmla="*/ 117 h 121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83"/>
                  <a:gd name="T79" fmla="*/ 0 h 121"/>
                  <a:gd name="T80" fmla="*/ 83 w 83"/>
                  <a:gd name="T81" fmla="*/ 121 h 121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83" h="121">
                    <a:moveTo>
                      <a:pt x="37" y="117"/>
                    </a:moveTo>
                    <a:lnTo>
                      <a:pt x="37" y="117"/>
                    </a:lnTo>
                    <a:lnTo>
                      <a:pt x="71" y="17"/>
                    </a:lnTo>
                    <a:lnTo>
                      <a:pt x="75" y="4"/>
                    </a:lnTo>
                    <a:lnTo>
                      <a:pt x="83" y="0"/>
                    </a:lnTo>
                    <a:lnTo>
                      <a:pt x="46" y="0"/>
                    </a:lnTo>
                    <a:lnTo>
                      <a:pt x="42" y="4"/>
                    </a:lnTo>
                    <a:lnTo>
                      <a:pt x="33" y="17"/>
                    </a:lnTo>
                    <a:lnTo>
                      <a:pt x="0" y="117"/>
                    </a:lnTo>
                    <a:lnTo>
                      <a:pt x="0" y="121"/>
                    </a:lnTo>
                    <a:lnTo>
                      <a:pt x="8" y="121"/>
                    </a:lnTo>
                    <a:lnTo>
                      <a:pt x="50" y="121"/>
                    </a:lnTo>
                    <a:lnTo>
                      <a:pt x="37" y="121"/>
                    </a:lnTo>
                    <a:lnTo>
                      <a:pt x="37" y="117"/>
                    </a:lnTo>
                    <a:close/>
                  </a:path>
                </a:pathLst>
              </a:custGeom>
              <a:solidFill>
                <a:srgbClr val="B3B3B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</p:grpSp>
        <p:sp>
          <p:nvSpPr>
            <p:cNvPr id="14341" name="Text Box 54"/>
            <p:cNvSpPr txBox="1">
              <a:spLocks noChangeArrowheads="1"/>
            </p:cNvSpPr>
            <p:nvPr/>
          </p:nvSpPr>
          <p:spPr bwMode="auto">
            <a:xfrm>
              <a:off x="3019425" y="2339975"/>
              <a:ext cx="3065463" cy="199390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38100">
              <a:noFill/>
              <a:miter lim="800000"/>
              <a:headEnd/>
              <a:tailEnd/>
            </a:ln>
          </p:spPr>
          <p:txBody>
            <a:bodyPr lIns="0" tIns="0" rIns="0" bIns="0" anchor="ctr"/>
            <a:lstStyle/>
            <a:p>
              <a:pPr marL="233363" indent="-233363" eaLnBrk="0" hangingPunct="0">
                <a:buClr>
                  <a:srgbClr val="FF0000"/>
                </a:buClr>
                <a:buSzPct val="125000"/>
                <a:buFont typeface="Monotype Sorts" pitchFamily="2" charset="2"/>
                <a:buNone/>
              </a:pPr>
              <a:r>
                <a:rPr kumimoji="1" lang="en-US" b="1" dirty="0">
                  <a:latin typeface="+mj-lt"/>
                </a:rPr>
                <a:t>Pre-Shipper 1</a:t>
              </a:r>
            </a:p>
            <a:p>
              <a:pPr marL="233363" indent="-233363" eaLnBrk="0" hangingPunct="0">
                <a:buClr>
                  <a:srgbClr val="FF0000"/>
                </a:buClr>
                <a:buSzPct val="125000"/>
                <a:buFont typeface="Monotype Sorts" pitchFamily="2" charset="2"/>
                <a:buNone/>
              </a:pPr>
              <a:r>
                <a:rPr kumimoji="1" lang="en-US" b="1" dirty="0">
                  <a:latin typeface="+mj-lt"/>
                </a:rPr>
                <a:t>Pre-Shipper 2</a:t>
              </a:r>
            </a:p>
            <a:p>
              <a:pPr marL="233363" indent="-233363" eaLnBrk="0" hangingPunct="0">
                <a:buClr>
                  <a:srgbClr val="FF0000"/>
                </a:buClr>
                <a:buSzPct val="125000"/>
                <a:buFont typeface="Monotype Sorts" pitchFamily="2" charset="2"/>
                <a:buNone/>
              </a:pPr>
              <a:r>
                <a:rPr kumimoji="1" lang="en-US" b="1" dirty="0">
                  <a:latin typeface="+mj-lt"/>
                </a:rPr>
                <a:t>=-=-=-=-=-=</a:t>
              </a:r>
            </a:p>
            <a:p>
              <a:pPr marL="233363" indent="-233363" eaLnBrk="0" hangingPunct="0">
                <a:buClr>
                  <a:srgbClr val="FF0000"/>
                </a:buClr>
                <a:buSzPct val="125000"/>
                <a:buFont typeface="Monotype Sorts" pitchFamily="2" charset="2"/>
                <a:buNone/>
              </a:pPr>
              <a:r>
                <a:rPr kumimoji="1" lang="en-US" b="1" dirty="0">
                  <a:latin typeface="+mj-lt"/>
                </a:rPr>
                <a:t>=-=-=-=-=-=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8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Global Allocations and Shipping</a:t>
            </a:r>
            <a:endParaRPr lang="en-US" dirty="0"/>
          </a:p>
        </p:txBody>
      </p:sp>
      <p:sp>
        <p:nvSpPr>
          <p:cNvPr id="11" name="Content Placeholder 8"/>
          <p:cNvSpPr txBox="1">
            <a:spLocks/>
          </p:cNvSpPr>
          <p:nvPr/>
        </p:nvSpPr>
        <p:spPr>
          <a:xfrm>
            <a:off x="1819275" y="905254"/>
            <a:ext cx="6400800" cy="5266945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Automatic/ Manual Allocations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Available Kits to Ship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Sales Order Packing List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Print Labels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Process Sales Order Shipments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Picklist/ Pre-Shipper Automatic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Pre-Shipper/ Shipper Workbench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Confirm Pre-Shipper/ Shipper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Print Shipper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Shipper Gateway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Unconfirm/ Undo Shippers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Print Bill of Lading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Master Bill of Lading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Print Master Bill of Lading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Invoice Post and Print(Optional)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AS-PG-090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Rectangle 1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Pre-Shipper/Shipper Workbench</a:t>
            </a:r>
          </a:p>
        </p:txBody>
      </p:sp>
      <p:sp>
        <p:nvSpPr>
          <p:cNvPr id="16386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dirty="0"/>
              <a:t>AS-PG-100</a:t>
            </a:r>
          </a:p>
        </p:txBody>
      </p:sp>
      <p:pic>
        <p:nvPicPr>
          <p:cNvPr id="16388" name="Picture 1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3250" y="1486775"/>
            <a:ext cx="7918450" cy="41338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Title 10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Convert Pre-Shipper/Confirm Shipper</a:t>
            </a:r>
            <a:endParaRPr lang="en-US" dirty="0"/>
          </a:p>
        </p:txBody>
      </p:sp>
      <p:sp>
        <p:nvSpPr>
          <p:cNvPr id="1741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dirty="0"/>
              <a:t>AS-PG-120</a:t>
            </a:r>
          </a:p>
        </p:txBody>
      </p:sp>
      <p:grpSp>
        <p:nvGrpSpPr>
          <p:cNvPr id="104" name="Group 103"/>
          <p:cNvGrpSpPr/>
          <p:nvPr/>
        </p:nvGrpSpPr>
        <p:grpSpPr>
          <a:xfrm>
            <a:off x="1040638" y="1684763"/>
            <a:ext cx="7053262" cy="3671887"/>
            <a:chOff x="1052513" y="2147888"/>
            <a:chExt cx="7053262" cy="3671887"/>
          </a:xfrm>
        </p:grpSpPr>
        <p:grpSp>
          <p:nvGrpSpPr>
            <p:cNvPr id="17412" name="Group 48"/>
            <p:cNvGrpSpPr>
              <a:grpSpLocks/>
            </p:cNvGrpSpPr>
            <p:nvPr/>
          </p:nvGrpSpPr>
          <p:grpSpPr bwMode="auto">
            <a:xfrm>
              <a:off x="4219575" y="3389313"/>
              <a:ext cx="3886200" cy="2430462"/>
              <a:chOff x="3168" y="2477"/>
              <a:chExt cx="2640" cy="1651"/>
            </a:xfrm>
          </p:grpSpPr>
          <p:grpSp>
            <p:nvGrpSpPr>
              <p:cNvPr id="17445" name="Group 49"/>
              <p:cNvGrpSpPr>
                <a:grpSpLocks/>
              </p:cNvGrpSpPr>
              <p:nvPr/>
            </p:nvGrpSpPr>
            <p:grpSpPr bwMode="auto">
              <a:xfrm>
                <a:off x="4032" y="2681"/>
                <a:ext cx="1776" cy="1207"/>
                <a:chOff x="2613" y="785"/>
                <a:chExt cx="2571" cy="2479"/>
              </a:xfrm>
            </p:grpSpPr>
            <p:sp>
              <p:nvSpPr>
                <p:cNvPr id="17490" name="Freeform 50"/>
                <p:cNvSpPr>
                  <a:spLocks/>
                </p:cNvSpPr>
                <p:nvPr/>
              </p:nvSpPr>
              <p:spPr bwMode="auto">
                <a:xfrm>
                  <a:off x="2635" y="818"/>
                  <a:ext cx="2522" cy="2413"/>
                </a:xfrm>
                <a:custGeom>
                  <a:avLst/>
                  <a:gdLst>
                    <a:gd name="T0" fmla="*/ 24 w 928"/>
                    <a:gd name="T1" fmla="*/ 136 h 888"/>
                    <a:gd name="T2" fmla="*/ 142 w 928"/>
                    <a:gd name="T3" fmla="*/ 78 h 888"/>
                    <a:gd name="T4" fmla="*/ 218 w 928"/>
                    <a:gd name="T5" fmla="*/ 48 h 888"/>
                    <a:gd name="T6" fmla="*/ 288 w 928"/>
                    <a:gd name="T7" fmla="*/ 26 h 888"/>
                    <a:gd name="T8" fmla="*/ 346 w 928"/>
                    <a:gd name="T9" fmla="*/ 0 h 888"/>
                    <a:gd name="T10" fmla="*/ 366 w 928"/>
                    <a:gd name="T11" fmla="*/ 4 h 888"/>
                    <a:gd name="T12" fmla="*/ 429 w 928"/>
                    <a:gd name="T13" fmla="*/ 52 h 888"/>
                    <a:gd name="T14" fmla="*/ 531 w 928"/>
                    <a:gd name="T15" fmla="*/ 120 h 888"/>
                    <a:gd name="T16" fmla="*/ 607 w 928"/>
                    <a:gd name="T17" fmla="*/ 168 h 888"/>
                    <a:gd name="T18" fmla="*/ 687 w 928"/>
                    <a:gd name="T19" fmla="*/ 204 h 888"/>
                    <a:gd name="T20" fmla="*/ 807 w 928"/>
                    <a:gd name="T21" fmla="*/ 260 h 888"/>
                    <a:gd name="T22" fmla="*/ 928 w 928"/>
                    <a:gd name="T23" fmla="*/ 316 h 888"/>
                    <a:gd name="T24" fmla="*/ 922 w 928"/>
                    <a:gd name="T25" fmla="*/ 318 h 888"/>
                    <a:gd name="T26" fmla="*/ 918 w 928"/>
                    <a:gd name="T27" fmla="*/ 342 h 888"/>
                    <a:gd name="T28" fmla="*/ 906 w 928"/>
                    <a:gd name="T29" fmla="*/ 381 h 888"/>
                    <a:gd name="T30" fmla="*/ 898 w 928"/>
                    <a:gd name="T31" fmla="*/ 549 h 888"/>
                    <a:gd name="T32" fmla="*/ 904 w 928"/>
                    <a:gd name="T33" fmla="*/ 613 h 888"/>
                    <a:gd name="T34" fmla="*/ 906 w 928"/>
                    <a:gd name="T35" fmla="*/ 699 h 888"/>
                    <a:gd name="T36" fmla="*/ 900 w 928"/>
                    <a:gd name="T37" fmla="*/ 729 h 888"/>
                    <a:gd name="T38" fmla="*/ 847 w 928"/>
                    <a:gd name="T39" fmla="*/ 753 h 888"/>
                    <a:gd name="T40" fmla="*/ 775 w 928"/>
                    <a:gd name="T41" fmla="*/ 773 h 888"/>
                    <a:gd name="T42" fmla="*/ 693 w 928"/>
                    <a:gd name="T43" fmla="*/ 797 h 888"/>
                    <a:gd name="T44" fmla="*/ 595 w 928"/>
                    <a:gd name="T45" fmla="*/ 850 h 888"/>
                    <a:gd name="T46" fmla="*/ 533 w 928"/>
                    <a:gd name="T47" fmla="*/ 888 h 888"/>
                    <a:gd name="T48" fmla="*/ 515 w 928"/>
                    <a:gd name="T49" fmla="*/ 870 h 888"/>
                    <a:gd name="T50" fmla="*/ 455 w 928"/>
                    <a:gd name="T51" fmla="*/ 820 h 888"/>
                    <a:gd name="T52" fmla="*/ 368 w 928"/>
                    <a:gd name="T53" fmla="*/ 751 h 888"/>
                    <a:gd name="T54" fmla="*/ 270 w 928"/>
                    <a:gd name="T55" fmla="*/ 685 h 888"/>
                    <a:gd name="T56" fmla="*/ 176 w 928"/>
                    <a:gd name="T57" fmla="*/ 619 h 888"/>
                    <a:gd name="T58" fmla="*/ 128 w 928"/>
                    <a:gd name="T59" fmla="*/ 581 h 888"/>
                    <a:gd name="T60" fmla="*/ 40 w 928"/>
                    <a:gd name="T61" fmla="*/ 519 h 888"/>
                    <a:gd name="T62" fmla="*/ 0 w 928"/>
                    <a:gd name="T63" fmla="*/ 485 h 888"/>
                    <a:gd name="T64" fmla="*/ 8 w 928"/>
                    <a:gd name="T65" fmla="*/ 354 h 888"/>
                    <a:gd name="T66" fmla="*/ 10 w 928"/>
                    <a:gd name="T67" fmla="*/ 238 h 888"/>
                    <a:gd name="T68" fmla="*/ 14 w 928"/>
                    <a:gd name="T69" fmla="*/ 198 h 888"/>
                    <a:gd name="T70" fmla="*/ 24 w 928"/>
                    <a:gd name="T71" fmla="*/ 136 h 888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w 928"/>
                    <a:gd name="T109" fmla="*/ 0 h 888"/>
                    <a:gd name="T110" fmla="*/ 928 w 928"/>
                    <a:gd name="T111" fmla="*/ 888 h 888"/>
                  </a:gdLst>
                  <a:ahLst/>
                  <a:cxnLst>
                    <a:cxn ang="T72">
                      <a:pos x="T0" y="T1"/>
                    </a:cxn>
                    <a:cxn ang="T73">
                      <a:pos x="T2" y="T3"/>
                    </a:cxn>
                    <a:cxn ang="T74">
                      <a:pos x="T4" y="T5"/>
                    </a:cxn>
                    <a:cxn ang="T75">
                      <a:pos x="T6" y="T7"/>
                    </a:cxn>
                    <a:cxn ang="T76">
                      <a:pos x="T8" y="T9"/>
                    </a:cxn>
                    <a:cxn ang="T77">
                      <a:pos x="T10" y="T11"/>
                    </a:cxn>
                    <a:cxn ang="T78">
                      <a:pos x="T12" y="T13"/>
                    </a:cxn>
                    <a:cxn ang="T79">
                      <a:pos x="T14" y="T15"/>
                    </a:cxn>
                    <a:cxn ang="T80">
                      <a:pos x="T16" y="T17"/>
                    </a:cxn>
                    <a:cxn ang="T81">
                      <a:pos x="T18" y="T19"/>
                    </a:cxn>
                    <a:cxn ang="T82">
                      <a:pos x="T20" y="T21"/>
                    </a:cxn>
                    <a:cxn ang="T83">
                      <a:pos x="T22" y="T23"/>
                    </a:cxn>
                    <a:cxn ang="T84">
                      <a:pos x="T24" y="T25"/>
                    </a:cxn>
                    <a:cxn ang="T85">
                      <a:pos x="T26" y="T27"/>
                    </a:cxn>
                    <a:cxn ang="T86">
                      <a:pos x="T28" y="T29"/>
                    </a:cxn>
                    <a:cxn ang="T87">
                      <a:pos x="T30" y="T31"/>
                    </a:cxn>
                    <a:cxn ang="T88">
                      <a:pos x="T32" y="T33"/>
                    </a:cxn>
                    <a:cxn ang="T89">
                      <a:pos x="T34" y="T35"/>
                    </a:cxn>
                    <a:cxn ang="T90">
                      <a:pos x="T36" y="T37"/>
                    </a:cxn>
                    <a:cxn ang="T91">
                      <a:pos x="T38" y="T39"/>
                    </a:cxn>
                    <a:cxn ang="T92">
                      <a:pos x="T40" y="T41"/>
                    </a:cxn>
                    <a:cxn ang="T93">
                      <a:pos x="T42" y="T43"/>
                    </a:cxn>
                    <a:cxn ang="T94">
                      <a:pos x="T44" y="T45"/>
                    </a:cxn>
                    <a:cxn ang="T95">
                      <a:pos x="T46" y="T47"/>
                    </a:cxn>
                    <a:cxn ang="T96">
                      <a:pos x="T48" y="T49"/>
                    </a:cxn>
                    <a:cxn ang="T97">
                      <a:pos x="T50" y="T51"/>
                    </a:cxn>
                    <a:cxn ang="T98">
                      <a:pos x="T52" y="T53"/>
                    </a:cxn>
                    <a:cxn ang="T99">
                      <a:pos x="T54" y="T55"/>
                    </a:cxn>
                    <a:cxn ang="T100">
                      <a:pos x="T56" y="T57"/>
                    </a:cxn>
                    <a:cxn ang="T101">
                      <a:pos x="T58" y="T59"/>
                    </a:cxn>
                    <a:cxn ang="T102">
                      <a:pos x="T60" y="T61"/>
                    </a:cxn>
                    <a:cxn ang="T103">
                      <a:pos x="T62" y="T63"/>
                    </a:cxn>
                    <a:cxn ang="T104">
                      <a:pos x="T64" y="T65"/>
                    </a:cxn>
                    <a:cxn ang="T105">
                      <a:pos x="T66" y="T67"/>
                    </a:cxn>
                    <a:cxn ang="T106">
                      <a:pos x="T68" y="T69"/>
                    </a:cxn>
                    <a:cxn ang="T107">
                      <a:pos x="T70" y="T71"/>
                    </a:cxn>
                  </a:cxnLst>
                  <a:rect l="T108" t="T109" r="T110" b="T111"/>
                  <a:pathLst>
                    <a:path w="928" h="888">
                      <a:moveTo>
                        <a:pt x="24" y="136"/>
                      </a:moveTo>
                      <a:lnTo>
                        <a:pt x="142" y="78"/>
                      </a:lnTo>
                      <a:lnTo>
                        <a:pt x="218" y="48"/>
                      </a:lnTo>
                      <a:lnTo>
                        <a:pt x="288" y="26"/>
                      </a:lnTo>
                      <a:lnTo>
                        <a:pt x="346" y="0"/>
                      </a:lnTo>
                      <a:lnTo>
                        <a:pt x="366" y="4"/>
                      </a:lnTo>
                      <a:lnTo>
                        <a:pt x="429" y="52"/>
                      </a:lnTo>
                      <a:lnTo>
                        <a:pt x="531" y="120"/>
                      </a:lnTo>
                      <a:lnTo>
                        <a:pt x="607" y="168"/>
                      </a:lnTo>
                      <a:lnTo>
                        <a:pt x="687" y="204"/>
                      </a:lnTo>
                      <a:lnTo>
                        <a:pt x="807" y="260"/>
                      </a:lnTo>
                      <a:lnTo>
                        <a:pt x="928" y="316"/>
                      </a:lnTo>
                      <a:lnTo>
                        <a:pt x="922" y="318"/>
                      </a:lnTo>
                      <a:lnTo>
                        <a:pt x="918" y="342"/>
                      </a:lnTo>
                      <a:lnTo>
                        <a:pt x="906" y="381"/>
                      </a:lnTo>
                      <a:lnTo>
                        <a:pt x="898" y="549"/>
                      </a:lnTo>
                      <a:lnTo>
                        <a:pt x="904" y="613"/>
                      </a:lnTo>
                      <a:lnTo>
                        <a:pt x="906" y="699"/>
                      </a:lnTo>
                      <a:lnTo>
                        <a:pt x="900" y="729"/>
                      </a:lnTo>
                      <a:lnTo>
                        <a:pt x="847" y="753"/>
                      </a:lnTo>
                      <a:lnTo>
                        <a:pt x="775" y="773"/>
                      </a:lnTo>
                      <a:lnTo>
                        <a:pt x="693" y="797"/>
                      </a:lnTo>
                      <a:lnTo>
                        <a:pt x="595" y="850"/>
                      </a:lnTo>
                      <a:lnTo>
                        <a:pt x="533" y="888"/>
                      </a:lnTo>
                      <a:lnTo>
                        <a:pt x="515" y="870"/>
                      </a:lnTo>
                      <a:lnTo>
                        <a:pt x="455" y="820"/>
                      </a:lnTo>
                      <a:lnTo>
                        <a:pt x="368" y="751"/>
                      </a:lnTo>
                      <a:lnTo>
                        <a:pt x="270" y="685"/>
                      </a:lnTo>
                      <a:lnTo>
                        <a:pt x="176" y="619"/>
                      </a:lnTo>
                      <a:lnTo>
                        <a:pt x="128" y="581"/>
                      </a:lnTo>
                      <a:lnTo>
                        <a:pt x="40" y="519"/>
                      </a:lnTo>
                      <a:lnTo>
                        <a:pt x="0" y="485"/>
                      </a:lnTo>
                      <a:lnTo>
                        <a:pt x="8" y="354"/>
                      </a:lnTo>
                      <a:lnTo>
                        <a:pt x="10" y="238"/>
                      </a:lnTo>
                      <a:lnTo>
                        <a:pt x="14" y="198"/>
                      </a:lnTo>
                      <a:lnTo>
                        <a:pt x="24" y="136"/>
                      </a:lnTo>
                      <a:close/>
                    </a:path>
                  </a:pathLst>
                </a:custGeom>
                <a:solidFill>
                  <a:srgbClr val="99663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grpSp>
              <p:nvGrpSpPr>
                <p:cNvPr id="17491" name="Group 51"/>
                <p:cNvGrpSpPr>
                  <a:grpSpLocks/>
                </p:cNvGrpSpPr>
                <p:nvPr/>
              </p:nvGrpSpPr>
              <p:grpSpPr bwMode="auto">
                <a:xfrm>
                  <a:off x="2907" y="1465"/>
                  <a:ext cx="2098" cy="1582"/>
                  <a:chOff x="2907" y="1465"/>
                  <a:chExt cx="2098" cy="1582"/>
                </a:xfrm>
              </p:grpSpPr>
              <p:sp>
                <p:nvSpPr>
                  <p:cNvPr id="17505" name="Freeform 52"/>
                  <p:cNvSpPr>
                    <a:spLocks/>
                  </p:cNvSpPr>
                  <p:nvPr/>
                </p:nvSpPr>
                <p:spPr bwMode="auto">
                  <a:xfrm>
                    <a:off x="2907" y="1465"/>
                    <a:ext cx="1144" cy="720"/>
                  </a:xfrm>
                  <a:custGeom>
                    <a:avLst/>
                    <a:gdLst>
                      <a:gd name="T0" fmla="*/ 0 w 421"/>
                      <a:gd name="T1" fmla="*/ 0 h 265"/>
                      <a:gd name="T2" fmla="*/ 84 w 421"/>
                      <a:gd name="T3" fmla="*/ 48 h 265"/>
                      <a:gd name="T4" fmla="*/ 159 w 421"/>
                      <a:gd name="T5" fmla="*/ 95 h 265"/>
                      <a:gd name="T6" fmla="*/ 257 w 421"/>
                      <a:gd name="T7" fmla="*/ 153 h 265"/>
                      <a:gd name="T8" fmla="*/ 361 w 421"/>
                      <a:gd name="T9" fmla="*/ 213 h 265"/>
                      <a:gd name="T10" fmla="*/ 421 w 421"/>
                      <a:gd name="T11" fmla="*/ 251 h 265"/>
                      <a:gd name="T12" fmla="*/ 415 w 421"/>
                      <a:gd name="T13" fmla="*/ 265 h 265"/>
                      <a:gd name="T14" fmla="*/ 399 w 421"/>
                      <a:gd name="T15" fmla="*/ 263 h 265"/>
                      <a:gd name="T16" fmla="*/ 335 w 421"/>
                      <a:gd name="T17" fmla="*/ 217 h 265"/>
                      <a:gd name="T18" fmla="*/ 233 w 421"/>
                      <a:gd name="T19" fmla="*/ 159 h 265"/>
                      <a:gd name="T20" fmla="*/ 128 w 421"/>
                      <a:gd name="T21" fmla="*/ 91 h 265"/>
                      <a:gd name="T22" fmla="*/ 36 w 421"/>
                      <a:gd name="T23" fmla="*/ 34 h 265"/>
                      <a:gd name="T24" fmla="*/ 30 w 421"/>
                      <a:gd name="T25" fmla="*/ 36 h 265"/>
                      <a:gd name="T26" fmla="*/ 0 w 421"/>
                      <a:gd name="T27" fmla="*/ 0 h 265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w 421"/>
                      <a:gd name="T43" fmla="*/ 0 h 265"/>
                      <a:gd name="T44" fmla="*/ 421 w 421"/>
                      <a:gd name="T45" fmla="*/ 265 h 265"/>
                    </a:gdLst>
                    <a:ahLst/>
                    <a:cxnLst>
                      <a:cxn ang="T28">
                        <a:pos x="T0" y="T1"/>
                      </a:cxn>
                      <a:cxn ang="T29">
                        <a:pos x="T2" y="T3"/>
                      </a:cxn>
                      <a:cxn ang="T30">
                        <a:pos x="T4" y="T5"/>
                      </a:cxn>
                      <a:cxn ang="T31">
                        <a:pos x="T6" y="T7"/>
                      </a:cxn>
                      <a:cxn ang="T32">
                        <a:pos x="T8" y="T9"/>
                      </a:cxn>
                      <a:cxn ang="T33">
                        <a:pos x="T10" y="T11"/>
                      </a:cxn>
                      <a:cxn ang="T34">
                        <a:pos x="T12" y="T13"/>
                      </a:cxn>
                      <a:cxn ang="T35">
                        <a:pos x="T14" y="T15"/>
                      </a:cxn>
                      <a:cxn ang="T36">
                        <a:pos x="T16" y="T17"/>
                      </a:cxn>
                      <a:cxn ang="T37">
                        <a:pos x="T18" y="T19"/>
                      </a:cxn>
                      <a:cxn ang="T38">
                        <a:pos x="T20" y="T21"/>
                      </a:cxn>
                      <a:cxn ang="T39">
                        <a:pos x="T22" y="T23"/>
                      </a:cxn>
                      <a:cxn ang="T40">
                        <a:pos x="T24" y="T25"/>
                      </a:cxn>
                      <a:cxn ang="T41">
                        <a:pos x="T26" y="T27"/>
                      </a:cxn>
                    </a:cxnLst>
                    <a:rect l="T42" t="T43" r="T44" b="T45"/>
                    <a:pathLst>
                      <a:path w="421" h="265">
                        <a:moveTo>
                          <a:pt x="0" y="0"/>
                        </a:moveTo>
                        <a:lnTo>
                          <a:pt x="84" y="48"/>
                        </a:lnTo>
                        <a:lnTo>
                          <a:pt x="159" y="95"/>
                        </a:lnTo>
                        <a:lnTo>
                          <a:pt x="257" y="153"/>
                        </a:lnTo>
                        <a:lnTo>
                          <a:pt x="361" y="213"/>
                        </a:lnTo>
                        <a:lnTo>
                          <a:pt x="421" y="251"/>
                        </a:lnTo>
                        <a:lnTo>
                          <a:pt x="415" y="265"/>
                        </a:lnTo>
                        <a:lnTo>
                          <a:pt x="399" y="263"/>
                        </a:lnTo>
                        <a:lnTo>
                          <a:pt x="335" y="217"/>
                        </a:lnTo>
                        <a:lnTo>
                          <a:pt x="233" y="159"/>
                        </a:lnTo>
                        <a:lnTo>
                          <a:pt x="128" y="91"/>
                        </a:lnTo>
                        <a:lnTo>
                          <a:pt x="36" y="34"/>
                        </a:lnTo>
                        <a:lnTo>
                          <a:pt x="30" y="36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6633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sp>
                <p:nvSpPr>
                  <p:cNvPr id="17506" name="Freeform 53"/>
                  <p:cNvSpPr>
                    <a:spLocks/>
                  </p:cNvSpPr>
                  <p:nvPr/>
                </p:nvSpPr>
                <p:spPr bwMode="auto">
                  <a:xfrm>
                    <a:off x="4151" y="1793"/>
                    <a:ext cx="854" cy="332"/>
                  </a:xfrm>
                  <a:custGeom>
                    <a:avLst/>
                    <a:gdLst>
                      <a:gd name="T0" fmla="*/ 4 w 314"/>
                      <a:gd name="T1" fmla="*/ 104 h 122"/>
                      <a:gd name="T2" fmla="*/ 126 w 314"/>
                      <a:gd name="T3" fmla="*/ 60 h 122"/>
                      <a:gd name="T4" fmla="*/ 224 w 314"/>
                      <a:gd name="T5" fmla="*/ 26 h 122"/>
                      <a:gd name="T6" fmla="*/ 314 w 314"/>
                      <a:gd name="T7" fmla="*/ 0 h 122"/>
                      <a:gd name="T8" fmla="*/ 310 w 314"/>
                      <a:gd name="T9" fmla="*/ 12 h 122"/>
                      <a:gd name="T10" fmla="*/ 264 w 314"/>
                      <a:gd name="T11" fmla="*/ 32 h 122"/>
                      <a:gd name="T12" fmla="*/ 256 w 314"/>
                      <a:gd name="T13" fmla="*/ 30 h 122"/>
                      <a:gd name="T14" fmla="*/ 116 w 314"/>
                      <a:gd name="T15" fmla="*/ 80 h 122"/>
                      <a:gd name="T16" fmla="*/ 110 w 314"/>
                      <a:gd name="T17" fmla="*/ 80 h 122"/>
                      <a:gd name="T18" fmla="*/ 12 w 314"/>
                      <a:gd name="T19" fmla="*/ 122 h 122"/>
                      <a:gd name="T20" fmla="*/ 0 w 314"/>
                      <a:gd name="T21" fmla="*/ 112 h 122"/>
                      <a:gd name="T22" fmla="*/ 4 w 314"/>
                      <a:gd name="T23" fmla="*/ 104 h 122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w 314"/>
                      <a:gd name="T37" fmla="*/ 0 h 122"/>
                      <a:gd name="T38" fmla="*/ 314 w 314"/>
                      <a:gd name="T39" fmla="*/ 122 h 122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T36" t="T37" r="T38" b="T39"/>
                    <a:pathLst>
                      <a:path w="314" h="122">
                        <a:moveTo>
                          <a:pt x="4" y="104"/>
                        </a:moveTo>
                        <a:lnTo>
                          <a:pt x="126" y="60"/>
                        </a:lnTo>
                        <a:lnTo>
                          <a:pt x="224" y="26"/>
                        </a:lnTo>
                        <a:lnTo>
                          <a:pt x="314" y="0"/>
                        </a:lnTo>
                        <a:lnTo>
                          <a:pt x="310" y="12"/>
                        </a:lnTo>
                        <a:lnTo>
                          <a:pt x="264" y="32"/>
                        </a:lnTo>
                        <a:lnTo>
                          <a:pt x="256" y="30"/>
                        </a:lnTo>
                        <a:lnTo>
                          <a:pt x="116" y="80"/>
                        </a:lnTo>
                        <a:lnTo>
                          <a:pt x="110" y="80"/>
                        </a:lnTo>
                        <a:lnTo>
                          <a:pt x="12" y="122"/>
                        </a:lnTo>
                        <a:lnTo>
                          <a:pt x="0" y="112"/>
                        </a:lnTo>
                        <a:lnTo>
                          <a:pt x="4" y="104"/>
                        </a:lnTo>
                        <a:close/>
                      </a:path>
                    </a:pathLst>
                  </a:custGeom>
                  <a:solidFill>
                    <a:srgbClr val="6633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sp>
                <p:nvSpPr>
                  <p:cNvPr id="17507" name="Freeform 54"/>
                  <p:cNvSpPr>
                    <a:spLocks/>
                  </p:cNvSpPr>
                  <p:nvPr/>
                </p:nvSpPr>
                <p:spPr bwMode="auto">
                  <a:xfrm>
                    <a:off x="4197" y="2261"/>
                    <a:ext cx="305" cy="323"/>
                  </a:xfrm>
                  <a:custGeom>
                    <a:avLst/>
                    <a:gdLst>
                      <a:gd name="T0" fmla="*/ 0 w 112"/>
                      <a:gd name="T1" fmla="*/ 0 h 119"/>
                      <a:gd name="T2" fmla="*/ 48 w 112"/>
                      <a:gd name="T3" fmla="*/ 37 h 119"/>
                      <a:gd name="T4" fmla="*/ 94 w 112"/>
                      <a:gd name="T5" fmla="*/ 87 h 119"/>
                      <a:gd name="T6" fmla="*/ 112 w 112"/>
                      <a:gd name="T7" fmla="*/ 107 h 119"/>
                      <a:gd name="T8" fmla="*/ 104 w 112"/>
                      <a:gd name="T9" fmla="*/ 119 h 119"/>
                      <a:gd name="T10" fmla="*/ 56 w 112"/>
                      <a:gd name="T11" fmla="*/ 73 h 119"/>
                      <a:gd name="T12" fmla="*/ 2 w 112"/>
                      <a:gd name="T13" fmla="*/ 7 h 119"/>
                      <a:gd name="T14" fmla="*/ 0 w 112"/>
                      <a:gd name="T15" fmla="*/ 0 h 119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112"/>
                      <a:gd name="T25" fmla="*/ 0 h 119"/>
                      <a:gd name="T26" fmla="*/ 112 w 112"/>
                      <a:gd name="T27" fmla="*/ 119 h 119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112" h="119">
                        <a:moveTo>
                          <a:pt x="0" y="0"/>
                        </a:moveTo>
                        <a:lnTo>
                          <a:pt x="48" y="37"/>
                        </a:lnTo>
                        <a:lnTo>
                          <a:pt x="94" y="87"/>
                        </a:lnTo>
                        <a:lnTo>
                          <a:pt x="112" y="107"/>
                        </a:lnTo>
                        <a:lnTo>
                          <a:pt x="104" y="119"/>
                        </a:lnTo>
                        <a:lnTo>
                          <a:pt x="56" y="73"/>
                        </a:lnTo>
                        <a:lnTo>
                          <a:pt x="2" y="7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6633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sp>
                <p:nvSpPr>
                  <p:cNvPr id="17508" name="Freeform 55"/>
                  <p:cNvSpPr>
                    <a:spLocks/>
                  </p:cNvSpPr>
                  <p:nvPr/>
                </p:nvSpPr>
                <p:spPr bwMode="auto">
                  <a:xfrm>
                    <a:off x="4706" y="2060"/>
                    <a:ext cx="271" cy="522"/>
                  </a:xfrm>
                  <a:custGeom>
                    <a:avLst/>
                    <a:gdLst>
                      <a:gd name="T0" fmla="*/ 34 w 100"/>
                      <a:gd name="T1" fmla="*/ 106 h 192"/>
                      <a:gd name="T2" fmla="*/ 6 w 100"/>
                      <a:gd name="T3" fmla="*/ 150 h 192"/>
                      <a:gd name="T4" fmla="*/ 0 w 100"/>
                      <a:gd name="T5" fmla="*/ 144 h 192"/>
                      <a:gd name="T6" fmla="*/ 4 w 100"/>
                      <a:gd name="T7" fmla="*/ 126 h 192"/>
                      <a:gd name="T8" fmla="*/ 32 w 100"/>
                      <a:gd name="T9" fmla="*/ 82 h 192"/>
                      <a:gd name="T10" fmla="*/ 64 w 100"/>
                      <a:gd name="T11" fmla="*/ 42 h 192"/>
                      <a:gd name="T12" fmla="*/ 92 w 100"/>
                      <a:gd name="T13" fmla="*/ 0 h 192"/>
                      <a:gd name="T14" fmla="*/ 96 w 100"/>
                      <a:gd name="T15" fmla="*/ 12 h 192"/>
                      <a:gd name="T16" fmla="*/ 74 w 100"/>
                      <a:gd name="T17" fmla="*/ 50 h 192"/>
                      <a:gd name="T18" fmla="*/ 44 w 100"/>
                      <a:gd name="T19" fmla="*/ 90 h 192"/>
                      <a:gd name="T20" fmla="*/ 68 w 100"/>
                      <a:gd name="T21" fmla="*/ 122 h 192"/>
                      <a:gd name="T22" fmla="*/ 90 w 100"/>
                      <a:gd name="T23" fmla="*/ 160 h 192"/>
                      <a:gd name="T24" fmla="*/ 100 w 100"/>
                      <a:gd name="T25" fmla="*/ 192 h 192"/>
                      <a:gd name="T26" fmla="*/ 70 w 100"/>
                      <a:gd name="T27" fmla="*/ 152 h 192"/>
                      <a:gd name="T28" fmla="*/ 48 w 100"/>
                      <a:gd name="T29" fmla="*/ 118 h 192"/>
                      <a:gd name="T30" fmla="*/ 34 w 100"/>
                      <a:gd name="T31" fmla="*/ 106 h 192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w 100"/>
                      <a:gd name="T49" fmla="*/ 0 h 192"/>
                      <a:gd name="T50" fmla="*/ 100 w 100"/>
                      <a:gd name="T51" fmla="*/ 192 h 192"/>
                    </a:gdLst>
                    <a:ahLst/>
                    <a:cxnLst>
                      <a:cxn ang="T32">
                        <a:pos x="T0" y="T1"/>
                      </a:cxn>
                      <a:cxn ang="T33">
                        <a:pos x="T2" y="T3"/>
                      </a:cxn>
                      <a:cxn ang="T34">
                        <a:pos x="T4" y="T5"/>
                      </a:cxn>
                      <a:cxn ang="T35">
                        <a:pos x="T6" y="T7"/>
                      </a:cxn>
                      <a:cxn ang="T36">
                        <a:pos x="T8" y="T9"/>
                      </a:cxn>
                      <a:cxn ang="T37">
                        <a:pos x="T10" y="T11"/>
                      </a:cxn>
                      <a:cxn ang="T38">
                        <a:pos x="T12" y="T13"/>
                      </a:cxn>
                      <a:cxn ang="T39">
                        <a:pos x="T14" y="T15"/>
                      </a:cxn>
                      <a:cxn ang="T40">
                        <a:pos x="T16" y="T17"/>
                      </a:cxn>
                      <a:cxn ang="T41">
                        <a:pos x="T18" y="T19"/>
                      </a:cxn>
                      <a:cxn ang="T42">
                        <a:pos x="T20" y="T21"/>
                      </a:cxn>
                      <a:cxn ang="T43">
                        <a:pos x="T22" y="T23"/>
                      </a:cxn>
                      <a:cxn ang="T44">
                        <a:pos x="T24" y="T25"/>
                      </a:cxn>
                      <a:cxn ang="T45">
                        <a:pos x="T26" y="T27"/>
                      </a:cxn>
                      <a:cxn ang="T46">
                        <a:pos x="T28" y="T29"/>
                      </a:cxn>
                      <a:cxn ang="T47">
                        <a:pos x="T30" y="T31"/>
                      </a:cxn>
                    </a:cxnLst>
                    <a:rect l="T48" t="T49" r="T50" b="T51"/>
                    <a:pathLst>
                      <a:path w="100" h="192">
                        <a:moveTo>
                          <a:pt x="34" y="106"/>
                        </a:moveTo>
                        <a:lnTo>
                          <a:pt x="6" y="150"/>
                        </a:lnTo>
                        <a:lnTo>
                          <a:pt x="0" y="144"/>
                        </a:lnTo>
                        <a:lnTo>
                          <a:pt x="4" y="126"/>
                        </a:lnTo>
                        <a:lnTo>
                          <a:pt x="32" y="82"/>
                        </a:lnTo>
                        <a:lnTo>
                          <a:pt x="64" y="42"/>
                        </a:lnTo>
                        <a:lnTo>
                          <a:pt x="92" y="0"/>
                        </a:lnTo>
                        <a:lnTo>
                          <a:pt x="96" y="12"/>
                        </a:lnTo>
                        <a:lnTo>
                          <a:pt x="74" y="50"/>
                        </a:lnTo>
                        <a:lnTo>
                          <a:pt x="44" y="90"/>
                        </a:lnTo>
                        <a:lnTo>
                          <a:pt x="68" y="122"/>
                        </a:lnTo>
                        <a:lnTo>
                          <a:pt x="90" y="160"/>
                        </a:lnTo>
                        <a:lnTo>
                          <a:pt x="100" y="192"/>
                        </a:lnTo>
                        <a:lnTo>
                          <a:pt x="70" y="152"/>
                        </a:lnTo>
                        <a:lnTo>
                          <a:pt x="48" y="118"/>
                        </a:lnTo>
                        <a:lnTo>
                          <a:pt x="34" y="106"/>
                        </a:lnTo>
                        <a:close/>
                      </a:path>
                    </a:pathLst>
                  </a:custGeom>
                  <a:solidFill>
                    <a:srgbClr val="6633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sp>
                <p:nvSpPr>
                  <p:cNvPr id="17509" name="Freeform 56"/>
                  <p:cNvSpPr>
                    <a:spLocks/>
                  </p:cNvSpPr>
                  <p:nvPr/>
                </p:nvSpPr>
                <p:spPr bwMode="auto">
                  <a:xfrm>
                    <a:off x="4176" y="2503"/>
                    <a:ext cx="190" cy="435"/>
                  </a:xfrm>
                  <a:custGeom>
                    <a:avLst/>
                    <a:gdLst>
                      <a:gd name="T0" fmla="*/ 62 w 70"/>
                      <a:gd name="T1" fmla="*/ 0 h 160"/>
                      <a:gd name="T2" fmla="*/ 70 w 70"/>
                      <a:gd name="T3" fmla="*/ 10 h 160"/>
                      <a:gd name="T4" fmla="*/ 34 w 70"/>
                      <a:gd name="T5" fmla="*/ 88 h 160"/>
                      <a:gd name="T6" fmla="*/ 10 w 70"/>
                      <a:gd name="T7" fmla="*/ 160 h 160"/>
                      <a:gd name="T8" fmla="*/ 0 w 70"/>
                      <a:gd name="T9" fmla="*/ 160 h 160"/>
                      <a:gd name="T10" fmla="*/ 0 w 70"/>
                      <a:gd name="T11" fmla="*/ 148 h 160"/>
                      <a:gd name="T12" fmla="*/ 24 w 70"/>
                      <a:gd name="T13" fmla="*/ 80 h 160"/>
                      <a:gd name="T14" fmla="*/ 52 w 70"/>
                      <a:gd name="T15" fmla="*/ 26 h 160"/>
                      <a:gd name="T16" fmla="*/ 62 w 70"/>
                      <a:gd name="T17" fmla="*/ 0 h 160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70"/>
                      <a:gd name="T28" fmla="*/ 0 h 160"/>
                      <a:gd name="T29" fmla="*/ 70 w 70"/>
                      <a:gd name="T30" fmla="*/ 160 h 160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70" h="160">
                        <a:moveTo>
                          <a:pt x="62" y="0"/>
                        </a:moveTo>
                        <a:lnTo>
                          <a:pt x="70" y="10"/>
                        </a:lnTo>
                        <a:lnTo>
                          <a:pt x="34" y="88"/>
                        </a:lnTo>
                        <a:lnTo>
                          <a:pt x="10" y="160"/>
                        </a:lnTo>
                        <a:lnTo>
                          <a:pt x="0" y="160"/>
                        </a:lnTo>
                        <a:lnTo>
                          <a:pt x="0" y="148"/>
                        </a:lnTo>
                        <a:lnTo>
                          <a:pt x="24" y="80"/>
                        </a:lnTo>
                        <a:lnTo>
                          <a:pt x="52" y="26"/>
                        </a:lnTo>
                        <a:lnTo>
                          <a:pt x="62" y="0"/>
                        </a:lnTo>
                        <a:close/>
                      </a:path>
                    </a:pathLst>
                  </a:custGeom>
                  <a:solidFill>
                    <a:srgbClr val="6633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sp>
                <p:nvSpPr>
                  <p:cNvPr id="17510" name="Freeform 57"/>
                  <p:cNvSpPr>
                    <a:spLocks/>
                  </p:cNvSpPr>
                  <p:nvPr/>
                </p:nvSpPr>
                <p:spPr bwMode="auto">
                  <a:xfrm>
                    <a:off x="3996" y="2261"/>
                    <a:ext cx="82" cy="786"/>
                  </a:xfrm>
                  <a:custGeom>
                    <a:avLst/>
                    <a:gdLst>
                      <a:gd name="T0" fmla="*/ 22 w 30"/>
                      <a:gd name="T1" fmla="*/ 0 h 289"/>
                      <a:gd name="T2" fmla="*/ 30 w 30"/>
                      <a:gd name="T3" fmla="*/ 6 h 289"/>
                      <a:gd name="T4" fmla="*/ 22 w 30"/>
                      <a:gd name="T5" fmla="*/ 66 h 289"/>
                      <a:gd name="T6" fmla="*/ 22 w 30"/>
                      <a:gd name="T7" fmla="*/ 72 h 289"/>
                      <a:gd name="T8" fmla="*/ 16 w 30"/>
                      <a:gd name="T9" fmla="*/ 179 h 289"/>
                      <a:gd name="T10" fmla="*/ 18 w 30"/>
                      <a:gd name="T11" fmla="*/ 279 h 289"/>
                      <a:gd name="T12" fmla="*/ 12 w 30"/>
                      <a:gd name="T13" fmla="*/ 289 h 289"/>
                      <a:gd name="T14" fmla="*/ 0 w 30"/>
                      <a:gd name="T15" fmla="*/ 283 h 289"/>
                      <a:gd name="T16" fmla="*/ 0 w 30"/>
                      <a:gd name="T17" fmla="*/ 219 h 289"/>
                      <a:gd name="T18" fmla="*/ 6 w 30"/>
                      <a:gd name="T19" fmla="*/ 109 h 289"/>
                      <a:gd name="T20" fmla="*/ 12 w 30"/>
                      <a:gd name="T21" fmla="*/ 26 h 289"/>
                      <a:gd name="T22" fmla="*/ 22 w 30"/>
                      <a:gd name="T23" fmla="*/ 0 h 289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w 30"/>
                      <a:gd name="T37" fmla="*/ 0 h 289"/>
                      <a:gd name="T38" fmla="*/ 30 w 30"/>
                      <a:gd name="T39" fmla="*/ 289 h 289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T36" t="T37" r="T38" b="T39"/>
                    <a:pathLst>
                      <a:path w="30" h="289">
                        <a:moveTo>
                          <a:pt x="22" y="0"/>
                        </a:moveTo>
                        <a:lnTo>
                          <a:pt x="30" y="6"/>
                        </a:lnTo>
                        <a:lnTo>
                          <a:pt x="22" y="66"/>
                        </a:lnTo>
                        <a:lnTo>
                          <a:pt x="22" y="72"/>
                        </a:lnTo>
                        <a:lnTo>
                          <a:pt x="16" y="179"/>
                        </a:lnTo>
                        <a:lnTo>
                          <a:pt x="18" y="279"/>
                        </a:lnTo>
                        <a:lnTo>
                          <a:pt x="12" y="289"/>
                        </a:lnTo>
                        <a:lnTo>
                          <a:pt x="0" y="283"/>
                        </a:lnTo>
                        <a:lnTo>
                          <a:pt x="0" y="219"/>
                        </a:lnTo>
                        <a:lnTo>
                          <a:pt x="6" y="109"/>
                        </a:lnTo>
                        <a:lnTo>
                          <a:pt x="12" y="26"/>
                        </a:lnTo>
                        <a:lnTo>
                          <a:pt x="22" y="0"/>
                        </a:lnTo>
                        <a:close/>
                      </a:path>
                    </a:pathLst>
                  </a:custGeom>
                  <a:solidFill>
                    <a:srgbClr val="6633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</p:grpSp>
            <p:grpSp>
              <p:nvGrpSpPr>
                <p:cNvPr id="17492" name="Group 58"/>
                <p:cNvGrpSpPr>
                  <a:grpSpLocks/>
                </p:cNvGrpSpPr>
                <p:nvPr/>
              </p:nvGrpSpPr>
              <p:grpSpPr bwMode="auto">
                <a:xfrm>
                  <a:off x="3453" y="1318"/>
                  <a:ext cx="878" cy="519"/>
                  <a:chOff x="3453" y="1318"/>
                  <a:chExt cx="878" cy="519"/>
                </a:xfrm>
              </p:grpSpPr>
              <p:sp>
                <p:nvSpPr>
                  <p:cNvPr id="17502" name="Freeform 59"/>
                  <p:cNvSpPr>
                    <a:spLocks/>
                  </p:cNvSpPr>
                  <p:nvPr/>
                </p:nvSpPr>
                <p:spPr bwMode="auto">
                  <a:xfrm>
                    <a:off x="3621" y="1318"/>
                    <a:ext cx="710" cy="448"/>
                  </a:xfrm>
                  <a:custGeom>
                    <a:avLst/>
                    <a:gdLst>
                      <a:gd name="T0" fmla="*/ 22 w 261"/>
                      <a:gd name="T1" fmla="*/ 0 h 165"/>
                      <a:gd name="T2" fmla="*/ 30 w 261"/>
                      <a:gd name="T3" fmla="*/ 6 h 165"/>
                      <a:gd name="T4" fmla="*/ 32 w 261"/>
                      <a:gd name="T5" fmla="*/ 18 h 165"/>
                      <a:gd name="T6" fmla="*/ 44 w 261"/>
                      <a:gd name="T7" fmla="*/ 24 h 165"/>
                      <a:gd name="T8" fmla="*/ 56 w 261"/>
                      <a:gd name="T9" fmla="*/ 26 h 165"/>
                      <a:gd name="T10" fmla="*/ 68 w 261"/>
                      <a:gd name="T11" fmla="*/ 26 h 165"/>
                      <a:gd name="T12" fmla="*/ 80 w 261"/>
                      <a:gd name="T13" fmla="*/ 30 h 165"/>
                      <a:gd name="T14" fmla="*/ 84 w 261"/>
                      <a:gd name="T15" fmla="*/ 44 h 165"/>
                      <a:gd name="T16" fmla="*/ 76 w 261"/>
                      <a:gd name="T17" fmla="*/ 54 h 165"/>
                      <a:gd name="T18" fmla="*/ 80 w 261"/>
                      <a:gd name="T19" fmla="*/ 61 h 165"/>
                      <a:gd name="T20" fmla="*/ 93 w 261"/>
                      <a:gd name="T21" fmla="*/ 61 h 165"/>
                      <a:gd name="T22" fmla="*/ 105 w 261"/>
                      <a:gd name="T23" fmla="*/ 61 h 165"/>
                      <a:gd name="T24" fmla="*/ 121 w 261"/>
                      <a:gd name="T25" fmla="*/ 61 h 165"/>
                      <a:gd name="T26" fmla="*/ 133 w 261"/>
                      <a:gd name="T27" fmla="*/ 65 h 165"/>
                      <a:gd name="T28" fmla="*/ 141 w 261"/>
                      <a:gd name="T29" fmla="*/ 77 h 165"/>
                      <a:gd name="T30" fmla="*/ 135 w 261"/>
                      <a:gd name="T31" fmla="*/ 89 h 165"/>
                      <a:gd name="T32" fmla="*/ 143 w 261"/>
                      <a:gd name="T33" fmla="*/ 97 h 165"/>
                      <a:gd name="T34" fmla="*/ 159 w 261"/>
                      <a:gd name="T35" fmla="*/ 101 h 165"/>
                      <a:gd name="T36" fmla="*/ 175 w 261"/>
                      <a:gd name="T37" fmla="*/ 101 h 165"/>
                      <a:gd name="T38" fmla="*/ 187 w 261"/>
                      <a:gd name="T39" fmla="*/ 101 h 165"/>
                      <a:gd name="T40" fmla="*/ 201 w 261"/>
                      <a:gd name="T41" fmla="*/ 103 h 165"/>
                      <a:gd name="T42" fmla="*/ 211 w 261"/>
                      <a:gd name="T43" fmla="*/ 111 h 165"/>
                      <a:gd name="T44" fmla="*/ 205 w 261"/>
                      <a:gd name="T45" fmla="*/ 123 h 165"/>
                      <a:gd name="T46" fmla="*/ 215 w 261"/>
                      <a:gd name="T47" fmla="*/ 129 h 165"/>
                      <a:gd name="T48" fmla="*/ 231 w 261"/>
                      <a:gd name="T49" fmla="*/ 129 h 165"/>
                      <a:gd name="T50" fmla="*/ 249 w 261"/>
                      <a:gd name="T51" fmla="*/ 135 h 165"/>
                      <a:gd name="T52" fmla="*/ 259 w 261"/>
                      <a:gd name="T53" fmla="*/ 145 h 165"/>
                      <a:gd name="T54" fmla="*/ 261 w 261"/>
                      <a:gd name="T55" fmla="*/ 157 h 165"/>
                      <a:gd name="T56" fmla="*/ 247 w 261"/>
                      <a:gd name="T57" fmla="*/ 165 h 165"/>
                      <a:gd name="T58" fmla="*/ 235 w 261"/>
                      <a:gd name="T59" fmla="*/ 161 h 165"/>
                      <a:gd name="T60" fmla="*/ 235 w 261"/>
                      <a:gd name="T61" fmla="*/ 149 h 165"/>
                      <a:gd name="T62" fmla="*/ 223 w 261"/>
                      <a:gd name="T63" fmla="*/ 145 h 165"/>
                      <a:gd name="T64" fmla="*/ 211 w 261"/>
                      <a:gd name="T65" fmla="*/ 143 h 165"/>
                      <a:gd name="T66" fmla="*/ 199 w 261"/>
                      <a:gd name="T67" fmla="*/ 143 h 165"/>
                      <a:gd name="T68" fmla="*/ 187 w 261"/>
                      <a:gd name="T69" fmla="*/ 143 h 165"/>
                      <a:gd name="T70" fmla="*/ 175 w 261"/>
                      <a:gd name="T71" fmla="*/ 137 h 165"/>
                      <a:gd name="T72" fmla="*/ 177 w 261"/>
                      <a:gd name="T73" fmla="*/ 123 h 165"/>
                      <a:gd name="T74" fmla="*/ 175 w 261"/>
                      <a:gd name="T75" fmla="*/ 115 h 165"/>
                      <a:gd name="T76" fmla="*/ 163 w 261"/>
                      <a:gd name="T77" fmla="*/ 115 h 165"/>
                      <a:gd name="T78" fmla="*/ 151 w 261"/>
                      <a:gd name="T79" fmla="*/ 115 h 165"/>
                      <a:gd name="T80" fmla="*/ 135 w 261"/>
                      <a:gd name="T81" fmla="*/ 115 h 165"/>
                      <a:gd name="T82" fmla="*/ 123 w 261"/>
                      <a:gd name="T83" fmla="*/ 109 h 165"/>
                      <a:gd name="T84" fmla="*/ 117 w 261"/>
                      <a:gd name="T85" fmla="*/ 97 h 165"/>
                      <a:gd name="T86" fmla="*/ 117 w 261"/>
                      <a:gd name="T87" fmla="*/ 85 h 165"/>
                      <a:gd name="T88" fmla="*/ 119 w 261"/>
                      <a:gd name="T89" fmla="*/ 73 h 165"/>
                      <a:gd name="T90" fmla="*/ 105 w 261"/>
                      <a:gd name="T91" fmla="*/ 67 h 165"/>
                      <a:gd name="T92" fmla="*/ 93 w 261"/>
                      <a:gd name="T93" fmla="*/ 69 h 165"/>
                      <a:gd name="T94" fmla="*/ 80 w 261"/>
                      <a:gd name="T95" fmla="*/ 69 h 165"/>
                      <a:gd name="T96" fmla="*/ 64 w 261"/>
                      <a:gd name="T97" fmla="*/ 65 h 165"/>
                      <a:gd name="T98" fmla="*/ 56 w 261"/>
                      <a:gd name="T99" fmla="*/ 54 h 165"/>
                      <a:gd name="T100" fmla="*/ 56 w 261"/>
                      <a:gd name="T101" fmla="*/ 42 h 165"/>
                      <a:gd name="T102" fmla="*/ 52 w 261"/>
                      <a:gd name="T103" fmla="*/ 34 h 165"/>
                      <a:gd name="T104" fmla="*/ 40 w 261"/>
                      <a:gd name="T105" fmla="*/ 30 h 165"/>
                      <a:gd name="T106" fmla="*/ 24 w 261"/>
                      <a:gd name="T107" fmla="*/ 28 h 165"/>
                      <a:gd name="T108" fmla="*/ 12 w 261"/>
                      <a:gd name="T109" fmla="*/ 22 h 165"/>
                      <a:gd name="T110" fmla="*/ 0 w 261"/>
                      <a:gd name="T111" fmla="*/ 12 h 165"/>
                      <a:gd name="T112" fmla="*/ 14 w 261"/>
                      <a:gd name="T113" fmla="*/ 0 h 165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w 261"/>
                      <a:gd name="T172" fmla="*/ 0 h 165"/>
                      <a:gd name="T173" fmla="*/ 261 w 261"/>
                      <a:gd name="T174" fmla="*/ 165 h 165"/>
                    </a:gdLst>
                    <a:ahLst/>
                    <a:cxnLst>
                      <a:cxn ang="T114">
                        <a:pos x="T0" y="T1"/>
                      </a:cxn>
                      <a:cxn ang="T115">
                        <a:pos x="T2" y="T3"/>
                      </a:cxn>
                      <a:cxn ang="T116">
                        <a:pos x="T4" y="T5"/>
                      </a:cxn>
                      <a:cxn ang="T117">
                        <a:pos x="T6" y="T7"/>
                      </a:cxn>
                      <a:cxn ang="T118">
                        <a:pos x="T8" y="T9"/>
                      </a:cxn>
                      <a:cxn ang="T119">
                        <a:pos x="T10" y="T11"/>
                      </a:cxn>
                      <a:cxn ang="T120">
                        <a:pos x="T12" y="T13"/>
                      </a:cxn>
                      <a:cxn ang="T121">
                        <a:pos x="T14" y="T15"/>
                      </a:cxn>
                      <a:cxn ang="T122">
                        <a:pos x="T16" y="T17"/>
                      </a:cxn>
                      <a:cxn ang="T123">
                        <a:pos x="T18" y="T19"/>
                      </a:cxn>
                      <a:cxn ang="T124">
                        <a:pos x="T20" y="T21"/>
                      </a:cxn>
                      <a:cxn ang="T125">
                        <a:pos x="T22" y="T23"/>
                      </a:cxn>
                      <a:cxn ang="T126">
                        <a:pos x="T24" y="T25"/>
                      </a:cxn>
                      <a:cxn ang="T127">
                        <a:pos x="T26" y="T27"/>
                      </a:cxn>
                      <a:cxn ang="T128">
                        <a:pos x="T28" y="T29"/>
                      </a:cxn>
                      <a:cxn ang="T129">
                        <a:pos x="T30" y="T31"/>
                      </a:cxn>
                      <a:cxn ang="T130">
                        <a:pos x="T32" y="T33"/>
                      </a:cxn>
                      <a:cxn ang="T131">
                        <a:pos x="T34" y="T35"/>
                      </a:cxn>
                      <a:cxn ang="T132">
                        <a:pos x="T36" y="T37"/>
                      </a:cxn>
                      <a:cxn ang="T133">
                        <a:pos x="T38" y="T39"/>
                      </a:cxn>
                      <a:cxn ang="T134">
                        <a:pos x="T40" y="T41"/>
                      </a:cxn>
                      <a:cxn ang="T135">
                        <a:pos x="T42" y="T43"/>
                      </a:cxn>
                      <a:cxn ang="T136">
                        <a:pos x="T44" y="T45"/>
                      </a:cxn>
                      <a:cxn ang="T137">
                        <a:pos x="T46" y="T47"/>
                      </a:cxn>
                      <a:cxn ang="T138">
                        <a:pos x="T48" y="T49"/>
                      </a:cxn>
                      <a:cxn ang="T139">
                        <a:pos x="T50" y="T51"/>
                      </a:cxn>
                      <a:cxn ang="T140">
                        <a:pos x="T52" y="T53"/>
                      </a:cxn>
                      <a:cxn ang="T141">
                        <a:pos x="T54" y="T55"/>
                      </a:cxn>
                      <a:cxn ang="T142">
                        <a:pos x="T56" y="T57"/>
                      </a:cxn>
                      <a:cxn ang="T143">
                        <a:pos x="T58" y="T59"/>
                      </a:cxn>
                      <a:cxn ang="T144">
                        <a:pos x="T60" y="T61"/>
                      </a:cxn>
                      <a:cxn ang="T145">
                        <a:pos x="T62" y="T63"/>
                      </a:cxn>
                      <a:cxn ang="T146">
                        <a:pos x="T64" y="T65"/>
                      </a:cxn>
                      <a:cxn ang="T147">
                        <a:pos x="T66" y="T67"/>
                      </a:cxn>
                      <a:cxn ang="T148">
                        <a:pos x="T68" y="T69"/>
                      </a:cxn>
                      <a:cxn ang="T149">
                        <a:pos x="T70" y="T71"/>
                      </a:cxn>
                      <a:cxn ang="T150">
                        <a:pos x="T72" y="T73"/>
                      </a:cxn>
                      <a:cxn ang="T151">
                        <a:pos x="T74" y="T75"/>
                      </a:cxn>
                      <a:cxn ang="T152">
                        <a:pos x="T76" y="T77"/>
                      </a:cxn>
                      <a:cxn ang="T153">
                        <a:pos x="T78" y="T79"/>
                      </a:cxn>
                      <a:cxn ang="T154">
                        <a:pos x="T80" y="T81"/>
                      </a:cxn>
                      <a:cxn ang="T155">
                        <a:pos x="T82" y="T83"/>
                      </a:cxn>
                      <a:cxn ang="T156">
                        <a:pos x="T84" y="T85"/>
                      </a:cxn>
                      <a:cxn ang="T157">
                        <a:pos x="T86" y="T87"/>
                      </a:cxn>
                      <a:cxn ang="T158">
                        <a:pos x="T88" y="T89"/>
                      </a:cxn>
                      <a:cxn ang="T159">
                        <a:pos x="T90" y="T91"/>
                      </a:cxn>
                      <a:cxn ang="T160">
                        <a:pos x="T92" y="T93"/>
                      </a:cxn>
                      <a:cxn ang="T161">
                        <a:pos x="T94" y="T95"/>
                      </a:cxn>
                      <a:cxn ang="T162">
                        <a:pos x="T96" y="T97"/>
                      </a:cxn>
                      <a:cxn ang="T163">
                        <a:pos x="T98" y="T99"/>
                      </a:cxn>
                      <a:cxn ang="T164">
                        <a:pos x="T100" y="T101"/>
                      </a:cxn>
                      <a:cxn ang="T165">
                        <a:pos x="T102" y="T103"/>
                      </a:cxn>
                      <a:cxn ang="T166">
                        <a:pos x="T104" y="T105"/>
                      </a:cxn>
                      <a:cxn ang="T167">
                        <a:pos x="T106" y="T107"/>
                      </a:cxn>
                      <a:cxn ang="T168">
                        <a:pos x="T108" y="T109"/>
                      </a:cxn>
                      <a:cxn ang="T169">
                        <a:pos x="T110" y="T111"/>
                      </a:cxn>
                      <a:cxn ang="T170">
                        <a:pos x="T112" y="T113"/>
                      </a:cxn>
                    </a:cxnLst>
                    <a:rect l="T171" t="T172" r="T173" b="T174"/>
                    <a:pathLst>
                      <a:path w="261" h="165">
                        <a:moveTo>
                          <a:pt x="14" y="0"/>
                        </a:moveTo>
                        <a:lnTo>
                          <a:pt x="22" y="0"/>
                        </a:lnTo>
                        <a:lnTo>
                          <a:pt x="28" y="0"/>
                        </a:lnTo>
                        <a:lnTo>
                          <a:pt x="30" y="6"/>
                        </a:lnTo>
                        <a:lnTo>
                          <a:pt x="34" y="12"/>
                        </a:lnTo>
                        <a:lnTo>
                          <a:pt x="32" y="18"/>
                        </a:lnTo>
                        <a:lnTo>
                          <a:pt x="38" y="22"/>
                        </a:lnTo>
                        <a:lnTo>
                          <a:pt x="44" y="24"/>
                        </a:lnTo>
                        <a:lnTo>
                          <a:pt x="50" y="26"/>
                        </a:lnTo>
                        <a:lnTo>
                          <a:pt x="56" y="26"/>
                        </a:lnTo>
                        <a:lnTo>
                          <a:pt x="62" y="26"/>
                        </a:lnTo>
                        <a:lnTo>
                          <a:pt x="68" y="26"/>
                        </a:lnTo>
                        <a:lnTo>
                          <a:pt x="74" y="28"/>
                        </a:lnTo>
                        <a:lnTo>
                          <a:pt x="80" y="30"/>
                        </a:lnTo>
                        <a:lnTo>
                          <a:pt x="84" y="38"/>
                        </a:lnTo>
                        <a:lnTo>
                          <a:pt x="84" y="44"/>
                        </a:lnTo>
                        <a:lnTo>
                          <a:pt x="76" y="48"/>
                        </a:lnTo>
                        <a:lnTo>
                          <a:pt x="76" y="54"/>
                        </a:lnTo>
                        <a:lnTo>
                          <a:pt x="74" y="59"/>
                        </a:lnTo>
                        <a:lnTo>
                          <a:pt x="80" y="61"/>
                        </a:lnTo>
                        <a:lnTo>
                          <a:pt x="87" y="61"/>
                        </a:lnTo>
                        <a:lnTo>
                          <a:pt x="93" y="61"/>
                        </a:lnTo>
                        <a:lnTo>
                          <a:pt x="99" y="61"/>
                        </a:lnTo>
                        <a:lnTo>
                          <a:pt x="105" y="61"/>
                        </a:lnTo>
                        <a:lnTo>
                          <a:pt x="113" y="61"/>
                        </a:lnTo>
                        <a:lnTo>
                          <a:pt x="121" y="61"/>
                        </a:lnTo>
                        <a:lnTo>
                          <a:pt x="127" y="61"/>
                        </a:lnTo>
                        <a:lnTo>
                          <a:pt x="133" y="65"/>
                        </a:lnTo>
                        <a:lnTo>
                          <a:pt x="139" y="71"/>
                        </a:lnTo>
                        <a:lnTo>
                          <a:pt x="141" y="77"/>
                        </a:lnTo>
                        <a:lnTo>
                          <a:pt x="137" y="83"/>
                        </a:lnTo>
                        <a:lnTo>
                          <a:pt x="135" y="89"/>
                        </a:lnTo>
                        <a:lnTo>
                          <a:pt x="135" y="95"/>
                        </a:lnTo>
                        <a:lnTo>
                          <a:pt x="143" y="97"/>
                        </a:lnTo>
                        <a:lnTo>
                          <a:pt x="149" y="101"/>
                        </a:lnTo>
                        <a:lnTo>
                          <a:pt x="159" y="101"/>
                        </a:lnTo>
                        <a:lnTo>
                          <a:pt x="167" y="101"/>
                        </a:lnTo>
                        <a:lnTo>
                          <a:pt x="175" y="101"/>
                        </a:lnTo>
                        <a:lnTo>
                          <a:pt x="181" y="101"/>
                        </a:lnTo>
                        <a:lnTo>
                          <a:pt x="187" y="101"/>
                        </a:lnTo>
                        <a:lnTo>
                          <a:pt x="195" y="101"/>
                        </a:lnTo>
                        <a:lnTo>
                          <a:pt x="201" y="103"/>
                        </a:lnTo>
                        <a:lnTo>
                          <a:pt x="207" y="105"/>
                        </a:lnTo>
                        <a:lnTo>
                          <a:pt x="211" y="111"/>
                        </a:lnTo>
                        <a:lnTo>
                          <a:pt x="211" y="117"/>
                        </a:lnTo>
                        <a:lnTo>
                          <a:pt x="205" y="123"/>
                        </a:lnTo>
                        <a:lnTo>
                          <a:pt x="207" y="129"/>
                        </a:lnTo>
                        <a:lnTo>
                          <a:pt x="215" y="129"/>
                        </a:lnTo>
                        <a:lnTo>
                          <a:pt x="223" y="129"/>
                        </a:lnTo>
                        <a:lnTo>
                          <a:pt x="231" y="129"/>
                        </a:lnTo>
                        <a:lnTo>
                          <a:pt x="241" y="131"/>
                        </a:lnTo>
                        <a:lnTo>
                          <a:pt x="249" y="135"/>
                        </a:lnTo>
                        <a:lnTo>
                          <a:pt x="255" y="139"/>
                        </a:lnTo>
                        <a:lnTo>
                          <a:pt x="259" y="145"/>
                        </a:lnTo>
                        <a:lnTo>
                          <a:pt x="261" y="151"/>
                        </a:lnTo>
                        <a:lnTo>
                          <a:pt x="261" y="157"/>
                        </a:lnTo>
                        <a:lnTo>
                          <a:pt x="255" y="161"/>
                        </a:lnTo>
                        <a:lnTo>
                          <a:pt x="247" y="165"/>
                        </a:lnTo>
                        <a:lnTo>
                          <a:pt x="241" y="165"/>
                        </a:lnTo>
                        <a:lnTo>
                          <a:pt x="235" y="161"/>
                        </a:lnTo>
                        <a:lnTo>
                          <a:pt x="235" y="155"/>
                        </a:lnTo>
                        <a:lnTo>
                          <a:pt x="235" y="149"/>
                        </a:lnTo>
                        <a:lnTo>
                          <a:pt x="229" y="145"/>
                        </a:lnTo>
                        <a:lnTo>
                          <a:pt x="223" y="145"/>
                        </a:lnTo>
                        <a:lnTo>
                          <a:pt x="217" y="143"/>
                        </a:lnTo>
                        <a:lnTo>
                          <a:pt x="211" y="143"/>
                        </a:lnTo>
                        <a:lnTo>
                          <a:pt x="205" y="143"/>
                        </a:lnTo>
                        <a:lnTo>
                          <a:pt x="199" y="143"/>
                        </a:lnTo>
                        <a:lnTo>
                          <a:pt x="193" y="143"/>
                        </a:lnTo>
                        <a:lnTo>
                          <a:pt x="187" y="143"/>
                        </a:lnTo>
                        <a:lnTo>
                          <a:pt x="181" y="139"/>
                        </a:lnTo>
                        <a:lnTo>
                          <a:pt x="175" y="137"/>
                        </a:lnTo>
                        <a:lnTo>
                          <a:pt x="175" y="129"/>
                        </a:lnTo>
                        <a:lnTo>
                          <a:pt x="177" y="123"/>
                        </a:lnTo>
                        <a:lnTo>
                          <a:pt x="183" y="119"/>
                        </a:lnTo>
                        <a:lnTo>
                          <a:pt x="175" y="115"/>
                        </a:lnTo>
                        <a:lnTo>
                          <a:pt x="169" y="115"/>
                        </a:lnTo>
                        <a:lnTo>
                          <a:pt x="163" y="115"/>
                        </a:lnTo>
                        <a:lnTo>
                          <a:pt x="157" y="115"/>
                        </a:lnTo>
                        <a:lnTo>
                          <a:pt x="151" y="115"/>
                        </a:lnTo>
                        <a:lnTo>
                          <a:pt x="143" y="115"/>
                        </a:lnTo>
                        <a:lnTo>
                          <a:pt x="135" y="115"/>
                        </a:lnTo>
                        <a:lnTo>
                          <a:pt x="129" y="111"/>
                        </a:lnTo>
                        <a:lnTo>
                          <a:pt x="123" y="109"/>
                        </a:lnTo>
                        <a:lnTo>
                          <a:pt x="119" y="103"/>
                        </a:lnTo>
                        <a:lnTo>
                          <a:pt x="117" y="97"/>
                        </a:lnTo>
                        <a:lnTo>
                          <a:pt x="117" y="91"/>
                        </a:lnTo>
                        <a:lnTo>
                          <a:pt x="117" y="85"/>
                        </a:lnTo>
                        <a:lnTo>
                          <a:pt x="117" y="79"/>
                        </a:lnTo>
                        <a:lnTo>
                          <a:pt x="119" y="73"/>
                        </a:lnTo>
                        <a:lnTo>
                          <a:pt x="111" y="69"/>
                        </a:lnTo>
                        <a:lnTo>
                          <a:pt x="105" y="67"/>
                        </a:lnTo>
                        <a:lnTo>
                          <a:pt x="99" y="69"/>
                        </a:lnTo>
                        <a:lnTo>
                          <a:pt x="93" y="69"/>
                        </a:lnTo>
                        <a:lnTo>
                          <a:pt x="86" y="69"/>
                        </a:lnTo>
                        <a:lnTo>
                          <a:pt x="80" y="69"/>
                        </a:lnTo>
                        <a:lnTo>
                          <a:pt x="74" y="69"/>
                        </a:lnTo>
                        <a:lnTo>
                          <a:pt x="64" y="65"/>
                        </a:lnTo>
                        <a:lnTo>
                          <a:pt x="58" y="61"/>
                        </a:lnTo>
                        <a:lnTo>
                          <a:pt x="56" y="54"/>
                        </a:lnTo>
                        <a:lnTo>
                          <a:pt x="56" y="48"/>
                        </a:lnTo>
                        <a:lnTo>
                          <a:pt x="56" y="42"/>
                        </a:lnTo>
                        <a:lnTo>
                          <a:pt x="58" y="36"/>
                        </a:lnTo>
                        <a:lnTo>
                          <a:pt x="52" y="34"/>
                        </a:lnTo>
                        <a:lnTo>
                          <a:pt x="46" y="30"/>
                        </a:lnTo>
                        <a:lnTo>
                          <a:pt x="40" y="30"/>
                        </a:lnTo>
                        <a:lnTo>
                          <a:pt x="30" y="28"/>
                        </a:lnTo>
                        <a:lnTo>
                          <a:pt x="24" y="28"/>
                        </a:lnTo>
                        <a:lnTo>
                          <a:pt x="18" y="28"/>
                        </a:lnTo>
                        <a:lnTo>
                          <a:pt x="12" y="22"/>
                        </a:lnTo>
                        <a:lnTo>
                          <a:pt x="6" y="20"/>
                        </a:lnTo>
                        <a:lnTo>
                          <a:pt x="0" y="12"/>
                        </a:lnTo>
                        <a:lnTo>
                          <a:pt x="0" y="6"/>
                        </a:lnTo>
                        <a:lnTo>
                          <a:pt x="1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sp>
                <p:nvSpPr>
                  <p:cNvPr id="17503" name="Freeform 60"/>
                  <p:cNvSpPr>
                    <a:spLocks/>
                  </p:cNvSpPr>
                  <p:nvPr/>
                </p:nvSpPr>
                <p:spPr bwMode="auto">
                  <a:xfrm>
                    <a:off x="3502" y="1388"/>
                    <a:ext cx="709" cy="449"/>
                  </a:xfrm>
                  <a:custGeom>
                    <a:avLst/>
                    <a:gdLst>
                      <a:gd name="T0" fmla="*/ 22 w 261"/>
                      <a:gd name="T1" fmla="*/ 0 h 165"/>
                      <a:gd name="T2" fmla="*/ 30 w 261"/>
                      <a:gd name="T3" fmla="*/ 6 h 165"/>
                      <a:gd name="T4" fmla="*/ 32 w 261"/>
                      <a:gd name="T5" fmla="*/ 18 h 165"/>
                      <a:gd name="T6" fmla="*/ 44 w 261"/>
                      <a:gd name="T7" fmla="*/ 24 h 165"/>
                      <a:gd name="T8" fmla="*/ 56 w 261"/>
                      <a:gd name="T9" fmla="*/ 26 h 165"/>
                      <a:gd name="T10" fmla="*/ 68 w 261"/>
                      <a:gd name="T11" fmla="*/ 26 h 165"/>
                      <a:gd name="T12" fmla="*/ 80 w 261"/>
                      <a:gd name="T13" fmla="*/ 30 h 165"/>
                      <a:gd name="T14" fmla="*/ 84 w 261"/>
                      <a:gd name="T15" fmla="*/ 44 h 165"/>
                      <a:gd name="T16" fmla="*/ 76 w 261"/>
                      <a:gd name="T17" fmla="*/ 54 h 165"/>
                      <a:gd name="T18" fmla="*/ 80 w 261"/>
                      <a:gd name="T19" fmla="*/ 61 h 165"/>
                      <a:gd name="T20" fmla="*/ 93 w 261"/>
                      <a:gd name="T21" fmla="*/ 61 h 165"/>
                      <a:gd name="T22" fmla="*/ 105 w 261"/>
                      <a:gd name="T23" fmla="*/ 61 h 165"/>
                      <a:gd name="T24" fmla="*/ 121 w 261"/>
                      <a:gd name="T25" fmla="*/ 61 h 165"/>
                      <a:gd name="T26" fmla="*/ 133 w 261"/>
                      <a:gd name="T27" fmla="*/ 65 h 165"/>
                      <a:gd name="T28" fmla="*/ 141 w 261"/>
                      <a:gd name="T29" fmla="*/ 77 h 165"/>
                      <a:gd name="T30" fmla="*/ 135 w 261"/>
                      <a:gd name="T31" fmla="*/ 89 h 165"/>
                      <a:gd name="T32" fmla="*/ 143 w 261"/>
                      <a:gd name="T33" fmla="*/ 97 h 165"/>
                      <a:gd name="T34" fmla="*/ 159 w 261"/>
                      <a:gd name="T35" fmla="*/ 101 h 165"/>
                      <a:gd name="T36" fmla="*/ 175 w 261"/>
                      <a:gd name="T37" fmla="*/ 101 h 165"/>
                      <a:gd name="T38" fmla="*/ 187 w 261"/>
                      <a:gd name="T39" fmla="*/ 101 h 165"/>
                      <a:gd name="T40" fmla="*/ 201 w 261"/>
                      <a:gd name="T41" fmla="*/ 103 h 165"/>
                      <a:gd name="T42" fmla="*/ 211 w 261"/>
                      <a:gd name="T43" fmla="*/ 111 h 165"/>
                      <a:gd name="T44" fmla="*/ 205 w 261"/>
                      <a:gd name="T45" fmla="*/ 123 h 165"/>
                      <a:gd name="T46" fmla="*/ 215 w 261"/>
                      <a:gd name="T47" fmla="*/ 129 h 165"/>
                      <a:gd name="T48" fmla="*/ 231 w 261"/>
                      <a:gd name="T49" fmla="*/ 129 h 165"/>
                      <a:gd name="T50" fmla="*/ 249 w 261"/>
                      <a:gd name="T51" fmla="*/ 135 h 165"/>
                      <a:gd name="T52" fmla="*/ 259 w 261"/>
                      <a:gd name="T53" fmla="*/ 145 h 165"/>
                      <a:gd name="T54" fmla="*/ 261 w 261"/>
                      <a:gd name="T55" fmla="*/ 157 h 165"/>
                      <a:gd name="T56" fmla="*/ 247 w 261"/>
                      <a:gd name="T57" fmla="*/ 165 h 165"/>
                      <a:gd name="T58" fmla="*/ 235 w 261"/>
                      <a:gd name="T59" fmla="*/ 161 h 165"/>
                      <a:gd name="T60" fmla="*/ 235 w 261"/>
                      <a:gd name="T61" fmla="*/ 149 h 165"/>
                      <a:gd name="T62" fmla="*/ 223 w 261"/>
                      <a:gd name="T63" fmla="*/ 145 h 165"/>
                      <a:gd name="T64" fmla="*/ 211 w 261"/>
                      <a:gd name="T65" fmla="*/ 143 h 165"/>
                      <a:gd name="T66" fmla="*/ 199 w 261"/>
                      <a:gd name="T67" fmla="*/ 143 h 165"/>
                      <a:gd name="T68" fmla="*/ 187 w 261"/>
                      <a:gd name="T69" fmla="*/ 143 h 165"/>
                      <a:gd name="T70" fmla="*/ 175 w 261"/>
                      <a:gd name="T71" fmla="*/ 137 h 165"/>
                      <a:gd name="T72" fmla="*/ 177 w 261"/>
                      <a:gd name="T73" fmla="*/ 123 h 165"/>
                      <a:gd name="T74" fmla="*/ 175 w 261"/>
                      <a:gd name="T75" fmla="*/ 115 h 165"/>
                      <a:gd name="T76" fmla="*/ 163 w 261"/>
                      <a:gd name="T77" fmla="*/ 115 h 165"/>
                      <a:gd name="T78" fmla="*/ 151 w 261"/>
                      <a:gd name="T79" fmla="*/ 115 h 165"/>
                      <a:gd name="T80" fmla="*/ 135 w 261"/>
                      <a:gd name="T81" fmla="*/ 115 h 165"/>
                      <a:gd name="T82" fmla="*/ 123 w 261"/>
                      <a:gd name="T83" fmla="*/ 109 h 165"/>
                      <a:gd name="T84" fmla="*/ 117 w 261"/>
                      <a:gd name="T85" fmla="*/ 97 h 165"/>
                      <a:gd name="T86" fmla="*/ 117 w 261"/>
                      <a:gd name="T87" fmla="*/ 85 h 165"/>
                      <a:gd name="T88" fmla="*/ 119 w 261"/>
                      <a:gd name="T89" fmla="*/ 73 h 165"/>
                      <a:gd name="T90" fmla="*/ 105 w 261"/>
                      <a:gd name="T91" fmla="*/ 67 h 165"/>
                      <a:gd name="T92" fmla="*/ 93 w 261"/>
                      <a:gd name="T93" fmla="*/ 69 h 165"/>
                      <a:gd name="T94" fmla="*/ 80 w 261"/>
                      <a:gd name="T95" fmla="*/ 69 h 165"/>
                      <a:gd name="T96" fmla="*/ 64 w 261"/>
                      <a:gd name="T97" fmla="*/ 65 h 165"/>
                      <a:gd name="T98" fmla="*/ 56 w 261"/>
                      <a:gd name="T99" fmla="*/ 54 h 165"/>
                      <a:gd name="T100" fmla="*/ 56 w 261"/>
                      <a:gd name="T101" fmla="*/ 42 h 165"/>
                      <a:gd name="T102" fmla="*/ 52 w 261"/>
                      <a:gd name="T103" fmla="*/ 34 h 165"/>
                      <a:gd name="T104" fmla="*/ 40 w 261"/>
                      <a:gd name="T105" fmla="*/ 30 h 165"/>
                      <a:gd name="T106" fmla="*/ 24 w 261"/>
                      <a:gd name="T107" fmla="*/ 28 h 165"/>
                      <a:gd name="T108" fmla="*/ 12 w 261"/>
                      <a:gd name="T109" fmla="*/ 22 h 165"/>
                      <a:gd name="T110" fmla="*/ 0 w 261"/>
                      <a:gd name="T111" fmla="*/ 12 h 165"/>
                      <a:gd name="T112" fmla="*/ 14 w 261"/>
                      <a:gd name="T113" fmla="*/ 0 h 165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w 261"/>
                      <a:gd name="T172" fmla="*/ 0 h 165"/>
                      <a:gd name="T173" fmla="*/ 261 w 261"/>
                      <a:gd name="T174" fmla="*/ 165 h 165"/>
                    </a:gdLst>
                    <a:ahLst/>
                    <a:cxnLst>
                      <a:cxn ang="T114">
                        <a:pos x="T0" y="T1"/>
                      </a:cxn>
                      <a:cxn ang="T115">
                        <a:pos x="T2" y="T3"/>
                      </a:cxn>
                      <a:cxn ang="T116">
                        <a:pos x="T4" y="T5"/>
                      </a:cxn>
                      <a:cxn ang="T117">
                        <a:pos x="T6" y="T7"/>
                      </a:cxn>
                      <a:cxn ang="T118">
                        <a:pos x="T8" y="T9"/>
                      </a:cxn>
                      <a:cxn ang="T119">
                        <a:pos x="T10" y="T11"/>
                      </a:cxn>
                      <a:cxn ang="T120">
                        <a:pos x="T12" y="T13"/>
                      </a:cxn>
                      <a:cxn ang="T121">
                        <a:pos x="T14" y="T15"/>
                      </a:cxn>
                      <a:cxn ang="T122">
                        <a:pos x="T16" y="T17"/>
                      </a:cxn>
                      <a:cxn ang="T123">
                        <a:pos x="T18" y="T19"/>
                      </a:cxn>
                      <a:cxn ang="T124">
                        <a:pos x="T20" y="T21"/>
                      </a:cxn>
                      <a:cxn ang="T125">
                        <a:pos x="T22" y="T23"/>
                      </a:cxn>
                      <a:cxn ang="T126">
                        <a:pos x="T24" y="T25"/>
                      </a:cxn>
                      <a:cxn ang="T127">
                        <a:pos x="T26" y="T27"/>
                      </a:cxn>
                      <a:cxn ang="T128">
                        <a:pos x="T28" y="T29"/>
                      </a:cxn>
                      <a:cxn ang="T129">
                        <a:pos x="T30" y="T31"/>
                      </a:cxn>
                      <a:cxn ang="T130">
                        <a:pos x="T32" y="T33"/>
                      </a:cxn>
                      <a:cxn ang="T131">
                        <a:pos x="T34" y="T35"/>
                      </a:cxn>
                      <a:cxn ang="T132">
                        <a:pos x="T36" y="T37"/>
                      </a:cxn>
                      <a:cxn ang="T133">
                        <a:pos x="T38" y="T39"/>
                      </a:cxn>
                      <a:cxn ang="T134">
                        <a:pos x="T40" y="T41"/>
                      </a:cxn>
                      <a:cxn ang="T135">
                        <a:pos x="T42" y="T43"/>
                      </a:cxn>
                      <a:cxn ang="T136">
                        <a:pos x="T44" y="T45"/>
                      </a:cxn>
                      <a:cxn ang="T137">
                        <a:pos x="T46" y="T47"/>
                      </a:cxn>
                      <a:cxn ang="T138">
                        <a:pos x="T48" y="T49"/>
                      </a:cxn>
                      <a:cxn ang="T139">
                        <a:pos x="T50" y="T51"/>
                      </a:cxn>
                      <a:cxn ang="T140">
                        <a:pos x="T52" y="T53"/>
                      </a:cxn>
                      <a:cxn ang="T141">
                        <a:pos x="T54" y="T55"/>
                      </a:cxn>
                      <a:cxn ang="T142">
                        <a:pos x="T56" y="T57"/>
                      </a:cxn>
                      <a:cxn ang="T143">
                        <a:pos x="T58" y="T59"/>
                      </a:cxn>
                      <a:cxn ang="T144">
                        <a:pos x="T60" y="T61"/>
                      </a:cxn>
                      <a:cxn ang="T145">
                        <a:pos x="T62" y="T63"/>
                      </a:cxn>
                      <a:cxn ang="T146">
                        <a:pos x="T64" y="T65"/>
                      </a:cxn>
                      <a:cxn ang="T147">
                        <a:pos x="T66" y="T67"/>
                      </a:cxn>
                      <a:cxn ang="T148">
                        <a:pos x="T68" y="T69"/>
                      </a:cxn>
                      <a:cxn ang="T149">
                        <a:pos x="T70" y="T71"/>
                      </a:cxn>
                      <a:cxn ang="T150">
                        <a:pos x="T72" y="T73"/>
                      </a:cxn>
                      <a:cxn ang="T151">
                        <a:pos x="T74" y="T75"/>
                      </a:cxn>
                      <a:cxn ang="T152">
                        <a:pos x="T76" y="T77"/>
                      </a:cxn>
                      <a:cxn ang="T153">
                        <a:pos x="T78" y="T79"/>
                      </a:cxn>
                      <a:cxn ang="T154">
                        <a:pos x="T80" y="T81"/>
                      </a:cxn>
                      <a:cxn ang="T155">
                        <a:pos x="T82" y="T83"/>
                      </a:cxn>
                      <a:cxn ang="T156">
                        <a:pos x="T84" y="T85"/>
                      </a:cxn>
                      <a:cxn ang="T157">
                        <a:pos x="T86" y="T87"/>
                      </a:cxn>
                      <a:cxn ang="T158">
                        <a:pos x="T88" y="T89"/>
                      </a:cxn>
                      <a:cxn ang="T159">
                        <a:pos x="T90" y="T91"/>
                      </a:cxn>
                      <a:cxn ang="T160">
                        <a:pos x="T92" y="T93"/>
                      </a:cxn>
                      <a:cxn ang="T161">
                        <a:pos x="T94" y="T95"/>
                      </a:cxn>
                      <a:cxn ang="T162">
                        <a:pos x="T96" y="T97"/>
                      </a:cxn>
                      <a:cxn ang="T163">
                        <a:pos x="T98" y="T99"/>
                      </a:cxn>
                      <a:cxn ang="T164">
                        <a:pos x="T100" y="T101"/>
                      </a:cxn>
                      <a:cxn ang="T165">
                        <a:pos x="T102" y="T103"/>
                      </a:cxn>
                      <a:cxn ang="T166">
                        <a:pos x="T104" y="T105"/>
                      </a:cxn>
                      <a:cxn ang="T167">
                        <a:pos x="T106" y="T107"/>
                      </a:cxn>
                      <a:cxn ang="T168">
                        <a:pos x="T108" y="T109"/>
                      </a:cxn>
                      <a:cxn ang="T169">
                        <a:pos x="T110" y="T111"/>
                      </a:cxn>
                      <a:cxn ang="T170">
                        <a:pos x="T112" y="T113"/>
                      </a:cxn>
                    </a:cxnLst>
                    <a:rect l="T171" t="T172" r="T173" b="T174"/>
                    <a:pathLst>
                      <a:path w="261" h="165">
                        <a:moveTo>
                          <a:pt x="14" y="0"/>
                        </a:moveTo>
                        <a:lnTo>
                          <a:pt x="22" y="0"/>
                        </a:lnTo>
                        <a:lnTo>
                          <a:pt x="28" y="0"/>
                        </a:lnTo>
                        <a:lnTo>
                          <a:pt x="30" y="6"/>
                        </a:lnTo>
                        <a:lnTo>
                          <a:pt x="34" y="12"/>
                        </a:lnTo>
                        <a:lnTo>
                          <a:pt x="32" y="18"/>
                        </a:lnTo>
                        <a:lnTo>
                          <a:pt x="38" y="22"/>
                        </a:lnTo>
                        <a:lnTo>
                          <a:pt x="44" y="24"/>
                        </a:lnTo>
                        <a:lnTo>
                          <a:pt x="50" y="26"/>
                        </a:lnTo>
                        <a:lnTo>
                          <a:pt x="56" y="26"/>
                        </a:lnTo>
                        <a:lnTo>
                          <a:pt x="62" y="26"/>
                        </a:lnTo>
                        <a:lnTo>
                          <a:pt x="68" y="26"/>
                        </a:lnTo>
                        <a:lnTo>
                          <a:pt x="74" y="28"/>
                        </a:lnTo>
                        <a:lnTo>
                          <a:pt x="80" y="30"/>
                        </a:lnTo>
                        <a:lnTo>
                          <a:pt x="84" y="38"/>
                        </a:lnTo>
                        <a:lnTo>
                          <a:pt x="84" y="44"/>
                        </a:lnTo>
                        <a:lnTo>
                          <a:pt x="76" y="48"/>
                        </a:lnTo>
                        <a:lnTo>
                          <a:pt x="76" y="54"/>
                        </a:lnTo>
                        <a:lnTo>
                          <a:pt x="74" y="59"/>
                        </a:lnTo>
                        <a:lnTo>
                          <a:pt x="80" y="61"/>
                        </a:lnTo>
                        <a:lnTo>
                          <a:pt x="87" y="61"/>
                        </a:lnTo>
                        <a:lnTo>
                          <a:pt x="93" y="61"/>
                        </a:lnTo>
                        <a:lnTo>
                          <a:pt x="99" y="61"/>
                        </a:lnTo>
                        <a:lnTo>
                          <a:pt x="105" y="61"/>
                        </a:lnTo>
                        <a:lnTo>
                          <a:pt x="113" y="61"/>
                        </a:lnTo>
                        <a:lnTo>
                          <a:pt x="121" y="61"/>
                        </a:lnTo>
                        <a:lnTo>
                          <a:pt x="127" y="61"/>
                        </a:lnTo>
                        <a:lnTo>
                          <a:pt x="133" y="65"/>
                        </a:lnTo>
                        <a:lnTo>
                          <a:pt x="139" y="71"/>
                        </a:lnTo>
                        <a:lnTo>
                          <a:pt x="141" y="77"/>
                        </a:lnTo>
                        <a:lnTo>
                          <a:pt x="137" y="83"/>
                        </a:lnTo>
                        <a:lnTo>
                          <a:pt x="135" y="89"/>
                        </a:lnTo>
                        <a:lnTo>
                          <a:pt x="135" y="95"/>
                        </a:lnTo>
                        <a:lnTo>
                          <a:pt x="143" y="97"/>
                        </a:lnTo>
                        <a:lnTo>
                          <a:pt x="149" y="101"/>
                        </a:lnTo>
                        <a:lnTo>
                          <a:pt x="159" y="101"/>
                        </a:lnTo>
                        <a:lnTo>
                          <a:pt x="167" y="101"/>
                        </a:lnTo>
                        <a:lnTo>
                          <a:pt x="175" y="101"/>
                        </a:lnTo>
                        <a:lnTo>
                          <a:pt x="181" y="101"/>
                        </a:lnTo>
                        <a:lnTo>
                          <a:pt x="187" y="101"/>
                        </a:lnTo>
                        <a:lnTo>
                          <a:pt x="195" y="101"/>
                        </a:lnTo>
                        <a:lnTo>
                          <a:pt x="201" y="103"/>
                        </a:lnTo>
                        <a:lnTo>
                          <a:pt x="207" y="105"/>
                        </a:lnTo>
                        <a:lnTo>
                          <a:pt x="211" y="111"/>
                        </a:lnTo>
                        <a:lnTo>
                          <a:pt x="211" y="117"/>
                        </a:lnTo>
                        <a:lnTo>
                          <a:pt x="205" y="123"/>
                        </a:lnTo>
                        <a:lnTo>
                          <a:pt x="207" y="129"/>
                        </a:lnTo>
                        <a:lnTo>
                          <a:pt x="215" y="129"/>
                        </a:lnTo>
                        <a:lnTo>
                          <a:pt x="223" y="129"/>
                        </a:lnTo>
                        <a:lnTo>
                          <a:pt x="231" y="129"/>
                        </a:lnTo>
                        <a:lnTo>
                          <a:pt x="241" y="131"/>
                        </a:lnTo>
                        <a:lnTo>
                          <a:pt x="249" y="135"/>
                        </a:lnTo>
                        <a:lnTo>
                          <a:pt x="255" y="139"/>
                        </a:lnTo>
                        <a:lnTo>
                          <a:pt x="259" y="145"/>
                        </a:lnTo>
                        <a:lnTo>
                          <a:pt x="261" y="151"/>
                        </a:lnTo>
                        <a:lnTo>
                          <a:pt x="261" y="157"/>
                        </a:lnTo>
                        <a:lnTo>
                          <a:pt x="255" y="161"/>
                        </a:lnTo>
                        <a:lnTo>
                          <a:pt x="247" y="165"/>
                        </a:lnTo>
                        <a:lnTo>
                          <a:pt x="241" y="165"/>
                        </a:lnTo>
                        <a:lnTo>
                          <a:pt x="235" y="161"/>
                        </a:lnTo>
                        <a:lnTo>
                          <a:pt x="235" y="155"/>
                        </a:lnTo>
                        <a:lnTo>
                          <a:pt x="235" y="149"/>
                        </a:lnTo>
                        <a:lnTo>
                          <a:pt x="229" y="145"/>
                        </a:lnTo>
                        <a:lnTo>
                          <a:pt x="223" y="145"/>
                        </a:lnTo>
                        <a:lnTo>
                          <a:pt x="217" y="143"/>
                        </a:lnTo>
                        <a:lnTo>
                          <a:pt x="211" y="143"/>
                        </a:lnTo>
                        <a:lnTo>
                          <a:pt x="205" y="143"/>
                        </a:lnTo>
                        <a:lnTo>
                          <a:pt x="199" y="143"/>
                        </a:lnTo>
                        <a:lnTo>
                          <a:pt x="193" y="143"/>
                        </a:lnTo>
                        <a:lnTo>
                          <a:pt x="187" y="143"/>
                        </a:lnTo>
                        <a:lnTo>
                          <a:pt x="181" y="139"/>
                        </a:lnTo>
                        <a:lnTo>
                          <a:pt x="175" y="137"/>
                        </a:lnTo>
                        <a:lnTo>
                          <a:pt x="175" y="129"/>
                        </a:lnTo>
                        <a:lnTo>
                          <a:pt x="177" y="123"/>
                        </a:lnTo>
                        <a:lnTo>
                          <a:pt x="183" y="119"/>
                        </a:lnTo>
                        <a:lnTo>
                          <a:pt x="175" y="115"/>
                        </a:lnTo>
                        <a:lnTo>
                          <a:pt x="169" y="115"/>
                        </a:lnTo>
                        <a:lnTo>
                          <a:pt x="163" y="115"/>
                        </a:lnTo>
                        <a:lnTo>
                          <a:pt x="157" y="115"/>
                        </a:lnTo>
                        <a:lnTo>
                          <a:pt x="151" y="115"/>
                        </a:lnTo>
                        <a:lnTo>
                          <a:pt x="143" y="115"/>
                        </a:lnTo>
                        <a:lnTo>
                          <a:pt x="135" y="115"/>
                        </a:lnTo>
                        <a:lnTo>
                          <a:pt x="129" y="111"/>
                        </a:lnTo>
                        <a:lnTo>
                          <a:pt x="123" y="109"/>
                        </a:lnTo>
                        <a:lnTo>
                          <a:pt x="119" y="103"/>
                        </a:lnTo>
                        <a:lnTo>
                          <a:pt x="117" y="97"/>
                        </a:lnTo>
                        <a:lnTo>
                          <a:pt x="117" y="91"/>
                        </a:lnTo>
                        <a:lnTo>
                          <a:pt x="117" y="85"/>
                        </a:lnTo>
                        <a:lnTo>
                          <a:pt x="117" y="79"/>
                        </a:lnTo>
                        <a:lnTo>
                          <a:pt x="119" y="73"/>
                        </a:lnTo>
                        <a:lnTo>
                          <a:pt x="111" y="69"/>
                        </a:lnTo>
                        <a:lnTo>
                          <a:pt x="105" y="67"/>
                        </a:lnTo>
                        <a:lnTo>
                          <a:pt x="99" y="69"/>
                        </a:lnTo>
                        <a:lnTo>
                          <a:pt x="93" y="69"/>
                        </a:lnTo>
                        <a:lnTo>
                          <a:pt x="86" y="69"/>
                        </a:lnTo>
                        <a:lnTo>
                          <a:pt x="80" y="69"/>
                        </a:lnTo>
                        <a:lnTo>
                          <a:pt x="74" y="69"/>
                        </a:lnTo>
                        <a:lnTo>
                          <a:pt x="64" y="65"/>
                        </a:lnTo>
                        <a:lnTo>
                          <a:pt x="58" y="61"/>
                        </a:lnTo>
                        <a:lnTo>
                          <a:pt x="56" y="54"/>
                        </a:lnTo>
                        <a:lnTo>
                          <a:pt x="56" y="48"/>
                        </a:lnTo>
                        <a:lnTo>
                          <a:pt x="56" y="42"/>
                        </a:lnTo>
                        <a:lnTo>
                          <a:pt x="58" y="36"/>
                        </a:lnTo>
                        <a:lnTo>
                          <a:pt x="52" y="34"/>
                        </a:lnTo>
                        <a:lnTo>
                          <a:pt x="46" y="30"/>
                        </a:lnTo>
                        <a:lnTo>
                          <a:pt x="40" y="30"/>
                        </a:lnTo>
                        <a:lnTo>
                          <a:pt x="30" y="28"/>
                        </a:lnTo>
                        <a:lnTo>
                          <a:pt x="24" y="28"/>
                        </a:lnTo>
                        <a:lnTo>
                          <a:pt x="18" y="28"/>
                        </a:lnTo>
                        <a:lnTo>
                          <a:pt x="12" y="22"/>
                        </a:lnTo>
                        <a:lnTo>
                          <a:pt x="6" y="20"/>
                        </a:lnTo>
                        <a:lnTo>
                          <a:pt x="0" y="12"/>
                        </a:lnTo>
                        <a:lnTo>
                          <a:pt x="0" y="6"/>
                        </a:lnTo>
                        <a:lnTo>
                          <a:pt x="1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sp>
                <p:nvSpPr>
                  <p:cNvPr id="17504" name="Freeform 61"/>
                  <p:cNvSpPr>
                    <a:spLocks/>
                  </p:cNvSpPr>
                  <p:nvPr/>
                </p:nvSpPr>
                <p:spPr bwMode="auto">
                  <a:xfrm>
                    <a:off x="3453" y="1524"/>
                    <a:ext cx="261" cy="193"/>
                  </a:xfrm>
                  <a:custGeom>
                    <a:avLst/>
                    <a:gdLst>
                      <a:gd name="T0" fmla="*/ 24 w 96"/>
                      <a:gd name="T1" fmla="*/ 0 h 71"/>
                      <a:gd name="T2" fmla="*/ 34 w 96"/>
                      <a:gd name="T3" fmla="*/ 3 h 71"/>
                      <a:gd name="T4" fmla="*/ 38 w 96"/>
                      <a:gd name="T5" fmla="*/ 9 h 71"/>
                      <a:gd name="T6" fmla="*/ 40 w 96"/>
                      <a:gd name="T7" fmla="*/ 15 h 71"/>
                      <a:gd name="T8" fmla="*/ 40 w 96"/>
                      <a:gd name="T9" fmla="*/ 21 h 71"/>
                      <a:gd name="T10" fmla="*/ 44 w 96"/>
                      <a:gd name="T11" fmla="*/ 27 h 71"/>
                      <a:gd name="T12" fmla="*/ 50 w 96"/>
                      <a:gd name="T13" fmla="*/ 31 h 71"/>
                      <a:gd name="T14" fmla="*/ 56 w 96"/>
                      <a:gd name="T15" fmla="*/ 33 h 71"/>
                      <a:gd name="T16" fmla="*/ 64 w 96"/>
                      <a:gd name="T17" fmla="*/ 35 h 71"/>
                      <a:gd name="T18" fmla="*/ 70 w 96"/>
                      <a:gd name="T19" fmla="*/ 37 h 71"/>
                      <a:gd name="T20" fmla="*/ 78 w 96"/>
                      <a:gd name="T21" fmla="*/ 37 h 71"/>
                      <a:gd name="T22" fmla="*/ 84 w 96"/>
                      <a:gd name="T23" fmla="*/ 41 h 71"/>
                      <a:gd name="T24" fmla="*/ 90 w 96"/>
                      <a:gd name="T25" fmla="*/ 43 h 71"/>
                      <a:gd name="T26" fmla="*/ 94 w 96"/>
                      <a:gd name="T27" fmla="*/ 49 h 71"/>
                      <a:gd name="T28" fmla="*/ 96 w 96"/>
                      <a:gd name="T29" fmla="*/ 55 h 71"/>
                      <a:gd name="T30" fmla="*/ 96 w 96"/>
                      <a:gd name="T31" fmla="*/ 61 h 71"/>
                      <a:gd name="T32" fmla="*/ 90 w 96"/>
                      <a:gd name="T33" fmla="*/ 67 h 71"/>
                      <a:gd name="T34" fmla="*/ 84 w 96"/>
                      <a:gd name="T35" fmla="*/ 71 h 71"/>
                      <a:gd name="T36" fmla="*/ 78 w 96"/>
                      <a:gd name="T37" fmla="*/ 71 h 71"/>
                      <a:gd name="T38" fmla="*/ 72 w 96"/>
                      <a:gd name="T39" fmla="*/ 71 h 71"/>
                      <a:gd name="T40" fmla="*/ 66 w 96"/>
                      <a:gd name="T41" fmla="*/ 65 h 71"/>
                      <a:gd name="T42" fmla="*/ 66 w 96"/>
                      <a:gd name="T43" fmla="*/ 59 h 71"/>
                      <a:gd name="T44" fmla="*/ 62 w 96"/>
                      <a:gd name="T45" fmla="*/ 53 h 71"/>
                      <a:gd name="T46" fmla="*/ 56 w 96"/>
                      <a:gd name="T47" fmla="*/ 51 h 71"/>
                      <a:gd name="T48" fmla="*/ 50 w 96"/>
                      <a:gd name="T49" fmla="*/ 51 h 71"/>
                      <a:gd name="T50" fmla="*/ 44 w 96"/>
                      <a:gd name="T51" fmla="*/ 51 h 71"/>
                      <a:gd name="T52" fmla="*/ 38 w 96"/>
                      <a:gd name="T53" fmla="*/ 49 h 71"/>
                      <a:gd name="T54" fmla="*/ 32 w 96"/>
                      <a:gd name="T55" fmla="*/ 47 h 71"/>
                      <a:gd name="T56" fmla="*/ 26 w 96"/>
                      <a:gd name="T57" fmla="*/ 45 h 71"/>
                      <a:gd name="T58" fmla="*/ 20 w 96"/>
                      <a:gd name="T59" fmla="*/ 41 h 71"/>
                      <a:gd name="T60" fmla="*/ 18 w 96"/>
                      <a:gd name="T61" fmla="*/ 35 h 71"/>
                      <a:gd name="T62" fmla="*/ 16 w 96"/>
                      <a:gd name="T63" fmla="*/ 29 h 71"/>
                      <a:gd name="T64" fmla="*/ 10 w 96"/>
                      <a:gd name="T65" fmla="*/ 27 h 71"/>
                      <a:gd name="T66" fmla="*/ 6 w 96"/>
                      <a:gd name="T67" fmla="*/ 21 h 71"/>
                      <a:gd name="T68" fmla="*/ 0 w 96"/>
                      <a:gd name="T69" fmla="*/ 17 h 71"/>
                      <a:gd name="T70" fmla="*/ 6 w 96"/>
                      <a:gd name="T71" fmla="*/ 13 h 71"/>
                      <a:gd name="T72" fmla="*/ 10 w 96"/>
                      <a:gd name="T73" fmla="*/ 7 h 71"/>
                      <a:gd name="T74" fmla="*/ 16 w 96"/>
                      <a:gd name="T75" fmla="*/ 5 h 71"/>
                      <a:gd name="T76" fmla="*/ 24 w 96"/>
                      <a:gd name="T77" fmla="*/ 0 h 71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w 96"/>
                      <a:gd name="T118" fmla="*/ 0 h 71"/>
                      <a:gd name="T119" fmla="*/ 96 w 96"/>
                      <a:gd name="T120" fmla="*/ 71 h 71"/>
                    </a:gdLst>
                    <a:ahLst/>
                    <a:cxnLst>
                      <a:cxn ang="T78">
                        <a:pos x="T0" y="T1"/>
                      </a:cxn>
                      <a:cxn ang="T79">
                        <a:pos x="T2" y="T3"/>
                      </a:cxn>
                      <a:cxn ang="T80">
                        <a:pos x="T4" y="T5"/>
                      </a:cxn>
                      <a:cxn ang="T81">
                        <a:pos x="T6" y="T7"/>
                      </a:cxn>
                      <a:cxn ang="T82">
                        <a:pos x="T8" y="T9"/>
                      </a:cxn>
                      <a:cxn ang="T83">
                        <a:pos x="T10" y="T11"/>
                      </a:cxn>
                      <a:cxn ang="T84">
                        <a:pos x="T12" y="T13"/>
                      </a:cxn>
                      <a:cxn ang="T85">
                        <a:pos x="T14" y="T15"/>
                      </a:cxn>
                      <a:cxn ang="T86">
                        <a:pos x="T16" y="T17"/>
                      </a:cxn>
                      <a:cxn ang="T87">
                        <a:pos x="T18" y="T19"/>
                      </a:cxn>
                      <a:cxn ang="T88">
                        <a:pos x="T20" y="T21"/>
                      </a:cxn>
                      <a:cxn ang="T89">
                        <a:pos x="T22" y="T23"/>
                      </a:cxn>
                      <a:cxn ang="T90">
                        <a:pos x="T24" y="T25"/>
                      </a:cxn>
                      <a:cxn ang="T91">
                        <a:pos x="T26" y="T27"/>
                      </a:cxn>
                      <a:cxn ang="T92">
                        <a:pos x="T28" y="T29"/>
                      </a:cxn>
                      <a:cxn ang="T93">
                        <a:pos x="T30" y="T31"/>
                      </a:cxn>
                      <a:cxn ang="T94">
                        <a:pos x="T32" y="T33"/>
                      </a:cxn>
                      <a:cxn ang="T95">
                        <a:pos x="T34" y="T35"/>
                      </a:cxn>
                      <a:cxn ang="T96">
                        <a:pos x="T36" y="T37"/>
                      </a:cxn>
                      <a:cxn ang="T97">
                        <a:pos x="T38" y="T39"/>
                      </a:cxn>
                      <a:cxn ang="T98">
                        <a:pos x="T40" y="T41"/>
                      </a:cxn>
                      <a:cxn ang="T99">
                        <a:pos x="T42" y="T43"/>
                      </a:cxn>
                      <a:cxn ang="T100">
                        <a:pos x="T44" y="T45"/>
                      </a:cxn>
                      <a:cxn ang="T101">
                        <a:pos x="T46" y="T47"/>
                      </a:cxn>
                      <a:cxn ang="T102">
                        <a:pos x="T48" y="T49"/>
                      </a:cxn>
                      <a:cxn ang="T103">
                        <a:pos x="T50" y="T51"/>
                      </a:cxn>
                      <a:cxn ang="T104">
                        <a:pos x="T52" y="T53"/>
                      </a:cxn>
                      <a:cxn ang="T105">
                        <a:pos x="T54" y="T55"/>
                      </a:cxn>
                      <a:cxn ang="T106">
                        <a:pos x="T56" y="T57"/>
                      </a:cxn>
                      <a:cxn ang="T107">
                        <a:pos x="T58" y="T59"/>
                      </a:cxn>
                      <a:cxn ang="T108">
                        <a:pos x="T60" y="T61"/>
                      </a:cxn>
                      <a:cxn ang="T109">
                        <a:pos x="T62" y="T63"/>
                      </a:cxn>
                      <a:cxn ang="T110">
                        <a:pos x="T64" y="T65"/>
                      </a:cxn>
                      <a:cxn ang="T111">
                        <a:pos x="T66" y="T67"/>
                      </a:cxn>
                      <a:cxn ang="T112">
                        <a:pos x="T68" y="T69"/>
                      </a:cxn>
                      <a:cxn ang="T113">
                        <a:pos x="T70" y="T71"/>
                      </a:cxn>
                      <a:cxn ang="T114">
                        <a:pos x="T72" y="T73"/>
                      </a:cxn>
                      <a:cxn ang="T115">
                        <a:pos x="T74" y="T75"/>
                      </a:cxn>
                      <a:cxn ang="T116">
                        <a:pos x="T76" y="T77"/>
                      </a:cxn>
                    </a:cxnLst>
                    <a:rect l="T117" t="T118" r="T119" b="T120"/>
                    <a:pathLst>
                      <a:path w="96" h="71">
                        <a:moveTo>
                          <a:pt x="24" y="0"/>
                        </a:moveTo>
                        <a:lnTo>
                          <a:pt x="34" y="3"/>
                        </a:lnTo>
                        <a:lnTo>
                          <a:pt x="38" y="9"/>
                        </a:lnTo>
                        <a:lnTo>
                          <a:pt x="40" y="15"/>
                        </a:lnTo>
                        <a:lnTo>
                          <a:pt x="40" y="21"/>
                        </a:lnTo>
                        <a:lnTo>
                          <a:pt x="44" y="27"/>
                        </a:lnTo>
                        <a:lnTo>
                          <a:pt x="50" y="31"/>
                        </a:lnTo>
                        <a:lnTo>
                          <a:pt x="56" y="33"/>
                        </a:lnTo>
                        <a:lnTo>
                          <a:pt x="64" y="35"/>
                        </a:lnTo>
                        <a:lnTo>
                          <a:pt x="70" y="37"/>
                        </a:lnTo>
                        <a:lnTo>
                          <a:pt x="78" y="37"/>
                        </a:lnTo>
                        <a:lnTo>
                          <a:pt x="84" y="41"/>
                        </a:lnTo>
                        <a:lnTo>
                          <a:pt x="90" y="43"/>
                        </a:lnTo>
                        <a:lnTo>
                          <a:pt x="94" y="49"/>
                        </a:lnTo>
                        <a:lnTo>
                          <a:pt x="96" y="55"/>
                        </a:lnTo>
                        <a:lnTo>
                          <a:pt x="96" y="61"/>
                        </a:lnTo>
                        <a:lnTo>
                          <a:pt x="90" y="67"/>
                        </a:lnTo>
                        <a:lnTo>
                          <a:pt x="84" y="71"/>
                        </a:lnTo>
                        <a:lnTo>
                          <a:pt x="78" y="71"/>
                        </a:lnTo>
                        <a:lnTo>
                          <a:pt x="72" y="71"/>
                        </a:lnTo>
                        <a:lnTo>
                          <a:pt x="66" y="65"/>
                        </a:lnTo>
                        <a:lnTo>
                          <a:pt x="66" y="59"/>
                        </a:lnTo>
                        <a:lnTo>
                          <a:pt x="62" y="53"/>
                        </a:lnTo>
                        <a:lnTo>
                          <a:pt x="56" y="51"/>
                        </a:lnTo>
                        <a:lnTo>
                          <a:pt x="50" y="51"/>
                        </a:lnTo>
                        <a:lnTo>
                          <a:pt x="44" y="51"/>
                        </a:lnTo>
                        <a:lnTo>
                          <a:pt x="38" y="49"/>
                        </a:lnTo>
                        <a:lnTo>
                          <a:pt x="32" y="47"/>
                        </a:lnTo>
                        <a:lnTo>
                          <a:pt x="26" y="45"/>
                        </a:lnTo>
                        <a:lnTo>
                          <a:pt x="20" y="41"/>
                        </a:lnTo>
                        <a:lnTo>
                          <a:pt x="18" y="35"/>
                        </a:lnTo>
                        <a:lnTo>
                          <a:pt x="16" y="29"/>
                        </a:lnTo>
                        <a:lnTo>
                          <a:pt x="10" y="27"/>
                        </a:lnTo>
                        <a:lnTo>
                          <a:pt x="6" y="21"/>
                        </a:lnTo>
                        <a:lnTo>
                          <a:pt x="0" y="17"/>
                        </a:lnTo>
                        <a:lnTo>
                          <a:pt x="6" y="13"/>
                        </a:lnTo>
                        <a:lnTo>
                          <a:pt x="10" y="7"/>
                        </a:lnTo>
                        <a:lnTo>
                          <a:pt x="16" y="5"/>
                        </a:lnTo>
                        <a:lnTo>
                          <a:pt x="2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</p:grpSp>
            <p:grpSp>
              <p:nvGrpSpPr>
                <p:cNvPr id="17493" name="Group 62"/>
                <p:cNvGrpSpPr>
                  <a:grpSpLocks/>
                </p:cNvGrpSpPr>
                <p:nvPr/>
              </p:nvGrpSpPr>
              <p:grpSpPr bwMode="auto">
                <a:xfrm>
                  <a:off x="4532" y="1560"/>
                  <a:ext cx="375" cy="206"/>
                  <a:chOff x="4532" y="1560"/>
                  <a:chExt cx="375" cy="206"/>
                </a:xfrm>
              </p:grpSpPr>
              <p:sp>
                <p:nvSpPr>
                  <p:cNvPr id="17500" name="Freeform 63"/>
                  <p:cNvSpPr>
                    <a:spLocks/>
                  </p:cNvSpPr>
                  <p:nvPr/>
                </p:nvSpPr>
                <p:spPr bwMode="auto">
                  <a:xfrm>
                    <a:off x="4630" y="1560"/>
                    <a:ext cx="277" cy="206"/>
                  </a:xfrm>
                  <a:custGeom>
                    <a:avLst/>
                    <a:gdLst>
                      <a:gd name="T0" fmla="*/ 28 w 102"/>
                      <a:gd name="T1" fmla="*/ 0 h 76"/>
                      <a:gd name="T2" fmla="*/ 102 w 102"/>
                      <a:gd name="T3" fmla="*/ 40 h 76"/>
                      <a:gd name="T4" fmla="*/ 98 w 102"/>
                      <a:gd name="T5" fmla="*/ 48 h 76"/>
                      <a:gd name="T6" fmla="*/ 88 w 102"/>
                      <a:gd name="T7" fmla="*/ 60 h 76"/>
                      <a:gd name="T8" fmla="*/ 6 w 102"/>
                      <a:gd name="T9" fmla="*/ 76 h 76"/>
                      <a:gd name="T10" fmla="*/ 0 w 102"/>
                      <a:gd name="T11" fmla="*/ 64 h 76"/>
                      <a:gd name="T12" fmla="*/ 72 w 102"/>
                      <a:gd name="T13" fmla="*/ 42 h 76"/>
                      <a:gd name="T14" fmla="*/ 10 w 102"/>
                      <a:gd name="T15" fmla="*/ 12 h 76"/>
                      <a:gd name="T16" fmla="*/ 14 w 102"/>
                      <a:gd name="T17" fmla="*/ 4 h 76"/>
                      <a:gd name="T18" fmla="*/ 28 w 102"/>
                      <a:gd name="T19" fmla="*/ 0 h 7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2"/>
                      <a:gd name="T31" fmla="*/ 0 h 76"/>
                      <a:gd name="T32" fmla="*/ 102 w 102"/>
                      <a:gd name="T33" fmla="*/ 76 h 76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2" h="76">
                        <a:moveTo>
                          <a:pt x="28" y="0"/>
                        </a:moveTo>
                        <a:lnTo>
                          <a:pt x="102" y="40"/>
                        </a:lnTo>
                        <a:lnTo>
                          <a:pt x="98" y="48"/>
                        </a:lnTo>
                        <a:lnTo>
                          <a:pt x="88" y="60"/>
                        </a:lnTo>
                        <a:lnTo>
                          <a:pt x="6" y="76"/>
                        </a:lnTo>
                        <a:lnTo>
                          <a:pt x="0" y="64"/>
                        </a:lnTo>
                        <a:lnTo>
                          <a:pt x="72" y="42"/>
                        </a:lnTo>
                        <a:lnTo>
                          <a:pt x="10" y="12"/>
                        </a:lnTo>
                        <a:lnTo>
                          <a:pt x="14" y="4"/>
                        </a:lnTo>
                        <a:lnTo>
                          <a:pt x="28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sp>
                <p:nvSpPr>
                  <p:cNvPr id="17501" name="Freeform 64"/>
                  <p:cNvSpPr>
                    <a:spLocks/>
                  </p:cNvSpPr>
                  <p:nvPr/>
                </p:nvSpPr>
                <p:spPr bwMode="auto">
                  <a:xfrm>
                    <a:off x="4532" y="1573"/>
                    <a:ext cx="212" cy="182"/>
                  </a:xfrm>
                  <a:custGeom>
                    <a:avLst/>
                    <a:gdLst>
                      <a:gd name="T0" fmla="*/ 64 w 78"/>
                      <a:gd name="T1" fmla="*/ 0 h 67"/>
                      <a:gd name="T2" fmla="*/ 20 w 78"/>
                      <a:gd name="T3" fmla="*/ 9 h 67"/>
                      <a:gd name="T4" fmla="*/ 0 w 78"/>
                      <a:gd name="T5" fmla="*/ 15 h 67"/>
                      <a:gd name="T6" fmla="*/ 4 w 78"/>
                      <a:gd name="T7" fmla="*/ 25 h 67"/>
                      <a:gd name="T8" fmla="*/ 38 w 78"/>
                      <a:gd name="T9" fmla="*/ 67 h 67"/>
                      <a:gd name="T10" fmla="*/ 56 w 78"/>
                      <a:gd name="T11" fmla="*/ 61 h 67"/>
                      <a:gd name="T12" fmla="*/ 28 w 78"/>
                      <a:gd name="T13" fmla="*/ 21 h 67"/>
                      <a:gd name="T14" fmla="*/ 78 w 78"/>
                      <a:gd name="T15" fmla="*/ 11 h 67"/>
                      <a:gd name="T16" fmla="*/ 64 w 78"/>
                      <a:gd name="T17" fmla="*/ 0 h 67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78"/>
                      <a:gd name="T28" fmla="*/ 0 h 67"/>
                      <a:gd name="T29" fmla="*/ 78 w 78"/>
                      <a:gd name="T30" fmla="*/ 67 h 67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78" h="67">
                        <a:moveTo>
                          <a:pt x="64" y="0"/>
                        </a:moveTo>
                        <a:lnTo>
                          <a:pt x="20" y="9"/>
                        </a:lnTo>
                        <a:lnTo>
                          <a:pt x="0" y="15"/>
                        </a:lnTo>
                        <a:lnTo>
                          <a:pt x="4" y="25"/>
                        </a:lnTo>
                        <a:lnTo>
                          <a:pt x="38" y="67"/>
                        </a:lnTo>
                        <a:lnTo>
                          <a:pt x="56" y="61"/>
                        </a:lnTo>
                        <a:lnTo>
                          <a:pt x="28" y="21"/>
                        </a:lnTo>
                        <a:lnTo>
                          <a:pt x="78" y="11"/>
                        </a:lnTo>
                        <a:lnTo>
                          <a:pt x="6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</p:grpSp>
            <p:grpSp>
              <p:nvGrpSpPr>
                <p:cNvPr id="17494" name="Group 65"/>
                <p:cNvGrpSpPr>
                  <a:grpSpLocks/>
                </p:cNvGrpSpPr>
                <p:nvPr/>
              </p:nvGrpSpPr>
              <p:grpSpPr bwMode="auto">
                <a:xfrm>
                  <a:off x="3415" y="905"/>
                  <a:ext cx="554" cy="293"/>
                  <a:chOff x="3415" y="905"/>
                  <a:chExt cx="554" cy="293"/>
                </a:xfrm>
              </p:grpSpPr>
              <p:sp>
                <p:nvSpPr>
                  <p:cNvPr id="17498" name="Freeform 66"/>
                  <p:cNvSpPr>
                    <a:spLocks/>
                  </p:cNvSpPr>
                  <p:nvPr/>
                </p:nvSpPr>
                <p:spPr bwMode="auto">
                  <a:xfrm>
                    <a:off x="3529" y="905"/>
                    <a:ext cx="440" cy="293"/>
                  </a:xfrm>
                  <a:custGeom>
                    <a:avLst/>
                    <a:gdLst>
                      <a:gd name="T0" fmla="*/ 14 w 162"/>
                      <a:gd name="T1" fmla="*/ 0 h 108"/>
                      <a:gd name="T2" fmla="*/ 19 w 162"/>
                      <a:gd name="T3" fmla="*/ 4 h 108"/>
                      <a:gd name="T4" fmla="*/ 20 w 162"/>
                      <a:gd name="T5" fmla="*/ 12 h 108"/>
                      <a:gd name="T6" fmla="*/ 27 w 162"/>
                      <a:gd name="T7" fmla="*/ 16 h 108"/>
                      <a:gd name="T8" fmla="*/ 35 w 162"/>
                      <a:gd name="T9" fmla="*/ 17 h 108"/>
                      <a:gd name="T10" fmla="*/ 42 w 162"/>
                      <a:gd name="T11" fmla="*/ 17 h 108"/>
                      <a:gd name="T12" fmla="*/ 50 w 162"/>
                      <a:gd name="T13" fmla="*/ 20 h 108"/>
                      <a:gd name="T14" fmla="*/ 52 w 162"/>
                      <a:gd name="T15" fmla="*/ 29 h 108"/>
                      <a:gd name="T16" fmla="*/ 47 w 162"/>
                      <a:gd name="T17" fmla="*/ 35 h 108"/>
                      <a:gd name="T18" fmla="*/ 50 w 162"/>
                      <a:gd name="T19" fmla="*/ 41 h 108"/>
                      <a:gd name="T20" fmla="*/ 58 w 162"/>
                      <a:gd name="T21" fmla="*/ 41 h 108"/>
                      <a:gd name="T22" fmla="*/ 66 w 162"/>
                      <a:gd name="T23" fmla="*/ 41 h 108"/>
                      <a:gd name="T24" fmla="*/ 76 w 162"/>
                      <a:gd name="T25" fmla="*/ 41 h 108"/>
                      <a:gd name="T26" fmla="*/ 83 w 162"/>
                      <a:gd name="T27" fmla="*/ 43 h 108"/>
                      <a:gd name="T28" fmla="*/ 88 w 162"/>
                      <a:gd name="T29" fmla="*/ 51 h 108"/>
                      <a:gd name="T30" fmla="*/ 84 w 162"/>
                      <a:gd name="T31" fmla="*/ 59 h 108"/>
                      <a:gd name="T32" fmla="*/ 89 w 162"/>
                      <a:gd name="T33" fmla="*/ 64 h 108"/>
                      <a:gd name="T34" fmla="*/ 99 w 162"/>
                      <a:gd name="T35" fmla="*/ 67 h 108"/>
                      <a:gd name="T36" fmla="*/ 109 w 162"/>
                      <a:gd name="T37" fmla="*/ 67 h 108"/>
                      <a:gd name="T38" fmla="*/ 116 w 162"/>
                      <a:gd name="T39" fmla="*/ 67 h 108"/>
                      <a:gd name="T40" fmla="*/ 125 w 162"/>
                      <a:gd name="T41" fmla="*/ 68 h 108"/>
                      <a:gd name="T42" fmla="*/ 131 w 162"/>
                      <a:gd name="T43" fmla="*/ 73 h 108"/>
                      <a:gd name="T44" fmla="*/ 128 w 162"/>
                      <a:gd name="T45" fmla="*/ 81 h 108"/>
                      <a:gd name="T46" fmla="*/ 134 w 162"/>
                      <a:gd name="T47" fmla="*/ 85 h 108"/>
                      <a:gd name="T48" fmla="*/ 144 w 162"/>
                      <a:gd name="T49" fmla="*/ 85 h 108"/>
                      <a:gd name="T50" fmla="*/ 155 w 162"/>
                      <a:gd name="T51" fmla="*/ 89 h 108"/>
                      <a:gd name="T52" fmla="*/ 161 w 162"/>
                      <a:gd name="T53" fmla="*/ 95 h 108"/>
                      <a:gd name="T54" fmla="*/ 162 w 162"/>
                      <a:gd name="T55" fmla="*/ 103 h 108"/>
                      <a:gd name="T56" fmla="*/ 154 w 162"/>
                      <a:gd name="T57" fmla="*/ 108 h 108"/>
                      <a:gd name="T58" fmla="*/ 146 w 162"/>
                      <a:gd name="T59" fmla="*/ 106 h 108"/>
                      <a:gd name="T60" fmla="*/ 146 w 162"/>
                      <a:gd name="T61" fmla="*/ 98 h 108"/>
                      <a:gd name="T62" fmla="*/ 139 w 162"/>
                      <a:gd name="T63" fmla="*/ 95 h 108"/>
                      <a:gd name="T64" fmla="*/ 131 w 162"/>
                      <a:gd name="T65" fmla="*/ 94 h 108"/>
                      <a:gd name="T66" fmla="*/ 124 w 162"/>
                      <a:gd name="T67" fmla="*/ 94 h 108"/>
                      <a:gd name="T68" fmla="*/ 116 w 162"/>
                      <a:gd name="T69" fmla="*/ 94 h 108"/>
                      <a:gd name="T70" fmla="*/ 109 w 162"/>
                      <a:gd name="T71" fmla="*/ 90 h 108"/>
                      <a:gd name="T72" fmla="*/ 110 w 162"/>
                      <a:gd name="T73" fmla="*/ 81 h 108"/>
                      <a:gd name="T74" fmla="*/ 109 w 162"/>
                      <a:gd name="T75" fmla="*/ 76 h 108"/>
                      <a:gd name="T76" fmla="*/ 102 w 162"/>
                      <a:gd name="T77" fmla="*/ 76 h 108"/>
                      <a:gd name="T78" fmla="*/ 94 w 162"/>
                      <a:gd name="T79" fmla="*/ 76 h 108"/>
                      <a:gd name="T80" fmla="*/ 84 w 162"/>
                      <a:gd name="T81" fmla="*/ 76 h 108"/>
                      <a:gd name="T82" fmla="*/ 77 w 162"/>
                      <a:gd name="T83" fmla="*/ 72 h 108"/>
                      <a:gd name="T84" fmla="*/ 73 w 162"/>
                      <a:gd name="T85" fmla="*/ 64 h 108"/>
                      <a:gd name="T86" fmla="*/ 73 w 162"/>
                      <a:gd name="T87" fmla="*/ 56 h 108"/>
                      <a:gd name="T88" fmla="*/ 74 w 162"/>
                      <a:gd name="T89" fmla="*/ 48 h 108"/>
                      <a:gd name="T90" fmla="*/ 66 w 162"/>
                      <a:gd name="T91" fmla="*/ 44 h 108"/>
                      <a:gd name="T92" fmla="*/ 58 w 162"/>
                      <a:gd name="T93" fmla="*/ 46 h 108"/>
                      <a:gd name="T94" fmla="*/ 50 w 162"/>
                      <a:gd name="T95" fmla="*/ 46 h 108"/>
                      <a:gd name="T96" fmla="*/ 40 w 162"/>
                      <a:gd name="T97" fmla="*/ 43 h 108"/>
                      <a:gd name="T98" fmla="*/ 35 w 162"/>
                      <a:gd name="T99" fmla="*/ 35 h 108"/>
                      <a:gd name="T100" fmla="*/ 35 w 162"/>
                      <a:gd name="T101" fmla="*/ 28 h 108"/>
                      <a:gd name="T102" fmla="*/ 32 w 162"/>
                      <a:gd name="T103" fmla="*/ 22 h 108"/>
                      <a:gd name="T104" fmla="*/ 25 w 162"/>
                      <a:gd name="T105" fmla="*/ 20 h 108"/>
                      <a:gd name="T106" fmla="*/ 15 w 162"/>
                      <a:gd name="T107" fmla="*/ 18 h 108"/>
                      <a:gd name="T108" fmla="*/ 8 w 162"/>
                      <a:gd name="T109" fmla="*/ 15 h 108"/>
                      <a:gd name="T110" fmla="*/ 0 w 162"/>
                      <a:gd name="T111" fmla="*/ 8 h 108"/>
                      <a:gd name="T112" fmla="*/ 9 w 162"/>
                      <a:gd name="T113" fmla="*/ 0 h 108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w 162"/>
                      <a:gd name="T172" fmla="*/ 0 h 108"/>
                      <a:gd name="T173" fmla="*/ 162 w 162"/>
                      <a:gd name="T174" fmla="*/ 108 h 108"/>
                    </a:gdLst>
                    <a:ahLst/>
                    <a:cxnLst>
                      <a:cxn ang="T114">
                        <a:pos x="T0" y="T1"/>
                      </a:cxn>
                      <a:cxn ang="T115">
                        <a:pos x="T2" y="T3"/>
                      </a:cxn>
                      <a:cxn ang="T116">
                        <a:pos x="T4" y="T5"/>
                      </a:cxn>
                      <a:cxn ang="T117">
                        <a:pos x="T6" y="T7"/>
                      </a:cxn>
                      <a:cxn ang="T118">
                        <a:pos x="T8" y="T9"/>
                      </a:cxn>
                      <a:cxn ang="T119">
                        <a:pos x="T10" y="T11"/>
                      </a:cxn>
                      <a:cxn ang="T120">
                        <a:pos x="T12" y="T13"/>
                      </a:cxn>
                      <a:cxn ang="T121">
                        <a:pos x="T14" y="T15"/>
                      </a:cxn>
                      <a:cxn ang="T122">
                        <a:pos x="T16" y="T17"/>
                      </a:cxn>
                      <a:cxn ang="T123">
                        <a:pos x="T18" y="T19"/>
                      </a:cxn>
                      <a:cxn ang="T124">
                        <a:pos x="T20" y="T21"/>
                      </a:cxn>
                      <a:cxn ang="T125">
                        <a:pos x="T22" y="T23"/>
                      </a:cxn>
                      <a:cxn ang="T126">
                        <a:pos x="T24" y="T25"/>
                      </a:cxn>
                      <a:cxn ang="T127">
                        <a:pos x="T26" y="T27"/>
                      </a:cxn>
                      <a:cxn ang="T128">
                        <a:pos x="T28" y="T29"/>
                      </a:cxn>
                      <a:cxn ang="T129">
                        <a:pos x="T30" y="T31"/>
                      </a:cxn>
                      <a:cxn ang="T130">
                        <a:pos x="T32" y="T33"/>
                      </a:cxn>
                      <a:cxn ang="T131">
                        <a:pos x="T34" y="T35"/>
                      </a:cxn>
                      <a:cxn ang="T132">
                        <a:pos x="T36" y="T37"/>
                      </a:cxn>
                      <a:cxn ang="T133">
                        <a:pos x="T38" y="T39"/>
                      </a:cxn>
                      <a:cxn ang="T134">
                        <a:pos x="T40" y="T41"/>
                      </a:cxn>
                      <a:cxn ang="T135">
                        <a:pos x="T42" y="T43"/>
                      </a:cxn>
                      <a:cxn ang="T136">
                        <a:pos x="T44" y="T45"/>
                      </a:cxn>
                      <a:cxn ang="T137">
                        <a:pos x="T46" y="T47"/>
                      </a:cxn>
                      <a:cxn ang="T138">
                        <a:pos x="T48" y="T49"/>
                      </a:cxn>
                      <a:cxn ang="T139">
                        <a:pos x="T50" y="T51"/>
                      </a:cxn>
                      <a:cxn ang="T140">
                        <a:pos x="T52" y="T53"/>
                      </a:cxn>
                      <a:cxn ang="T141">
                        <a:pos x="T54" y="T55"/>
                      </a:cxn>
                      <a:cxn ang="T142">
                        <a:pos x="T56" y="T57"/>
                      </a:cxn>
                      <a:cxn ang="T143">
                        <a:pos x="T58" y="T59"/>
                      </a:cxn>
                      <a:cxn ang="T144">
                        <a:pos x="T60" y="T61"/>
                      </a:cxn>
                      <a:cxn ang="T145">
                        <a:pos x="T62" y="T63"/>
                      </a:cxn>
                      <a:cxn ang="T146">
                        <a:pos x="T64" y="T65"/>
                      </a:cxn>
                      <a:cxn ang="T147">
                        <a:pos x="T66" y="T67"/>
                      </a:cxn>
                      <a:cxn ang="T148">
                        <a:pos x="T68" y="T69"/>
                      </a:cxn>
                      <a:cxn ang="T149">
                        <a:pos x="T70" y="T71"/>
                      </a:cxn>
                      <a:cxn ang="T150">
                        <a:pos x="T72" y="T73"/>
                      </a:cxn>
                      <a:cxn ang="T151">
                        <a:pos x="T74" y="T75"/>
                      </a:cxn>
                      <a:cxn ang="T152">
                        <a:pos x="T76" y="T77"/>
                      </a:cxn>
                      <a:cxn ang="T153">
                        <a:pos x="T78" y="T79"/>
                      </a:cxn>
                      <a:cxn ang="T154">
                        <a:pos x="T80" y="T81"/>
                      </a:cxn>
                      <a:cxn ang="T155">
                        <a:pos x="T82" y="T83"/>
                      </a:cxn>
                      <a:cxn ang="T156">
                        <a:pos x="T84" y="T85"/>
                      </a:cxn>
                      <a:cxn ang="T157">
                        <a:pos x="T86" y="T87"/>
                      </a:cxn>
                      <a:cxn ang="T158">
                        <a:pos x="T88" y="T89"/>
                      </a:cxn>
                      <a:cxn ang="T159">
                        <a:pos x="T90" y="T91"/>
                      </a:cxn>
                      <a:cxn ang="T160">
                        <a:pos x="T92" y="T93"/>
                      </a:cxn>
                      <a:cxn ang="T161">
                        <a:pos x="T94" y="T95"/>
                      </a:cxn>
                      <a:cxn ang="T162">
                        <a:pos x="T96" y="T97"/>
                      </a:cxn>
                      <a:cxn ang="T163">
                        <a:pos x="T98" y="T99"/>
                      </a:cxn>
                      <a:cxn ang="T164">
                        <a:pos x="T100" y="T101"/>
                      </a:cxn>
                      <a:cxn ang="T165">
                        <a:pos x="T102" y="T103"/>
                      </a:cxn>
                      <a:cxn ang="T166">
                        <a:pos x="T104" y="T105"/>
                      </a:cxn>
                      <a:cxn ang="T167">
                        <a:pos x="T106" y="T107"/>
                      </a:cxn>
                      <a:cxn ang="T168">
                        <a:pos x="T108" y="T109"/>
                      </a:cxn>
                      <a:cxn ang="T169">
                        <a:pos x="T110" y="T111"/>
                      </a:cxn>
                      <a:cxn ang="T170">
                        <a:pos x="T112" y="T113"/>
                      </a:cxn>
                    </a:cxnLst>
                    <a:rect l="T171" t="T172" r="T173" b="T174"/>
                    <a:pathLst>
                      <a:path w="162" h="108">
                        <a:moveTo>
                          <a:pt x="9" y="0"/>
                        </a:moveTo>
                        <a:lnTo>
                          <a:pt x="14" y="0"/>
                        </a:lnTo>
                        <a:lnTo>
                          <a:pt x="18" y="0"/>
                        </a:lnTo>
                        <a:lnTo>
                          <a:pt x="19" y="4"/>
                        </a:lnTo>
                        <a:lnTo>
                          <a:pt x="21" y="8"/>
                        </a:lnTo>
                        <a:lnTo>
                          <a:pt x="20" y="12"/>
                        </a:lnTo>
                        <a:lnTo>
                          <a:pt x="24" y="15"/>
                        </a:lnTo>
                        <a:lnTo>
                          <a:pt x="27" y="16"/>
                        </a:lnTo>
                        <a:lnTo>
                          <a:pt x="31" y="17"/>
                        </a:lnTo>
                        <a:lnTo>
                          <a:pt x="35" y="17"/>
                        </a:lnTo>
                        <a:lnTo>
                          <a:pt x="39" y="17"/>
                        </a:lnTo>
                        <a:lnTo>
                          <a:pt x="42" y="17"/>
                        </a:lnTo>
                        <a:lnTo>
                          <a:pt x="46" y="18"/>
                        </a:lnTo>
                        <a:lnTo>
                          <a:pt x="50" y="20"/>
                        </a:lnTo>
                        <a:lnTo>
                          <a:pt x="52" y="25"/>
                        </a:lnTo>
                        <a:lnTo>
                          <a:pt x="52" y="29"/>
                        </a:lnTo>
                        <a:lnTo>
                          <a:pt x="47" y="31"/>
                        </a:lnTo>
                        <a:lnTo>
                          <a:pt x="47" y="35"/>
                        </a:lnTo>
                        <a:lnTo>
                          <a:pt x="46" y="39"/>
                        </a:lnTo>
                        <a:lnTo>
                          <a:pt x="50" y="41"/>
                        </a:lnTo>
                        <a:lnTo>
                          <a:pt x="55" y="41"/>
                        </a:lnTo>
                        <a:lnTo>
                          <a:pt x="58" y="41"/>
                        </a:lnTo>
                        <a:lnTo>
                          <a:pt x="62" y="41"/>
                        </a:lnTo>
                        <a:lnTo>
                          <a:pt x="66" y="41"/>
                        </a:lnTo>
                        <a:lnTo>
                          <a:pt x="71" y="41"/>
                        </a:lnTo>
                        <a:lnTo>
                          <a:pt x="76" y="41"/>
                        </a:lnTo>
                        <a:lnTo>
                          <a:pt x="79" y="41"/>
                        </a:lnTo>
                        <a:lnTo>
                          <a:pt x="83" y="43"/>
                        </a:lnTo>
                        <a:lnTo>
                          <a:pt x="87" y="47"/>
                        </a:lnTo>
                        <a:lnTo>
                          <a:pt x="88" y="51"/>
                        </a:lnTo>
                        <a:lnTo>
                          <a:pt x="86" y="55"/>
                        </a:lnTo>
                        <a:lnTo>
                          <a:pt x="84" y="59"/>
                        </a:lnTo>
                        <a:lnTo>
                          <a:pt x="84" y="63"/>
                        </a:lnTo>
                        <a:lnTo>
                          <a:pt x="89" y="64"/>
                        </a:lnTo>
                        <a:lnTo>
                          <a:pt x="93" y="67"/>
                        </a:lnTo>
                        <a:lnTo>
                          <a:pt x="99" y="67"/>
                        </a:lnTo>
                        <a:lnTo>
                          <a:pt x="104" y="67"/>
                        </a:lnTo>
                        <a:lnTo>
                          <a:pt x="109" y="67"/>
                        </a:lnTo>
                        <a:lnTo>
                          <a:pt x="113" y="67"/>
                        </a:lnTo>
                        <a:lnTo>
                          <a:pt x="116" y="67"/>
                        </a:lnTo>
                        <a:lnTo>
                          <a:pt x="121" y="67"/>
                        </a:lnTo>
                        <a:lnTo>
                          <a:pt x="125" y="68"/>
                        </a:lnTo>
                        <a:lnTo>
                          <a:pt x="129" y="69"/>
                        </a:lnTo>
                        <a:lnTo>
                          <a:pt x="131" y="73"/>
                        </a:lnTo>
                        <a:lnTo>
                          <a:pt x="131" y="77"/>
                        </a:lnTo>
                        <a:lnTo>
                          <a:pt x="128" y="81"/>
                        </a:lnTo>
                        <a:lnTo>
                          <a:pt x="129" y="85"/>
                        </a:lnTo>
                        <a:lnTo>
                          <a:pt x="134" y="85"/>
                        </a:lnTo>
                        <a:lnTo>
                          <a:pt x="139" y="85"/>
                        </a:lnTo>
                        <a:lnTo>
                          <a:pt x="144" y="85"/>
                        </a:lnTo>
                        <a:lnTo>
                          <a:pt x="150" y="86"/>
                        </a:lnTo>
                        <a:lnTo>
                          <a:pt x="155" y="89"/>
                        </a:lnTo>
                        <a:lnTo>
                          <a:pt x="158" y="91"/>
                        </a:lnTo>
                        <a:lnTo>
                          <a:pt x="161" y="95"/>
                        </a:lnTo>
                        <a:lnTo>
                          <a:pt x="162" y="99"/>
                        </a:lnTo>
                        <a:lnTo>
                          <a:pt x="162" y="103"/>
                        </a:lnTo>
                        <a:lnTo>
                          <a:pt x="158" y="106"/>
                        </a:lnTo>
                        <a:lnTo>
                          <a:pt x="154" y="108"/>
                        </a:lnTo>
                        <a:lnTo>
                          <a:pt x="150" y="108"/>
                        </a:lnTo>
                        <a:lnTo>
                          <a:pt x="146" y="106"/>
                        </a:lnTo>
                        <a:lnTo>
                          <a:pt x="146" y="102"/>
                        </a:lnTo>
                        <a:lnTo>
                          <a:pt x="146" y="98"/>
                        </a:lnTo>
                        <a:lnTo>
                          <a:pt x="142" y="95"/>
                        </a:lnTo>
                        <a:lnTo>
                          <a:pt x="139" y="95"/>
                        </a:lnTo>
                        <a:lnTo>
                          <a:pt x="135" y="94"/>
                        </a:lnTo>
                        <a:lnTo>
                          <a:pt x="131" y="94"/>
                        </a:lnTo>
                        <a:lnTo>
                          <a:pt x="128" y="94"/>
                        </a:lnTo>
                        <a:lnTo>
                          <a:pt x="124" y="94"/>
                        </a:lnTo>
                        <a:lnTo>
                          <a:pt x="120" y="94"/>
                        </a:lnTo>
                        <a:lnTo>
                          <a:pt x="116" y="94"/>
                        </a:lnTo>
                        <a:lnTo>
                          <a:pt x="113" y="91"/>
                        </a:lnTo>
                        <a:lnTo>
                          <a:pt x="109" y="90"/>
                        </a:lnTo>
                        <a:lnTo>
                          <a:pt x="109" y="85"/>
                        </a:lnTo>
                        <a:lnTo>
                          <a:pt x="110" y="81"/>
                        </a:lnTo>
                        <a:lnTo>
                          <a:pt x="114" y="78"/>
                        </a:lnTo>
                        <a:lnTo>
                          <a:pt x="109" y="76"/>
                        </a:lnTo>
                        <a:lnTo>
                          <a:pt x="105" y="76"/>
                        </a:lnTo>
                        <a:lnTo>
                          <a:pt x="102" y="76"/>
                        </a:lnTo>
                        <a:lnTo>
                          <a:pt x="98" y="76"/>
                        </a:lnTo>
                        <a:lnTo>
                          <a:pt x="94" y="76"/>
                        </a:lnTo>
                        <a:lnTo>
                          <a:pt x="89" y="76"/>
                        </a:lnTo>
                        <a:lnTo>
                          <a:pt x="84" y="76"/>
                        </a:lnTo>
                        <a:lnTo>
                          <a:pt x="81" y="73"/>
                        </a:lnTo>
                        <a:lnTo>
                          <a:pt x="77" y="72"/>
                        </a:lnTo>
                        <a:lnTo>
                          <a:pt x="74" y="68"/>
                        </a:lnTo>
                        <a:lnTo>
                          <a:pt x="73" y="64"/>
                        </a:lnTo>
                        <a:lnTo>
                          <a:pt x="73" y="60"/>
                        </a:lnTo>
                        <a:lnTo>
                          <a:pt x="73" y="56"/>
                        </a:lnTo>
                        <a:lnTo>
                          <a:pt x="73" y="52"/>
                        </a:lnTo>
                        <a:lnTo>
                          <a:pt x="74" y="48"/>
                        </a:lnTo>
                        <a:lnTo>
                          <a:pt x="69" y="46"/>
                        </a:lnTo>
                        <a:lnTo>
                          <a:pt x="66" y="44"/>
                        </a:lnTo>
                        <a:lnTo>
                          <a:pt x="62" y="46"/>
                        </a:lnTo>
                        <a:lnTo>
                          <a:pt x="58" y="46"/>
                        </a:lnTo>
                        <a:lnTo>
                          <a:pt x="53" y="46"/>
                        </a:lnTo>
                        <a:lnTo>
                          <a:pt x="50" y="46"/>
                        </a:lnTo>
                        <a:lnTo>
                          <a:pt x="46" y="46"/>
                        </a:lnTo>
                        <a:lnTo>
                          <a:pt x="40" y="43"/>
                        </a:lnTo>
                        <a:lnTo>
                          <a:pt x="36" y="41"/>
                        </a:lnTo>
                        <a:lnTo>
                          <a:pt x="35" y="35"/>
                        </a:lnTo>
                        <a:lnTo>
                          <a:pt x="35" y="31"/>
                        </a:lnTo>
                        <a:lnTo>
                          <a:pt x="35" y="28"/>
                        </a:lnTo>
                        <a:lnTo>
                          <a:pt x="36" y="24"/>
                        </a:lnTo>
                        <a:lnTo>
                          <a:pt x="32" y="22"/>
                        </a:lnTo>
                        <a:lnTo>
                          <a:pt x="29" y="20"/>
                        </a:lnTo>
                        <a:lnTo>
                          <a:pt x="25" y="20"/>
                        </a:lnTo>
                        <a:lnTo>
                          <a:pt x="19" y="18"/>
                        </a:lnTo>
                        <a:lnTo>
                          <a:pt x="15" y="18"/>
                        </a:lnTo>
                        <a:lnTo>
                          <a:pt x="11" y="18"/>
                        </a:lnTo>
                        <a:lnTo>
                          <a:pt x="8" y="15"/>
                        </a:lnTo>
                        <a:lnTo>
                          <a:pt x="4" y="13"/>
                        </a:lnTo>
                        <a:lnTo>
                          <a:pt x="0" y="8"/>
                        </a:lnTo>
                        <a:lnTo>
                          <a:pt x="0" y="4"/>
                        </a:lnTo>
                        <a:lnTo>
                          <a:pt x="9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sp>
                <p:nvSpPr>
                  <p:cNvPr id="17499" name="Freeform 67"/>
                  <p:cNvSpPr>
                    <a:spLocks/>
                  </p:cNvSpPr>
                  <p:nvPr/>
                </p:nvSpPr>
                <p:spPr bwMode="auto">
                  <a:xfrm>
                    <a:off x="3415" y="948"/>
                    <a:ext cx="179" cy="147"/>
                  </a:xfrm>
                  <a:custGeom>
                    <a:avLst/>
                    <a:gdLst>
                      <a:gd name="T0" fmla="*/ 17 w 66"/>
                      <a:gd name="T1" fmla="*/ 0 h 54"/>
                      <a:gd name="T2" fmla="*/ 23 w 66"/>
                      <a:gd name="T3" fmla="*/ 3 h 54"/>
                      <a:gd name="T4" fmla="*/ 26 w 66"/>
                      <a:gd name="T5" fmla="*/ 7 h 54"/>
                      <a:gd name="T6" fmla="*/ 28 w 66"/>
                      <a:gd name="T7" fmla="*/ 12 h 54"/>
                      <a:gd name="T8" fmla="*/ 28 w 66"/>
                      <a:gd name="T9" fmla="*/ 16 h 54"/>
                      <a:gd name="T10" fmla="*/ 30 w 66"/>
                      <a:gd name="T11" fmla="*/ 21 h 54"/>
                      <a:gd name="T12" fmla="*/ 34 w 66"/>
                      <a:gd name="T13" fmla="*/ 24 h 54"/>
                      <a:gd name="T14" fmla="*/ 39 w 66"/>
                      <a:gd name="T15" fmla="*/ 25 h 54"/>
                      <a:gd name="T16" fmla="*/ 44 w 66"/>
                      <a:gd name="T17" fmla="*/ 27 h 54"/>
                      <a:gd name="T18" fmla="*/ 48 w 66"/>
                      <a:gd name="T19" fmla="*/ 28 h 54"/>
                      <a:gd name="T20" fmla="*/ 54 w 66"/>
                      <a:gd name="T21" fmla="*/ 28 h 54"/>
                      <a:gd name="T22" fmla="*/ 58 w 66"/>
                      <a:gd name="T23" fmla="*/ 31 h 54"/>
                      <a:gd name="T24" fmla="*/ 62 w 66"/>
                      <a:gd name="T25" fmla="*/ 33 h 54"/>
                      <a:gd name="T26" fmla="*/ 65 w 66"/>
                      <a:gd name="T27" fmla="*/ 37 h 54"/>
                      <a:gd name="T28" fmla="*/ 66 w 66"/>
                      <a:gd name="T29" fmla="*/ 42 h 54"/>
                      <a:gd name="T30" fmla="*/ 66 w 66"/>
                      <a:gd name="T31" fmla="*/ 46 h 54"/>
                      <a:gd name="T32" fmla="*/ 62 w 66"/>
                      <a:gd name="T33" fmla="*/ 51 h 54"/>
                      <a:gd name="T34" fmla="*/ 58 w 66"/>
                      <a:gd name="T35" fmla="*/ 54 h 54"/>
                      <a:gd name="T36" fmla="*/ 54 w 66"/>
                      <a:gd name="T37" fmla="*/ 54 h 54"/>
                      <a:gd name="T38" fmla="*/ 50 w 66"/>
                      <a:gd name="T39" fmla="*/ 54 h 54"/>
                      <a:gd name="T40" fmla="*/ 45 w 66"/>
                      <a:gd name="T41" fmla="*/ 49 h 54"/>
                      <a:gd name="T42" fmla="*/ 45 w 66"/>
                      <a:gd name="T43" fmla="*/ 45 h 54"/>
                      <a:gd name="T44" fmla="*/ 43 w 66"/>
                      <a:gd name="T45" fmla="*/ 40 h 54"/>
                      <a:gd name="T46" fmla="*/ 39 w 66"/>
                      <a:gd name="T47" fmla="*/ 39 h 54"/>
                      <a:gd name="T48" fmla="*/ 34 w 66"/>
                      <a:gd name="T49" fmla="*/ 39 h 54"/>
                      <a:gd name="T50" fmla="*/ 30 w 66"/>
                      <a:gd name="T51" fmla="*/ 39 h 54"/>
                      <a:gd name="T52" fmla="*/ 26 w 66"/>
                      <a:gd name="T53" fmla="*/ 37 h 54"/>
                      <a:gd name="T54" fmla="*/ 22 w 66"/>
                      <a:gd name="T55" fmla="*/ 36 h 54"/>
                      <a:gd name="T56" fmla="*/ 18 w 66"/>
                      <a:gd name="T57" fmla="*/ 34 h 54"/>
                      <a:gd name="T58" fmla="*/ 14 w 66"/>
                      <a:gd name="T59" fmla="*/ 31 h 54"/>
                      <a:gd name="T60" fmla="*/ 12 w 66"/>
                      <a:gd name="T61" fmla="*/ 27 h 54"/>
                      <a:gd name="T62" fmla="*/ 11 w 66"/>
                      <a:gd name="T63" fmla="*/ 22 h 54"/>
                      <a:gd name="T64" fmla="*/ 7 w 66"/>
                      <a:gd name="T65" fmla="*/ 21 h 54"/>
                      <a:gd name="T66" fmla="*/ 4 w 66"/>
                      <a:gd name="T67" fmla="*/ 16 h 54"/>
                      <a:gd name="T68" fmla="*/ 0 w 66"/>
                      <a:gd name="T69" fmla="*/ 13 h 54"/>
                      <a:gd name="T70" fmla="*/ 4 w 66"/>
                      <a:gd name="T71" fmla="*/ 10 h 54"/>
                      <a:gd name="T72" fmla="*/ 7 w 66"/>
                      <a:gd name="T73" fmla="*/ 6 h 54"/>
                      <a:gd name="T74" fmla="*/ 11 w 66"/>
                      <a:gd name="T75" fmla="*/ 4 h 54"/>
                      <a:gd name="T76" fmla="*/ 17 w 66"/>
                      <a:gd name="T77" fmla="*/ 0 h 54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w 66"/>
                      <a:gd name="T118" fmla="*/ 0 h 54"/>
                      <a:gd name="T119" fmla="*/ 66 w 66"/>
                      <a:gd name="T120" fmla="*/ 54 h 54"/>
                    </a:gdLst>
                    <a:ahLst/>
                    <a:cxnLst>
                      <a:cxn ang="T78">
                        <a:pos x="T0" y="T1"/>
                      </a:cxn>
                      <a:cxn ang="T79">
                        <a:pos x="T2" y="T3"/>
                      </a:cxn>
                      <a:cxn ang="T80">
                        <a:pos x="T4" y="T5"/>
                      </a:cxn>
                      <a:cxn ang="T81">
                        <a:pos x="T6" y="T7"/>
                      </a:cxn>
                      <a:cxn ang="T82">
                        <a:pos x="T8" y="T9"/>
                      </a:cxn>
                      <a:cxn ang="T83">
                        <a:pos x="T10" y="T11"/>
                      </a:cxn>
                      <a:cxn ang="T84">
                        <a:pos x="T12" y="T13"/>
                      </a:cxn>
                      <a:cxn ang="T85">
                        <a:pos x="T14" y="T15"/>
                      </a:cxn>
                      <a:cxn ang="T86">
                        <a:pos x="T16" y="T17"/>
                      </a:cxn>
                      <a:cxn ang="T87">
                        <a:pos x="T18" y="T19"/>
                      </a:cxn>
                      <a:cxn ang="T88">
                        <a:pos x="T20" y="T21"/>
                      </a:cxn>
                      <a:cxn ang="T89">
                        <a:pos x="T22" y="T23"/>
                      </a:cxn>
                      <a:cxn ang="T90">
                        <a:pos x="T24" y="T25"/>
                      </a:cxn>
                      <a:cxn ang="T91">
                        <a:pos x="T26" y="T27"/>
                      </a:cxn>
                      <a:cxn ang="T92">
                        <a:pos x="T28" y="T29"/>
                      </a:cxn>
                      <a:cxn ang="T93">
                        <a:pos x="T30" y="T31"/>
                      </a:cxn>
                      <a:cxn ang="T94">
                        <a:pos x="T32" y="T33"/>
                      </a:cxn>
                      <a:cxn ang="T95">
                        <a:pos x="T34" y="T35"/>
                      </a:cxn>
                      <a:cxn ang="T96">
                        <a:pos x="T36" y="T37"/>
                      </a:cxn>
                      <a:cxn ang="T97">
                        <a:pos x="T38" y="T39"/>
                      </a:cxn>
                      <a:cxn ang="T98">
                        <a:pos x="T40" y="T41"/>
                      </a:cxn>
                      <a:cxn ang="T99">
                        <a:pos x="T42" y="T43"/>
                      </a:cxn>
                      <a:cxn ang="T100">
                        <a:pos x="T44" y="T45"/>
                      </a:cxn>
                      <a:cxn ang="T101">
                        <a:pos x="T46" y="T47"/>
                      </a:cxn>
                      <a:cxn ang="T102">
                        <a:pos x="T48" y="T49"/>
                      </a:cxn>
                      <a:cxn ang="T103">
                        <a:pos x="T50" y="T51"/>
                      </a:cxn>
                      <a:cxn ang="T104">
                        <a:pos x="T52" y="T53"/>
                      </a:cxn>
                      <a:cxn ang="T105">
                        <a:pos x="T54" y="T55"/>
                      </a:cxn>
                      <a:cxn ang="T106">
                        <a:pos x="T56" y="T57"/>
                      </a:cxn>
                      <a:cxn ang="T107">
                        <a:pos x="T58" y="T59"/>
                      </a:cxn>
                      <a:cxn ang="T108">
                        <a:pos x="T60" y="T61"/>
                      </a:cxn>
                      <a:cxn ang="T109">
                        <a:pos x="T62" y="T63"/>
                      </a:cxn>
                      <a:cxn ang="T110">
                        <a:pos x="T64" y="T65"/>
                      </a:cxn>
                      <a:cxn ang="T111">
                        <a:pos x="T66" y="T67"/>
                      </a:cxn>
                      <a:cxn ang="T112">
                        <a:pos x="T68" y="T69"/>
                      </a:cxn>
                      <a:cxn ang="T113">
                        <a:pos x="T70" y="T71"/>
                      </a:cxn>
                      <a:cxn ang="T114">
                        <a:pos x="T72" y="T73"/>
                      </a:cxn>
                      <a:cxn ang="T115">
                        <a:pos x="T74" y="T75"/>
                      </a:cxn>
                      <a:cxn ang="T116">
                        <a:pos x="T76" y="T77"/>
                      </a:cxn>
                    </a:cxnLst>
                    <a:rect l="T117" t="T118" r="T119" b="T120"/>
                    <a:pathLst>
                      <a:path w="66" h="54">
                        <a:moveTo>
                          <a:pt x="17" y="0"/>
                        </a:moveTo>
                        <a:lnTo>
                          <a:pt x="23" y="3"/>
                        </a:lnTo>
                        <a:lnTo>
                          <a:pt x="26" y="7"/>
                        </a:lnTo>
                        <a:lnTo>
                          <a:pt x="28" y="12"/>
                        </a:lnTo>
                        <a:lnTo>
                          <a:pt x="28" y="16"/>
                        </a:lnTo>
                        <a:lnTo>
                          <a:pt x="30" y="21"/>
                        </a:lnTo>
                        <a:lnTo>
                          <a:pt x="34" y="24"/>
                        </a:lnTo>
                        <a:lnTo>
                          <a:pt x="39" y="25"/>
                        </a:lnTo>
                        <a:lnTo>
                          <a:pt x="44" y="27"/>
                        </a:lnTo>
                        <a:lnTo>
                          <a:pt x="48" y="28"/>
                        </a:lnTo>
                        <a:lnTo>
                          <a:pt x="54" y="28"/>
                        </a:lnTo>
                        <a:lnTo>
                          <a:pt x="58" y="31"/>
                        </a:lnTo>
                        <a:lnTo>
                          <a:pt x="62" y="33"/>
                        </a:lnTo>
                        <a:lnTo>
                          <a:pt x="65" y="37"/>
                        </a:lnTo>
                        <a:lnTo>
                          <a:pt x="66" y="42"/>
                        </a:lnTo>
                        <a:lnTo>
                          <a:pt x="66" y="46"/>
                        </a:lnTo>
                        <a:lnTo>
                          <a:pt x="62" y="51"/>
                        </a:lnTo>
                        <a:lnTo>
                          <a:pt x="58" y="54"/>
                        </a:lnTo>
                        <a:lnTo>
                          <a:pt x="54" y="54"/>
                        </a:lnTo>
                        <a:lnTo>
                          <a:pt x="50" y="54"/>
                        </a:lnTo>
                        <a:lnTo>
                          <a:pt x="45" y="49"/>
                        </a:lnTo>
                        <a:lnTo>
                          <a:pt x="45" y="45"/>
                        </a:lnTo>
                        <a:lnTo>
                          <a:pt x="43" y="40"/>
                        </a:lnTo>
                        <a:lnTo>
                          <a:pt x="39" y="39"/>
                        </a:lnTo>
                        <a:lnTo>
                          <a:pt x="34" y="39"/>
                        </a:lnTo>
                        <a:lnTo>
                          <a:pt x="30" y="39"/>
                        </a:lnTo>
                        <a:lnTo>
                          <a:pt x="26" y="37"/>
                        </a:lnTo>
                        <a:lnTo>
                          <a:pt x="22" y="36"/>
                        </a:lnTo>
                        <a:lnTo>
                          <a:pt x="18" y="34"/>
                        </a:lnTo>
                        <a:lnTo>
                          <a:pt x="14" y="31"/>
                        </a:lnTo>
                        <a:lnTo>
                          <a:pt x="12" y="27"/>
                        </a:lnTo>
                        <a:lnTo>
                          <a:pt x="11" y="22"/>
                        </a:lnTo>
                        <a:lnTo>
                          <a:pt x="7" y="21"/>
                        </a:lnTo>
                        <a:lnTo>
                          <a:pt x="4" y="16"/>
                        </a:lnTo>
                        <a:lnTo>
                          <a:pt x="0" y="13"/>
                        </a:lnTo>
                        <a:lnTo>
                          <a:pt x="4" y="10"/>
                        </a:lnTo>
                        <a:lnTo>
                          <a:pt x="7" y="6"/>
                        </a:lnTo>
                        <a:lnTo>
                          <a:pt x="11" y="4"/>
                        </a:lnTo>
                        <a:lnTo>
                          <a:pt x="17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</p:grpSp>
            <p:grpSp>
              <p:nvGrpSpPr>
                <p:cNvPr id="17495" name="Group 68"/>
                <p:cNvGrpSpPr>
                  <a:grpSpLocks/>
                </p:cNvGrpSpPr>
                <p:nvPr/>
              </p:nvGrpSpPr>
              <p:grpSpPr bwMode="auto">
                <a:xfrm>
                  <a:off x="2613" y="785"/>
                  <a:ext cx="2571" cy="2479"/>
                  <a:chOff x="2613" y="785"/>
                  <a:chExt cx="2571" cy="2479"/>
                </a:xfrm>
              </p:grpSpPr>
              <p:sp>
                <p:nvSpPr>
                  <p:cNvPr id="17496" name="Freeform 69"/>
                  <p:cNvSpPr>
                    <a:spLocks/>
                  </p:cNvSpPr>
                  <p:nvPr/>
                </p:nvSpPr>
                <p:spPr bwMode="auto">
                  <a:xfrm>
                    <a:off x="2613" y="785"/>
                    <a:ext cx="2571" cy="2479"/>
                  </a:xfrm>
                  <a:custGeom>
                    <a:avLst/>
                    <a:gdLst>
                      <a:gd name="T0" fmla="*/ 28 w 946"/>
                      <a:gd name="T1" fmla="*/ 202 h 912"/>
                      <a:gd name="T2" fmla="*/ 22 w 946"/>
                      <a:gd name="T3" fmla="*/ 360 h 912"/>
                      <a:gd name="T4" fmla="*/ 44 w 946"/>
                      <a:gd name="T5" fmla="*/ 517 h 912"/>
                      <a:gd name="T6" fmla="*/ 166 w 946"/>
                      <a:gd name="T7" fmla="*/ 603 h 912"/>
                      <a:gd name="T8" fmla="*/ 271 w 946"/>
                      <a:gd name="T9" fmla="*/ 685 h 912"/>
                      <a:gd name="T10" fmla="*/ 419 w 946"/>
                      <a:gd name="T11" fmla="*/ 785 h 912"/>
                      <a:gd name="T12" fmla="*/ 525 w 946"/>
                      <a:gd name="T13" fmla="*/ 870 h 912"/>
                      <a:gd name="T14" fmla="*/ 559 w 946"/>
                      <a:gd name="T15" fmla="*/ 882 h 912"/>
                      <a:gd name="T16" fmla="*/ 667 w 946"/>
                      <a:gd name="T17" fmla="*/ 821 h 912"/>
                      <a:gd name="T18" fmla="*/ 748 w 946"/>
                      <a:gd name="T19" fmla="*/ 783 h 912"/>
                      <a:gd name="T20" fmla="*/ 832 w 946"/>
                      <a:gd name="T21" fmla="*/ 763 h 912"/>
                      <a:gd name="T22" fmla="*/ 902 w 946"/>
                      <a:gd name="T23" fmla="*/ 733 h 912"/>
                      <a:gd name="T24" fmla="*/ 906 w 946"/>
                      <a:gd name="T25" fmla="*/ 639 h 912"/>
                      <a:gd name="T26" fmla="*/ 900 w 946"/>
                      <a:gd name="T27" fmla="*/ 501 h 912"/>
                      <a:gd name="T28" fmla="*/ 902 w 946"/>
                      <a:gd name="T29" fmla="*/ 391 h 912"/>
                      <a:gd name="T30" fmla="*/ 914 w 946"/>
                      <a:gd name="T31" fmla="*/ 334 h 912"/>
                      <a:gd name="T32" fmla="*/ 687 w 946"/>
                      <a:gd name="T33" fmla="*/ 226 h 912"/>
                      <a:gd name="T34" fmla="*/ 513 w 946"/>
                      <a:gd name="T35" fmla="*/ 124 h 912"/>
                      <a:gd name="T36" fmla="*/ 367 w 946"/>
                      <a:gd name="T37" fmla="*/ 28 h 912"/>
                      <a:gd name="T38" fmla="*/ 333 w 946"/>
                      <a:gd name="T39" fmla="*/ 32 h 912"/>
                      <a:gd name="T40" fmla="*/ 239 w 946"/>
                      <a:gd name="T41" fmla="*/ 68 h 912"/>
                      <a:gd name="T42" fmla="*/ 146 w 946"/>
                      <a:gd name="T43" fmla="*/ 106 h 912"/>
                      <a:gd name="T44" fmla="*/ 140 w 946"/>
                      <a:gd name="T45" fmla="*/ 86 h 912"/>
                      <a:gd name="T46" fmla="*/ 257 w 946"/>
                      <a:gd name="T47" fmla="*/ 46 h 912"/>
                      <a:gd name="T48" fmla="*/ 351 w 946"/>
                      <a:gd name="T49" fmla="*/ 0 h 912"/>
                      <a:gd name="T50" fmla="*/ 395 w 946"/>
                      <a:gd name="T51" fmla="*/ 20 h 912"/>
                      <a:gd name="T52" fmla="*/ 535 w 946"/>
                      <a:gd name="T53" fmla="*/ 118 h 912"/>
                      <a:gd name="T54" fmla="*/ 695 w 946"/>
                      <a:gd name="T55" fmla="*/ 212 h 912"/>
                      <a:gd name="T56" fmla="*/ 866 w 946"/>
                      <a:gd name="T57" fmla="*/ 286 h 912"/>
                      <a:gd name="T58" fmla="*/ 946 w 946"/>
                      <a:gd name="T59" fmla="*/ 334 h 912"/>
                      <a:gd name="T60" fmla="*/ 926 w 946"/>
                      <a:gd name="T61" fmla="*/ 383 h 912"/>
                      <a:gd name="T62" fmla="*/ 914 w 946"/>
                      <a:gd name="T63" fmla="*/ 557 h 912"/>
                      <a:gd name="T64" fmla="*/ 924 w 946"/>
                      <a:gd name="T65" fmla="*/ 721 h 912"/>
                      <a:gd name="T66" fmla="*/ 912 w 946"/>
                      <a:gd name="T67" fmla="*/ 755 h 912"/>
                      <a:gd name="T68" fmla="*/ 790 w 946"/>
                      <a:gd name="T69" fmla="*/ 795 h 912"/>
                      <a:gd name="T70" fmla="*/ 675 w 946"/>
                      <a:gd name="T71" fmla="*/ 829 h 912"/>
                      <a:gd name="T72" fmla="*/ 553 w 946"/>
                      <a:gd name="T73" fmla="*/ 906 h 912"/>
                      <a:gd name="T74" fmla="*/ 517 w 946"/>
                      <a:gd name="T75" fmla="*/ 896 h 912"/>
                      <a:gd name="T76" fmla="*/ 433 w 946"/>
                      <a:gd name="T77" fmla="*/ 813 h 912"/>
                      <a:gd name="T78" fmla="*/ 315 w 946"/>
                      <a:gd name="T79" fmla="*/ 737 h 912"/>
                      <a:gd name="T80" fmla="*/ 208 w 946"/>
                      <a:gd name="T81" fmla="*/ 657 h 912"/>
                      <a:gd name="T82" fmla="*/ 120 w 946"/>
                      <a:gd name="T83" fmla="*/ 593 h 912"/>
                      <a:gd name="T84" fmla="*/ 12 w 946"/>
                      <a:gd name="T85" fmla="*/ 515 h 912"/>
                      <a:gd name="T86" fmla="*/ 6 w 946"/>
                      <a:gd name="T87" fmla="*/ 463 h 912"/>
                      <a:gd name="T88" fmla="*/ 8 w 946"/>
                      <a:gd name="T89" fmla="*/ 260 h 912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w 946"/>
                      <a:gd name="T136" fmla="*/ 0 h 912"/>
                      <a:gd name="T137" fmla="*/ 946 w 946"/>
                      <a:gd name="T138" fmla="*/ 912 h 912"/>
                    </a:gdLst>
                    <a:ahLst/>
                    <a:cxnLst>
                      <a:cxn ang="T90">
                        <a:pos x="T0" y="T1"/>
                      </a:cxn>
                      <a:cxn ang="T91">
                        <a:pos x="T2" y="T3"/>
                      </a:cxn>
                      <a:cxn ang="T92">
                        <a:pos x="T4" y="T5"/>
                      </a:cxn>
                      <a:cxn ang="T93">
                        <a:pos x="T6" y="T7"/>
                      </a:cxn>
                      <a:cxn ang="T94">
                        <a:pos x="T8" y="T9"/>
                      </a:cxn>
                      <a:cxn ang="T95">
                        <a:pos x="T10" y="T11"/>
                      </a:cxn>
                      <a:cxn ang="T96">
                        <a:pos x="T12" y="T13"/>
                      </a:cxn>
                      <a:cxn ang="T97">
                        <a:pos x="T14" y="T15"/>
                      </a:cxn>
                      <a:cxn ang="T98">
                        <a:pos x="T16" y="T17"/>
                      </a:cxn>
                      <a:cxn ang="T99">
                        <a:pos x="T18" y="T19"/>
                      </a:cxn>
                      <a:cxn ang="T100">
                        <a:pos x="T20" y="T21"/>
                      </a:cxn>
                      <a:cxn ang="T101">
                        <a:pos x="T22" y="T23"/>
                      </a:cxn>
                      <a:cxn ang="T102">
                        <a:pos x="T24" y="T25"/>
                      </a:cxn>
                      <a:cxn ang="T103">
                        <a:pos x="T26" y="T27"/>
                      </a:cxn>
                      <a:cxn ang="T104">
                        <a:pos x="T28" y="T29"/>
                      </a:cxn>
                      <a:cxn ang="T105">
                        <a:pos x="T30" y="T31"/>
                      </a:cxn>
                      <a:cxn ang="T106">
                        <a:pos x="T32" y="T33"/>
                      </a:cxn>
                      <a:cxn ang="T107">
                        <a:pos x="T34" y="T35"/>
                      </a:cxn>
                      <a:cxn ang="T108">
                        <a:pos x="T36" y="T37"/>
                      </a:cxn>
                      <a:cxn ang="T109">
                        <a:pos x="T38" y="T39"/>
                      </a:cxn>
                      <a:cxn ang="T110">
                        <a:pos x="T40" y="T41"/>
                      </a:cxn>
                      <a:cxn ang="T111">
                        <a:pos x="T42" y="T43"/>
                      </a:cxn>
                      <a:cxn ang="T112">
                        <a:pos x="T44" y="T45"/>
                      </a:cxn>
                      <a:cxn ang="T113">
                        <a:pos x="T46" y="T47"/>
                      </a:cxn>
                      <a:cxn ang="T114">
                        <a:pos x="T48" y="T49"/>
                      </a:cxn>
                      <a:cxn ang="T115">
                        <a:pos x="T50" y="T51"/>
                      </a:cxn>
                      <a:cxn ang="T116">
                        <a:pos x="T52" y="T53"/>
                      </a:cxn>
                      <a:cxn ang="T117">
                        <a:pos x="T54" y="T55"/>
                      </a:cxn>
                      <a:cxn ang="T118">
                        <a:pos x="T56" y="T57"/>
                      </a:cxn>
                      <a:cxn ang="T119">
                        <a:pos x="T58" y="T59"/>
                      </a:cxn>
                      <a:cxn ang="T120">
                        <a:pos x="T60" y="T61"/>
                      </a:cxn>
                      <a:cxn ang="T121">
                        <a:pos x="T62" y="T63"/>
                      </a:cxn>
                      <a:cxn ang="T122">
                        <a:pos x="T64" y="T65"/>
                      </a:cxn>
                      <a:cxn ang="T123">
                        <a:pos x="T66" y="T67"/>
                      </a:cxn>
                      <a:cxn ang="T124">
                        <a:pos x="T68" y="T69"/>
                      </a:cxn>
                      <a:cxn ang="T125">
                        <a:pos x="T70" y="T71"/>
                      </a:cxn>
                      <a:cxn ang="T126">
                        <a:pos x="T72" y="T73"/>
                      </a:cxn>
                      <a:cxn ang="T127">
                        <a:pos x="T74" y="T75"/>
                      </a:cxn>
                      <a:cxn ang="T128">
                        <a:pos x="T76" y="T77"/>
                      </a:cxn>
                      <a:cxn ang="T129">
                        <a:pos x="T78" y="T79"/>
                      </a:cxn>
                      <a:cxn ang="T130">
                        <a:pos x="T80" y="T81"/>
                      </a:cxn>
                      <a:cxn ang="T131">
                        <a:pos x="T82" y="T83"/>
                      </a:cxn>
                      <a:cxn ang="T132">
                        <a:pos x="T84" y="T85"/>
                      </a:cxn>
                      <a:cxn ang="T133">
                        <a:pos x="T86" y="T87"/>
                      </a:cxn>
                      <a:cxn ang="T134">
                        <a:pos x="T88" y="T89"/>
                      </a:cxn>
                    </a:cxnLst>
                    <a:rect l="T135" t="T136" r="T137" b="T138"/>
                    <a:pathLst>
                      <a:path w="946" h="912">
                        <a:moveTo>
                          <a:pt x="20" y="196"/>
                        </a:moveTo>
                        <a:lnTo>
                          <a:pt x="28" y="202"/>
                        </a:lnTo>
                        <a:lnTo>
                          <a:pt x="24" y="354"/>
                        </a:lnTo>
                        <a:lnTo>
                          <a:pt x="22" y="360"/>
                        </a:lnTo>
                        <a:lnTo>
                          <a:pt x="28" y="501"/>
                        </a:lnTo>
                        <a:lnTo>
                          <a:pt x="44" y="517"/>
                        </a:lnTo>
                        <a:lnTo>
                          <a:pt x="100" y="563"/>
                        </a:lnTo>
                        <a:lnTo>
                          <a:pt x="166" y="603"/>
                        </a:lnTo>
                        <a:lnTo>
                          <a:pt x="208" y="637"/>
                        </a:lnTo>
                        <a:lnTo>
                          <a:pt x="271" y="685"/>
                        </a:lnTo>
                        <a:lnTo>
                          <a:pt x="331" y="727"/>
                        </a:lnTo>
                        <a:lnTo>
                          <a:pt x="419" y="785"/>
                        </a:lnTo>
                        <a:lnTo>
                          <a:pt x="493" y="838"/>
                        </a:lnTo>
                        <a:lnTo>
                          <a:pt x="525" y="870"/>
                        </a:lnTo>
                        <a:lnTo>
                          <a:pt x="541" y="884"/>
                        </a:lnTo>
                        <a:lnTo>
                          <a:pt x="559" y="882"/>
                        </a:lnTo>
                        <a:lnTo>
                          <a:pt x="601" y="856"/>
                        </a:lnTo>
                        <a:lnTo>
                          <a:pt x="667" y="821"/>
                        </a:lnTo>
                        <a:lnTo>
                          <a:pt x="710" y="795"/>
                        </a:lnTo>
                        <a:lnTo>
                          <a:pt x="748" y="783"/>
                        </a:lnTo>
                        <a:lnTo>
                          <a:pt x="802" y="773"/>
                        </a:lnTo>
                        <a:lnTo>
                          <a:pt x="832" y="763"/>
                        </a:lnTo>
                        <a:lnTo>
                          <a:pt x="878" y="747"/>
                        </a:lnTo>
                        <a:lnTo>
                          <a:pt x="902" y="733"/>
                        </a:lnTo>
                        <a:lnTo>
                          <a:pt x="910" y="685"/>
                        </a:lnTo>
                        <a:lnTo>
                          <a:pt x="906" y="639"/>
                        </a:lnTo>
                        <a:lnTo>
                          <a:pt x="900" y="569"/>
                        </a:lnTo>
                        <a:lnTo>
                          <a:pt x="900" y="501"/>
                        </a:lnTo>
                        <a:lnTo>
                          <a:pt x="902" y="443"/>
                        </a:lnTo>
                        <a:lnTo>
                          <a:pt x="902" y="391"/>
                        </a:lnTo>
                        <a:lnTo>
                          <a:pt x="914" y="356"/>
                        </a:lnTo>
                        <a:lnTo>
                          <a:pt x="914" y="334"/>
                        </a:lnTo>
                        <a:lnTo>
                          <a:pt x="902" y="320"/>
                        </a:lnTo>
                        <a:lnTo>
                          <a:pt x="687" y="226"/>
                        </a:lnTo>
                        <a:lnTo>
                          <a:pt x="611" y="186"/>
                        </a:lnTo>
                        <a:lnTo>
                          <a:pt x="513" y="124"/>
                        </a:lnTo>
                        <a:lnTo>
                          <a:pt x="431" y="70"/>
                        </a:lnTo>
                        <a:lnTo>
                          <a:pt x="367" y="28"/>
                        </a:lnTo>
                        <a:lnTo>
                          <a:pt x="355" y="24"/>
                        </a:lnTo>
                        <a:lnTo>
                          <a:pt x="333" y="32"/>
                        </a:lnTo>
                        <a:lnTo>
                          <a:pt x="287" y="50"/>
                        </a:lnTo>
                        <a:lnTo>
                          <a:pt x="239" y="68"/>
                        </a:lnTo>
                        <a:lnTo>
                          <a:pt x="194" y="80"/>
                        </a:lnTo>
                        <a:lnTo>
                          <a:pt x="146" y="106"/>
                        </a:lnTo>
                        <a:lnTo>
                          <a:pt x="138" y="98"/>
                        </a:lnTo>
                        <a:lnTo>
                          <a:pt x="140" y="86"/>
                        </a:lnTo>
                        <a:lnTo>
                          <a:pt x="198" y="64"/>
                        </a:lnTo>
                        <a:lnTo>
                          <a:pt x="257" y="46"/>
                        </a:lnTo>
                        <a:lnTo>
                          <a:pt x="305" y="26"/>
                        </a:lnTo>
                        <a:lnTo>
                          <a:pt x="351" y="0"/>
                        </a:lnTo>
                        <a:lnTo>
                          <a:pt x="367" y="2"/>
                        </a:lnTo>
                        <a:lnTo>
                          <a:pt x="395" y="20"/>
                        </a:lnTo>
                        <a:lnTo>
                          <a:pt x="461" y="72"/>
                        </a:lnTo>
                        <a:lnTo>
                          <a:pt x="535" y="118"/>
                        </a:lnTo>
                        <a:lnTo>
                          <a:pt x="621" y="176"/>
                        </a:lnTo>
                        <a:lnTo>
                          <a:pt x="695" y="212"/>
                        </a:lnTo>
                        <a:lnTo>
                          <a:pt x="774" y="244"/>
                        </a:lnTo>
                        <a:lnTo>
                          <a:pt x="866" y="286"/>
                        </a:lnTo>
                        <a:lnTo>
                          <a:pt x="940" y="322"/>
                        </a:lnTo>
                        <a:lnTo>
                          <a:pt x="946" y="334"/>
                        </a:lnTo>
                        <a:lnTo>
                          <a:pt x="944" y="340"/>
                        </a:lnTo>
                        <a:lnTo>
                          <a:pt x="926" y="383"/>
                        </a:lnTo>
                        <a:lnTo>
                          <a:pt x="918" y="457"/>
                        </a:lnTo>
                        <a:lnTo>
                          <a:pt x="914" y="557"/>
                        </a:lnTo>
                        <a:lnTo>
                          <a:pt x="926" y="653"/>
                        </a:lnTo>
                        <a:lnTo>
                          <a:pt x="924" y="721"/>
                        </a:lnTo>
                        <a:lnTo>
                          <a:pt x="920" y="749"/>
                        </a:lnTo>
                        <a:lnTo>
                          <a:pt x="912" y="755"/>
                        </a:lnTo>
                        <a:lnTo>
                          <a:pt x="858" y="775"/>
                        </a:lnTo>
                        <a:lnTo>
                          <a:pt x="790" y="795"/>
                        </a:lnTo>
                        <a:lnTo>
                          <a:pt x="722" y="809"/>
                        </a:lnTo>
                        <a:lnTo>
                          <a:pt x="675" y="829"/>
                        </a:lnTo>
                        <a:lnTo>
                          <a:pt x="603" y="876"/>
                        </a:lnTo>
                        <a:lnTo>
                          <a:pt x="553" y="906"/>
                        </a:lnTo>
                        <a:lnTo>
                          <a:pt x="535" y="912"/>
                        </a:lnTo>
                        <a:lnTo>
                          <a:pt x="517" y="896"/>
                        </a:lnTo>
                        <a:lnTo>
                          <a:pt x="483" y="856"/>
                        </a:lnTo>
                        <a:lnTo>
                          <a:pt x="433" y="813"/>
                        </a:lnTo>
                        <a:lnTo>
                          <a:pt x="371" y="771"/>
                        </a:lnTo>
                        <a:lnTo>
                          <a:pt x="315" y="737"/>
                        </a:lnTo>
                        <a:lnTo>
                          <a:pt x="261" y="695"/>
                        </a:lnTo>
                        <a:lnTo>
                          <a:pt x="208" y="657"/>
                        </a:lnTo>
                        <a:lnTo>
                          <a:pt x="166" y="621"/>
                        </a:lnTo>
                        <a:lnTo>
                          <a:pt x="120" y="593"/>
                        </a:lnTo>
                        <a:lnTo>
                          <a:pt x="56" y="551"/>
                        </a:lnTo>
                        <a:lnTo>
                          <a:pt x="12" y="515"/>
                        </a:lnTo>
                        <a:lnTo>
                          <a:pt x="0" y="501"/>
                        </a:lnTo>
                        <a:lnTo>
                          <a:pt x="6" y="463"/>
                        </a:lnTo>
                        <a:lnTo>
                          <a:pt x="10" y="348"/>
                        </a:lnTo>
                        <a:lnTo>
                          <a:pt x="8" y="260"/>
                        </a:lnTo>
                        <a:lnTo>
                          <a:pt x="20" y="196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sp>
                <p:nvSpPr>
                  <p:cNvPr id="17497" name="Freeform 70"/>
                  <p:cNvSpPr>
                    <a:spLocks/>
                  </p:cNvSpPr>
                  <p:nvPr/>
                </p:nvSpPr>
                <p:spPr bwMode="auto">
                  <a:xfrm>
                    <a:off x="2641" y="1019"/>
                    <a:ext cx="390" cy="399"/>
                  </a:xfrm>
                  <a:custGeom>
                    <a:avLst/>
                    <a:gdLst>
                      <a:gd name="T0" fmla="*/ 355 w 390"/>
                      <a:gd name="T1" fmla="*/ 0 h 399"/>
                      <a:gd name="T2" fmla="*/ 314 w 390"/>
                      <a:gd name="T3" fmla="*/ 13 h 399"/>
                      <a:gd name="T4" fmla="*/ 293 w 390"/>
                      <a:gd name="T5" fmla="*/ 22 h 399"/>
                      <a:gd name="T6" fmla="*/ 278 w 390"/>
                      <a:gd name="T7" fmla="*/ 28 h 399"/>
                      <a:gd name="T8" fmla="*/ 233 w 390"/>
                      <a:gd name="T9" fmla="*/ 52 h 399"/>
                      <a:gd name="T10" fmla="*/ 188 w 390"/>
                      <a:gd name="T11" fmla="*/ 79 h 399"/>
                      <a:gd name="T12" fmla="*/ 155 w 390"/>
                      <a:gd name="T13" fmla="*/ 88 h 399"/>
                      <a:gd name="T14" fmla="*/ 116 w 390"/>
                      <a:gd name="T15" fmla="*/ 106 h 399"/>
                      <a:gd name="T16" fmla="*/ 85 w 390"/>
                      <a:gd name="T17" fmla="*/ 115 h 399"/>
                      <a:gd name="T18" fmla="*/ 62 w 390"/>
                      <a:gd name="T19" fmla="*/ 121 h 399"/>
                      <a:gd name="T20" fmla="*/ 35 w 390"/>
                      <a:gd name="T21" fmla="*/ 130 h 399"/>
                      <a:gd name="T22" fmla="*/ 19 w 390"/>
                      <a:gd name="T23" fmla="*/ 136 h 399"/>
                      <a:gd name="T24" fmla="*/ 8 w 390"/>
                      <a:gd name="T25" fmla="*/ 172 h 399"/>
                      <a:gd name="T26" fmla="*/ 4 w 390"/>
                      <a:gd name="T27" fmla="*/ 246 h 399"/>
                      <a:gd name="T28" fmla="*/ 10 w 390"/>
                      <a:gd name="T29" fmla="*/ 343 h 399"/>
                      <a:gd name="T30" fmla="*/ 43 w 390"/>
                      <a:gd name="T31" fmla="*/ 391 h 399"/>
                      <a:gd name="T32" fmla="*/ 49 w 390"/>
                      <a:gd name="T33" fmla="*/ 327 h 399"/>
                      <a:gd name="T34" fmla="*/ 55 w 390"/>
                      <a:gd name="T35" fmla="*/ 246 h 399"/>
                      <a:gd name="T36" fmla="*/ 61 w 390"/>
                      <a:gd name="T37" fmla="*/ 171 h 399"/>
                      <a:gd name="T38" fmla="*/ 79 w 390"/>
                      <a:gd name="T39" fmla="*/ 168 h 399"/>
                      <a:gd name="T40" fmla="*/ 157 w 390"/>
                      <a:gd name="T41" fmla="*/ 129 h 399"/>
                      <a:gd name="T42" fmla="*/ 196 w 390"/>
                      <a:gd name="T43" fmla="*/ 111 h 399"/>
                      <a:gd name="T44" fmla="*/ 223 w 390"/>
                      <a:gd name="T45" fmla="*/ 102 h 399"/>
                      <a:gd name="T46" fmla="*/ 254 w 390"/>
                      <a:gd name="T47" fmla="*/ 93 h 399"/>
                      <a:gd name="T48" fmla="*/ 305 w 390"/>
                      <a:gd name="T49" fmla="*/ 78 h 399"/>
                      <a:gd name="T50" fmla="*/ 331 w 390"/>
                      <a:gd name="T51" fmla="*/ 69 h 399"/>
                      <a:gd name="T52" fmla="*/ 361 w 390"/>
                      <a:gd name="T53" fmla="*/ 54 h 399"/>
                      <a:gd name="T54" fmla="*/ 385 w 390"/>
                      <a:gd name="T55" fmla="*/ 40 h 399"/>
                      <a:gd name="T56" fmla="*/ 379 w 390"/>
                      <a:gd name="T57" fmla="*/ 25 h 399"/>
                      <a:gd name="T58" fmla="*/ 370 w 390"/>
                      <a:gd name="T59" fmla="*/ 18 h 399"/>
                      <a:gd name="T60" fmla="*/ 355 w 390"/>
                      <a:gd name="T61" fmla="*/ 0 h 399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w 390"/>
                      <a:gd name="T94" fmla="*/ 0 h 399"/>
                      <a:gd name="T95" fmla="*/ 390 w 390"/>
                      <a:gd name="T96" fmla="*/ 399 h 399"/>
                    </a:gdLst>
                    <a:ahLst/>
                    <a:cxnLst>
                      <a:cxn ang="T62">
                        <a:pos x="T0" y="T1"/>
                      </a:cxn>
                      <a:cxn ang="T63">
                        <a:pos x="T2" y="T3"/>
                      </a:cxn>
                      <a:cxn ang="T64">
                        <a:pos x="T4" y="T5"/>
                      </a:cxn>
                      <a:cxn ang="T65">
                        <a:pos x="T6" y="T7"/>
                      </a:cxn>
                      <a:cxn ang="T66">
                        <a:pos x="T8" y="T9"/>
                      </a:cxn>
                      <a:cxn ang="T67">
                        <a:pos x="T10" y="T11"/>
                      </a:cxn>
                      <a:cxn ang="T68">
                        <a:pos x="T12" y="T13"/>
                      </a:cxn>
                      <a:cxn ang="T69">
                        <a:pos x="T14" y="T15"/>
                      </a:cxn>
                      <a:cxn ang="T70">
                        <a:pos x="T16" y="T17"/>
                      </a:cxn>
                      <a:cxn ang="T71">
                        <a:pos x="T18" y="T19"/>
                      </a:cxn>
                      <a:cxn ang="T72">
                        <a:pos x="T20" y="T21"/>
                      </a:cxn>
                      <a:cxn ang="T73">
                        <a:pos x="T22" y="T23"/>
                      </a:cxn>
                      <a:cxn ang="T74">
                        <a:pos x="T24" y="T25"/>
                      </a:cxn>
                      <a:cxn ang="T75">
                        <a:pos x="T26" y="T27"/>
                      </a:cxn>
                      <a:cxn ang="T76">
                        <a:pos x="T28" y="T29"/>
                      </a:cxn>
                      <a:cxn ang="T77">
                        <a:pos x="T30" y="T31"/>
                      </a:cxn>
                      <a:cxn ang="T78">
                        <a:pos x="T32" y="T33"/>
                      </a:cxn>
                      <a:cxn ang="T79">
                        <a:pos x="T34" y="T35"/>
                      </a:cxn>
                      <a:cxn ang="T80">
                        <a:pos x="T36" y="T37"/>
                      </a:cxn>
                      <a:cxn ang="T81">
                        <a:pos x="T38" y="T39"/>
                      </a:cxn>
                      <a:cxn ang="T82">
                        <a:pos x="T40" y="T41"/>
                      </a:cxn>
                      <a:cxn ang="T83">
                        <a:pos x="T42" y="T43"/>
                      </a:cxn>
                      <a:cxn ang="T84">
                        <a:pos x="T44" y="T45"/>
                      </a:cxn>
                      <a:cxn ang="T85">
                        <a:pos x="T46" y="T47"/>
                      </a:cxn>
                      <a:cxn ang="T86">
                        <a:pos x="T48" y="T49"/>
                      </a:cxn>
                      <a:cxn ang="T87">
                        <a:pos x="T50" y="T51"/>
                      </a:cxn>
                      <a:cxn ang="T88">
                        <a:pos x="T52" y="T53"/>
                      </a:cxn>
                      <a:cxn ang="T89">
                        <a:pos x="T54" y="T55"/>
                      </a:cxn>
                      <a:cxn ang="T90">
                        <a:pos x="T56" y="T57"/>
                      </a:cxn>
                      <a:cxn ang="T91">
                        <a:pos x="T58" y="T59"/>
                      </a:cxn>
                      <a:cxn ang="T92">
                        <a:pos x="T60" y="T61"/>
                      </a:cxn>
                    </a:cxnLst>
                    <a:rect l="T93" t="T94" r="T95" b="T96"/>
                    <a:pathLst>
                      <a:path w="390" h="399">
                        <a:moveTo>
                          <a:pt x="355" y="0"/>
                        </a:moveTo>
                        <a:cubicBezTo>
                          <a:pt x="342" y="5"/>
                          <a:pt x="328" y="11"/>
                          <a:pt x="314" y="13"/>
                        </a:cubicBezTo>
                        <a:cubicBezTo>
                          <a:pt x="307" y="17"/>
                          <a:pt x="301" y="20"/>
                          <a:pt x="293" y="22"/>
                        </a:cubicBezTo>
                        <a:cubicBezTo>
                          <a:pt x="281" y="28"/>
                          <a:pt x="287" y="26"/>
                          <a:pt x="278" y="28"/>
                        </a:cubicBezTo>
                        <a:cubicBezTo>
                          <a:pt x="264" y="35"/>
                          <a:pt x="248" y="49"/>
                          <a:pt x="233" y="52"/>
                        </a:cubicBezTo>
                        <a:cubicBezTo>
                          <a:pt x="227" y="56"/>
                          <a:pt x="192" y="78"/>
                          <a:pt x="188" y="79"/>
                        </a:cubicBezTo>
                        <a:cubicBezTo>
                          <a:pt x="179" y="84"/>
                          <a:pt x="166" y="87"/>
                          <a:pt x="155" y="88"/>
                        </a:cubicBezTo>
                        <a:cubicBezTo>
                          <a:pt x="142" y="93"/>
                          <a:pt x="129" y="103"/>
                          <a:pt x="116" y="106"/>
                        </a:cubicBezTo>
                        <a:cubicBezTo>
                          <a:pt x="106" y="111"/>
                          <a:pt x="96" y="113"/>
                          <a:pt x="85" y="115"/>
                        </a:cubicBezTo>
                        <a:cubicBezTo>
                          <a:pt x="78" y="118"/>
                          <a:pt x="70" y="120"/>
                          <a:pt x="62" y="121"/>
                        </a:cubicBezTo>
                        <a:cubicBezTo>
                          <a:pt x="53" y="125"/>
                          <a:pt x="45" y="128"/>
                          <a:pt x="35" y="130"/>
                        </a:cubicBezTo>
                        <a:cubicBezTo>
                          <a:pt x="30" y="134"/>
                          <a:pt x="26" y="135"/>
                          <a:pt x="19" y="136"/>
                        </a:cubicBezTo>
                        <a:cubicBezTo>
                          <a:pt x="6" y="144"/>
                          <a:pt x="11" y="159"/>
                          <a:pt x="8" y="172"/>
                        </a:cubicBezTo>
                        <a:cubicBezTo>
                          <a:pt x="6" y="198"/>
                          <a:pt x="5" y="216"/>
                          <a:pt x="4" y="246"/>
                        </a:cubicBezTo>
                        <a:cubicBezTo>
                          <a:pt x="5" y="280"/>
                          <a:pt x="4" y="311"/>
                          <a:pt x="10" y="343"/>
                        </a:cubicBezTo>
                        <a:cubicBezTo>
                          <a:pt x="11" y="399"/>
                          <a:pt x="0" y="399"/>
                          <a:pt x="43" y="391"/>
                        </a:cubicBezTo>
                        <a:cubicBezTo>
                          <a:pt x="53" y="372"/>
                          <a:pt x="46" y="348"/>
                          <a:pt x="49" y="327"/>
                        </a:cubicBezTo>
                        <a:cubicBezTo>
                          <a:pt x="51" y="300"/>
                          <a:pt x="50" y="273"/>
                          <a:pt x="55" y="246"/>
                        </a:cubicBezTo>
                        <a:cubicBezTo>
                          <a:pt x="56" y="231"/>
                          <a:pt x="57" y="177"/>
                          <a:pt x="61" y="171"/>
                        </a:cubicBezTo>
                        <a:cubicBezTo>
                          <a:pt x="64" y="166"/>
                          <a:pt x="79" y="168"/>
                          <a:pt x="79" y="168"/>
                        </a:cubicBezTo>
                        <a:cubicBezTo>
                          <a:pt x="103" y="156"/>
                          <a:pt x="130" y="134"/>
                          <a:pt x="157" y="129"/>
                        </a:cubicBezTo>
                        <a:cubicBezTo>
                          <a:pt x="167" y="121"/>
                          <a:pt x="183" y="113"/>
                          <a:pt x="196" y="111"/>
                        </a:cubicBezTo>
                        <a:cubicBezTo>
                          <a:pt x="203" y="105"/>
                          <a:pt x="214" y="104"/>
                          <a:pt x="223" y="102"/>
                        </a:cubicBezTo>
                        <a:cubicBezTo>
                          <a:pt x="232" y="97"/>
                          <a:pt x="244" y="94"/>
                          <a:pt x="254" y="93"/>
                        </a:cubicBezTo>
                        <a:cubicBezTo>
                          <a:pt x="268" y="86"/>
                          <a:pt x="290" y="81"/>
                          <a:pt x="305" y="78"/>
                        </a:cubicBezTo>
                        <a:cubicBezTo>
                          <a:pt x="313" y="75"/>
                          <a:pt x="323" y="70"/>
                          <a:pt x="331" y="69"/>
                        </a:cubicBezTo>
                        <a:cubicBezTo>
                          <a:pt x="340" y="63"/>
                          <a:pt x="350" y="56"/>
                          <a:pt x="361" y="54"/>
                        </a:cubicBezTo>
                        <a:cubicBezTo>
                          <a:pt x="368" y="49"/>
                          <a:pt x="377" y="44"/>
                          <a:pt x="385" y="40"/>
                        </a:cubicBezTo>
                        <a:cubicBezTo>
                          <a:pt x="390" y="33"/>
                          <a:pt x="385" y="29"/>
                          <a:pt x="379" y="25"/>
                        </a:cubicBezTo>
                        <a:cubicBezTo>
                          <a:pt x="376" y="23"/>
                          <a:pt x="370" y="18"/>
                          <a:pt x="370" y="18"/>
                        </a:cubicBezTo>
                        <a:cubicBezTo>
                          <a:pt x="367" y="10"/>
                          <a:pt x="363" y="3"/>
                          <a:pt x="355" y="0"/>
                        </a:cubicBezTo>
                        <a:close/>
                      </a:path>
                    </a:pathLst>
                  </a:custGeom>
                  <a:solidFill>
                    <a:schemeClr val="tx1"/>
                  </a:solidFill>
                  <a:ln w="38100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</p:grpSp>
          </p:grpSp>
          <p:grpSp>
            <p:nvGrpSpPr>
              <p:cNvPr id="17446" name="Group 71"/>
              <p:cNvGrpSpPr>
                <a:grpSpLocks/>
              </p:cNvGrpSpPr>
              <p:nvPr/>
            </p:nvGrpSpPr>
            <p:grpSpPr bwMode="auto">
              <a:xfrm>
                <a:off x="3168" y="2921"/>
                <a:ext cx="1776" cy="1207"/>
                <a:chOff x="2613" y="785"/>
                <a:chExt cx="2571" cy="2479"/>
              </a:xfrm>
            </p:grpSpPr>
            <p:sp>
              <p:nvSpPr>
                <p:cNvPr id="17469" name="Freeform 72"/>
                <p:cNvSpPr>
                  <a:spLocks/>
                </p:cNvSpPr>
                <p:nvPr/>
              </p:nvSpPr>
              <p:spPr bwMode="auto">
                <a:xfrm>
                  <a:off x="2635" y="818"/>
                  <a:ext cx="2522" cy="2413"/>
                </a:xfrm>
                <a:custGeom>
                  <a:avLst/>
                  <a:gdLst>
                    <a:gd name="T0" fmla="*/ 24 w 928"/>
                    <a:gd name="T1" fmla="*/ 136 h 888"/>
                    <a:gd name="T2" fmla="*/ 142 w 928"/>
                    <a:gd name="T3" fmla="*/ 78 h 888"/>
                    <a:gd name="T4" fmla="*/ 218 w 928"/>
                    <a:gd name="T5" fmla="*/ 48 h 888"/>
                    <a:gd name="T6" fmla="*/ 288 w 928"/>
                    <a:gd name="T7" fmla="*/ 26 h 888"/>
                    <a:gd name="T8" fmla="*/ 346 w 928"/>
                    <a:gd name="T9" fmla="*/ 0 h 888"/>
                    <a:gd name="T10" fmla="*/ 366 w 928"/>
                    <a:gd name="T11" fmla="*/ 4 h 888"/>
                    <a:gd name="T12" fmla="*/ 429 w 928"/>
                    <a:gd name="T13" fmla="*/ 52 h 888"/>
                    <a:gd name="T14" fmla="*/ 531 w 928"/>
                    <a:gd name="T15" fmla="*/ 120 h 888"/>
                    <a:gd name="T16" fmla="*/ 607 w 928"/>
                    <a:gd name="T17" fmla="*/ 168 h 888"/>
                    <a:gd name="T18" fmla="*/ 687 w 928"/>
                    <a:gd name="T19" fmla="*/ 204 h 888"/>
                    <a:gd name="T20" fmla="*/ 807 w 928"/>
                    <a:gd name="T21" fmla="*/ 260 h 888"/>
                    <a:gd name="T22" fmla="*/ 928 w 928"/>
                    <a:gd name="T23" fmla="*/ 316 h 888"/>
                    <a:gd name="T24" fmla="*/ 922 w 928"/>
                    <a:gd name="T25" fmla="*/ 318 h 888"/>
                    <a:gd name="T26" fmla="*/ 918 w 928"/>
                    <a:gd name="T27" fmla="*/ 342 h 888"/>
                    <a:gd name="T28" fmla="*/ 906 w 928"/>
                    <a:gd name="T29" fmla="*/ 381 h 888"/>
                    <a:gd name="T30" fmla="*/ 898 w 928"/>
                    <a:gd name="T31" fmla="*/ 549 h 888"/>
                    <a:gd name="T32" fmla="*/ 904 w 928"/>
                    <a:gd name="T33" fmla="*/ 613 h 888"/>
                    <a:gd name="T34" fmla="*/ 906 w 928"/>
                    <a:gd name="T35" fmla="*/ 699 h 888"/>
                    <a:gd name="T36" fmla="*/ 900 w 928"/>
                    <a:gd name="T37" fmla="*/ 729 h 888"/>
                    <a:gd name="T38" fmla="*/ 847 w 928"/>
                    <a:gd name="T39" fmla="*/ 753 h 888"/>
                    <a:gd name="T40" fmla="*/ 775 w 928"/>
                    <a:gd name="T41" fmla="*/ 773 h 888"/>
                    <a:gd name="T42" fmla="*/ 693 w 928"/>
                    <a:gd name="T43" fmla="*/ 797 h 888"/>
                    <a:gd name="T44" fmla="*/ 595 w 928"/>
                    <a:gd name="T45" fmla="*/ 850 h 888"/>
                    <a:gd name="T46" fmla="*/ 533 w 928"/>
                    <a:gd name="T47" fmla="*/ 888 h 888"/>
                    <a:gd name="T48" fmla="*/ 515 w 928"/>
                    <a:gd name="T49" fmla="*/ 870 h 888"/>
                    <a:gd name="T50" fmla="*/ 455 w 928"/>
                    <a:gd name="T51" fmla="*/ 820 h 888"/>
                    <a:gd name="T52" fmla="*/ 368 w 928"/>
                    <a:gd name="T53" fmla="*/ 751 h 888"/>
                    <a:gd name="T54" fmla="*/ 270 w 928"/>
                    <a:gd name="T55" fmla="*/ 685 h 888"/>
                    <a:gd name="T56" fmla="*/ 176 w 928"/>
                    <a:gd name="T57" fmla="*/ 619 h 888"/>
                    <a:gd name="T58" fmla="*/ 128 w 928"/>
                    <a:gd name="T59" fmla="*/ 581 h 888"/>
                    <a:gd name="T60" fmla="*/ 40 w 928"/>
                    <a:gd name="T61" fmla="*/ 519 h 888"/>
                    <a:gd name="T62" fmla="*/ 0 w 928"/>
                    <a:gd name="T63" fmla="*/ 485 h 888"/>
                    <a:gd name="T64" fmla="*/ 8 w 928"/>
                    <a:gd name="T65" fmla="*/ 354 h 888"/>
                    <a:gd name="T66" fmla="*/ 10 w 928"/>
                    <a:gd name="T67" fmla="*/ 238 h 888"/>
                    <a:gd name="T68" fmla="*/ 14 w 928"/>
                    <a:gd name="T69" fmla="*/ 198 h 888"/>
                    <a:gd name="T70" fmla="*/ 24 w 928"/>
                    <a:gd name="T71" fmla="*/ 136 h 888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w 928"/>
                    <a:gd name="T109" fmla="*/ 0 h 888"/>
                    <a:gd name="T110" fmla="*/ 928 w 928"/>
                    <a:gd name="T111" fmla="*/ 888 h 888"/>
                  </a:gdLst>
                  <a:ahLst/>
                  <a:cxnLst>
                    <a:cxn ang="T72">
                      <a:pos x="T0" y="T1"/>
                    </a:cxn>
                    <a:cxn ang="T73">
                      <a:pos x="T2" y="T3"/>
                    </a:cxn>
                    <a:cxn ang="T74">
                      <a:pos x="T4" y="T5"/>
                    </a:cxn>
                    <a:cxn ang="T75">
                      <a:pos x="T6" y="T7"/>
                    </a:cxn>
                    <a:cxn ang="T76">
                      <a:pos x="T8" y="T9"/>
                    </a:cxn>
                    <a:cxn ang="T77">
                      <a:pos x="T10" y="T11"/>
                    </a:cxn>
                    <a:cxn ang="T78">
                      <a:pos x="T12" y="T13"/>
                    </a:cxn>
                    <a:cxn ang="T79">
                      <a:pos x="T14" y="T15"/>
                    </a:cxn>
                    <a:cxn ang="T80">
                      <a:pos x="T16" y="T17"/>
                    </a:cxn>
                    <a:cxn ang="T81">
                      <a:pos x="T18" y="T19"/>
                    </a:cxn>
                    <a:cxn ang="T82">
                      <a:pos x="T20" y="T21"/>
                    </a:cxn>
                    <a:cxn ang="T83">
                      <a:pos x="T22" y="T23"/>
                    </a:cxn>
                    <a:cxn ang="T84">
                      <a:pos x="T24" y="T25"/>
                    </a:cxn>
                    <a:cxn ang="T85">
                      <a:pos x="T26" y="T27"/>
                    </a:cxn>
                    <a:cxn ang="T86">
                      <a:pos x="T28" y="T29"/>
                    </a:cxn>
                    <a:cxn ang="T87">
                      <a:pos x="T30" y="T31"/>
                    </a:cxn>
                    <a:cxn ang="T88">
                      <a:pos x="T32" y="T33"/>
                    </a:cxn>
                    <a:cxn ang="T89">
                      <a:pos x="T34" y="T35"/>
                    </a:cxn>
                    <a:cxn ang="T90">
                      <a:pos x="T36" y="T37"/>
                    </a:cxn>
                    <a:cxn ang="T91">
                      <a:pos x="T38" y="T39"/>
                    </a:cxn>
                    <a:cxn ang="T92">
                      <a:pos x="T40" y="T41"/>
                    </a:cxn>
                    <a:cxn ang="T93">
                      <a:pos x="T42" y="T43"/>
                    </a:cxn>
                    <a:cxn ang="T94">
                      <a:pos x="T44" y="T45"/>
                    </a:cxn>
                    <a:cxn ang="T95">
                      <a:pos x="T46" y="T47"/>
                    </a:cxn>
                    <a:cxn ang="T96">
                      <a:pos x="T48" y="T49"/>
                    </a:cxn>
                    <a:cxn ang="T97">
                      <a:pos x="T50" y="T51"/>
                    </a:cxn>
                    <a:cxn ang="T98">
                      <a:pos x="T52" y="T53"/>
                    </a:cxn>
                    <a:cxn ang="T99">
                      <a:pos x="T54" y="T55"/>
                    </a:cxn>
                    <a:cxn ang="T100">
                      <a:pos x="T56" y="T57"/>
                    </a:cxn>
                    <a:cxn ang="T101">
                      <a:pos x="T58" y="T59"/>
                    </a:cxn>
                    <a:cxn ang="T102">
                      <a:pos x="T60" y="T61"/>
                    </a:cxn>
                    <a:cxn ang="T103">
                      <a:pos x="T62" y="T63"/>
                    </a:cxn>
                    <a:cxn ang="T104">
                      <a:pos x="T64" y="T65"/>
                    </a:cxn>
                    <a:cxn ang="T105">
                      <a:pos x="T66" y="T67"/>
                    </a:cxn>
                    <a:cxn ang="T106">
                      <a:pos x="T68" y="T69"/>
                    </a:cxn>
                    <a:cxn ang="T107">
                      <a:pos x="T70" y="T71"/>
                    </a:cxn>
                  </a:cxnLst>
                  <a:rect l="T108" t="T109" r="T110" b="T111"/>
                  <a:pathLst>
                    <a:path w="928" h="888">
                      <a:moveTo>
                        <a:pt x="24" y="136"/>
                      </a:moveTo>
                      <a:lnTo>
                        <a:pt x="142" y="78"/>
                      </a:lnTo>
                      <a:lnTo>
                        <a:pt x="218" y="48"/>
                      </a:lnTo>
                      <a:lnTo>
                        <a:pt x="288" y="26"/>
                      </a:lnTo>
                      <a:lnTo>
                        <a:pt x="346" y="0"/>
                      </a:lnTo>
                      <a:lnTo>
                        <a:pt x="366" y="4"/>
                      </a:lnTo>
                      <a:lnTo>
                        <a:pt x="429" y="52"/>
                      </a:lnTo>
                      <a:lnTo>
                        <a:pt x="531" y="120"/>
                      </a:lnTo>
                      <a:lnTo>
                        <a:pt x="607" y="168"/>
                      </a:lnTo>
                      <a:lnTo>
                        <a:pt x="687" y="204"/>
                      </a:lnTo>
                      <a:lnTo>
                        <a:pt x="807" y="260"/>
                      </a:lnTo>
                      <a:lnTo>
                        <a:pt x="928" y="316"/>
                      </a:lnTo>
                      <a:lnTo>
                        <a:pt x="922" y="318"/>
                      </a:lnTo>
                      <a:lnTo>
                        <a:pt x="918" y="342"/>
                      </a:lnTo>
                      <a:lnTo>
                        <a:pt x="906" y="381"/>
                      </a:lnTo>
                      <a:lnTo>
                        <a:pt x="898" y="549"/>
                      </a:lnTo>
                      <a:lnTo>
                        <a:pt x="904" y="613"/>
                      </a:lnTo>
                      <a:lnTo>
                        <a:pt x="906" y="699"/>
                      </a:lnTo>
                      <a:lnTo>
                        <a:pt x="900" y="729"/>
                      </a:lnTo>
                      <a:lnTo>
                        <a:pt x="847" y="753"/>
                      </a:lnTo>
                      <a:lnTo>
                        <a:pt x="775" y="773"/>
                      </a:lnTo>
                      <a:lnTo>
                        <a:pt x="693" y="797"/>
                      </a:lnTo>
                      <a:lnTo>
                        <a:pt x="595" y="850"/>
                      </a:lnTo>
                      <a:lnTo>
                        <a:pt x="533" y="888"/>
                      </a:lnTo>
                      <a:lnTo>
                        <a:pt x="515" y="870"/>
                      </a:lnTo>
                      <a:lnTo>
                        <a:pt x="455" y="820"/>
                      </a:lnTo>
                      <a:lnTo>
                        <a:pt x="368" y="751"/>
                      </a:lnTo>
                      <a:lnTo>
                        <a:pt x="270" y="685"/>
                      </a:lnTo>
                      <a:lnTo>
                        <a:pt x="176" y="619"/>
                      </a:lnTo>
                      <a:lnTo>
                        <a:pt x="128" y="581"/>
                      </a:lnTo>
                      <a:lnTo>
                        <a:pt x="40" y="519"/>
                      </a:lnTo>
                      <a:lnTo>
                        <a:pt x="0" y="485"/>
                      </a:lnTo>
                      <a:lnTo>
                        <a:pt x="8" y="354"/>
                      </a:lnTo>
                      <a:lnTo>
                        <a:pt x="10" y="238"/>
                      </a:lnTo>
                      <a:lnTo>
                        <a:pt x="14" y="198"/>
                      </a:lnTo>
                      <a:lnTo>
                        <a:pt x="24" y="136"/>
                      </a:lnTo>
                      <a:close/>
                    </a:path>
                  </a:pathLst>
                </a:custGeom>
                <a:solidFill>
                  <a:srgbClr val="99663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grpSp>
              <p:nvGrpSpPr>
                <p:cNvPr id="17470" name="Group 73"/>
                <p:cNvGrpSpPr>
                  <a:grpSpLocks/>
                </p:cNvGrpSpPr>
                <p:nvPr/>
              </p:nvGrpSpPr>
              <p:grpSpPr bwMode="auto">
                <a:xfrm>
                  <a:off x="2907" y="1465"/>
                  <a:ext cx="2098" cy="1582"/>
                  <a:chOff x="2907" y="1465"/>
                  <a:chExt cx="2098" cy="1582"/>
                </a:xfrm>
              </p:grpSpPr>
              <p:sp>
                <p:nvSpPr>
                  <p:cNvPr id="17484" name="Freeform 74"/>
                  <p:cNvSpPr>
                    <a:spLocks/>
                  </p:cNvSpPr>
                  <p:nvPr/>
                </p:nvSpPr>
                <p:spPr bwMode="auto">
                  <a:xfrm>
                    <a:off x="2907" y="1465"/>
                    <a:ext cx="1144" cy="720"/>
                  </a:xfrm>
                  <a:custGeom>
                    <a:avLst/>
                    <a:gdLst>
                      <a:gd name="T0" fmla="*/ 0 w 421"/>
                      <a:gd name="T1" fmla="*/ 0 h 265"/>
                      <a:gd name="T2" fmla="*/ 84 w 421"/>
                      <a:gd name="T3" fmla="*/ 48 h 265"/>
                      <a:gd name="T4" fmla="*/ 159 w 421"/>
                      <a:gd name="T5" fmla="*/ 95 h 265"/>
                      <a:gd name="T6" fmla="*/ 257 w 421"/>
                      <a:gd name="T7" fmla="*/ 153 h 265"/>
                      <a:gd name="T8" fmla="*/ 361 w 421"/>
                      <a:gd name="T9" fmla="*/ 213 h 265"/>
                      <a:gd name="T10" fmla="*/ 421 w 421"/>
                      <a:gd name="T11" fmla="*/ 251 h 265"/>
                      <a:gd name="T12" fmla="*/ 415 w 421"/>
                      <a:gd name="T13" fmla="*/ 265 h 265"/>
                      <a:gd name="T14" fmla="*/ 399 w 421"/>
                      <a:gd name="T15" fmla="*/ 263 h 265"/>
                      <a:gd name="T16" fmla="*/ 335 w 421"/>
                      <a:gd name="T17" fmla="*/ 217 h 265"/>
                      <a:gd name="T18" fmla="*/ 233 w 421"/>
                      <a:gd name="T19" fmla="*/ 159 h 265"/>
                      <a:gd name="T20" fmla="*/ 128 w 421"/>
                      <a:gd name="T21" fmla="*/ 91 h 265"/>
                      <a:gd name="T22" fmla="*/ 36 w 421"/>
                      <a:gd name="T23" fmla="*/ 34 h 265"/>
                      <a:gd name="T24" fmla="*/ 30 w 421"/>
                      <a:gd name="T25" fmla="*/ 36 h 265"/>
                      <a:gd name="T26" fmla="*/ 0 w 421"/>
                      <a:gd name="T27" fmla="*/ 0 h 265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w 421"/>
                      <a:gd name="T43" fmla="*/ 0 h 265"/>
                      <a:gd name="T44" fmla="*/ 421 w 421"/>
                      <a:gd name="T45" fmla="*/ 265 h 265"/>
                    </a:gdLst>
                    <a:ahLst/>
                    <a:cxnLst>
                      <a:cxn ang="T28">
                        <a:pos x="T0" y="T1"/>
                      </a:cxn>
                      <a:cxn ang="T29">
                        <a:pos x="T2" y="T3"/>
                      </a:cxn>
                      <a:cxn ang="T30">
                        <a:pos x="T4" y="T5"/>
                      </a:cxn>
                      <a:cxn ang="T31">
                        <a:pos x="T6" y="T7"/>
                      </a:cxn>
                      <a:cxn ang="T32">
                        <a:pos x="T8" y="T9"/>
                      </a:cxn>
                      <a:cxn ang="T33">
                        <a:pos x="T10" y="T11"/>
                      </a:cxn>
                      <a:cxn ang="T34">
                        <a:pos x="T12" y="T13"/>
                      </a:cxn>
                      <a:cxn ang="T35">
                        <a:pos x="T14" y="T15"/>
                      </a:cxn>
                      <a:cxn ang="T36">
                        <a:pos x="T16" y="T17"/>
                      </a:cxn>
                      <a:cxn ang="T37">
                        <a:pos x="T18" y="T19"/>
                      </a:cxn>
                      <a:cxn ang="T38">
                        <a:pos x="T20" y="T21"/>
                      </a:cxn>
                      <a:cxn ang="T39">
                        <a:pos x="T22" y="T23"/>
                      </a:cxn>
                      <a:cxn ang="T40">
                        <a:pos x="T24" y="T25"/>
                      </a:cxn>
                      <a:cxn ang="T41">
                        <a:pos x="T26" y="T27"/>
                      </a:cxn>
                    </a:cxnLst>
                    <a:rect l="T42" t="T43" r="T44" b="T45"/>
                    <a:pathLst>
                      <a:path w="421" h="265">
                        <a:moveTo>
                          <a:pt x="0" y="0"/>
                        </a:moveTo>
                        <a:lnTo>
                          <a:pt x="84" y="48"/>
                        </a:lnTo>
                        <a:lnTo>
                          <a:pt x="159" y="95"/>
                        </a:lnTo>
                        <a:lnTo>
                          <a:pt x="257" y="153"/>
                        </a:lnTo>
                        <a:lnTo>
                          <a:pt x="361" y="213"/>
                        </a:lnTo>
                        <a:lnTo>
                          <a:pt x="421" y="251"/>
                        </a:lnTo>
                        <a:lnTo>
                          <a:pt x="415" y="265"/>
                        </a:lnTo>
                        <a:lnTo>
                          <a:pt x="399" y="263"/>
                        </a:lnTo>
                        <a:lnTo>
                          <a:pt x="335" y="217"/>
                        </a:lnTo>
                        <a:lnTo>
                          <a:pt x="233" y="159"/>
                        </a:lnTo>
                        <a:lnTo>
                          <a:pt x="128" y="91"/>
                        </a:lnTo>
                        <a:lnTo>
                          <a:pt x="36" y="34"/>
                        </a:lnTo>
                        <a:lnTo>
                          <a:pt x="30" y="36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6633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sp>
                <p:nvSpPr>
                  <p:cNvPr id="17485" name="Freeform 75"/>
                  <p:cNvSpPr>
                    <a:spLocks/>
                  </p:cNvSpPr>
                  <p:nvPr/>
                </p:nvSpPr>
                <p:spPr bwMode="auto">
                  <a:xfrm>
                    <a:off x="4151" y="1793"/>
                    <a:ext cx="854" cy="332"/>
                  </a:xfrm>
                  <a:custGeom>
                    <a:avLst/>
                    <a:gdLst>
                      <a:gd name="T0" fmla="*/ 4 w 314"/>
                      <a:gd name="T1" fmla="*/ 104 h 122"/>
                      <a:gd name="T2" fmla="*/ 126 w 314"/>
                      <a:gd name="T3" fmla="*/ 60 h 122"/>
                      <a:gd name="T4" fmla="*/ 224 w 314"/>
                      <a:gd name="T5" fmla="*/ 26 h 122"/>
                      <a:gd name="T6" fmla="*/ 314 w 314"/>
                      <a:gd name="T7" fmla="*/ 0 h 122"/>
                      <a:gd name="T8" fmla="*/ 310 w 314"/>
                      <a:gd name="T9" fmla="*/ 12 h 122"/>
                      <a:gd name="T10" fmla="*/ 264 w 314"/>
                      <a:gd name="T11" fmla="*/ 32 h 122"/>
                      <a:gd name="T12" fmla="*/ 256 w 314"/>
                      <a:gd name="T13" fmla="*/ 30 h 122"/>
                      <a:gd name="T14" fmla="*/ 116 w 314"/>
                      <a:gd name="T15" fmla="*/ 80 h 122"/>
                      <a:gd name="T16" fmla="*/ 110 w 314"/>
                      <a:gd name="T17" fmla="*/ 80 h 122"/>
                      <a:gd name="T18" fmla="*/ 12 w 314"/>
                      <a:gd name="T19" fmla="*/ 122 h 122"/>
                      <a:gd name="T20" fmla="*/ 0 w 314"/>
                      <a:gd name="T21" fmla="*/ 112 h 122"/>
                      <a:gd name="T22" fmla="*/ 4 w 314"/>
                      <a:gd name="T23" fmla="*/ 104 h 122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w 314"/>
                      <a:gd name="T37" fmla="*/ 0 h 122"/>
                      <a:gd name="T38" fmla="*/ 314 w 314"/>
                      <a:gd name="T39" fmla="*/ 122 h 122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T36" t="T37" r="T38" b="T39"/>
                    <a:pathLst>
                      <a:path w="314" h="122">
                        <a:moveTo>
                          <a:pt x="4" y="104"/>
                        </a:moveTo>
                        <a:lnTo>
                          <a:pt x="126" y="60"/>
                        </a:lnTo>
                        <a:lnTo>
                          <a:pt x="224" y="26"/>
                        </a:lnTo>
                        <a:lnTo>
                          <a:pt x="314" y="0"/>
                        </a:lnTo>
                        <a:lnTo>
                          <a:pt x="310" y="12"/>
                        </a:lnTo>
                        <a:lnTo>
                          <a:pt x="264" y="32"/>
                        </a:lnTo>
                        <a:lnTo>
                          <a:pt x="256" y="30"/>
                        </a:lnTo>
                        <a:lnTo>
                          <a:pt x="116" y="80"/>
                        </a:lnTo>
                        <a:lnTo>
                          <a:pt x="110" y="80"/>
                        </a:lnTo>
                        <a:lnTo>
                          <a:pt x="12" y="122"/>
                        </a:lnTo>
                        <a:lnTo>
                          <a:pt x="0" y="112"/>
                        </a:lnTo>
                        <a:lnTo>
                          <a:pt x="4" y="104"/>
                        </a:lnTo>
                        <a:close/>
                      </a:path>
                    </a:pathLst>
                  </a:custGeom>
                  <a:solidFill>
                    <a:srgbClr val="6633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sp>
                <p:nvSpPr>
                  <p:cNvPr id="17486" name="Freeform 76"/>
                  <p:cNvSpPr>
                    <a:spLocks/>
                  </p:cNvSpPr>
                  <p:nvPr/>
                </p:nvSpPr>
                <p:spPr bwMode="auto">
                  <a:xfrm>
                    <a:off x="4197" y="2261"/>
                    <a:ext cx="305" cy="323"/>
                  </a:xfrm>
                  <a:custGeom>
                    <a:avLst/>
                    <a:gdLst>
                      <a:gd name="T0" fmla="*/ 0 w 112"/>
                      <a:gd name="T1" fmla="*/ 0 h 119"/>
                      <a:gd name="T2" fmla="*/ 48 w 112"/>
                      <a:gd name="T3" fmla="*/ 37 h 119"/>
                      <a:gd name="T4" fmla="*/ 94 w 112"/>
                      <a:gd name="T5" fmla="*/ 87 h 119"/>
                      <a:gd name="T6" fmla="*/ 112 w 112"/>
                      <a:gd name="T7" fmla="*/ 107 h 119"/>
                      <a:gd name="T8" fmla="*/ 104 w 112"/>
                      <a:gd name="T9" fmla="*/ 119 h 119"/>
                      <a:gd name="T10" fmla="*/ 56 w 112"/>
                      <a:gd name="T11" fmla="*/ 73 h 119"/>
                      <a:gd name="T12" fmla="*/ 2 w 112"/>
                      <a:gd name="T13" fmla="*/ 7 h 119"/>
                      <a:gd name="T14" fmla="*/ 0 w 112"/>
                      <a:gd name="T15" fmla="*/ 0 h 119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112"/>
                      <a:gd name="T25" fmla="*/ 0 h 119"/>
                      <a:gd name="T26" fmla="*/ 112 w 112"/>
                      <a:gd name="T27" fmla="*/ 119 h 119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112" h="119">
                        <a:moveTo>
                          <a:pt x="0" y="0"/>
                        </a:moveTo>
                        <a:lnTo>
                          <a:pt x="48" y="37"/>
                        </a:lnTo>
                        <a:lnTo>
                          <a:pt x="94" y="87"/>
                        </a:lnTo>
                        <a:lnTo>
                          <a:pt x="112" y="107"/>
                        </a:lnTo>
                        <a:lnTo>
                          <a:pt x="104" y="119"/>
                        </a:lnTo>
                        <a:lnTo>
                          <a:pt x="56" y="73"/>
                        </a:lnTo>
                        <a:lnTo>
                          <a:pt x="2" y="7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6633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sp>
                <p:nvSpPr>
                  <p:cNvPr id="17487" name="Freeform 77"/>
                  <p:cNvSpPr>
                    <a:spLocks/>
                  </p:cNvSpPr>
                  <p:nvPr/>
                </p:nvSpPr>
                <p:spPr bwMode="auto">
                  <a:xfrm>
                    <a:off x="4706" y="2060"/>
                    <a:ext cx="271" cy="522"/>
                  </a:xfrm>
                  <a:custGeom>
                    <a:avLst/>
                    <a:gdLst>
                      <a:gd name="T0" fmla="*/ 34 w 100"/>
                      <a:gd name="T1" fmla="*/ 106 h 192"/>
                      <a:gd name="T2" fmla="*/ 6 w 100"/>
                      <a:gd name="T3" fmla="*/ 150 h 192"/>
                      <a:gd name="T4" fmla="*/ 0 w 100"/>
                      <a:gd name="T5" fmla="*/ 144 h 192"/>
                      <a:gd name="T6" fmla="*/ 4 w 100"/>
                      <a:gd name="T7" fmla="*/ 126 h 192"/>
                      <a:gd name="T8" fmla="*/ 32 w 100"/>
                      <a:gd name="T9" fmla="*/ 82 h 192"/>
                      <a:gd name="T10" fmla="*/ 64 w 100"/>
                      <a:gd name="T11" fmla="*/ 42 h 192"/>
                      <a:gd name="T12" fmla="*/ 92 w 100"/>
                      <a:gd name="T13" fmla="*/ 0 h 192"/>
                      <a:gd name="T14" fmla="*/ 96 w 100"/>
                      <a:gd name="T15" fmla="*/ 12 h 192"/>
                      <a:gd name="T16" fmla="*/ 74 w 100"/>
                      <a:gd name="T17" fmla="*/ 50 h 192"/>
                      <a:gd name="T18" fmla="*/ 44 w 100"/>
                      <a:gd name="T19" fmla="*/ 90 h 192"/>
                      <a:gd name="T20" fmla="*/ 68 w 100"/>
                      <a:gd name="T21" fmla="*/ 122 h 192"/>
                      <a:gd name="T22" fmla="*/ 90 w 100"/>
                      <a:gd name="T23" fmla="*/ 160 h 192"/>
                      <a:gd name="T24" fmla="*/ 100 w 100"/>
                      <a:gd name="T25" fmla="*/ 192 h 192"/>
                      <a:gd name="T26" fmla="*/ 70 w 100"/>
                      <a:gd name="T27" fmla="*/ 152 h 192"/>
                      <a:gd name="T28" fmla="*/ 48 w 100"/>
                      <a:gd name="T29" fmla="*/ 118 h 192"/>
                      <a:gd name="T30" fmla="*/ 34 w 100"/>
                      <a:gd name="T31" fmla="*/ 106 h 192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w 100"/>
                      <a:gd name="T49" fmla="*/ 0 h 192"/>
                      <a:gd name="T50" fmla="*/ 100 w 100"/>
                      <a:gd name="T51" fmla="*/ 192 h 192"/>
                    </a:gdLst>
                    <a:ahLst/>
                    <a:cxnLst>
                      <a:cxn ang="T32">
                        <a:pos x="T0" y="T1"/>
                      </a:cxn>
                      <a:cxn ang="T33">
                        <a:pos x="T2" y="T3"/>
                      </a:cxn>
                      <a:cxn ang="T34">
                        <a:pos x="T4" y="T5"/>
                      </a:cxn>
                      <a:cxn ang="T35">
                        <a:pos x="T6" y="T7"/>
                      </a:cxn>
                      <a:cxn ang="T36">
                        <a:pos x="T8" y="T9"/>
                      </a:cxn>
                      <a:cxn ang="T37">
                        <a:pos x="T10" y="T11"/>
                      </a:cxn>
                      <a:cxn ang="T38">
                        <a:pos x="T12" y="T13"/>
                      </a:cxn>
                      <a:cxn ang="T39">
                        <a:pos x="T14" y="T15"/>
                      </a:cxn>
                      <a:cxn ang="T40">
                        <a:pos x="T16" y="T17"/>
                      </a:cxn>
                      <a:cxn ang="T41">
                        <a:pos x="T18" y="T19"/>
                      </a:cxn>
                      <a:cxn ang="T42">
                        <a:pos x="T20" y="T21"/>
                      </a:cxn>
                      <a:cxn ang="T43">
                        <a:pos x="T22" y="T23"/>
                      </a:cxn>
                      <a:cxn ang="T44">
                        <a:pos x="T24" y="T25"/>
                      </a:cxn>
                      <a:cxn ang="T45">
                        <a:pos x="T26" y="T27"/>
                      </a:cxn>
                      <a:cxn ang="T46">
                        <a:pos x="T28" y="T29"/>
                      </a:cxn>
                      <a:cxn ang="T47">
                        <a:pos x="T30" y="T31"/>
                      </a:cxn>
                    </a:cxnLst>
                    <a:rect l="T48" t="T49" r="T50" b="T51"/>
                    <a:pathLst>
                      <a:path w="100" h="192">
                        <a:moveTo>
                          <a:pt x="34" y="106"/>
                        </a:moveTo>
                        <a:lnTo>
                          <a:pt x="6" y="150"/>
                        </a:lnTo>
                        <a:lnTo>
                          <a:pt x="0" y="144"/>
                        </a:lnTo>
                        <a:lnTo>
                          <a:pt x="4" y="126"/>
                        </a:lnTo>
                        <a:lnTo>
                          <a:pt x="32" y="82"/>
                        </a:lnTo>
                        <a:lnTo>
                          <a:pt x="64" y="42"/>
                        </a:lnTo>
                        <a:lnTo>
                          <a:pt x="92" y="0"/>
                        </a:lnTo>
                        <a:lnTo>
                          <a:pt x="96" y="12"/>
                        </a:lnTo>
                        <a:lnTo>
                          <a:pt x="74" y="50"/>
                        </a:lnTo>
                        <a:lnTo>
                          <a:pt x="44" y="90"/>
                        </a:lnTo>
                        <a:lnTo>
                          <a:pt x="68" y="122"/>
                        </a:lnTo>
                        <a:lnTo>
                          <a:pt x="90" y="160"/>
                        </a:lnTo>
                        <a:lnTo>
                          <a:pt x="100" y="192"/>
                        </a:lnTo>
                        <a:lnTo>
                          <a:pt x="70" y="152"/>
                        </a:lnTo>
                        <a:lnTo>
                          <a:pt x="48" y="118"/>
                        </a:lnTo>
                        <a:lnTo>
                          <a:pt x="34" y="106"/>
                        </a:lnTo>
                        <a:close/>
                      </a:path>
                    </a:pathLst>
                  </a:custGeom>
                  <a:solidFill>
                    <a:srgbClr val="6633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sp>
                <p:nvSpPr>
                  <p:cNvPr id="17488" name="Freeform 78"/>
                  <p:cNvSpPr>
                    <a:spLocks/>
                  </p:cNvSpPr>
                  <p:nvPr/>
                </p:nvSpPr>
                <p:spPr bwMode="auto">
                  <a:xfrm>
                    <a:off x="4176" y="2503"/>
                    <a:ext cx="190" cy="435"/>
                  </a:xfrm>
                  <a:custGeom>
                    <a:avLst/>
                    <a:gdLst>
                      <a:gd name="T0" fmla="*/ 62 w 70"/>
                      <a:gd name="T1" fmla="*/ 0 h 160"/>
                      <a:gd name="T2" fmla="*/ 70 w 70"/>
                      <a:gd name="T3" fmla="*/ 10 h 160"/>
                      <a:gd name="T4" fmla="*/ 34 w 70"/>
                      <a:gd name="T5" fmla="*/ 88 h 160"/>
                      <a:gd name="T6" fmla="*/ 10 w 70"/>
                      <a:gd name="T7" fmla="*/ 160 h 160"/>
                      <a:gd name="T8" fmla="*/ 0 w 70"/>
                      <a:gd name="T9" fmla="*/ 160 h 160"/>
                      <a:gd name="T10" fmla="*/ 0 w 70"/>
                      <a:gd name="T11" fmla="*/ 148 h 160"/>
                      <a:gd name="T12" fmla="*/ 24 w 70"/>
                      <a:gd name="T13" fmla="*/ 80 h 160"/>
                      <a:gd name="T14" fmla="*/ 52 w 70"/>
                      <a:gd name="T15" fmla="*/ 26 h 160"/>
                      <a:gd name="T16" fmla="*/ 62 w 70"/>
                      <a:gd name="T17" fmla="*/ 0 h 160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70"/>
                      <a:gd name="T28" fmla="*/ 0 h 160"/>
                      <a:gd name="T29" fmla="*/ 70 w 70"/>
                      <a:gd name="T30" fmla="*/ 160 h 160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70" h="160">
                        <a:moveTo>
                          <a:pt x="62" y="0"/>
                        </a:moveTo>
                        <a:lnTo>
                          <a:pt x="70" y="10"/>
                        </a:lnTo>
                        <a:lnTo>
                          <a:pt x="34" y="88"/>
                        </a:lnTo>
                        <a:lnTo>
                          <a:pt x="10" y="160"/>
                        </a:lnTo>
                        <a:lnTo>
                          <a:pt x="0" y="160"/>
                        </a:lnTo>
                        <a:lnTo>
                          <a:pt x="0" y="148"/>
                        </a:lnTo>
                        <a:lnTo>
                          <a:pt x="24" y="80"/>
                        </a:lnTo>
                        <a:lnTo>
                          <a:pt x="52" y="26"/>
                        </a:lnTo>
                        <a:lnTo>
                          <a:pt x="62" y="0"/>
                        </a:lnTo>
                        <a:close/>
                      </a:path>
                    </a:pathLst>
                  </a:custGeom>
                  <a:solidFill>
                    <a:srgbClr val="6633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sp>
                <p:nvSpPr>
                  <p:cNvPr id="17489" name="Freeform 79"/>
                  <p:cNvSpPr>
                    <a:spLocks/>
                  </p:cNvSpPr>
                  <p:nvPr/>
                </p:nvSpPr>
                <p:spPr bwMode="auto">
                  <a:xfrm>
                    <a:off x="3996" y="2261"/>
                    <a:ext cx="82" cy="786"/>
                  </a:xfrm>
                  <a:custGeom>
                    <a:avLst/>
                    <a:gdLst>
                      <a:gd name="T0" fmla="*/ 22 w 30"/>
                      <a:gd name="T1" fmla="*/ 0 h 289"/>
                      <a:gd name="T2" fmla="*/ 30 w 30"/>
                      <a:gd name="T3" fmla="*/ 6 h 289"/>
                      <a:gd name="T4" fmla="*/ 22 w 30"/>
                      <a:gd name="T5" fmla="*/ 66 h 289"/>
                      <a:gd name="T6" fmla="*/ 22 w 30"/>
                      <a:gd name="T7" fmla="*/ 72 h 289"/>
                      <a:gd name="T8" fmla="*/ 16 w 30"/>
                      <a:gd name="T9" fmla="*/ 179 h 289"/>
                      <a:gd name="T10" fmla="*/ 18 w 30"/>
                      <a:gd name="T11" fmla="*/ 279 h 289"/>
                      <a:gd name="T12" fmla="*/ 12 w 30"/>
                      <a:gd name="T13" fmla="*/ 289 h 289"/>
                      <a:gd name="T14" fmla="*/ 0 w 30"/>
                      <a:gd name="T15" fmla="*/ 283 h 289"/>
                      <a:gd name="T16" fmla="*/ 0 w 30"/>
                      <a:gd name="T17" fmla="*/ 219 h 289"/>
                      <a:gd name="T18" fmla="*/ 6 w 30"/>
                      <a:gd name="T19" fmla="*/ 109 h 289"/>
                      <a:gd name="T20" fmla="*/ 12 w 30"/>
                      <a:gd name="T21" fmla="*/ 26 h 289"/>
                      <a:gd name="T22" fmla="*/ 22 w 30"/>
                      <a:gd name="T23" fmla="*/ 0 h 289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w 30"/>
                      <a:gd name="T37" fmla="*/ 0 h 289"/>
                      <a:gd name="T38" fmla="*/ 30 w 30"/>
                      <a:gd name="T39" fmla="*/ 289 h 289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T36" t="T37" r="T38" b="T39"/>
                    <a:pathLst>
                      <a:path w="30" h="289">
                        <a:moveTo>
                          <a:pt x="22" y="0"/>
                        </a:moveTo>
                        <a:lnTo>
                          <a:pt x="30" y="6"/>
                        </a:lnTo>
                        <a:lnTo>
                          <a:pt x="22" y="66"/>
                        </a:lnTo>
                        <a:lnTo>
                          <a:pt x="22" y="72"/>
                        </a:lnTo>
                        <a:lnTo>
                          <a:pt x="16" y="179"/>
                        </a:lnTo>
                        <a:lnTo>
                          <a:pt x="18" y="279"/>
                        </a:lnTo>
                        <a:lnTo>
                          <a:pt x="12" y="289"/>
                        </a:lnTo>
                        <a:lnTo>
                          <a:pt x="0" y="283"/>
                        </a:lnTo>
                        <a:lnTo>
                          <a:pt x="0" y="219"/>
                        </a:lnTo>
                        <a:lnTo>
                          <a:pt x="6" y="109"/>
                        </a:lnTo>
                        <a:lnTo>
                          <a:pt x="12" y="26"/>
                        </a:lnTo>
                        <a:lnTo>
                          <a:pt x="22" y="0"/>
                        </a:lnTo>
                        <a:close/>
                      </a:path>
                    </a:pathLst>
                  </a:custGeom>
                  <a:solidFill>
                    <a:srgbClr val="6633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</p:grpSp>
            <p:grpSp>
              <p:nvGrpSpPr>
                <p:cNvPr id="17471" name="Group 80"/>
                <p:cNvGrpSpPr>
                  <a:grpSpLocks/>
                </p:cNvGrpSpPr>
                <p:nvPr/>
              </p:nvGrpSpPr>
              <p:grpSpPr bwMode="auto">
                <a:xfrm>
                  <a:off x="3453" y="1318"/>
                  <a:ext cx="878" cy="519"/>
                  <a:chOff x="3453" y="1318"/>
                  <a:chExt cx="878" cy="519"/>
                </a:xfrm>
              </p:grpSpPr>
              <p:sp>
                <p:nvSpPr>
                  <p:cNvPr id="17481" name="Freeform 81"/>
                  <p:cNvSpPr>
                    <a:spLocks/>
                  </p:cNvSpPr>
                  <p:nvPr/>
                </p:nvSpPr>
                <p:spPr bwMode="auto">
                  <a:xfrm>
                    <a:off x="3621" y="1318"/>
                    <a:ext cx="710" cy="448"/>
                  </a:xfrm>
                  <a:custGeom>
                    <a:avLst/>
                    <a:gdLst>
                      <a:gd name="T0" fmla="*/ 22 w 261"/>
                      <a:gd name="T1" fmla="*/ 0 h 165"/>
                      <a:gd name="T2" fmla="*/ 30 w 261"/>
                      <a:gd name="T3" fmla="*/ 6 h 165"/>
                      <a:gd name="T4" fmla="*/ 32 w 261"/>
                      <a:gd name="T5" fmla="*/ 18 h 165"/>
                      <a:gd name="T6" fmla="*/ 44 w 261"/>
                      <a:gd name="T7" fmla="*/ 24 h 165"/>
                      <a:gd name="T8" fmla="*/ 56 w 261"/>
                      <a:gd name="T9" fmla="*/ 26 h 165"/>
                      <a:gd name="T10" fmla="*/ 68 w 261"/>
                      <a:gd name="T11" fmla="*/ 26 h 165"/>
                      <a:gd name="T12" fmla="*/ 80 w 261"/>
                      <a:gd name="T13" fmla="*/ 30 h 165"/>
                      <a:gd name="T14" fmla="*/ 84 w 261"/>
                      <a:gd name="T15" fmla="*/ 44 h 165"/>
                      <a:gd name="T16" fmla="*/ 76 w 261"/>
                      <a:gd name="T17" fmla="*/ 54 h 165"/>
                      <a:gd name="T18" fmla="*/ 80 w 261"/>
                      <a:gd name="T19" fmla="*/ 61 h 165"/>
                      <a:gd name="T20" fmla="*/ 93 w 261"/>
                      <a:gd name="T21" fmla="*/ 61 h 165"/>
                      <a:gd name="T22" fmla="*/ 105 w 261"/>
                      <a:gd name="T23" fmla="*/ 61 h 165"/>
                      <a:gd name="T24" fmla="*/ 121 w 261"/>
                      <a:gd name="T25" fmla="*/ 61 h 165"/>
                      <a:gd name="T26" fmla="*/ 133 w 261"/>
                      <a:gd name="T27" fmla="*/ 65 h 165"/>
                      <a:gd name="T28" fmla="*/ 141 w 261"/>
                      <a:gd name="T29" fmla="*/ 77 h 165"/>
                      <a:gd name="T30" fmla="*/ 135 w 261"/>
                      <a:gd name="T31" fmla="*/ 89 h 165"/>
                      <a:gd name="T32" fmla="*/ 143 w 261"/>
                      <a:gd name="T33" fmla="*/ 97 h 165"/>
                      <a:gd name="T34" fmla="*/ 159 w 261"/>
                      <a:gd name="T35" fmla="*/ 101 h 165"/>
                      <a:gd name="T36" fmla="*/ 175 w 261"/>
                      <a:gd name="T37" fmla="*/ 101 h 165"/>
                      <a:gd name="T38" fmla="*/ 187 w 261"/>
                      <a:gd name="T39" fmla="*/ 101 h 165"/>
                      <a:gd name="T40" fmla="*/ 201 w 261"/>
                      <a:gd name="T41" fmla="*/ 103 h 165"/>
                      <a:gd name="T42" fmla="*/ 211 w 261"/>
                      <a:gd name="T43" fmla="*/ 111 h 165"/>
                      <a:gd name="T44" fmla="*/ 205 w 261"/>
                      <a:gd name="T45" fmla="*/ 123 h 165"/>
                      <a:gd name="T46" fmla="*/ 215 w 261"/>
                      <a:gd name="T47" fmla="*/ 129 h 165"/>
                      <a:gd name="T48" fmla="*/ 231 w 261"/>
                      <a:gd name="T49" fmla="*/ 129 h 165"/>
                      <a:gd name="T50" fmla="*/ 249 w 261"/>
                      <a:gd name="T51" fmla="*/ 135 h 165"/>
                      <a:gd name="T52" fmla="*/ 259 w 261"/>
                      <a:gd name="T53" fmla="*/ 145 h 165"/>
                      <a:gd name="T54" fmla="*/ 261 w 261"/>
                      <a:gd name="T55" fmla="*/ 157 h 165"/>
                      <a:gd name="T56" fmla="*/ 247 w 261"/>
                      <a:gd name="T57" fmla="*/ 165 h 165"/>
                      <a:gd name="T58" fmla="*/ 235 w 261"/>
                      <a:gd name="T59" fmla="*/ 161 h 165"/>
                      <a:gd name="T60" fmla="*/ 235 w 261"/>
                      <a:gd name="T61" fmla="*/ 149 h 165"/>
                      <a:gd name="T62" fmla="*/ 223 w 261"/>
                      <a:gd name="T63" fmla="*/ 145 h 165"/>
                      <a:gd name="T64" fmla="*/ 211 w 261"/>
                      <a:gd name="T65" fmla="*/ 143 h 165"/>
                      <a:gd name="T66" fmla="*/ 199 w 261"/>
                      <a:gd name="T67" fmla="*/ 143 h 165"/>
                      <a:gd name="T68" fmla="*/ 187 w 261"/>
                      <a:gd name="T69" fmla="*/ 143 h 165"/>
                      <a:gd name="T70" fmla="*/ 175 w 261"/>
                      <a:gd name="T71" fmla="*/ 137 h 165"/>
                      <a:gd name="T72" fmla="*/ 177 w 261"/>
                      <a:gd name="T73" fmla="*/ 123 h 165"/>
                      <a:gd name="T74" fmla="*/ 175 w 261"/>
                      <a:gd name="T75" fmla="*/ 115 h 165"/>
                      <a:gd name="T76" fmla="*/ 163 w 261"/>
                      <a:gd name="T77" fmla="*/ 115 h 165"/>
                      <a:gd name="T78" fmla="*/ 151 w 261"/>
                      <a:gd name="T79" fmla="*/ 115 h 165"/>
                      <a:gd name="T80" fmla="*/ 135 w 261"/>
                      <a:gd name="T81" fmla="*/ 115 h 165"/>
                      <a:gd name="T82" fmla="*/ 123 w 261"/>
                      <a:gd name="T83" fmla="*/ 109 h 165"/>
                      <a:gd name="T84" fmla="*/ 117 w 261"/>
                      <a:gd name="T85" fmla="*/ 97 h 165"/>
                      <a:gd name="T86" fmla="*/ 117 w 261"/>
                      <a:gd name="T87" fmla="*/ 85 h 165"/>
                      <a:gd name="T88" fmla="*/ 119 w 261"/>
                      <a:gd name="T89" fmla="*/ 73 h 165"/>
                      <a:gd name="T90" fmla="*/ 105 w 261"/>
                      <a:gd name="T91" fmla="*/ 67 h 165"/>
                      <a:gd name="T92" fmla="*/ 93 w 261"/>
                      <a:gd name="T93" fmla="*/ 69 h 165"/>
                      <a:gd name="T94" fmla="*/ 80 w 261"/>
                      <a:gd name="T95" fmla="*/ 69 h 165"/>
                      <a:gd name="T96" fmla="*/ 64 w 261"/>
                      <a:gd name="T97" fmla="*/ 65 h 165"/>
                      <a:gd name="T98" fmla="*/ 56 w 261"/>
                      <a:gd name="T99" fmla="*/ 54 h 165"/>
                      <a:gd name="T100" fmla="*/ 56 w 261"/>
                      <a:gd name="T101" fmla="*/ 42 h 165"/>
                      <a:gd name="T102" fmla="*/ 52 w 261"/>
                      <a:gd name="T103" fmla="*/ 34 h 165"/>
                      <a:gd name="T104" fmla="*/ 40 w 261"/>
                      <a:gd name="T105" fmla="*/ 30 h 165"/>
                      <a:gd name="T106" fmla="*/ 24 w 261"/>
                      <a:gd name="T107" fmla="*/ 28 h 165"/>
                      <a:gd name="T108" fmla="*/ 12 w 261"/>
                      <a:gd name="T109" fmla="*/ 22 h 165"/>
                      <a:gd name="T110" fmla="*/ 0 w 261"/>
                      <a:gd name="T111" fmla="*/ 12 h 165"/>
                      <a:gd name="T112" fmla="*/ 14 w 261"/>
                      <a:gd name="T113" fmla="*/ 0 h 165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w 261"/>
                      <a:gd name="T172" fmla="*/ 0 h 165"/>
                      <a:gd name="T173" fmla="*/ 261 w 261"/>
                      <a:gd name="T174" fmla="*/ 165 h 165"/>
                    </a:gdLst>
                    <a:ahLst/>
                    <a:cxnLst>
                      <a:cxn ang="T114">
                        <a:pos x="T0" y="T1"/>
                      </a:cxn>
                      <a:cxn ang="T115">
                        <a:pos x="T2" y="T3"/>
                      </a:cxn>
                      <a:cxn ang="T116">
                        <a:pos x="T4" y="T5"/>
                      </a:cxn>
                      <a:cxn ang="T117">
                        <a:pos x="T6" y="T7"/>
                      </a:cxn>
                      <a:cxn ang="T118">
                        <a:pos x="T8" y="T9"/>
                      </a:cxn>
                      <a:cxn ang="T119">
                        <a:pos x="T10" y="T11"/>
                      </a:cxn>
                      <a:cxn ang="T120">
                        <a:pos x="T12" y="T13"/>
                      </a:cxn>
                      <a:cxn ang="T121">
                        <a:pos x="T14" y="T15"/>
                      </a:cxn>
                      <a:cxn ang="T122">
                        <a:pos x="T16" y="T17"/>
                      </a:cxn>
                      <a:cxn ang="T123">
                        <a:pos x="T18" y="T19"/>
                      </a:cxn>
                      <a:cxn ang="T124">
                        <a:pos x="T20" y="T21"/>
                      </a:cxn>
                      <a:cxn ang="T125">
                        <a:pos x="T22" y="T23"/>
                      </a:cxn>
                      <a:cxn ang="T126">
                        <a:pos x="T24" y="T25"/>
                      </a:cxn>
                      <a:cxn ang="T127">
                        <a:pos x="T26" y="T27"/>
                      </a:cxn>
                      <a:cxn ang="T128">
                        <a:pos x="T28" y="T29"/>
                      </a:cxn>
                      <a:cxn ang="T129">
                        <a:pos x="T30" y="T31"/>
                      </a:cxn>
                      <a:cxn ang="T130">
                        <a:pos x="T32" y="T33"/>
                      </a:cxn>
                      <a:cxn ang="T131">
                        <a:pos x="T34" y="T35"/>
                      </a:cxn>
                      <a:cxn ang="T132">
                        <a:pos x="T36" y="T37"/>
                      </a:cxn>
                      <a:cxn ang="T133">
                        <a:pos x="T38" y="T39"/>
                      </a:cxn>
                      <a:cxn ang="T134">
                        <a:pos x="T40" y="T41"/>
                      </a:cxn>
                      <a:cxn ang="T135">
                        <a:pos x="T42" y="T43"/>
                      </a:cxn>
                      <a:cxn ang="T136">
                        <a:pos x="T44" y="T45"/>
                      </a:cxn>
                      <a:cxn ang="T137">
                        <a:pos x="T46" y="T47"/>
                      </a:cxn>
                      <a:cxn ang="T138">
                        <a:pos x="T48" y="T49"/>
                      </a:cxn>
                      <a:cxn ang="T139">
                        <a:pos x="T50" y="T51"/>
                      </a:cxn>
                      <a:cxn ang="T140">
                        <a:pos x="T52" y="T53"/>
                      </a:cxn>
                      <a:cxn ang="T141">
                        <a:pos x="T54" y="T55"/>
                      </a:cxn>
                      <a:cxn ang="T142">
                        <a:pos x="T56" y="T57"/>
                      </a:cxn>
                      <a:cxn ang="T143">
                        <a:pos x="T58" y="T59"/>
                      </a:cxn>
                      <a:cxn ang="T144">
                        <a:pos x="T60" y="T61"/>
                      </a:cxn>
                      <a:cxn ang="T145">
                        <a:pos x="T62" y="T63"/>
                      </a:cxn>
                      <a:cxn ang="T146">
                        <a:pos x="T64" y="T65"/>
                      </a:cxn>
                      <a:cxn ang="T147">
                        <a:pos x="T66" y="T67"/>
                      </a:cxn>
                      <a:cxn ang="T148">
                        <a:pos x="T68" y="T69"/>
                      </a:cxn>
                      <a:cxn ang="T149">
                        <a:pos x="T70" y="T71"/>
                      </a:cxn>
                      <a:cxn ang="T150">
                        <a:pos x="T72" y="T73"/>
                      </a:cxn>
                      <a:cxn ang="T151">
                        <a:pos x="T74" y="T75"/>
                      </a:cxn>
                      <a:cxn ang="T152">
                        <a:pos x="T76" y="T77"/>
                      </a:cxn>
                      <a:cxn ang="T153">
                        <a:pos x="T78" y="T79"/>
                      </a:cxn>
                      <a:cxn ang="T154">
                        <a:pos x="T80" y="T81"/>
                      </a:cxn>
                      <a:cxn ang="T155">
                        <a:pos x="T82" y="T83"/>
                      </a:cxn>
                      <a:cxn ang="T156">
                        <a:pos x="T84" y="T85"/>
                      </a:cxn>
                      <a:cxn ang="T157">
                        <a:pos x="T86" y="T87"/>
                      </a:cxn>
                      <a:cxn ang="T158">
                        <a:pos x="T88" y="T89"/>
                      </a:cxn>
                      <a:cxn ang="T159">
                        <a:pos x="T90" y="T91"/>
                      </a:cxn>
                      <a:cxn ang="T160">
                        <a:pos x="T92" y="T93"/>
                      </a:cxn>
                      <a:cxn ang="T161">
                        <a:pos x="T94" y="T95"/>
                      </a:cxn>
                      <a:cxn ang="T162">
                        <a:pos x="T96" y="T97"/>
                      </a:cxn>
                      <a:cxn ang="T163">
                        <a:pos x="T98" y="T99"/>
                      </a:cxn>
                      <a:cxn ang="T164">
                        <a:pos x="T100" y="T101"/>
                      </a:cxn>
                      <a:cxn ang="T165">
                        <a:pos x="T102" y="T103"/>
                      </a:cxn>
                      <a:cxn ang="T166">
                        <a:pos x="T104" y="T105"/>
                      </a:cxn>
                      <a:cxn ang="T167">
                        <a:pos x="T106" y="T107"/>
                      </a:cxn>
                      <a:cxn ang="T168">
                        <a:pos x="T108" y="T109"/>
                      </a:cxn>
                      <a:cxn ang="T169">
                        <a:pos x="T110" y="T111"/>
                      </a:cxn>
                      <a:cxn ang="T170">
                        <a:pos x="T112" y="T113"/>
                      </a:cxn>
                    </a:cxnLst>
                    <a:rect l="T171" t="T172" r="T173" b="T174"/>
                    <a:pathLst>
                      <a:path w="261" h="165">
                        <a:moveTo>
                          <a:pt x="14" y="0"/>
                        </a:moveTo>
                        <a:lnTo>
                          <a:pt x="22" y="0"/>
                        </a:lnTo>
                        <a:lnTo>
                          <a:pt x="28" y="0"/>
                        </a:lnTo>
                        <a:lnTo>
                          <a:pt x="30" y="6"/>
                        </a:lnTo>
                        <a:lnTo>
                          <a:pt x="34" y="12"/>
                        </a:lnTo>
                        <a:lnTo>
                          <a:pt x="32" y="18"/>
                        </a:lnTo>
                        <a:lnTo>
                          <a:pt x="38" y="22"/>
                        </a:lnTo>
                        <a:lnTo>
                          <a:pt x="44" y="24"/>
                        </a:lnTo>
                        <a:lnTo>
                          <a:pt x="50" y="26"/>
                        </a:lnTo>
                        <a:lnTo>
                          <a:pt x="56" y="26"/>
                        </a:lnTo>
                        <a:lnTo>
                          <a:pt x="62" y="26"/>
                        </a:lnTo>
                        <a:lnTo>
                          <a:pt x="68" y="26"/>
                        </a:lnTo>
                        <a:lnTo>
                          <a:pt x="74" y="28"/>
                        </a:lnTo>
                        <a:lnTo>
                          <a:pt x="80" y="30"/>
                        </a:lnTo>
                        <a:lnTo>
                          <a:pt x="84" y="38"/>
                        </a:lnTo>
                        <a:lnTo>
                          <a:pt x="84" y="44"/>
                        </a:lnTo>
                        <a:lnTo>
                          <a:pt x="76" y="48"/>
                        </a:lnTo>
                        <a:lnTo>
                          <a:pt x="76" y="54"/>
                        </a:lnTo>
                        <a:lnTo>
                          <a:pt x="74" y="59"/>
                        </a:lnTo>
                        <a:lnTo>
                          <a:pt x="80" y="61"/>
                        </a:lnTo>
                        <a:lnTo>
                          <a:pt x="87" y="61"/>
                        </a:lnTo>
                        <a:lnTo>
                          <a:pt x="93" y="61"/>
                        </a:lnTo>
                        <a:lnTo>
                          <a:pt x="99" y="61"/>
                        </a:lnTo>
                        <a:lnTo>
                          <a:pt x="105" y="61"/>
                        </a:lnTo>
                        <a:lnTo>
                          <a:pt x="113" y="61"/>
                        </a:lnTo>
                        <a:lnTo>
                          <a:pt x="121" y="61"/>
                        </a:lnTo>
                        <a:lnTo>
                          <a:pt x="127" y="61"/>
                        </a:lnTo>
                        <a:lnTo>
                          <a:pt x="133" y="65"/>
                        </a:lnTo>
                        <a:lnTo>
                          <a:pt x="139" y="71"/>
                        </a:lnTo>
                        <a:lnTo>
                          <a:pt x="141" y="77"/>
                        </a:lnTo>
                        <a:lnTo>
                          <a:pt x="137" y="83"/>
                        </a:lnTo>
                        <a:lnTo>
                          <a:pt x="135" y="89"/>
                        </a:lnTo>
                        <a:lnTo>
                          <a:pt x="135" y="95"/>
                        </a:lnTo>
                        <a:lnTo>
                          <a:pt x="143" y="97"/>
                        </a:lnTo>
                        <a:lnTo>
                          <a:pt x="149" y="101"/>
                        </a:lnTo>
                        <a:lnTo>
                          <a:pt x="159" y="101"/>
                        </a:lnTo>
                        <a:lnTo>
                          <a:pt x="167" y="101"/>
                        </a:lnTo>
                        <a:lnTo>
                          <a:pt x="175" y="101"/>
                        </a:lnTo>
                        <a:lnTo>
                          <a:pt x="181" y="101"/>
                        </a:lnTo>
                        <a:lnTo>
                          <a:pt x="187" y="101"/>
                        </a:lnTo>
                        <a:lnTo>
                          <a:pt x="195" y="101"/>
                        </a:lnTo>
                        <a:lnTo>
                          <a:pt x="201" y="103"/>
                        </a:lnTo>
                        <a:lnTo>
                          <a:pt x="207" y="105"/>
                        </a:lnTo>
                        <a:lnTo>
                          <a:pt x="211" y="111"/>
                        </a:lnTo>
                        <a:lnTo>
                          <a:pt x="211" y="117"/>
                        </a:lnTo>
                        <a:lnTo>
                          <a:pt x="205" y="123"/>
                        </a:lnTo>
                        <a:lnTo>
                          <a:pt x="207" y="129"/>
                        </a:lnTo>
                        <a:lnTo>
                          <a:pt x="215" y="129"/>
                        </a:lnTo>
                        <a:lnTo>
                          <a:pt x="223" y="129"/>
                        </a:lnTo>
                        <a:lnTo>
                          <a:pt x="231" y="129"/>
                        </a:lnTo>
                        <a:lnTo>
                          <a:pt x="241" y="131"/>
                        </a:lnTo>
                        <a:lnTo>
                          <a:pt x="249" y="135"/>
                        </a:lnTo>
                        <a:lnTo>
                          <a:pt x="255" y="139"/>
                        </a:lnTo>
                        <a:lnTo>
                          <a:pt x="259" y="145"/>
                        </a:lnTo>
                        <a:lnTo>
                          <a:pt x="261" y="151"/>
                        </a:lnTo>
                        <a:lnTo>
                          <a:pt x="261" y="157"/>
                        </a:lnTo>
                        <a:lnTo>
                          <a:pt x="255" y="161"/>
                        </a:lnTo>
                        <a:lnTo>
                          <a:pt x="247" y="165"/>
                        </a:lnTo>
                        <a:lnTo>
                          <a:pt x="241" y="165"/>
                        </a:lnTo>
                        <a:lnTo>
                          <a:pt x="235" y="161"/>
                        </a:lnTo>
                        <a:lnTo>
                          <a:pt x="235" y="155"/>
                        </a:lnTo>
                        <a:lnTo>
                          <a:pt x="235" y="149"/>
                        </a:lnTo>
                        <a:lnTo>
                          <a:pt x="229" y="145"/>
                        </a:lnTo>
                        <a:lnTo>
                          <a:pt x="223" y="145"/>
                        </a:lnTo>
                        <a:lnTo>
                          <a:pt x="217" y="143"/>
                        </a:lnTo>
                        <a:lnTo>
                          <a:pt x="211" y="143"/>
                        </a:lnTo>
                        <a:lnTo>
                          <a:pt x="205" y="143"/>
                        </a:lnTo>
                        <a:lnTo>
                          <a:pt x="199" y="143"/>
                        </a:lnTo>
                        <a:lnTo>
                          <a:pt x="193" y="143"/>
                        </a:lnTo>
                        <a:lnTo>
                          <a:pt x="187" y="143"/>
                        </a:lnTo>
                        <a:lnTo>
                          <a:pt x="181" y="139"/>
                        </a:lnTo>
                        <a:lnTo>
                          <a:pt x="175" y="137"/>
                        </a:lnTo>
                        <a:lnTo>
                          <a:pt x="175" y="129"/>
                        </a:lnTo>
                        <a:lnTo>
                          <a:pt x="177" y="123"/>
                        </a:lnTo>
                        <a:lnTo>
                          <a:pt x="183" y="119"/>
                        </a:lnTo>
                        <a:lnTo>
                          <a:pt x="175" y="115"/>
                        </a:lnTo>
                        <a:lnTo>
                          <a:pt x="169" y="115"/>
                        </a:lnTo>
                        <a:lnTo>
                          <a:pt x="163" y="115"/>
                        </a:lnTo>
                        <a:lnTo>
                          <a:pt x="157" y="115"/>
                        </a:lnTo>
                        <a:lnTo>
                          <a:pt x="151" y="115"/>
                        </a:lnTo>
                        <a:lnTo>
                          <a:pt x="143" y="115"/>
                        </a:lnTo>
                        <a:lnTo>
                          <a:pt x="135" y="115"/>
                        </a:lnTo>
                        <a:lnTo>
                          <a:pt x="129" y="111"/>
                        </a:lnTo>
                        <a:lnTo>
                          <a:pt x="123" y="109"/>
                        </a:lnTo>
                        <a:lnTo>
                          <a:pt x="119" y="103"/>
                        </a:lnTo>
                        <a:lnTo>
                          <a:pt x="117" y="97"/>
                        </a:lnTo>
                        <a:lnTo>
                          <a:pt x="117" y="91"/>
                        </a:lnTo>
                        <a:lnTo>
                          <a:pt x="117" y="85"/>
                        </a:lnTo>
                        <a:lnTo>
                          <a:pt x="117" y="79"/>
                        </a:lnTo>
                        <a:lnTo>
                          <a:pt x="119" y="73"/>
                        </a:lnTo>
                        <a:lnTo>
                          <a:pt x="111" y="69"/>
                        </a:lnTo>
                        <a:lnTo>
                          <a:pt x="105" y="67"/>
                        </a:lnTo>
                        <a:lnTo>
                          <a:pt x="99" y="69"/>
                        </a:lnTo>
                        <a:lnTo>
                          <a:pt x="93" y="69"/>
                        </a:lnTo>
                        <a:lnTo>
                          <a:pt x="86" y="69"/>
                        </a:lnTo>
                        <a:lnTo>
                          <a:pt x="80" y="69"/>
                        </a:lnTo>
                        <a:lnTo>
                          <a:pt x="74" y="69"/>
                        </a:lnTo>
                        <a:lnTo>
                          <a:pt x="64" y="65"/>
                        </a:lnTo>
                        <a:lnTo>
                          <a:pt x="58" y="61"/>
                        </a:lnTo>
                        <a:lnTo>
                          <a:pt x="56" y="54"/>
                        </a:lnTo>
                        <a:lnTo>
                          <a:pt x="56" y="48"/>
                        </a:lnTo>
                        <a:lnTo>
                          <a:pt x="56" y="42"/>
                        </a:lnTo>
                        <a:lnTo>
                          <a:pt x="58" y="36"/>
                        </a:lnTo>
                        <a:lnTo>
                          <a:pt x="52" y="34"/>
                        </a:lnTo>
                        <a:lnTo>
                          <a:pt x="46" y="30"/>
                        </a:lnTo>
                        <a:lnTo>
                          <a:pt x="40" y="30"/>
                        </a:lnTo>
                        <a:lnTo>
                          <a:pt x="30" y="28"/>
                        </a:lnTo>
                        <a:lnTo>
                          <a:pt x="24" y="28"/>
                        </a:lnTo>
                        <a:lnTo>
                          <a:pt x="18" y="28"/>
                        </a:lnTo>
                        <a:lnTo>
                          <a:pt x="12" y="22"/>
                        </a:lnTo>
                        <a:lnTo>
                          <a:pt x="6" y="20"/>
                        </a:lnTo>
                        <a:lnTo>
                          <a:pt x="0" y="12"/>
                        </a:lnTo>
                        <a:lnTo>
                          <a:pt x="0" y="6"/>
                        </a:lnTo>
                        <a:lnTo>
                          <a:pt x="1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sp>
                <p:nvSpPr>
                  <p:cNvPr id="17482" name="Freeform 82"/>
                  <p:cNvSpPr>
                    <a:spLocks/>
                  </p:cNvSpPr>
                  <p:nvPr/>
                </p:nvSpPr>
                <p:spPr bwMode="auto">
                  <a:xfrm>
                    <a:off x="3502" y="1388"/>
                    <a:ext cx="709" cy="449"/>
                  </a:xfrm>
                  <a:custGeom>
                    <a:avLst/>
                    <a:gdLst>
                      <a:gd name="T0" fmla="*/ 22 w 261"/>
                      <a:gd name="T1" fmla="*/ 0 h 165"/>
                      <a:gd name="T2" fmla="*/ 30 w 261"/>
                      <a:gd name="T3" fmla="*/ 6 h 165"/>
                      <a:gd name="T4" fmla="*/ 32 w 261"/>
                      <a:gd name="T5" fmla="*/ 18 h 165"/>
                      <a:gd name="T6" fmla="*/ 44 w 261"/>
                      <a:gd name="T7" fmla="*/ 24 h 165"/>
                      <a:gd name="T8" fmla="*/ 56 w 261"/>
                      <a:gd name="T9" fmla="*/ 26 h 165"/>
                      <a:gd name="T10" fmla="*/ 68 w 261"/>
                      <a:gd name="T11" fmla="*/ 26 h 165"/>
                      <a:gd name="T12" fmla="*/ 80 w 261"/>
                      <a:gd name="T13" fmla="*/ 30 h 165"/>
                      <a:gd name="T14" fmla="*/ 84 w 261"/>
                      <a:gd name="T15" fmla="*/ 44 h 165"/>
                      <a:gd name="T16" fmla="*/ 76 w 261"/>
                      <a:gd name="T17" fmla="*/ 54 h 165"/>
                      <a:gd name="T18" fmla="*/ 80 w 261"/>
                      <a:gd name="T19" fmla="*/ 61 h 165"/>
                      <a:gd name="T20" fmla="*/ 93 w 261"/>
                      <a:gd name="T21" fmla="*/ 61 h 165"/>
                      <a:gd name="T22" fmla="*/ 105 w 261"/>
                      <a:gd name="T23" fmla="*/ 61 h 165"/>
                      <a:gd name="T24" fmla="*/ 121 w 261"/>
                      <a:gd name="T25" fmla="*/ 61 h 165"/>
                      <a:gd name="T26" fmla="*/ 133 w 261"/>
                      <a:gd name="T27" fmla="*/ 65 h 165"/>
                      <a:gd name="T28" fmla="*/ 141 w 261"/>
                      <a:gd name="T29" fmla="*/ 77 h 165"/>
                      <a:gd name="T30" fmla="*/ 135 w 261"/>
                      <a:gd name="T31" fmla="*/ 89 h 165"/>
                      <a:gd name="T32" fmla="*/ 143 w 261"/>
                      <a:gd name="T33" fmla="*/ 97 h 165"/>
                      <a:gd name="T34" fmla="*/ 159 w 261"/>
                      <a:gd name="T35" fmla="*/ 101 h 165"/>
                      <a:gd name="T36" fmla="*/ 175 w 261"/>
                      <a:gd name="T37" fmla="*/ 101 h 165"/>
                      <a:gd name="T38" fmla="*/ 187 w 261"/>
                      <a:gd name="T39" fmla="*/ 101 h 165"/>
                      <a:gd name="T40" fmla="*/ 201 w 261"/>
                      <a:gd name="T41" fmla="*/ 103 h 165"/>
                      <a:gd name="T42" fmla="*/ 211 w 261"/>
                      <a:gd name="T43" fmla="*/ 111 h 165"/>
                      <a:gd name="T44" fmla="*/ 205 w 261"/>
                      <a:gd name="T45" fmla="*/ 123 h 165"/>
                      <a:gd name="T46" fmla="*/ 215 w 261"/>
                      <a:gd name="T47" fmla="*/ 129 h 165"/>
                      <a:gd name="T48" fmla="*/ 231 w 261"/>
                      <a:gd name="T49" fmla="*/ 129 h 165"/>
                      <a:gd name="T50" fmla="*/ 249 w 261"/>
                      <a:gd name="T51" fmla="*/ 135 h 165"/>
                      <a:gd name="T52" fmla="*/ 259 w 261"/>
                      <a:gd name="T53" fmla="*/ 145 h 165"/>
                      <a:gd name="T54" fmla="*/ 261 w 261"/>
                      <a:gd name="T55" fmla="*/ 157 h 165"/>
                      <a:gd name="T56" fmla="*/ 247 w 261"/>
                      <a:gd name="T57" fmla="*/ 165 h 165"/>
                      <a:gd name="T58" fmla="*/ 235 w 261"/>
                      <a:gd name="T59" fmla="*/ 161 h 165"/>
                      <a:gd name="T60" fmla="*/ 235 w 261"/>
                      <a:gd name="T61" fmla="*/ 149 h 165"/>
                      <a:gd name="T62" fmla="*/ 223 w 261"/>
                      <a:gd name="T63" fmla="*/ 145 h 165"/>
                      <a:gd name="T64" fmla="*/ 211 w 261"/>
                      <a:gd name="T65" fmla="*/ 143 h 165"/>
                      <a:gd name="T66" fmla="*/ 199 w 261"/>
                      <a:gd name="T67" fmla="*/ 143 h 165"/>
                      <a:gd name="T68" fmla="*/ 187 w 261"/>
                      <a:gd name="T69" fmla="*/ 143 h 165"/>
                      <a:gd name="T70" fmla="*/ 175 w 261"/>
                      <a:gd name="T71" fmla="*/ 137 h 165"/>
                      <a:gd name="T72" fmla="*/ 177 w 261"/>
                      <a:gd name="T73" fmla="*/ 123 h 165"/>
                      <a:gd name="T74" fmla="*/ 175 w 261"/>
                      <a:gd name="T75" fmla="*/ 115 h 165"/>
                      <a:gd name="T76" fmla="*/ 163 w 261"/>
                      <a:gd name="T77" fmla="*/ 115 h 165"/>
                      <a:gd name="T78" fmla="*/ 151 w 261"/>
                      <a:gd name="T79" fmla="*/ 115 h 165"/>
                      <a:gd name="T80" fmla="*/ 135 w 261"/>
                      <a:gd name="T81" fmla="*/ 115 h 165"/>
                      <a:gd name="T82" fmla="*/ 123 w 261"/>
                      <a:gd name="T83" fmla="*/ 109 h 165"/>
                      <a:gd name="T84" fmla="*/ 117 w 261"/>
                      <a:gd name="T85" fmla="*/ 97 h 165"/>
                      <a:gd name="T86" fmla="*/ 117 w 261"/>
                      <a:gd name="T87" fmla="*/ 85 h 165"/>
                      <a:gd name="T88" fmla="*/ 119 w 261"/>
                      <a:gd name="T89" fmla="*/ 73 h 165"/>
                      <a:gd name="T90" fmla="*/ 105 w 261"/>
                      <a:gd name="T91" fmla="*/ 67 h 165"/>
                      <a:gd name="T92" fmla="*/ 93 w 261"/>
                      <a:gd name="T93" fmla="*/ 69 h 165"/>
                      <a:gd name="T94" fmla="*/ 80 w 261"/>
                      <a:gd name="T95" fmla="*/ 69 h 165"/>
                      <a:gd name="T96" fmla="*/ 64 w 261"/>
                      <a:gd name="T97" fmla="*/ 65 h 165"/>
                      <a:gd name="T98" fmla="*/ 56 w 261"/>
                      <a:gd name="T99" fmla="*/ 54 h 165"/>
                      <a:gd name="T100" fmla="*/ 56 w 261"/>
                      <a:gd name="T101" fmla="*/ 42 h 165"/>
                      <a:gd name="T102" fmla="*/ 52 w 261"/>
                      <a:gd name="T103" fmla="*/ 34 h 165"/>
                      <a:gd name="T104" fmla="*/ 40 w 261"/>
                      <a:gd name="T105" fmla="*/ 30 h 165"/>
                      <a:gd name="T106" fmla="*/ 24 w 261"/>
                      <a:gd name="T107" fmla="*/ 28 h 165"/>
                      <a:gd name="T108" fmla="*/ 12 w 261"/>
                      <a:gd name="T109" fmla="*/ 22 h 165"/>
                      <a:gd name="T110" fmla="*/ 0 w 261"/>
                      <a:gd name="T111" fmla="*/ 12 h 165"/>
                      <a:gd name="T112" fmla="*/ 14 w 261"/>
                      <a:gd name="T113" fmla="*/ 0 h 165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w 261"/>
                      <a:gd name="T172" fmla="*/ 0 h 165"/>
                      <a:gd name="T173" fmla="*/ 261 w 261"/>
                      <a:gd name="T174" fmla="*/ 165 h 165"/>
                    </a:gdLst>
                    <a:ahLst/>
                    <a:cxnLst>
                      <a:cxn ang="T114">
                        <a:pos x="T0" y="T1"/>
                      </a:cxn>
                      <a:cxn ang="T115">
                        <a:pos x="T2" y="T3"/>
                      </a:cxn>
                      <a:cxn ang="T116">
                        <a:pos x="T4" y="T5"/>
                      </a:cxn>
                      <a:cxn ang="T117">
                        <a:pos x="T6" y="T7"/>
                      </a:cxn>
                      <a:cxn ang="T118">
                        <a:pos x="T8" y="T9"/>
                      </a:cxn>
                      <a:cxn ang="T119">
                        <a:pos x="T10" y="T11"/>
                      </a:cxn>
                      <a:cxn ang="T120">
                        <a:pos x="T12" y="T13"/>
                      </a:cxn>
                      <a:cxn ang="T121">
                        <a:pos x="T14" y="T15"/>
                      </a:cxn>
                      <a:cxn ang="T122">
                        <a:pos x="T16" y="T17"/>
                      </a:cxn>
                      <a:cxn ang="T123">
                        <a:pos x="T18" y="T19"/>
                      </a:cxn>
                      <a:cxn ang="T124">
                        <a:pos x="T20" y="T21"/>
                      </a:cxn>
                      <a:cxn ang="T125">
                        <a:pos x="T22" y="T23"/>
                      </a:cxn>
                      <a:cxn ang="T126">
                        <a:pos x="T24" y="T25"/>
                      </a:cxn>
                      <a:cxn ang="T127">
                        <a:pos x="T26" y="T27"/>
                      </a:cxn>
                      <a:cxn ang="T128">
                        <a:pos x="T28" y="T29"/>
                      </a:cxn>
                      <a:cxn ang="T129">
                        <a:pos x="T30" y="T31"/>
                      </a:cxn>
                      <a:cxn ang="T130">
                        <a:pos x="T32" y="T33"/>
                      </a:cxn>
                      <a:cxn ang="T131">
                        <a:pos x="T34" y="T35"/>
                      </a:cxn>
                      <a:cxn ang="T132">
                        <a:pos x="T36" y="T37"/>
                      </a:cxn>
                      <a:cxn ang="T133">
                        <a:pos x="T38" y="T39"/>
                      </a:cxn>
                      <a:cxn ang="T134">
                        <a:pos x="T40" y="T41"/>
                      </a:cxn>
                      <a:cxn ang="T135">
                        <a:pos x="T42" y="T43"/>
                      </a:cxn>
                      <a:cxn ang="T136">
                        <a:pos x="T44" y="T45"/>
                      </a:cxn>
                      <a:cxn ang="T137">
                        <a:pos x="T46" y="T47"/>
                      </a:cxn>
                      <a:cxn ang="T138">
                        <a:pos x="T48" y="T49"/>
                      </a:cxn>
                      <a:cxn ang="T139">
                        <a:pos x="T50" y="T51"/>
                      </a:cxn>
                      <a:cxn ang="T140">
                        <a:pos x="T52" y="T53"/>
                      </a:cxn>
                      <a:cxn ang="T141">
                        <a:pos x="T54" y="T55"/>
                      </a:cxn>
                      <a:cxn ang="T142">
                        <a:pos x="T56" y="T57"/>
                      </a:cxn>
                      <a:cxn ang="T143">
                        <a:pos x="T58" y="T59"/>
                      </a:cxn>
                      <a:cxn ang="T144">
                        <a:pos x="T60" y="T61"/>
                      </a:cxn>
                      <a:cxn ang="T145">
                        <a:pos x="T62" y="T63"/>
                      </a:cxn>
                      <a:cxn ang="T146">
                        <a:pos x="T64" y="T65"/>
                      </a:cxn>
                      <a:cxn ang="T147">
                        <a:pos x="T66" y="T67"/>
                      </a:cxn>
                      <a:cxn ang="T148">
                        <a:pos x="T68" y="T69"/>
                      </a:cxn>
                      <a:cxn ang="T149">
                        <a:pos x="T70" y="T71"/>
                      </a:cxn>
                      <a:cxn ang="T150">
                        <a:pos x="T72" y="T73"/>
                      </a:cxn>
                      <a:cxn ang="T151">
                        <a:pos x="T74" y="T75"/>
                      </a:cxn>
                      <a:cxn ang="T152">
                        <a:pos x="T76" y="T77"/>
                      </a:cxn>
                      <a:cxn ang="T153">
                        <a:pos x="T78" y="T79"/>
                      </a:cxn>
                      <a:cxn ang="T154">
                        <a:pos x="T80" y="T81"/>
                      </a:cxn>
                      <a:cxn ang="T155">
                        <a:pos x="T82" y="T83"/>
                      </a:cxn>
                      <a:cxn ang="T156">
                        <a:pos x="T84" y="T85"/>
                      </a:cxn>
                      <a:cxn ang="T157">
                        <a:pos x="T86" y="T87"/>
                      </a:cxn>
                      <a:cxn ang="T158">
                        <a:pos x="T88" y="T89"/>
                      </a:cxn>
                      <a:cxn ang="T159">
                        <a:pos x="T90" y="T91"/>
                      </a:cxn>
                      <a:cxn ang="T160">
                        <a:pos x="T92" y="T93"/>
                      </a:cxn>
                      <a:cxn ang="T161">
                        <a:pos x="T94" y="T95"/>
                      </a:cxn>
                      <a:cxn ang="T162">
                        <a:pos x="T96" y="T97"/>
                      </a:cxn>
                      <a:cxn ang="T163">
                        <a:pos x="T98" y="T99"/>
                      </a:cxn>
                      <a:cxn ang="T164">
                        <a:pos x="T100" y="T101"/>
                      </a:cxn>
                      <a:cxn ang="T165">
                        <a:pos x="T102" y="T103"/>
                      </a:cxn>
                      <a:cxn ang="T166">
                        <a:pos x="T104" y="T105"/>
                      </a:cxn>
                      <a:cxn ang="T167">
                        <a:pos x="T106" y="T107"/>
                      </a:cxn>
                      <a:cxn ang="T168">
                        <a:pos x="T108" y="T109"/>
                      </a:cxn>
                      <a:cxn ang="T169">
                        <a:pos x="T110" y="T111"/>
                      </a:cxn>
                      <a:cxn ang="T170">
                        <a:pos x="T112" y="T113"/>
                      </a:cxn>
                    </a:cxnLst>
                    <a:rect l="T171" t="T172" r="T173" b="T174"/>
                    <a:pathLst>
                      <a:path w="261" h="165">
                        <a:moveTo>
                          <a:pt x="14" y="0"/>
                        </a:moveTo>
                        <a:lnTo>
                          <a:pt x="22" y="0"/>
                        </a:lnTo>
                        <a:lnTo>
                          <a:pt x="28" y="0"/>
                        </a:lnTo>
                        <a:lnTo>
                          <a:pt x="30" y="6"/>
                        </a:lnTo>
                        <a:lnTo>
                          <a:pt x="34" y="12"/>
                        </a:lnTo>
                        <a:lnTo>
                          <a:pt x="32" y="18"/>
                        </a:lnTo>
                        <a:lnTo>
                          <a:pt x="38" y="22"/>
                        </a:lnTo>
                        <a:lnTo>
                          <a:pt x="44" y="24"/>
                        </a:lnTo>
                        <a:lnTo>
                          <a:pt x="50" y="26"/>
                        </a:lnTo>
                        <a:lnTo>
                          <a:pt x="56" y="26"/>
                        </a:lnTo>
                        <a:lnTo>
                          <a:pt x="62" y="26"/>
                        </a:lnTo>
                        <a:lnTo>
                          <a:pt x="68" y="26"/>
                        </a:lnTo>
                        <a:lnTo>
                          <a:pt x="74" y="28"/>
                        </a:lnTo>
                        <a:lnTo>
                          <a:pt x="80" y="30"/>
                        </a:lnTo>
                        <a:lnTo>
                          <a:pt x="84" y="38"/>
                        </a:lnTo>
                        <a:lnTo>
                          <a:pt x="84" y="44"/>
                        </a:lnTo>
                        <a:lnTo>
                          <a:pt x="76" y="48"/>
                        </a:lnTo>
                        <a:lnTo>
                          <a:pt x="76" y="54"/>
                        </a:lnTo>
                        <a:lnTo>
                          <a:pt x="74" y="59"/>
                        </a:lnTo>
                        <a:lnTo>
                          <a:pt x="80" y="61"/>
                        </a:lnTo>
                        <a:lnTo>
                          <a:pt x="87" y="61"/>
                        </a:lnTo>
                        <a:lnTo>
                          <a:pt x="93" y="61"/>
                        </a:lnTo>
                        <a:lnTo>
                          <a:pt x="99" y="61"/>
                        </a:lnTo>
                        <a:lnTo>
                          <a:pt x="105" y="61"/>
                        </a:lnTo>
                        <a:lnTo>
                          <a:pt x="113" y="61"/>
                        </a:lnTo>
                        <a:lnTo>
                          <a:pt x="121" y="61"/>
                        </a:lnTo>
                        <a:lnTo>
                          <a:pt x="127" y="61"/>
                        </a:lnTo>
                        <a:lnTo>
                          <a:pt x="133" y="65"/>
                        </a:lnTo>
                        <a:lnTo>
                          <a:pt x="139" y="71"/>
                        </a:lnTo>
                        <a:lnTo>
                          <a:pt x="141" y="77"/>
                        </a:lnTo>
                        <a:lnTo>
                          <a:pt x="137" y="83"/>
                        </a:lnTo>
                        <a:lnTo>
                          <a:pt x="135" y="89"/>
                        </a:lnTo>
                        <a:lnTo>
                          <a:pt x="135" y="95"/>
                        </a:lnTo>
                        <a:lnTo>
                          <a:pt x="143" y="97"/>
                        </a:lnTo>
                        <a:lnTo>
                          <a:pt x="149" y="101"/>
                        </a:lnTo>
                        <a:lnTo>
                          <a:pt x="159" y="101"/>
                        </a:lnTo>
                        <a:lnTo>
                          <a:pt x="167" y="101"/>
                        </a:lnTo>
                        <a:lnTo>
                          <a:pt x="175" y="101"/>
                        </a:lnTo>
                        <a:lnTo>
                          <a:pt x="181" y="101"/>
                        </a:lnTo>
                        <a:lnTo>
                          <a:pt x="187" y="101"/>
                        </a:lnTo>
                        <a:lnTo>
                          <a:pt x="195" y="101"/>
                        </a:lnTo>
                        <a:lnTo>
                          <a:pt x="201" y="103"/>
                        </a:lnTo>
                        <a:lnTo>
                          <a:pt x="207" y="105"/>
                        </a:lnTo>
                        <a:lnTo>
                          <a:pt x="211" y="111"/>
                        </a:lnTo>
                        <a:lnTo>
                          <a:pt x="211" y="117"/>
                        </a:lnTo>
                        <a:lnTo>
                          <a:pt x="205" y="123"/>
                        </a:lnTo>
                        <a:lnTo>
                          <a:pt x="207" y="129"/>
                        </a:lnTo>
                        <a:lnTo>
                          <a:pt x="215" y="129"/>
                        </a:lnTo>
                        <a:lnTo>
                          <a:pt x="223" y="129"/>
                        </a:lnTo>
                        <a:lnTo>
                          <a:pt x="231" y="129"/>
                        </a:lnTo>
                        <a:lnTo>
                          <a:pt x="241" y="131"/>
                        </a:lnTo>
                        <a:lnTo>
                          <a:pt x="249" y="135"/>
                        </a:lnTo>
                        <a:lnTo>
                          <a:pt x="255" y="139"/>
                        </a:lnTo>
                        <a:lnTo>
                          <a:pt x="259" y="145"/>
                        </a:lnTo>
                        <a:lnTo>
                          <a:pt x="261" y="151"/>
                        </a:lnTo>
                        <a:lnTo>
                          <a:pt x="261" y="157"/>
                        </a:lnTo>
                        <a:lnTo>
                          <a:pt x="255" y="161"/>
                        </a:lnTo>
                        <a:lnTo>
                          <a:pt x="247" y="165"/>
                        </a:lnTo>
                        <a:lnTo>
                          <a:pt x="241" y="165"/>
                        </a:lnTo>
                        <a:lnTo>
                          <a:pt x="235" y="161"/>
                        </a:lnTo>
                        <a:lnTo>
                          <a:pt x="235" y="155"/>
                        </a:lnTo>
                        <a:lnTo>
                          <a:pt x="235" y="149"/>
                        </a:lnTo>
                        <a:lnTo>
                          <a:pt x="229" y="145"/>
                        </a:lnTo>
                        <a:lnTo>
                          <a:pt x="223" y="145"/>
                        </a:lnTo>
                        <a:lnTo>
                          <a:pt x="217" y="143"/>
                        </a:lnTo>
                        <a:lnTo>
                          <a:pt x="211" y="143"/>
                        </a:lnTo>
                        <a:lnTo>
                          <a:pt x="205" y="143"/>
                        </a:lnTo>
                        <a:lnTo>
                          <a:pt x="199" y="143"/>
                        </a:lnTo>
                        <a:lnTo>
                          <a:pt x="193" y="143"/>
                        </a:lnTo>
                        <a:lnTo>
                          <a:pt x="187" y="143"/>
                        </a:lnTo>
                        <a:lnTo>
                          <a:pt x="181" y="139"/>
                        </a:lnTo>
                        <a:lnTo>
                          <a:pt x="175" y="137"/>
                        </a:lnTo>
                        <a:lnTo>
                          <a:pt x="175" y="129"/>
                        </a:lnTo>
                        <a:lnTo>
                          <a:pt x="177" y="123"/>
                        </a:lnTo>
                        <a:lnTo>
                          <a:pt x="183" y="119"/>
                        </a:lnTo>
                        <a:lnTo>
                          <a:pt x="175" y="115"/>
                        </a:lnTo>
                        <a:lnTo>
                          <a:pt x="169" y="115"/>
                        </a:lnTo>
                        <a:lnTo>
                          <a:pt x="163" y="115"/>
                        </a:lnTo>
                        <a:lnTo>
                          <a:pt x="157" y="115"/>
                        </a:lnTo>
                        <a:lnTo>
                          <a:pt x="151" y="115"/>
                        </a:lnTo>
                        <a:lnTo>
                          <a:pt x="143" y="115"/>
                        </a:lnTo>
                        <a:lnTo>
                          <a:pt x="135" y="115"/>
                        </a:lnTo>
                        <a:lnTo>
                          <a:pt x="129" y="111"/>
                        </a:lnTo>
                        <a:lnTo>
                          <a:pt x="123" y="109"/>
                        </a:lnTo>
                        <a:lnTo>
                          <a:pt x="119" y="103"/>
                        </a:lnTo>
                        <a:lnTo>
                          <a:pt x="117" y="97"/>
                        </a:lnTo>
                        <a:lnTo>
                          <a:pt x="117" y="91"/>
                        </a:lnTo>
                        <a:lnTo>
                          <a:pt x="117" y="85"/>
                        </a:lnTo>
                        <a:lnTo>
                          <a:pt x="117" y="79"/>
                        </a:lnTo>
                        <a:lnTo>
                          <a:pt x="119" y="73"/>
                        </a:lnTo>
                        <a:lnTo>
                          <a:pt x="111" y="69"/>
                        </a:lnTo>
                        <a:lnTo>
                          <a:pt x="105" y="67"/>
                        </a:lnTo>
                        <a:lnTo>
                          <a:pt x="99" y="69"/>
                        </a:lnTo>
                        <a:lnTo>
                          <a:pt x="93" y="69"/>
                        </a:lnTo>
                        <a:lnTo>
                          <a:pt x="86" y="69"/>
                        </a:lnTo>
                        <a:lnTo>
                          <a:pt x="80" y="69"/>
                        </a:lnTo>
                        <a:lnTo>
                          <a:pt x="74" y="69"/>
                        </a:lnTo>
                        <a:lnTo>
                          <a:pt x="64" y="65"/>
                        </a:lnTo>
                        <a:lnTo>
                          <a:pt x="58" y="61"/>
                        </a:lnTo>
                        <a:lnTo>
                          <a:pt x="56" y="54"/>
                        </a:lnTo>
                        <a:lnTo>
                          <a:pt x="56" y="48"/>
                        </a:lnTo>
                        <a:lnTo>
                          <a:pt x="56" y="42"/>
                        </a:lnTo>
                        <a:lnTo>
                          <a:pt x="58" y="36"/>
                        </a:lnTo>
                        <a:lnTo>
                          <a:pt x="52" y="34"/>
                        </a:lnTo>
                        <a:lnTo>
                          <a:pt x="46" y="30"/>
                        </a:lnTo>
                        <a:lnTo>
                          <a:pt x="40" y="30"/>
                        </a:lnTo>
                        <a:lnTo>
                          <a:pt x="30" y="28"/>
                        </a:lnTo>
                        <a:lnTo>
                          <a:pt x="24" y="28"/>
                        </a:lnTo>
                        <a:lnTo>
                          <a:pt x="18" y="28"/>
                        </a:lnTo>
                        <a:lnTo>
                          <a:pt x="12" y="22"/>
                        </a:lnTo>
                        <a:lnTo>
                          <a:pt x="6" y="20"/>
                        </a:lnTo>
                        <a:lnTo>
                          <a:pt x="0" y="12"/>
                        </a:lnTo>
                        <a:lnTo>
                          <a:pt x="0" y="6"/>
                        </a:lnTo>
                        <a:lnTo>
                          <a:pt x="1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sp>
                <p:nvSpPr>
                  <p:cNvPr id="17483" name="Freeform 83"/>
                  <p:cNvSpPr>
                    <a:spLocks/>
                  </p:cNvSpPr>
                  <p:nvPr/>
                </p:nvSpPr>
                <p:spPr bwMode="auto">
                  <a:xfrm>
                    <a:off x="3453" y="1524"/>
                    <a:ext cx="261" cy="193"/>
                  </a:xfrm>
                  <a:custGeom>
                    <a:avLst/>
                    <a:gdLst>
                      <a:gd name="T0" fmla="*/ 24 w 96"/>
                      <a:gd name="T1" fmla="*/ 0 h 71"/>
                      <a:gd name="T2" fmla="*/ 34 w 96"/>
                      <a:gd name="T3" fmla="*/ 3 h 71"/>
                      <a:gd name="T4" fmla="*/ 38 w 96"/>
                      <a:gd name="T5" fmla="*/ 9 h 71"/>
                      <a:gd name="T6" fmla="*/ 40 w 96"/>
                      <a:gd name="T7" fmla="*/ 15 h 71"/>
                      <a:gd name="T8" fmla="*/ 40 w 96"/>
                      <a:gd name="T9" fmla="*/ 21 h 71"/>
                      <a:gd name="T10" fmla="*/ 44 w 96"/>
                      <a:gd name="T11" fmla="*/ 27 h 71"/>
                      <a:gd name="T12" fmla="*/ 50 w 96"/>
                      <a:gd name="T13" fmla="*/ 31 h 71"/>
                      <a:gd name="T14" fmla="*/ 56 w 96"/>
                      <a:gd name="T15" fmla="*/ 33 h 71"/>
                      <a:gd name="T16" fmla="*/ 64 w 96"/>
                      <a:gd name="T17" fmla="*/ 35 h 71"/>
                      <a:gd name="T18" fmla="*/ 70 w 96"/>
                      <a:gd name="T19" fmla="*/ 37 h 71"/>
                      <a:gd name="T20" fmla="*/ 78 w 96"/>
                      <a:gd name="T21" fmla="*/ 37 h 71"/>
                      <a:gd name="T22" fmla="*/ 84 w 96"/>
                      <a:gd name="T23" fmla="*/ 41 h 71"/>
                      <a:gd name="T24" fmla="*/ 90 w 96"/>
                      <a:gd name="T25" fmla="*/ 43 h 71"/>
                      <a:gd name="T26" fmla="*/ 94 w 96"/>
                      <a:gd name="T27" fmla="*/ 49 h 71"/>
                      <a:gd name="T28" fmla="*/ 96 w 96"/>
                      <a:gd name="T29" fmla="*/ 55 h 71"/>
                      <a:gd name="T30" fmla="*/ 96 w 96"/>
                      <a:gd name="T31" fmla="*/ 61 h 71"/>
                      <a:gd name="T32" fmla="*/ 90 w 96"/>
                      <a:gd name="T33" fmla="*/ 67 h 71"/>
                      <a:gd name="T34" fmla="*/ 84 w 96"/>
                      <a:gd name="T35" fmla="*/ 71 h 71"/>
                      <a:gd name="T36" fmla="*/ 78 w 96"/>
                      <a:gd name="T37" fmla="*/ 71 h 71"/>
                      <a:gd name="T38" fmla="*/ 72 w 96"/>
                      <a:gd name="T39" fmla="*/ 71 h 71"/>
                      <a:gd name="T40" fmla="*/ 66 w 96"/>
                      <a:gd name="T41" fmla="*/ 65 h 71"/>
                      <a:gd name="T42" fmla="*/ 66 w 96"/>
                      <a:gd name="T43" fmla="*/ 59 h 71"/>
                      <a:gd name="T44" fmla="*/ 62 w 96"/>
                      <a:gd name="T45" fmla="*/ 53 h 71"/>
                      <a:gd name="T46" fmla="*/ 56 w 96"/>
                      <a:gd name="T47" fmla="*/ 51 h 71"/>
                      <a:gd name="T48" fmla="*/ 50 w 96"/>
                      <a:gd name="T49" fmla="*/ 51 h 71"/>
                      <a:gd name="T50" fmla="*/ 44 w 96"/>
                      <a:gd name="T51" fmla="*/ 51 h 71"/>
                      <a:gd name="T52" fmla="*/ 38 w 96"/>
                      <a:gd name="T53" fmla="*/ 49 h 71"/>
                      <a:gd name="T54" fmla="*/ 32 w 96"/>
                      <a:gd name="T55" fmla="*/ 47 h 71"/>
                      <a:gd name="T56" fmla="*/ 26 w 96"/>
                      <a:gd name="T57" fmla="*/ 45 h 71"/>
                      <a:gd name="T58" fmla="*/ 20 w 96"/>
                      <a:gd name="T59" fmla="*/ 41 h 71"/>
                      <a:gd name="T60" fmla="*/ 18 w 96"/>
                      <a:gd name="T61" fmla="*/ 35 h 71"/>
                      <a:gd name="T62" fmla="*/ 16 w 96"/>
                      <a:gd name="T63" fmla="*/ 29 h 71"/>
                      <a:gd name="T64" fmla="*/ 10 w 96"/>
                      <a:gd name="T65" fmla="*/ 27 h 71"/>
                      <a:gd name="T66" fmla="*/ 6 w 96"/>
                      <a:gd name="T67" fmla="*/ 21 h 71"/>
                      <a:gd name="T68" fmla="*/ 0 w 96"/>
                      <a:gd name="T69" fmla="*/ 17 h 71"/>
                      <a:gd name="T70" fmla="*/ 6 w 96"/>
                      <a:gd name="T71" fmla="*/ 13 h 71"/>
                      <a:gd name="T72" fmla="*/ 10 w 96"/>
                      <a:gd name="T73" fmla="*/ 7 h 71"/>
                      <a:gd name="T74" fmla="*/ 16 w 96"/>
                      <a:gd name="T75" fmla="*/ 5 h 71"/>
                      <a:gd name="T76" fmla="*/ 24 w 96"/>
                      <a:gd name="T77" fmla="*/ 0 h 71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w 96"/>
                      <a:gd name="T118" fmla="*/ 0 h 71"/>
                      <a:gd name="T119" fmla="*/ 96 w 96"/>
                      <a:gd name="T120" fmla="*/ 71 h 71"/>
                    </a:gdLst>
                    <a:ahLst/>
                    <a:cxnLst>
                      <a:cxn ang="T78">
                        <a:pos x="T0" y="T1"/>
                      </a:cxn>
                      <a:cxn ang="T79">
                        <a:pos x="T2" y="T3"/>
                      </a:cxn>
                      <a:cxn ang="T80">
                        <a:pos x="T4" y="T5"/>
                      </a:cxn>
                      <a:cxn ang="T81">
                        <a:pos x="T6" y="T7"/>
                      </a:cxn>
                      <a:cxn ang="T82">
                        <a:pos x="T8" y="T9"/>
                      </a:cxn>
                      <a:cxn ang="T83">
                        <a:pos x="T10" y="T11"/>
                      </a:cxn>
                      <a:cxn ang="T84">
                        <a:pos x="T12" y="T13"/>
                      </a:cxn>
                      <a:cxn ang="T85">
                        <a:pos x="T14" y="T15"/>
                      </a:cxn>
                      <a:cxn ang="T86">
                        <a:pos x="T16" y="T17"/>
                      </a:cxn>
                      <a:cxn ang="T87">
                        <a:pos x="T18" y="T19"/>
                      </a:cxn>
                      <a:cxn ang="T88">
                        <a:pos x="T20" y="T21"/>
                      </a:cxn>
                      <a:cxn ang="T89">
                        <a:pos x="T22" y="T23"/>
                      </a:cxn>
                      <a:cxn ang="T90">
                        <a:pos x="T24" y="T25"/>
                      </a:cxn>
                      <a:cxn ang="T91">
                        <a:pos x="T26" y="T27"/>
                      </a:cxn>
                      <a:cxn ang="T92">
                        <a:pos x="T28" y="T29"/>
                      </a:cxn>
                      <a:cxn ang="T93">
                        <a:pos x="T30" y="T31"/>
                      </a:cxn>
                      <a:cxn ang="T94">
                        <a:pos x="T32" y="T33"/>
                      </a:cxn>
                      <a:cxn ang="T95">
                        <a:pos x="T34" y="T35"/>
                      </a:cxn>
                      <a:cxn ang="T96">
                        <a:pos x="T36" y="T37"/>
                      </a:cxn>
                      <a:cxn ang="T97">
                        <a:pos x="T38" y="T39"/>
                      </a:cxn>
                      <a:cxn ang="T98">
                        <a:pos x="T40" y="T41"/>
                      </a:cxn>
                      <a:cxn ang="T99">
                        <a:pos x="T42" y="T43"/>
                      </a:cxn>
                      <a:cxn ang="T100">
                        <a:pos x="T44" y="T45"/>
                      </a:cxn>
                      <a:cxn ang="T101">
                        <a:pos x="T46" y="T47"/>
                      </a:cxn>
                      <a:cxn ang="T102">
                        <a:pos x="T48" y="T49"/>
                      </a:cxn>
                      <a:cxn ang="T103">
                        <a:pos x="T50" y="T51"/>
                      </a:cxn>
                      <a:cxn ang="T104">
                        <a:pos x="T52" y="T53"/>
                      </a:cxn>
                      <a:cxn ang="T105">
                        <a:pos x="T54" y="T55"/>
                      </a:cxn>
                      <a:cxn ang="T106">
                        <a:pos x="T56" y="T57"/>
                      </a:cxn>
                      <a:cxn ang="T107">
                        <a:pos x="T58" y="T59"/>
                      </a:cxn>
                      <a:cxn ang="T108">
                        <a:pos x="T60" y="T61"/>
                      </a:cxn>
                      <a:cxn ang="T109">
                        <a:pos x="T62" y="T63"/>
                      </a:cxn>
                      <a:cxn ang="T110">
                        <a:pos x="T64" y="T65"/>
                      </a:cxn>
                      <a:cxn ang="T111">
                        <a:pos x="T66" y="T67"/>
                      </a:cxn>
                      <a:cxn ang="T112">
                        <a:pos x="T68" y="T69"/>
                      </a:cxn>
                      <a:cxn ang="T113">
                        <a:pos x="T70" y="T71"/>
                      </a:cxn>
                      <a:cxn ang="T114">
                        <a:pos x="T72" y="T73"/>
                      </a:cxn>
                      <a:cxn ang="T115">
                        <a:pos x="T74" y="T75"/>
                      </a:cxn>
                      <a:cxn ang="T116">
                        <a:pos x="T76" y="T77"/>
                      </a:cxn>
                    </a:cxnLst>
                    <a:rect l="T117" t="T118" r="T119" b="T120"/>
                    <a:pathLst>
                      <a:path w="96" h="71">
                        <a:moveTo>
                          <a:pt x="24" y="0"/>
                        </a:moveTo>
                        <a:lnTo>
                          <a:pt x="34" y="3"/>
                        </a:lnTo>
                        <a:lnTo>
                          <a:pt x="38" y="9"/>
                        </a:lnTo>
                        <a:lnTo>
                          <a:pt x="40" y="15"/>
                        </a:lnTo>
                        <a:lnTo>
                          <a:pt x="40" y="21"/>
                        </a:lnTo>
                        <a:lnTo>
                          <a:pt x="44" y="27"/>
                        </a:lnTo>
                        <a:lnTo>
                          <a:pt x="50" y="31"/>
                        </a:lnTo>
                        <a:lnTo>
                          <a:pt x="56" y="33"/>
                        </a:lnTo>
                        <a:lnTo>
                          <a:pt x="64" y="35"/>
                        </a:lnTo>
                        <a:lnTo>
                          <a:pt x="70" y="37"/>
                        </a:lnTo>
                        <a:lnTo>
                          <a:pt x="78" y="37"/>
                        </a:lnTo>
                        <a:lnTo>
                          <a:pt x="84" y="41"/>
                        </a:lnTo>
                        <a:lnTo>
                          <a:pt x="90" y="43"/>
                        </a:lnTo>
                        <a:lnTo>
                          <a:pt x="94" y="49"/>
                        </a:lnTo>
                        <a:lnTo>
                          <a:pt x="96" y="55"/>
                        </a:lnTo>
                        <a:lnTo>
                          <a:pt x="96" y="61"/>
                        </a:lnTo>
                        <a:lnTo>
                          <a:pt x="90" y="67"/>
                        </a:lnTo>
                        <a:lnTo>
                          <a:pt x="84" y="71"/>
                        </a:lnTo>
                        <a:lnTo>
                          <a:pt x="78" y="71"/>
                        </a:lnTo>
                        <a:lnTo>
                          <a:pt x="72" y="71"/>
                        </a:lnTo>
                        <a:lnTo>
                          <a:pt x="66" y="65"/>
                        </a:lnTo>
                        <a:lnTo>
                          <a:pt x="66" y="59"/>
                        </a:lnTo>
                        <a:lnTo>
                          <a:pt x="62" y="53"/>
                        </a:lnTo>
                        <a:lnTo>
                          <a:pt x="56" y="51"/>
                        </a:lnTo>
                        <a:lnTo>
                          <a:pt x="50" y="51"/>
                        </a:lnTo>
                        <a:lnTo>
                          <a:pt x="44" y="51"/>
                        </a:lnTo>
                        <a:lnTo>
                          <a:pt x="38" y="49"/>
                        </a:lnTo>
                        <a:lnTo>
                          <a:pt x="32" y="47"/>
                        </a:lnTo>
                        <a:lnTo>
                          <a:pt x="26" y="45"/>
                        </a:lnTo>
                        <a:lnTo>
                          <a:pt x="20" y="41"/>
                        </a:lnTo>
                        <a:lnTo>
                          <a:pt x="18" y="35"/>
                        </a:lnTo>
                        <a:lnTo>
                          <a:pt x="16" y="29"/>
                        </a:lnTo>
                        <a:lnTo>
                          <a:pt x="10" y="27"/>
                        </a:lnTo>
                        <a:lnTo>
                          <a:pt x="6" y="21"/>
                        </a:lnTo>
                        <a:lnTo>
                          <a:pt x="0" y="17"/>
                        </a:lnTo>
                        <a:lnTo>
                          <a:pt x="6" y="13"/>
                        </a:lnTo>
                        <a:lnTo>
                          <a:pt x="10" y="7"/>
                        </a:lnTo>
                        <a:lnTo>
                          <a:pt x="16" y="5"/>
                        </a:lnTo>
                        <a:lnTo>
                          <a:pt x="2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</p:grpSp>
            <p:grpSp>
              <p:nvGrpSpPr>
                <p:cNvPr id="17472" name="Group 84"/>
                <p:cNvGrpSpPr>
                  <a:grpSpLocks/>
                </p:cNvGrpSpPr>
                <p:nvPr/>
              </p:nvGrpSpPr>
              <p:grpSpPr bwMode="auto">
                <a:xfrm>
                  <a:off x="4532" y="1560"/>
                  <a:ext cx="375" cy="206"/>
                  <a:chOff x="4532" y="1560"/>
                  <a:chExt cx="375" cy="206"/>
                </a:xfrm>
              </p:grpSpPr>
              <p:sp>
                <p:nvSpPr>
                  <p:cNvPr id="17479" name="Freeform 85"/>
                  <p:cNvSpPr>
                    <a:spLocks/>
                  </p:cNvSpPr>
                  <p:nvPr/>
                </p:nvSpPr>
                <p:spPr bwMode="auto">
                  <a:xfrm>
                    <a:off x="4630" y="1560"/>
                    <a:ext cx="277" cy="206"/>
                  </a:xfrm>
                  <a:custGeom>
                    <a:avLst/>
                    <a:gdLst>
                      <a:gd name="T0" fmla="*/ 28 w 102"/>
                      <a:gd name="T1" fmla="*/ 0 h 76"/>
                      <a:gd name="T2" fmla="*/ 102 w 102"/>
                      <a:gd name="T3" fmla="*/ 40 h 76"/>
                      <a:gd name="T4" fmla="*/ 98 w 102"/>
                      <a:gd name="T5" fmla="*/ 48 h 76"/>
                      <a:gd name="T6" fmla="*/ 88 w 102"/>
                      <a:gd name="T7" fmla="*/ 60 h 76"/>
                      <a:gd name="T8" fmla="*/ 6 w 102"/>
                      <a:gd name="T9" fmla="*/ 76 h 76"/>
                      <a:gd name="T10" fmla="*/ 0 w 102"/>
                      <a:gd name="T11" fmla="*/ 64 h 76"/>
                      <a:gd name="T12" fmla="*/ 72 w 102"/>
                      <a:gd name="T13" fmla="*/ 42 h 76"/>
                      <a:gd name="T14" fmla="*/ 10 w 102"/>
                      <a:gd name="T15" fmla="*/ 12 h 76"/>
                      <a:gd name="T16" fmla="*/ 14 w 102"/>
                      <a:gd name="T17" fmla="*/ 4 h 76"/>
                      <a:gd name="T18" fmla="*/ 28 w 102"/>
                      <a:gd name="T19" fmla="*/ 0 h 7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2"/>
                      <a:gd name="T31" fmla="*/ 0 h 76"/>
                      <a:gd name="T32" fmla="*/ 102 w 102"/>
                      <a:gd name="T33" fmla="*/ 76 h 76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2" h="76">
                        <a:moveTo>
                          <a:pt x="28" y="0"/>
                        </a:moveTo>
                        <a:lnTo>
                          <a:pt x="102" y="40"/>
                        </a:lnTo>
                        <a:lnTo>
                          <a:pt x="98" y="48"/>
                        </a:lnTo>
                        <a:lnTo>
                          <a:pt x="88" y="60"/>
                        </a:lnTo>
                        <a:lnTo>
                          <a:pt x="6" y="76"/>
                        </a:lnTo>
                        <a:lnTo>
                          <a:pt x="0" y="64"/>
                        </a:lnTo>
                        <a:lnTo>
                          <a:pt x="72" y="42"/>
                        </a:lnTo>
                        <a:lnTo>
                          <a:pt x="10" y="12"/>
                        </a:lnTo>
                        <a:lnTo>
                          <a:pt x="14" y="4"/>
                        </a:lnTo>
                        <a:lnTo>
                          <a:pt x="28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sp>
                <p:nvSpPr>
                  <p:cNvPr id="17480" name="Freeform 86"/>
                  <p:cNvSpPr>
                    <a:spLocks/>
                  </p:cNvSpPr>
                  <p:nvPr/>
                </p:nvSpPr>
                <p:spPr bwMode="auto">
                  <a:xfrm>
                    <a:off x="4532" y="1573"/>
                    <a:ext cx="212" cy="182"/>
                  </a:xfrm>
                  <a:custGeom>
                    <a:avLst/>
                    <a:gdLst>
                      <a:gd name="T0" fmla="*/ 64 w 78"/>
                      <a:gd name="T1" fmla="*/ 0 h 67"/>
                      <a:gd name="T2" fmla="*/ 20 w 78"/>
                      <a:gd name="T3" fmla="*/ 9 h 67"/>
                      <a:gd name="T4" fmla="*/ 0 w 78"/>
                      <a:gd name="T5" fmla="*/ 15 h 67"/>
                      <a:gd name="T6" fmla="*/ 4 w 78"/>
                      <a:gd name="T7" fmla="*/ 25 h 67"/>
                      <a:gd name="T8" fmla="*/ 38 w 78"/>
                      <a:gd name="T9" fmla="*/ 67 h 67"/>
                      <a:gd name="T10" fmla="*/ 56 w 78"/>
                      <a:gd name="T11" fmla="*/ 61 h 67"/>
                      <a:gd name="T12" fmla="*/ 28 w 78"/>
                      <a:gd name="T13" fmla="*/ 21 h 67"/>
                      <a:gd name="T14" fmla="*/ 78 w 78"/>
                      <a:gd name="T15" fmla="*/ 11 h 67"/>
                      <a:gd name="T16" fmla="*/ 64 w 78"/>
                      <a:gd name="T17" fmla="*/ 0 h 67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78"/>
                      <a:gd name="T28" fmla="*/ 0 h 67"/>
                      <a:gd name="T29" fmla="*/ 78 w 78"/>
                      <a:gd name="T30" fmla="*/ 67 h 67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78" h="67">
                        <a:moveTo>
                          <a:pt x="64" y="0"/>
                        </a:moveTo>
                        <a:lnTo>
                          <a:pt x="20" y="9"/>
                        </a:lnTo>
                        <a:lnTo>
                          <a:pt x="0" y="15"/>
                        </a:lnTo>
                        <a:lnTo>
                          <a:pt x="4" y="25"/>
                        </a:lnTo>
                        <a:lnTo>
                          <a:pt x="38" y="67"/>
                        </a:lnTo>
                        <a:lnTo>
                          <a:pt x="56" y="61"/>
                        </a:lnTo>
                        <a:lnTo>
                          <a:pt x="28" y="21"/>
                        </a:lnTo>
                        <a:lnTo>
                          <a:pt x="78" y="11"/>
                        </a:lnTo>
                        <a:lnTo>
                          <a:pt x="6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</p:grpSp>
            <p:grpSp>
              <p:nvGrpSpPr>
                <p:cNvPr id="17473" name="Group 87"/>
                <p:cNvGrpSpPr>
                  <a:grpSpLocks/>
                </p:cNvGrpSpPr>
                <p:nvPr/>
              </p:nvGrpSpPr>
              <p:grpSpPr bwMode="auto">
                <a:xfrm>
                  <a:off x="3415" y="905"/>
                  <a:ext cx="554" cy="293"/>
                  <a:chOff x="3415" y="905"/>
                  <a:chExt cx="554" cy="293"/>
                </a:xfrm>
              </p:grpSpPr>
              <p:sp>
                <p:nvSpPr>
                  <p:cNvPr id="17477" name="Freeform 88"/>
                  <p:cNvSpPr>
                    <a:spLocks/>
                  </p:cNvSpPr>
                  <p:nvPr/>
                </p:nvSpPr>
                <p:spPr bwMode="auto">
                  <a:xfrm>
                    <a:off x="3529" y="905"/>
                    <a:ext cx="440" cy="293"/>
                  </a:xfrm>
                  <a:custGeom>
                    <a:avLst/>
                    <a:gdLst>
                      <a:gd name="T0" fmla="*/ 14 w 162"/>
                      <a:gd name="T1" fmla="*/ 0 h 108"/>
                      <a:gd name="T2" fmla="*/ 19 w 162"/>
                      <a:gd name="T3" fmla="*/ 4 h 108"/>
                      <a:gd name="T4" fmla="*/ 20 w 162"/>
                      <a:gd name="T5" fmla="*/ 12 h 108"/>
                      <a:gd name="T6" fmla="*/ 27 w 162"/>
                      <a:gd name="T7" fmla="*/ 16 h 108"/>
                      <a:gd name="T8" fmla="*/ 35 w 162"/>
                      <a:gd name="T9" fmla="*/ 17 h 108"/>
                      <a:gd name="T10" fmla="*/ 42 w 162"/>
                      <a:gd name="T11" fmla="*/ 17 h 108"/>
                      <a:gd name="T12" fmla="*/ 50 w 162"/>
                      <a:gd name="T13" fmla="*/ 20 h 108"/>
                      <a:gd name="T14" fmla="*/ 52 w 162"/>
                      <a:gd name="T15" fmla="*/ 29 h 108"/>
                      <a:gd name="T16" fmla="*/ 47 w 162"/>
                      <a:gd name="T17" fmla="*/ 35 h 108"/>
                      <a:gd name="T18" fmla="*/ 50 w 162"/>
                      <a:gd name="T19" fmla="*/ 41 h 108"/>
                      <a:gd name="T20" fmla="*/ 58 w 162"/>
                      <a:gd name="T21" fmla="*/ 41 h 108"/>
                      <a:gd name="T22" fmla="*/ 66 w 162"/>
                      <a:gd name="T23" fmla="*/ 41 h 108"/>
                      <a:gd name="T24" fmla="*/ 76 w 162"/>
                      <a:gd name="T25" fmla="*/ 41 h 108"/>
                      <a:gd name="T26" fmla="*/ 83 w 162"/>
                      <a:gd name="T27" fmla="*/ 43 h 108"/>
                      <a:gd name="T28" fmla="*/ 88 w 162"/>
                      <a:gd name="T29" fmla="*/ 51 h 108"/>
                      <a:gd name="T30" fmla="*/ 84 w 162"/>
                      <a:gd name="T31" fmla="*/ 59 h 108"/>
                      <a:gd name="T32" fmla="*/ 89 w 162"/>
                      <a:gd name="T33" fmla="*/ 64 h 108"/>
                      <a:gd name="T34" fmla="*/ 99 w 162"/>
                      <a:gd name="T35" fmla="*/ 67 h 108"/>
                      <a:gd name="T36" fmla="*/ 109 w 162"/>
                      <a:gd name="T37" fmla="*/ 67 h 108"/>
                      <a:gd name="T38" fmla="*/ 116 w 162"/>
                      <a:gd name="T39" fmla="*/ 67 h 108"/>
                      <a:gd name="T40" fmla="*/ 125 w 162"/>
                      <a:gd name="T41" fmla="*/ 68 h 108"/>
                      <a:gd name="T42" fmla="*/ 131 w 162"/>
                      <a:gd name="T43" fmla="*/ 73 h 108"/>
                      <a:gd name="T44" fmla="*/ 128 w 162"/>
                      <a:gd name="T45" fmla="*/ 81 h 108"/>
                      <a:gd name="T46" fmla="*/ 134 w 162"/>
                      <a:gd name="T47" fmla="*/ 85 h 108"/>
                      <a:gd name="T48" fmla="*/ 144 w 162"/>
                      <a:gd name="T49" fmla="*/ 85 h 108"/>
                      <a:gd name="T50" fmla="*/ 155 w 162"/>
                      <a:gd name="T51" fmla="*/ 89 h 108"/>
                      <a:gd name="T52" fmla="*/ 161 w 162"/>
                      <a:gd name="T53" fmla="*/ 95 h 108"/>
                      <a:gd name="T54" fmla="*/ 162 w 162"/>
                      <a:gd name="T55" fmla="*/ 103 h 108"/>
                      <a:gd name="T56" fmla="*/ 154 w 162"/>
                      <a:gd name="T57" fmla="*/ 108 h 108"/>
                      <a:gd name="T58" fmla="*/ 146 w 162"/>
                      <a:gd name="T59" fmla="*/ 106 h 108"/>
                      <a:gd name="T60" fmla="*/ 146 w 162"/>
                      <a:gd name="T61" fmla="*/ 98 h 108"/>
                      <a:gd name="T62" fmla="*/ 139 w 162"/>
                      <a:gd name="T63" fmla="*/ 95 h 108"/>
                      <a:gd name="T64" fmla="*/ 131 w 162"/>
                      <a:gd name="T65" fmla="*/ 94 h 108"/>
                      <a:gd name="T66" fmla="*/ 124 w 162"/>
                      <a:gd name="T67" fmla="*/ 94 h 108"/>
                      <a:gd name="T68" fmla="*/ 116 w 162"/>
                      <a:gd name="T69" fmla="*/ 94 h 108"/>
                      <a:gd name="T70" fmla="*/ 109 w 162"/>
                      <a:gd name="T71" fmla="*/ 90 h 108"/>
                      <a:gd name="T72" fmla="*/ 110 w 162"/>
                      <a:gd name="T73" fmla="*/ 81 h 108"/>
                      <a:gd name="T74" fmla="*/ 109 w 162"/>
                      <a:gd name="T75" fmla="*/ 76 h 108"/>
                      <a:gd name="T76" fmla="*/ 102 w 162"/>
                      <a:gd name="T77" fmla="*/ 76 h 108"/>
                      <a:gd name="T78" fmla="*/ 94 w 162"/>
                      <a:gd name="T79" fmla="*/ 76 h 108"/>
                      <a:gd name="T80" fmla="*/ 84 w 162"/>
                      <a:gd name="T81" fmla="*/ 76 h 108"/>
                      <a:gd name="T82" fmla="*/ 77 w 162"/>
                      <a:gd name="T83" fmla="*/ 72 h 108"/>
                      <a:gd name="T84" fmla="*/ 73 w 162"/>
                      <a:gd name="T85" fmla="*/ 64 h 108"/>
                      <a:gd name="T86" fmla="*/ 73 w 162"/>
                      <a:gd name="T87" fmla="*/ 56 h 108"/>
                      <a:gd name="T88" fmla="*/ 74 w 162"/>
                      <a:gd name="T89" fmla="*/ 48 h 108"/>
                      <a:gd name="T90" fmla="*/ 66 w 162"/>
                      <a:gd name="T91" fmla="*/ 44 h 108"/>
                      <a:gd name="T92" fmla="*/ 58 w 162"/>
                      <a:gd name="T93" fmla="*/ 46 h 108"/>
                      <a:gd name="T94" fmla="*/ 50 w 162"/>
                      <a:gd name="T95" fmla="*/ 46 h 108"/>
                      <a:gd name="T96" fmla="*/ 40 w 162"/>
                      <a:gd name="T97" fmla="*/ 43 h 108"/>
                      <a:gd name="T98" fmla="*/ 35 w 162"/>
                      <a:gd name="T99" fmla="*/ 35 h 108"/>
                      <a:gd name="T100" fmla="*/ 35 w 162"/>
                      <a:gd name="T101" fmla="*/ 28 h 108"/>
                      <a:gd name="T102" fmla="*/ 32 w 162"/>
                      <a:gd name="T103" fmla="*/ 22 h 108"/>
                      <a:gd name="T104" fmla="*/ 25 w 162"/>
                      <a:gd name="T105" fmla="*/ 20 h 108"/>
                      <a:gd name="T106" fmla="*/ 15 w 162"/>
                      <a:gd name="T107" fmla="*/ 18 h 108"/>
                      <a:gd name="T108" fmla="*/ 8 w 162"/>
                      <a:gd name="T109" fmla="*/ 15 h 108"/>
                      <a:gd name="T110" fmla="*/ 0 w 162"/>
                      <a:gd name="T111" fmla="*/ 8 h 108"/>
                      <a:gd name="T112" fmla="*/ 9 w 162"/>
                      <a:gd name="T113" fmla="*/ 0 h 108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w 162"/>
                      <a:gd name="T172" fmla="*/ 0 h 108"/>
                      <a:gd name="T173" fmla="*/ 162 w 162"/>
                      <a:gd name="T174" fmla="*/ 108 h 108"/>
                    </a:gdLst>
                    <a:ahLst/>
                    <a:cxnLst>
                      <a:cxn ang="T114">
                        <a:pos x="T0" y="T1"/>
                      </a:cxn>
                      <a:cxn ang="T115">
                        <a:pos x="T2" y="T3"/>
                      </a:cxn>
                      <a:cxn ang="T116">
                        <a:pos x="T4" y="T5"/>
                      </a:cxn>
                      <a:cxn ang="T117">
                        <a:pos x="T6" y="T7"/>
                      </a:cxn>
                      <a:cxn ang="T118">
                        <a:pos x="T8" y="T9"/>
                      </a:cxn>
                      <a:cxn ang="T119">
                        <a:pos x="T10" y="T11"/>
                      </a:cxn>
                      <a:cxn ang="T120">
                        <a:pos x="T12" y="T13"/>
                      </a:cxn>
                      <a:cxn ang="T121">
                        <a:pos x="T14" y="T15"/>
                      </a:cxn>
                      <a:cxn ang="T122">
                        <a:pos x="T16" y="T17"/>
                      </a:cxn>
                      <a:cxn ang="T123">
                        <a:pos x="T18" y="T19"/>
                      </a:cxn>
                      <a:cxn ang="T124">
                        <a:pos x="T20" y="T21"/>
                      </a:cxn>
                      <a:cxn ang="T125">
                        <a:pos x="T22" y="T23"/>
                      </a:cxn>
                      <a:cxn ang="T126">
                        <a:pos x="T24" y="T25"/>
                      </a:cxn>
                      <a:cxn ang="T127">
                        <a:pos x="T26" y="T27"/>
                      </a:cxn>
                      <a:cxn ang="T128">
                        <a:pos x="T28" y="T29"/>
                      </a:cxn>
                      <a:cxn ang="T129">
                        <a:pos x="T30" y="T31"/>
                      </a:cxn>
                      <a:cxn ang="T130">
                        <a:pos x="T32" y="T33"/>
                      </a:cxn>
                      <a:cxn ang="T131">
                        <a:pos x="T34" y="T35"/>
                      </a:cxn>
                      <a:cxn ang="T132">
                        <a:pos x="T36" y="T37"/>
                      </a:cxn>
                      <a:cxn ang="T133">
                        <a:pos x="T38" y="T39"/>
                      </a:cxn>
                      <a:cxn ang="T134">
                        <a:pos x="T40" y="T41"/>
                      </a:cxn>
                      <a:cxn ang="T135">
                        <a:pos x="T42" y="T43"/>
                      </a:cxn>
                      <a:cxn ang="T136">
                        <a:pos x="T44" y="T45"/>
                      </a:cxn>
                      <a:cxn ang="T137">
                        <a:pos x="T46" y="T47"/>
                      </a:cxn>
                      <a:cxn ang="T138">
                        <a:pos x="T48" y="T49"/>
                      </a:cxn>
                      <a:cxn ang="T139">
                        <a:pos x="T50" y="T51"/>
                      </a:cxn>
                      <a:cxn ang="T140">
                        <a:pos x="T52" y="T53"/>
                      </a:cxn>
                      <a:cxn ang="T141">
                        <a:pos x="T54" y="T55"/>
                      </a:cxn>
                      <a:cxn ang="T142">
                        <a:pos x="T56" y="T57"/>
                      </a:cxn>
                      <a:cxn ang="T143">
                        <a:pos x="T58" y="T59"/>
                      </a:cxn>
                      <a:cxn ang="T144">
                        <a:pos x="T60" y="T61"/>
                      </a:cxn>
                      <a:cxn ang="T145">
                        <a:pos x="T62" y="T63"/>
                      </a:cxn>
                      <a:cxn ang="T146">
                        <a:pos x="T64" y="T65"/>
                      </a:cxn>
                      <a:cxn ang="T147">
                        <a:pos x="T66" y="T67"/>
                      </a:cxn>
                      <a:cxn ang="T148">
                        <a:pos x="T68" y="T69"/>
                      </a:cxn>
                      <a:cxn ang="T149">
                        <a:pos x="T70" y="T71"/>
                      </a:cxn>
                      <a:cxn ang="T150">
                        <a:pos x="T72" y="T73"/>
                      </a:cxn>
                      <a:cxn ang="T151">
                        <a:pos x="T74" y="T75"/>
                      </a:cxn>
                      <a:cxn ang="T152">
                        <a:pos x="T76" y="T77"/>
                      </a:cxn>
                      <a:cxn ang="T153">
                        <a:pos x="T78" y="T79"/>
                      </a:cxn>
                      <a:cxn ang="T154">
                        <a:pos x="T80" y="T81"/>
                      </a:cxn>
                      <a:cxn ang="T155">
                        <a:pos x="T82" y="T83"/>
                      </a:cxn>
                      <a:cxn ang="T156">
                        <a:pos x="T84" y="T85"/>
                      </a:cxn>
                      <a:cxn ang="T157">
                        <a:pos x="T86" y="T87"/>
                      </a:cxn>
                      <a:cxn ang="T158">
                        <a:pos x="T88" y="T89"/>
                      </a:cxn>
                      <a:cxn ang="T159">
                        <a:pos x="T90" y="T91"/>
                      </a:cxn>
                      <a:cxn ang="T160">
                        <a:pos x="T92" y="T93"/>
                      </a:cxn>
                      <a:cxn ang="T161">
                        <a:pos x="T94" y="T95"/>
                      </a:cxn>
                      <a:cxn ang="T162">
                        <a:pos x="T96" y="T97"/>
                      </a:cxn>
                      <a:cxn ang="T163">
                        <a:pos x="T98" y="T99"/>
                      </a:cxn>
                      <a:cxn ang="T164">
                        <a:pos x="T100" y="T101"/>
                      </a:cxn>
                      <a:cxn ang="T165">
                        <a:pos x="T102" y="T103"/>
                      </a:cxn>
                      <a:cxn ang="T166">
                        <a:pos x="T104" y="T105"/>
                      </a:cxn>
                      <a:cxn ang="T167">
                        <a:pos x="T106" y="T107"/>
                      </a:cxn>
                      <a:cxn ang="T168">
                        <a:pos x="T108" y="T109"/>
                      </a:cxn>
                      <a:cxn ang="T169">
                        <a:pos x="T110" y="T111"/>
                      </a:cxn>
                      <a:cxn ang="T170">
                        <a:pos x="T112" y="T113"/>
                      </a:cxn>
                    </a:cxnLst>
                    <a:rect l="T171" t="T172" r="T173" b="T174"/>
                    <a:pathLst>
                      <a:path w="162" h="108">
                        <a:moveTo>
                          <a:pt x="9" y="0"/>
                        </a:moveTo>
                        <a:lnTo>
                          <a:pt x="14" y="0"/>
                        </a:lnTo>
                        <a:lnTo>
                          <a:pt x="18" y="0"/>
                        </a:lnTo>
                        <a:lnTo>
                          <a:pt x="19" y="4"/>
                        </a:lnTo>
                        <a:lnTo>
                          <a:pt x="21" y="8"/>
                        </a:lnTo>
                        <a:lnTo>
                          <a:pt x="20" y="12"/>
                        </a:lnTo>
                        <a:lnTo>
                          <a:pt x="24" y="15"/>
                        </a:lnTo>
                        <a:lnTo>
                          <a:pt x="27" y="16"/>
                        </a:lnTo>
                        <a:lnTo>
                          <a:pt x="31" y="17"/>
                        </a:lnTo>
                        <a:lnTo>
                          <a:pt x="35" y="17"/>
                        </a:lnTo>
                        <a:lnTo>
                          <a:pt x="39" y="17"/>
                        </a:lnTo>
                        <a:lnTo>
                          <a:pt x="42" y="17"/>
                        </a:lnTo>
                        <a:lnTo>
                          <a:pt x="46" y="18"/>
                        </a:lnTo>
                        <a:lnTo>
                          <a:pt x="50" y="20"/>
                        </a:lnTo>
                        <a:lnTo>
                          <a:pt x="52" y="25"/>
                        </a:lnTo>
                        <a:lnTo>
                          <a:pt x="52" y="29"/>
                        </a:lnTo>
                        <a:lnTo>
                          <a:pt x="47" y="31"/>
                        </a:lnTo>
                        <a:lnTo>
                          <a:pt x="47" y="35"/>
                        </a:lnTo>
                        <a:lnTo>
                          <a:pt x="46" y="39"/>
                        </a:lnTo>
                        <a:lnTo>
                          <a:pt x="50" y="41"/>
                        </a:lnTo>
                        <a:lnTo>
                          <a:pt x="55" y="41"/>
                        </a:lnTo>
                        <a:lnTo>
                          <a:pt x="58" y="41"/>
                        </a:lnTo>
                        <a:lnTo>
                          <a:pt x="62" y="41"/>
                        </a:lnTo>
                        <a:lnTo>
                          <a:pt x="66" y="41"/>
                        </a:lnTo>
                        <a:lnTo>
                          <a:pt x="71" y="41"/>
                        </a:lnTo>
                        <a:lnTo>
                          <a:pt x="76" y="41"/>
                        </a:lnTo>
                        <a:lnTo>
                          <a:pt x="79" y="41"/>
                        </a:lnTo>
                        <a:lnTo>
                          <a:pt x="83" y="43"/>
                        </a:lnTo>
                        <a:lnTo>
                          <a:pt x="87" y="47"/>
                        </a:lnTo>
                        <a:lnTo>
                          <a:pt x="88" y="51"/>
                        </a:lnTo>
                        <a:lnTo>
                          <a:pt x="86" y="55"/>
                        </a:lnTo>
                        <a:lnTo>
                          <a:pt x="84" y="59"/>
                        </a:lnTo>
                        <a:lnTo>
                          <a:pt x="84" y="63"/>
                        </a:lnTo>
                        <a:lnTo>
                          <a:pt x="89" y="64"/>
                        </a:lnTo>
                        <a:lnTo>
                          <a:pt x="93" y="67"/>
                        </a:lnTo>
                        <a:lnTo>
                          <a:pt x="99" y="67"/>
                        </a:lnTo>
                        <a:lnTo>
                          <a:pt x="104" y="67"/>
                        </a:lnTo>
                        <a:lnTo>
                          <a:pt x="109" y="67"/>
                        </a:lnTo>
                        <a:lnTo>
                          <a:pt x="113" y="67"/>
                        </a:lnTo>
                        <a:lnTo>
                          <a:pt x="116" y="67"/>
                        </a:lnTo>
                        <a:lnTo>
                          <a:pt x="121" y="67"/>
                        </a:lnTo>
                        <a:lnTo>
                          <a:pt x="125" y="68"/>
                        </a:lnTo>
                        <a:lnTo>
                          <a:pt x="129" y="69"/>
                        </a:lnTo>
                        <a:lnTo>
                          <a:pt x="131" y="73"/>
                        </a:lnTo>
                        <a:lnTo>
                          <a:pt x="131" y="77"/>
                        </a:lnTo>
                        <a:lnTo>
                          <a:pt x="128" y="81"/>
                        </a:lnTo>
                        <a:lnTo>
                          <a:pt x="129" y="85"/>
                        </a:lnTo>
                        <a:lnTo>
                          <a:pt x="134" y="85"/>
                        </a:lnTo>
                        <a:lnTo>
                          <a:pt x="139" y="85"/>
                        </a:lnTo>
                        <a:lnTo>
                          <a:pt x="144" y="85"/>
                        </a:lnTo>
                        <a:lnTo>
                          <a:pt x="150" y="86"/>
                        </a:lnTo>
                        <a:lnTo>
                          <a:pt x="155" y="89"/>
                        </a:lnTo>
                        <a:lnTo>
                          <a:pt x="158" y="91"/>
                        </a:lnTo>
                        <a:lnTo>
                          <a:pt x="161" y="95"/>
                        </a:lnTo>
                        <a:lnTo>
                          <a:pt x="162" y="99"/>
                        </a:lnTo>
                        <a:lnTo>
                          <a:pt x="162" y="103"/>
                        </a:lnTo>
                        <a:lnTo>
                          <a:pt x="158" y="106"/>
                        </a:lnTo>
                        <a:lnTo>
                          <a:pt x="154" y="108"/>
                        </a:lnTo>
                        <a:lnTo>
                          <a:pt x="150" y="108"/>
                        </a:lnTo>
                        <a:lnTo>
                          <a:pt x="146" y="106"/>
                        </a:lnTo>
                        <a:lnTo>
                          <a:pt x="146" y="102"/>
                        </a:lnTo>
                        <a:lnTo>
                          <a:pt x="146" y="98"/>
                        </a:lnTo>
                        <a:lnTo>
                          <a:pt x="142" y="95"/>
                        </a:lnTo>
                        <a:lnTo>
                          <a:pt x="139" y="95"/>
                        </a:lnTo>
                        <a:lnTo>
                          <a:pt x="135" y="94"/>
                        </a:lnTo>
                        <a:lnTo>
                          <a:pt x="131" y="94"/>
                        </a:lnTo>
                        <a:lnTo>
                          <a:pt x="128" y="94"/>
                        </a:lnTo>
                        <a:lnTo>
                          <a:pt x="124" y="94"/>
                        </a:lnTo>
                        <a:lnTo>
                          <a:pt x="120" y="94"/>
                        </a:lnTo>
                        <a:lnTo>
                          <a:pt x="116" y="94"/>
                        </a:lnTo>
                        <a:lnTo>
                          <a:pt x="113" y="91"/>
                        </a:lnTo>
                        <a:lnTo>
                          <a:pt x="109" y="90"/>
                        </a:lnTo>
                        <a:lnTo>
                          <a:pt x="109" y="85"/>
                        </a:lnTo>
                        <a:lnTo>
                          <a:pt x="110" y="81"/>
                        </a:lnTo>
                        <a:lnTo>
                          <a:pt x="114" y="78"/>
                        </a:lnTo>
                        <a:lnTo>
                          <a:pt x="109" y="76"/>
                        </a:lnTo>
                        <a:lnTo>
                          <a:pt x="105" y="76"/>
                        </a:lnTo>
                        <a:lnTo>
                          <a:pt x="102" y="76"/>
                        </a:lnTo>
                        <a:lnTo>
                          <a:pt x="98" y="76"/>
                        </a:lnTo>
                        <a:lnTo>
                          <a:pt x="94" y="76"/>
                        </a:lnTo>
                        <a:lnTo>
                          <a:pt x="89" y="76"/>
                        </a:lnTo>
                        <a:lnTo>
                          <a:pt x="84" y="76"/>
                        </a:lnTo>
                        <a:lnTo>
                          <a:pt x="81" y="73"/>
                        </a:lnTo>
                        <a:lnTo>
                          <a:pt x="77" y="72"/>
                        </a:lnTo>
                        <a:lnTo>
                          <a:pt x="74" y="68"/>
                        </a:lnTo>
                        <a:lnTo>
                          <a:pt x="73" y="64"/>
                        </a:lnTo>
                        <a:lnTo>
                          <a:pt x="73" y="60"/>
                        </a:lnTo>
                        <a:lnTo>
                          <a:pt x="73" y="56"/>
                        </a:lnTo>
                        <a:lnTo>
                          <a:pt x="73" y="52"/>
                        </a:lnTo>
                        <a:lnTo>
                          <a:pt x="74" y="48"/>
                        </a:lnTo>
                        <a:lnTo>
                          <a:pt x="69" y="46"/>
                        </a:lnTo>
                        <a:lnTo>
                          <a:pt x="66" y="44"/>
                        </a:lnTo>
                        <a:lnTo>
                          <a:pt x="62" y="46"/>
                        </a:lnTo>
                        <a:lnTo>
                          <a:pt x="58" y="46"/>
                        </a:lnTo>
                        <a:lnTo>
                          <a:pt x="53" y="46"/>
                        </a:lnTo>
                        <a:lnTo>
                          <a:pt x="50" y="46"/>
                        </a:lnTo>
                        <a:lnTo>
                          <a:pt x="46" y="46"/>
                        </a:lnTo>
                        <a:lnTo>
                          <a:pt x="40" y="43"/>
                        </a:lnTo>
                        <a:lnTo>
                          <a:pt x="36" y="41"/>
                        </a:lnTo>
                        <a:lnTo>
                          <a:pt x="35" y="35"/>
                        </a:lnTo>
                        <a:lnTo>
                          <a:pt x="35" y="31"/>
                        </a:lnTo>
                        <a:lnTo>
                          <a:pt x="35" y="28"/>
                        </a:lnTo>
                        <a:lnTo>
                          <a:pt x="36" y="24"/>
                        </a:lnTo>
                        <a:lnTo>
                          <a:pt x="32" y="22"/>
                        </a:lnTo>
                        <a:lnTo>
                          <a:pt x="29" y="20"/>
                        </a:lnTo>
                        <a:lnTo>
                          <a:pt x="25" y="20"/>
                        </a:lnTo>
                        <a:lnTo>
                          <a:pt x="19" y="18"/>
                        </a:lnTo>
                        <a:lnTo>
                          <a:pt x="15" y="18"/>
                        </a:lnTo>
                        <a:lnTo>
                          <a:pt x="11" y="18"/>
                        </a:lnTo>
                        <a:lnTo>
                          <a:pt x="8" y="15"/>
                        </a:lnTo>
                        <a:lnTo>
                          <a:pt x="4" y="13"/>
                        </a:lnTo>
                        <a:lnTo>
                          <a:pt x="0" y="8"/>
                        </a:lnTo>
                        <a:lnTo>
                          <a:pt x="0" y="4"/>
                        </a:lnTo>
                        <a:lnTo>
                          <a:pt x="9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sp>
                <p:nvSpPr>
                  <p:cNvPr id="17478" name="Freeform 89"/>
                  <p:cNvSpPr>
                    <a:spLocks/>
                  </p:cNvSpPr>
                  <p:nvPr/>
                </p:nvSpPr>
                <p:spPr bwMode="auto">
                  <a:xfrm>
                    <a:off x="3415" y="948"/>
                    <a:ext cx="179" cy="147"/>
                  </a:xfrm>
                  <a:custGeom>
                    <a:avLst/>
                    <a:gdLst>
                      <a:gd name="T0" fmla="*/ 17 w 66"/>
                      <a:gd name="T1" fmla="*/ 0 h 54"/>
                      <a:gd name="T2" fmla="*/ 23 w 66"/>
                      <a:gd name="T3" fmla="*/ 3 h 54"/>
                      <a:gd name="T4" fmla="*/ 26 w 66"/>
                      <a:gd name="T5" fmla="*/ 7 h 54"/>
                      <a:gd name="T6" fmla="*/ 28 w 66"/>
                      <a:gd name="T7" fmla="*/ 12 h 54"/>
                      <a:gd name="T8" fmla="*/ 28 w 66"/>
                      <a:gd name="T9" fmla="*/ 16 h 54"/>
                      <a:gd name="T10" fmla="*/ 30 w 66"/>
                      <a:gd name="T11" fmla="*/ 21 h 54"/>
                      <a:gd name="T12" fmla="*/ 34 w 66"/>
                      <a:gd name="T13" fmla="*/ 24 h 54"/>
                      <a:gd name="T14" fmla="*/ 39 w 66"/>
                      <a:gd name="T15" fmla="*/ 25 h 54"/>
                      <a:gd name="T16" fmla="*/ 44 w 66"/>
                      <a:gd name="T17" fmla="*/ 27 h 54"/>
                      <a:gd name="T18" fmla="*/ 48 w 66"/>
                      <a:gd name="T19" fmla="*/ 28 h 54"/>
                      <a:gd name="T20" fmla="*/ 54 w 66"/>
                      <a:gd name="T21" fmla="*/ 28 h 54"/>
                      <a:gd name="T22" fmla="*/ 58 w 66"/>
                      <a:gd name="T23" fmla="*/ 31 h 54"/>
                      <a:gd name="T24" fmla="*/ 62 w 66"/>
                      <a:gd name="T25" fmla="*/ 33 h 54"/>
                      <a:gd name="T26" fmla="*/ 65 w 66"/>
                      <a:gd name="T27" fmla="*/ 37 h 54"/>
                      <a:gd name="T28" fmla="*/ 66 w 66"/>
                      <a:gd name="T29" fmla="*/ 42 h 54"/>
                      <a:gd name="T30" fmla="*/ 66 w 66"/>
                      <a:gd name="T31" fmla="*/ 46 h 54"/>
                      <a:gd name="T32" fmla="*/ 62 w 66"/>
                      <a:gd name="T33" fmla="*/ 51 h 54"/>
                      <a:gd name="T34" fmla="*/ 58 w 66"/>
                      <a:gd name="T35" fmla="*/ 54 h 54"/>
                      <a:gd name="T36" fmla="*/ 54 w 66"/>
                      <a:gd name="T37" fmla="*/ 54 h 54"/>
                      <a:gd name="T38" fmla="*/ 50 w 66"/>
                      <a:gd name="T39" fmla="*/ 54 h 54"/>
                      <a:gd name="T40" fmla="*/ 45 w 66"/>
                      <a:gd name="T41" fmla="*/ 49 h 54"/>
                      <a:gd name="T42" fmla="*/ 45 w 66"/>
                      <a:gd name="T43" fmla="*/ 45 h 54"/>
                      <a:gd name="T44" fmla="*/ 43 w 66"/>
                      <a:gd name="T45" fmla="*/ 40 h 54"/>
                      <a:gd name="T46" fmla="*/ 39 w 66"/>
                      <a:gd name="T47" fmla="*/ 39 h 54"/>
                      <a:gd name="T48" fmla="*/ 34 w 66"/>
                      <a:gd name="T49" fmla="*/ 39 h 54"/>
                      <a:gd name="T50" fmla="*/ 30 w 66"/>
                      <a:gd name="T51" fmla="*/ 39 h 54"/>
                      <a:gd name="T52" fmla="*/ 26 w 66"/>
                      <a:gd name="T53" fmla="*/ 37 h 54"/>
                      <a:gd name="T54" fmla="*/ 22 w 66"/>
                      <a:gd name="T55" fmla="*/ 36 h 54"/>
                      <a:gd name="T56" fmla="*/ 18 w 66"/>
                      <a:gd name="T57" fmla="*/ 34 h 54"/>
                      <a:gd name="T58" fmla="*/ 14 w 66"/>
                      <a:gd name="T59" fmla="*/ 31 h 54"/>
                      <a:gd name="T60" fmla="*/ 12 w 66"/>
                      <a:gd name="T61" fmla="*/ 27 h 54"/>
                      <a:gd name="T62" fmla="*/ 11 w 66"/>
                      <a:gd name="T63" fmla="*/ 22 h 54"/>
                      <a:gd name="T64" fmla="*/ 7 w 66"/>
                      <a:gd name="T65" fmla="*/ 21 h 54"/>
                      <a:gd name="T66" fmla="*/ 4 w 66"/>
                      <a:gd name="T67" fmla="*/ 16 h 54"/>
                      <a:gd name="T68" fmla="*/ 0 w 66"/>
                      <a:gd name="T69" fmla="*/ 13 h 54"/>
                      <a:gd name="T70" fmla="*/ 4 w 66"/>
                      <a:gd name="T71" fmla="*/ 10 h 54"/>
                      <a:gd name="T72" fmla="*/ 7 w 66"/>
                      <a:gd name="T73" fmla="*/ 6 h 54"/>
                      <a:gd name="T74" fmla="*/ 11 w 66"/>
                      <a:gd name="T75" fmla="*/ 4 h 54"/>
                      <a:gd name="T76" fmla="*/ 17 w 66"/>
                      <a:gd name="T77" fmla="*/ 0 h 54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w 66"/>
                      <a:gd name="T118" fmla="*/ 0 h 54"/>
                      <a:gd name="T119" fmla="*/ 66 w 66"/>
                      <a:gd name="T120" fmla="*/ 54 h 54"/>
                    </a:gdLst>
                    <a:ahLst/>
                    <a:cxnLst>
                      <a:cxn ang="T78">
                        <a:pos x="T0" y="T1"/>
                      </a:cxn>
                      <a:cxn ang="T79">
                        <a:pos x="T2" y="T3"/>
                      </a:cxn>
                      <a:cxn ang="T80">
                        <a:pos x="T4" y="T5"/>
                      </a:cxn>
                      <a:cxn ang="T81">
                        <a:pos x="T6" y="T7"/>
                      </a:cxn>
                      <a:cxn ang="T82">
                        <a:pos x="T8" y="T9"/>
                      </a:cxn>
                      <a:cxn ang="T83">
                        <a:pos x="T10" y="T11"/>
                      </a:cxn>
                      <a:cxn ang="T84">
                        <a:pos x="T12" y="T13"/>
                      </a:cxn>
                      <a:cxn ang="T85">
                        <a:pos x="T14" y="T15"/>
                      </a:cxn>
                      <a:cxn ang="T86">
                        <a:pos x="T16" y="T17"/>
                      </a:cxn>
                      <a:cxn ang="T87">
                        <a:pos x="T18" y="T19"/>
                      </a:cxn>
                      <a:cxn ang="T88">
                        <a:pos x="T20" y="T21"/>
                      </a:cxn>
                      <a:cxn ang="T89">
                        <a:pos x="T22" y="T23"/>
                      </a:cxn>
                      <a:cxn ang="T90">
                        <a:pos x="T24" y="T25"/>
                      </a:cxn>
                      <a:cxn ang="T91">
                        <a:pos x="T26" y="T27"/>
                      </a:cxn>
                      <a:cxn ang="T92">
                        <a:pos x="T28" y="T29"/>
                      </a:cxn>
                      <a:cxn ang="T93">
                        <a:pos x="T30" y="T31"/>
                      </a:cxn>
                      <a:cxn ang="T94">
                        <a:pos x="T32" y="T33"/>
                      </a:cxn>
                      <a:cxn ang="T95">
                        <a:pos x="T34" y="T35"/>
                      </a:cxn>
                      <a:cxn ang="T96">
                        <a:pos x="T36" y="T37"/>
                      </a:cxn>
                      <a:cxn ang="T97">
                        <a:pos x="T38" y="T39"/>
                      </a:cxn>
                      <a:cxn ang="T98">
                        <a:pos x="T40" y="T41"/>
                      </a:cxn>
                      <a:cxn ang="T99">
                        <a:pos x="T42" y="T43"/>
                      </a:cxn>
                      <a:cxn ang="T100">
                        <a:pos x="T44" y="T45"/>
                      </a:cxn>
                      <a:cxn ang="T101">
                        <a:pos x="T46" y="T47"/>
                      </a:cxn>
                      <a:cxn ang="T102">
                        <a:pos x="T48" y="T49"/>
                      </a:cxn>
                      <a:cxn ang="T103">
                        <a:pos x="T50" y="T51"/>
                      </a:cxn>
                      <a:cxn ang="T104">
                        <a:pos x="T52" y="T53"/>
                      </a:cxn>
                      <a:cxn ang="T105">
                        <a:pos x="T54" y="T55"/>
                      </a:cxn>
                      <a:cxn ang="T106">
                        <a:pos x="T56" y="T57"/>
                      </a:cxn>
                      <a:cxn ang="T107">
                        <a:pos x="T58" y="T59"/>
                      </a:cxn>
                      <a:cxn ang="T108">
                        <a:pos x="T60" y="T61"/>
                      </a:cxn>
                      <a:cxn ang="T109">
                        <a:pos x="T62" y="T63"/>
                      </a:cxn>
                      <a:cxn ang="T110">
                        <a:pos x="T64" y="T65"/>
                      </a:cxn>
                      <a:cxn ang="T111">
                        <a:pos x="T66" y="T67"/>
                      </a:cxn>
                      <a:cxn ang="T112">
                        <a:pos x="T68" y="T69"/>
                      </a:cxn>
                      <a:cxn ang="T113">
                        <a:pos x="T70" y="T71"/>
                      </a:cxn>
                      <a:cxn ang="T114">
                        <a:pos x="T72" y="T73"/>
                      </a:cxn>
                      <a:cxn ang="T115">
                        <a:pos x="T74" y="T75"/>
                      </a:cxn>
                      <a:cxn ang="T116">
                        <a:pos x="T76" y="T77"/>
                      </a:cxn>
                    </a:cxnLst>
                    <a:rect l="T117" t="T118" r="T119" b="T120"/>
                    <a:pathLst>
                      <a:path w="66" h="54">
                        <a:moveTo>
                          <a:pt x="17" y="0"/>
                        </a:moveTo>
                        <a:lnTo>
                          <a:pt x="23" y="3"/>
                        </a:lnTo>
                        <a:lnTo>
                          <a:pt x="26" y="7"/>
                        </a:lnTo>
                        <a:lnTo>
                          <a:pt x="28" y="12"/>
                        </a:lnTo>
                        <a:lnTo>
                          <a:pt x="28" y="16"/>
                        </a:lnTo>
                        <a:lnTo>
                          <a:pt x="30" y="21"/>
                        </a:lnTo>
                        <a:lnTo>
                          <a:pt x="34" y="24"/>
                        </a:lnTo>
                        <a:lnTo>
                          <a:pt x="39" y="25"/>
                        </a:lnTo>
                        <a:lnTo>
                          <a:pt x="44" y="27"/>
                        </a:lnTo>
                        <a:lnTo>
                          <a:pt x="48" y="28"/>
                        </a:lnTo>
                        <a:lnTo>
                          <a:pt x="54" y="28"/>
                        </a:lnTo>
                        <a:lnTo>
                          <a:pt x="58" y="31"/>
                        </a:lnTo>
                        <a:lnTo>
                          <a:pt x="62" y="33"/>
                        </a:lnTo>
                        <a:lnTo>
                          <a:pt x="65" y="37"/>
                        </a:lnTo>
                        <a:lnTo>
                          <a:pt x="66" y="42"/>
                        </a:lnTo>
                        <a:lnTo>
                          <a:pt x="66" y="46"/>
                        </a:lnTo>
                        <a:lnTo>
                          <a:pt x="62" y="51"/>
                        </a:lnTo>
                        <a:lnTo>
                          <a:pt x="58" y="54"/>
                        </a:lnTo>
                        <a:lnTo>
                          <a:pt x="54" y="54"/>
                        </a:lnTo>
                        <a:lnTo>
                          <a:pt x="50" y="54"/>
                        </a:lnTo>
                        <a:lnTo>
                          <a:pt x="45" y="49"/>
                        </a:lnTo>
                        <a:lnTo>
                          <a:pt x="45" y="45"/>
                        </a:lnTo>
                        <a:lnTo>
                          <a:pt x="43" y="40"/>
                        </a:lnTo>
                        <a:lnTo>
                          <a:pt x="39" y="39"/>
                        </a:lnTo>
                        <a:lnTo>
                          <a:pt x="34" y="39"/>
                        </a:lnTo>
                        <a:lnTo>
                          <a:pt x="30" y="39"/>
                        </a:lnTo>
                        <a:lnTo>
                          <a:pt x="26" y="37"/>
                        </a:lnTo>
                        <a:lnTo>
                          <a:pt x="22" y="36"/>
                        </a:lnTo>
                        <a:lnTo>
                          <a:pt x="18" y="34"/>
                        </a:lnTo>
                        <a:lnTo>
                          <a:pt x="14" y="31"/>
                        </a:lnTo>
                        <a:lnTo>
                          <a:pt x="12" y="27"/>
                        </a:lnTo>
                        <a:lnTo>
                          <a:pt x="11" y="22"/>
                        </a:lnTo>
                        <a:lnTo>
                          <a:pt x="7" y="21"/>
                        </a:lnTo>
                        <a:lnTo>
                          <a:pt x="4" y="16"/>
                        </a:lnTo>
                        <a:lnTo>
                          <a:pt x="0" y="13"/>
                        </a:lnTo>
                        <a:lnTo>
                          <a:pt x="4" y="10"/>
                        </a:lnTo>
                        <a:lnTo>
                          <a:pt x="7" y="6"/>
                        </a:lnTo>
                        <a:lnTo>
                          <a:pt x="11" y="4"/>
                        </a:lnTo>
                        <a:lnTo>
                          <a:pt x="17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</p:grpSp>
            <p:grpSp>
              <p:nvGrpSpPr>
                <p:cNvPr id="17474" name="Group 90"/>
                <p:cNvGrpSpPr>
                  <a:grpSpLocks/>
                </p:cNvGrpSpPr>
                <p:nvPr/>
              </p:nvGrpSpPr>
              <p:grpSpPr bwMode="auto">
                <a:xfrm>
                  <a:off x="2613" y="785"/>
                  <a:ext cx="2571" cy="2479"/>
                  <a:chOff x="2613" y="785"/>
                  <a:chExt cx="2571" cy="2479"/>
                </a:xfrm>
              </p:grpSpPr>
              <p:sp>
                <p:nvSpPr>
                  <p:cNvPr id="17475" name="Freeform 91"/>
                  <p:cNvSpPr>
                    <a:spLocks/>
                  </p:cNvSpPr>
                  <p:nvPr/>
                </p:nvSpPr>
                <p:spPr bwMode="auto">
                  <a:xfrm>
                    <a:off x="2613" y="785"/>
                    <a:ext cx="2571" cy="2479"/>
                  </a:xfrm>
                  <a:custGeom>
                    <a:avLst/>
                    <a:gdLst>
                      <a:gd name="T0" fmla="*/ 28 w 946"/>
                      <a:gd name="T1" fmla="*/ 202 h 912"/>
                      <a:gd name="T2" fmla="*/ 22 w 946"/>
                      <a:gd name="T3" fmla="*/ 360 h 912"/>
                      <a:gd name="T4" fmla="*/ 44 w 946"/>
                      <a:gd name="T5" fmla="*/ 517 h 912"/>
                      <a:gd name="T6" fmla="*/ 166 w 946"/>
                      <a:gd name="T7" fmla="*/ 603 h 912"/>
                      <a:gd name="T8" fmla="*/ 271 w 946"/>
                      <a:gd name="T9" fmla="*/ 685 h 912"/>
                      <a:gd name="T10" fmla="*/ 419 w 946"/>
                      <a:gd name="T11" fmla="*/ 785 h 912"/>
                      <a:gd name="T12" fmla="*/ 525 w 946"/>
                      <a:gd name="T13" fmla="*/ 870 h 912"/>
                      <a:gd name="T14" fmla="*/ 559 w 946"/>
                      <a:gd name="T15" fmla="*/ 882 h 912"/>
                      <a:gd name="T16" fmla="*/ 667 w 946"/>
                      <a:gd name="T17" fmla="*/ 821 h 912"/>
                      <a:gd name="T18" fmla="*/ 748 w 946"/>
                      <a:gd name="T19" fmla="*/ 783 h 912"/>
                      <a:gd name="T20" fmla="*/ 832 w 946"/>
                      <a:gd name="T21" fmla="*/ 763 h 912"/>
                      <a:gd name="T22" fmla="*/ 902 w 946"/>
                      <a:gd name="T23" fmla="*/ 733 h 912"/>
                      <a:gd name="T24" fmla="*/ 906 w 946"/>
                      <a:gd name="T25" fmla="*/ 639 h 912"/>
                      <a:gd name="T26" fmla="*/ 900 w 946"/>
                      <a:gd name="T27" fmla="*/ 501 h 912"/>
                      <a:gd name="T28" fmla="*/ 902 w 946"/>
                      <a:gd name="T29" fmla="*/ 391 h 912"/>
                      <a:gd name="T30" fmla="*/ 914 w 946"/>
                      <a:gd name="T31" fmla="*/ 334 h 912"/>
                      <a:gd name="T32" fmla="*/ 687 w 946"/>
                      <a:gd name="T33" fmla="*/ 226 h 912"/>
                      <a:gd name="T34" fmla="*/ 513 w 946"/>
                      <a:gd name="T35" fmla="*/ 124 h 912"/>
                      <a:gd name="T36" fmla="*/ 367 w 946"/>
                      <a:gd name="T37" fmla="*/ 28 h 912"/>
                      <a:gd name="T38" fmla="*/ 333 w 946"/>
                      <a:gd name="T39" fmla="*/ 32 h 912"/>
                      <a:gd name="T40" fmla="*/ 239 w 946"/>
                      <a:gd name="T41" fmla="*/ 68 h 912"/>
                      <a:gd name="T42" fmla="*/ 146 w 946"/>
                      <a:gd name="T43" fmla="*/ 106 h 912"/>
                      <a:gd name="T44" fmla="*/ 140 w 946"/>
                      <a:gd name="T45" fmla="*/ 86 h 912"/>
                      <a:gd name="T46" fmla="*/ 257 w 946"/>
                      <a:gd name="T47" fmla="*/ 46 h 912"/>
                      <a:gd name="T48" fmla="*/ 351 w 946"/>
                      <a:gd name="T49" fmla="*/ 0 h 912"/>
                      <a:gd name="T50" fmla="*/ 395 w 946"/>
                      <a:gd name="T51" fmla="*/ 20 h 912"/>
                      <a:gd name="T52" fmla="*/ 535 w 946"/>
                      <a:gd name="T53" fmla="*/ 118 h 912"/>
                      <a:gd name="T54" fmla="*/ 695 w 946"/>
                      <a:gd name="T55" fmla="*/ 212 h 912"/>
                      <a:gd name="T56" fmla="*/ 866 w 946"/>
                      <a:gd name="T57" fmla="*/ 286 h 912"/>
                      <a:gd name="T58" fmla="*/ 946 w 946"/>
                      <a:gd name="T59" fmla="*/ 334 h 912"/>
                      <a:gd name="T60" fmla="*/ 926 w 946"/>
                      <a:gd name="T61" fmla="*/ 383 h 912"/>
                      <a:gd name="T62" fmla="*/ 914 w 946"/>
                      <a:gd name="T63" fmla="*/ 557 h 912"/>
                      <a:gd name="T64" fmla="*/ 924 w 946"/>
                      <a:gd name="T65" fmla="*/ 721 h 912"/>
                      <a:gd name="T66" fmla="*/ 912 w 946"/>
                      <a:gd name="T67" fmla="*/ 755 h 912"/>
                      <a:gd name="T68" fmla="*/ 790 w 946"/>
                      <a:gd name="T69" fmla="*/ 795 h 912"/>
                      <a:gd name="T70" fmla="*/ 675 w 946"/>
                      <a:gd name="T71" fmla="*/ 829 h 912"/>
                      <a:gd name="T72" fmla="*/ 553 w 946"/>
                      <a:gd name="T73" fmla="*/ 906 h 912"/>
                      <a:gd name="T74" fmla="*/ 517 w 946"/>
                      <a:gd name="T75" fmla="*/ 896 h 912"/>
                      <a:gd name="T76" fmla="*/ 433 w 946"/>
                      <a:gd name="T77" fmla="*/ 813 h 912"/>
                      <a:gd name="T78" fmla="*/ 315 w 946"/>
                      <a:gd name="T79" fmla="*/ 737 h 912"/>
                      <a:gd name="T80" fmla="*/ 208 w 946"/>
                      <a:gd name="T81" fmla="*/ 657 h 912"/>
                      <a:gd name="T82" fmla="*/ 120 w 946"/>
                      <a:gd name="T83" fmla="*/ 593 h 912"/>
                      <a:gd name="T84" fmla="*/ 12 w 946"/>
                      <a:gd name="T85" fmla="*/ 515 h 912"/>
                      <a:gd name="T86" fmla="*/ 6 w 946"/>
                      <a:gd name="T87" fmla="*/ 463 h 912"/>
                      <a:gd name="T88" fmla="*/ 8 w 946"/>
                      <a:gd name="T89" fmla="*/ 260 h 912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w 946"/>
                      <a:gd name="T136" fmla="*/ 0 h 912"/>
                      <a:gd name="T137" fmla="*/ 946 w 946"/>
                      <a:gd name="T138" fmla="*/ 912 h 912"/>
                    </a:gdLst>
                    <a:ahLst/>
                    <a:cxnLst>
                      <a:cxn ang="T90">
                        <a:pos x="T0" y="T1"/>
                      </a:cxn>
                      <a:cxn ang="T91">
                        <a:pos x="T2" y="T3"/>
                      </a:cxn>
                      <a:cxn ang="T92">
                        <a:pos x="T4" y="T5"/>
                      </a:cxn>
                      <a:cxn ang="T93">
                        <a:pos x="T6" y="T7"/>
                      </a:cxn>
                      <a:cxn ang="T94">
                        <a:pos x="T8" y="T9"/>
                      </a:cxn>
                      <a:cxn ang="T95">
                        <a:pos x="T10" y="T11"/>
                      </a:cxn>
                      <a:cxn ang="T96">
                        <a:pos x="T12" y="T13"/>
                      </a:cxn>
                      <a:cxn ang="T97">
                        <a:pos x="T14" y="T15"/>
                      </a:cxn>
                      <a:cxn ang="T98">
                        <a:pos x="T16" y="T17"/>
                      </a:cxn>
                      <a:cxn ang="T99">
                        <a:pos x="T18" y="T19"/>
                      </a:cxn>
                      <a:cxn ang="T100">
                        <a:pos x="T20" y="T21"/>
                      </a:cxn>
                      <a:cxn ang="T101">
                        <a:pos x="T22" y="T23"/>
                      </a:cxn>
                      <a:cxn ang="T102">
                        <a:pos x="T24" y="T25"/>
                      </a:cxn>
                      <a:cxn ang="T103">
                        <a:pos x="T26" y="T27"/>
                      </a:cxn>
                      <a:cxn ang="T104">
                        <a:pos x="T28" y="T29"/>
                      </a:cxn>
                      <a:cxn ang="T105">
                        <a:pos x="T30" y="T31"/>
                      </a:cxn>
                      <a:cxn ang="T106">
                        <a:pos x="T32" y="T33"/>
                      </a:cxn>
                      <a:cxn ang="T107">
                        <a:pos x="T34" y="T35"/>
                      </a:cxn>
                      <a:cxn ang="T108">
                        <a:pos x="T36" y="T37"/>
                      </a:cxn>
                      <a:cxn ang="T109">
                        <a:pos x="T38" y="T39"/>
                      </a:cxn>
                      <a:cxn ang="T110">
                        <a:pos x="T40" y="T41"/>
                      </a:cxn>
                      <a:cxn ang="T111">
                        <a:pos x="T42" y="T43"/>
                      </a:cxn>
                      <a:cxn ang="T112">
                        <a:pos x="T44" y="T45"/>
                      </a:cxn>
                      <a:cxn ang="T113">
                        <a:pos x="T46" y="T47"/>
                      </a:cxn>
                      <a:cxn ang="T114">
                        <a:pos x="T48" y="T49"/>
                      </a:cxn>
                      <a:cxn ang="T115">
                        <a:pos x="T50" y="T51"/>
                      </a:cxn>
                      <a:cxn ang="T116">
                        <a:pos x="T52" y="T53"/>
                      </a:cxn>
                      <a:cxn ang="T117">
                        <a:pos x="T54" y="T55"/>
                      </a:cxn>
                      <a:cxn ang="T118">
                        <a:pos x="T56" y="T57"/>
                      </a:cxn>
                      <a:cxn ang="T119">
                        <a:pos x="T58" y="T59"/>
                      </a:cxn>
                      <a:cxn ang="T120">
                        <a:pos x="T60" y="T61"/>
                      </a:cxn>
                      <a:cxn ang="T121">
                        <a:pos x="T62" y="T63"/>
                      </a:cxn>
                      <a:cxn ang="T122">
                        <a:pos x="T64" y="T65"/>
                      </a:cxn>
                      <a:cxn ang="T123">
                        <a:pos x="T66" y="T67"/>
                      </a:cxn>
                      <a:cxn ang="T124">
                        <a:pos x="T68" y="T69"/>
                      </a:cxn>
                      <a:cxn ang="T125">
                        <a:pos x="T70" y="T71"/>
                      </a:cxn>
                      <a:cxn ang="T126">
                        <a:pos x="T72" y="T73"/>
                      </a:cxn>
                      <a:cxn ang="T127">
                        <a:pos x="T74" y="T75"/>
                      </a:cxn>
                      <a:cxn ang="T128">
                        <a:pos x="T76" y="T77"/>
                      </a:cxn>
                      <a:cxn ang="T129">
                        <a:pos x="T78" y="T79"/>
                      </a:cxn>
                      <a:cxn ang="T130">
                        <a:pos x="T80" y="T81"/>
                      </a:cxn>
                      <a:cxn ang="T131">
                        <a:pos x="T82" y="T83"/>
                      </a:cxn>
                      <a:cxn ang="T132">
                        <a:pos x="T84" y="T85"/>
                      </a:cxn>
                      <a:cxn ang="T133">
                        <a:pos x="T86" y="T87"/>
                      </a:cxn>
                      <a:cxn ang="T134">
                        <a:pos x="T88" y="T89"/>
                      </a:cxn>
                    </a:cxnLst>
                    <a:rect l="T135" t="T136" r="T137" b="T138"/>
                    <a:pathLst>
                      <a:path w="946" h="912">
                        <a:moveTo>
                          <a:pt x="20" y="196"/>
                        </a:moveTo>
                        <a:lnTo>
                          <a:pt x="28" y="202"/>
                        </a:lnTo>
                        <a:lnTo>
                          <a:pt x="24" y="354"/>
                        </a:lnTo>
                        <a:lnTo>
                          <a:pt x="22" y="360"/>
                        </a:lnTo>
                        <a:lnTo>
                          <a:pt x="28" y="501"/>
                        </a:lnTo>
                        <a:lnTo>
                          <a:pt x="44" y="517"/>
                        </a:lnTo>
                        <a:lnTo>
                          <a:pt x="100" y="563"/>
                        </a:lnTo>
                        <a:lnTo>
                          <a:pt x="166" y="603"/>
                        </a:lnTo>
                        <a:lnTo>
                          <a:pt x="208" y="637"/>
                        </a:lnTo>
                        <a:lnTo>
                          <a:pt x="271" y="685"/>
                        </a:lnTo>
                        <a:lnTo>
                          <a:pt x="331" y="727"/>
                        </a:lnTo>
                        <a:lnTo>
                          <a:pt x="419" y="785"/>
                        </a:lnTo>
                        <a:lnTo>
                          <a:pt x="493" y="838"/>
                        </a:lnTo>
                        <a:lnTo>
                          <a:pt x="525" y="870"/>
                        </a:lnTo>
                        <a:lnTo>
                          <a:pt x="541" y="884"/>
                        </a:lnTo>
                        <a:lnTo>
                          <a:pt x="559" y="882"/>
                        </a:lnTo>
                        <a:lnTo>
                          <a:pt x="601" y="856"/>
                        </a:lnTo>
                        <a:lnTo>
                          <a:pt x="667" y="821"/>
                        </a:lnTo>
                        <a:lnTo>
                          <a:pt x="710" y="795"/>
                        </a:lnTo>
                        <a:lnTo>
                          <a:pt x="748" y="783"/>
                        </a:lnTo>
                        <a:lnTo>
                          <a:pt x="802" y="773"/>
                        </a:lnTo>
                        <a:lnTo>
                          <a:pt x="832" y="763"/>
                        </a:lnTo>
                        <a:lnTo>
                          <a:pt x="878" y="747"/>
                        </a:lnTo>
                        <a:lnTo>
                          <a:pt x="902" y="733"/>
                        </a:lnTo>
                        <a:lnTo>
                          <a:pt x="910" y="685"/>
                        </a:lnTo>
                        <a:lnTo>
                          <a:pt x="906" y="639"/>
                        </a:lnTo>
                        <a:lnTo>
                          <a:pt x="900" y="569"/>
                        </a:lnTo>
                        <a:lnTo>
                          <a:pt x="900" y="501"/>
                        </a:lnTo>
                        <a:lnTo>
                          <a:pt x="902" y="443"/>
                        </a:lnTo>
                        <a:lnTo>
                          <a:pt x="902" y="391"/>
                        </a:lnTo>
                        <a:lnTo>
                          <a:pt x="914" y="356"/>
                        </a:lnTo>
                        <a:lnTo>
                          <a:pt x="914" y="334"/>
                        </a:lnTo>
                        <a:lnTo>
                          <a:pt x="902" y="320"/>
                        </a:lnTo>
                        <a:lnTo>
                          <a:pt x="687" y="226"/>
                        </a:lnTo>
                        <a:lnTo>
                          <a:pt x="611" y="186"/>
                        </a:lnTo>
                        <a:lnTo>
                          <a:pt x="513" y="124"/>
                        </a:lnTo>
                        <a:lnTo>
                          <a:pt x="431" y="70"/>
                        </a:lnTo>
                        <a:lnTo>
                          <a:pt x="367" y="28"/>
                        </a:lnTo>
                        <a:lnTo>
                          <a:pt x="355" y="24"/>
                        </a:lnTo>
                        <a:lnTo>
                          <a:pt x="333" y="32"/>
                        </a:lnTo>
                        <a:lnTo>
                          <a:pt x="287" y="50"/>
                        </a:lnTo>
                        <a:lnTo>
                          <a:pt x="239" y="68"/>
                        </a:lnTo>
                        <a:lnTo>
                          <a:pt x="194" y="80"/>
                        </a:lnTo>
                        <a:lnTo>
                          <a:pt x="146" y="106"/>
                        </a:lnTo>
                        <a:lnTo>
                          <a:pt x="138" y="98"/>
                        </a:lnTo>
                        <a:lnTo>
                          <a:pt x="140" y="86"/>
                        </a:lnTo>
                        <a:lnTo>
                          <a:pt x="198" y="64"/>
                        </a:lnTo>
                        <a:lnTo>
                          <a:pt x="257" y="46"/>
                        </a:lnTo>
                        <a:lnTo>
                          <a:pt x="305" y="26"/>
                        </a:lnTo>
                        <a:lnTo>
                          <a:pt x="351" y="0"/>
                        </a:lnTo>
                        <a:lnTo>
                          <a:pt x="367" y="2"/>
                        </a:lnTo>
                        <a:lnTo>
                          <a:pt x="395" y="20"/>
                        </a:lnTo>
                        <a:lnTo>
                          <a:pt x="461" y="72"/>
                        </a:lnTo>
                        <a:lnTo>
                          <a:pt x="535" y="118"/>
                        </a:lnTo>
                        <a:lnTo>
                          <a:pt x="621" y="176"/>
                        </a:lnTo>
                        <a:lnTo>
                          <a:pt x="695" y="212"/>
                        </a:lnTo>
                        <a:lnTo>
                          <a:pt x="774" y="244"/>
                        </a:lnTo>
                        <a:lnTo>
                          <a:pt x="866" y="286"/>
                        </a:lnTo>
                        <a:lnTo>
                          <a:pt x="940" y="322"/>
                        </a:lnTo>
                        <a:lnTo>
                          <a:pt x="946" y="334"/>
                        </a:lnTo>
                        <a:lnTo>
                          <a:pt x="944" y="340"/>
                        </a:lnTo>
                        <a:lnTo>
                          <a:pt x="926" y="383"/>
                        </a:lnTo>
                        <a:lnTo>
                          <a:pt x="918" y="457"/>
                        </a:lnTo>
                        <a:lnTo>
                          <a:pt x="914" y="557"/>
                        </a:lnTo>
                        <a:lnTo>
                          <a:pt x="926" y="653"/>
                        </a:lnTo>
                        <a:lnTo>
                          <a:pt x="924" y="721"/>
                        </a:lnTo>
                        <a:lnTo>
                          <a:pt x="920" y="749"/>
                        </a:lnTo>
                        <a:lnTo>
                          <a:pt x="912" y="755"/>
                        </a:lnTo>
                        <a:lnTo>
                          <a:pt x="858" y="775"/>
                        </a:lnTo>
                        <a:lnTo>
                          <a:pt x="790" y="795"/>
                        </a:lnTo>
                        <a:lnTo>
                          <a:pt x="722" y="809"/>
                        </a:lnTo>
                        <a:lnTo>
                          <a:pt x="675" y="829"/>
                        </a:lnTo>
                        <a:lnTo>
                          <a:pt x="603" y="876"/>
                        </a:lnTo>
                        <a:lnTo>
                          <a:pt x="553" y="906"/>
                        </a:lnTo>
                        <a:lnTo>
                          <a:pt x="535" y="912"/>
                        </a:lnTo>
                        <a:lnTo>
                          <a:pt x="517" y="896"/>
                        </a:lnTo>
                        <a:lnTo>
                          <a:pt x="483" y="856"/>
                        </a:lnTo>
                        <a:lnTo>
                          <a:pt x="433" y="813"/>
                        </a:lnTo>
                        <a:lnTo>
                          <a:pt x="371" y="771"/>
                        </a:lnTo>
                        <a:lnTo>
                          <a:pt x="315" y="737"/>
                        </a:lnTo>
                        <a:lnTo>
                          <a:pt x="261" y="695"/>
                        </a:lnTo>
                        <a:lnTo>
                          <a:pt x="208" y="657"/>
                        </a:lnTo>
                        <a:lnTo>
                          <a:pt x="166" y="621"/>
                        </a:lnTo>
                        <a:lnTo>
                          <a:pt x="120" y="593"/>
                        </a:lnTo>
                        <a:lnTo>
                          <a:pt x="56" y="551"/>
                        </a:lnTo>
                        <a:lnTo>
                          <a:pt x="12" y="515"/>
                        </a:lnTo>
                        <a:lnTo>
                          <a:pt x="0" y="501"/>
                        </a:lnTo>
                        <a:lnTo>
                          <a:pt x="6" y="463"/>
                        </a:lnTo>
                        <a:lnTo>
                          <a:pt x="10" y="348"/>
                        </a:lnTo>
                        <a:lnTo>
                          <a:pt x="8" y="260"/>
                        </a:lnTo>
                        <a:lnTo>
                          <a:pt x="20" y="196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sp>
                <p:nvSpPr>
                  <p:cNvPr id="17476" name="Freeform 92"/>
                  <p:cNvSpPr>
                    <a:spLocks/>
                  </p:cNvSpPr>
                  <p:nvPr/>
                </p:nvSpPr>
                <p:spPr bwMode="auto">
                  <a:xfrm>
                    <a:off x="2641" y="1019"/>
                    <a:ext cx="390" cy="399"/>
                  </a:xfrm>
                  <a:custGeom>
                    <a:avLst/>
                    <a:gdLst>
                      <a:gd name="T0" fmla="*/ 355 w 390"/>
                      <a:gd name="T1" fmla="*/ 0 h 399"/>
                      <a:gd name="T2" fmla="*/ 314 w 390"/>
                      <a:gd name="T3" fmla="*/ 13 h 399"/>
                      <a:gd name="T4" fmla="*/ 293 w 390"/>
                      <a:gd name="T5" fmla="*/ 22 h 399"/>
                      <a:gd name="T6" fmla="*/ 278 w 390"/>
                      <a:gd name="T7" fmla="*/ 28 h 399"/>
                      <a:gd name="T8" fmla="*/ 233 w 390"/>
                      <a:gd name="T9" fmla="*/ 52 h 399"/>
                      <a:gd name="T10" fmla="*/ 188 w 390"/>
                      <a:gd name="T11" fmla="*/ 79 h 399"/>
                      <a:gd name="T12" fmla="*/ 155 w 390"/>
                      <a:gd name="T13" fmla="*/ 88 h 399"/>
                      <a:gd name="T14" fmla="*/ 116 w 390"/>
                      <a:gd name="T15" fmla="*/ 106 h 399"/>
                      <a:gd name="T16" fmla="*/ 85 w 390"/>
                      <a:gd name="T17" fmla="*/ 115 h 399"/>
                      <a:gd name="T18" fmla="*/ 62 w 390"/>
                      <a:gd name="T19" fmla="*/ 121 h 399"/>
                      <a:gd name="T20" fmla="*/ 35 w 390"/>
                      <a:gd name="T21" fmla="*/ 130 h 399"/>
                      <a:gd name="T22" fmla="*/ 19 w 390"/>
                      <a:gd name="T23" fmla="*/ 136 h 399"/>
                      <a:gd name="T24" fmla="*/ 8 w 390"/>
                      <a:gd name="T25" fmla="*/ 172 h 399"/>
                      <a:gd name="T26" fmla="*/ 4 w 390"/>
                      <a:gd name="T27" fmla="*/ 246 h 399"/>
                      <a:gd name="T28" fmla="*/ 10 w 390"/>
                      <a:gd name="T29" fmla="*/ 343 h 399"/>
                      <a:gd name="T30" fmla="*/ 43 w 390"/>
                      <a:gd name="T31" fmla="*/ 391 h 399"/>
                      <a:gd name="T32" fmla="*/ 49 w 390"/>
                      <a:gd name="T33" fmla="*/ 327 h 399"/>
                      <a:gd name="T34" fmla="*/ 55 w 390"/>
                      <a:gd name="T35" fmla="*/ 246 h 399"/>
                      <a:gd name="T36" fmla="*/ 61 w 390"/>
                      <a:gd name="T37" fmla="*/ 171 h 399"/>
                      <a:gd name="T38" fmla="*/ 79 w 390"/>
                      <a:gd name="T39" fmla="*/ 168 h 399"/>
                      <a:gd name="T40" fmla="*/ 157 w 390"/>
                      <a:gd name="T41" fmla="*/ 129 h 399"/>
                      <a:gd name="T42" fmla="*/ 196 w 390"/>
                      <a:gd name="T43" fmla="*/ 111 h 399"/>
                      <a:gd name="T44" fmla="*/ 223 w 390"/>
                      <a:gd name="T45" fmla="*/ 102 h 399"/>
                      <a:gd name="T46" fmla="*/ 254 w 390"/>
                      <a:gd name="T47" fmla="*/ 93 h 399"/>
                      <a:gd name="T48" fmla="*/ 305 w 390"/>
                      <a:gd name="T49" fmla="*/ 78 h 399"/>
                      <a:gd name="T50" fmla="*/ 331 w 390"/>
                      <a:gd name="T51" fmla="*/ 69 h 399"/>
                      <a:gd name="T52" fmla="*/ 361 w 390"/>
                      <a:gd name="T53" fmla="*/ 54 h 399"/>
                      <a:gd name="T54" fmla="*/ 385 w 390"/>
                      <a:gd name="T55" fmla="*/ 40 h 399"/>
                      <a:gd name="T56" fmla="*/ 379 w 390"/>
                      <a:gd name="T57" fmla="*/ 25 h 399"/>
                      <a:gd name="T58" fmla="*/ 370 w 390"/>
                      <a:gd name="T59" fmla="*/ 18 h 399"/>
                      <a:gd name="T60" fmla="*/ 355 w 390"/>
                      <a:gd name="T61" fmla="*/ 0 h 399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w 390"/>
                      <a:gd name="T94" fmla="*/ 0 h 399"/>
                      <a:gd name="T95" fmla="*/ 390 w 390"/>
                      <a:gd name="T96" fmla="*/ 399 h 399"/>
                    </a:gdLst>
                    <a:ahLst/>
                    <a:cxnLst>
                      <a:cxn ang="T62">
                        <a:pos x="T0" y="T1"/>
                      </a:cxn>
                      <a:cxn ang="T63">
                        <a:pos x="T2" y="T3"/>
                      </a:cxn>
                      <a:cxn ang="T64">
                        <a:pos x="T4" y="T5"/>
                      </a:cxn>
                      <a:cxn ang="T65">
                        <a:pos x="T6" y="T7"/>
                      </a:cxn>
                      <a:cxn ang="T66">
                        <a:pos x="T8" y="T9"/>
                      </a:cxn>
                      <a:cxn ang="T67">
                        <a:pos x="T10" y="T11"/>
                      </a:cxn>
                      <a:cxn ang="T68">
                        <a:pos x="T12" y="T13"/>
                      </a:cxn>
                      <a:cxn ang="T69">
                        <a:pos x="T14" y="T15"/>
                      </a:cxn>
                      <a:cxn ang="T70">
                        <a:pos x="T16" y="T17"/>
                      </a:cxn>
                      <a:cxn ang="T71">
                        <a:pos x="T18" y="T19"/>
                      </a:cxn>
                      <a:cxn ang="T72">
                        <a:pos x="T20" y="T21"/>
                      </a:cxn>
                      <a:cxn ang="T73">
                        <a:pos x="T22" y="T23"/>
                      </a:cxn>
                      <a:cxn ang="T74">
                        <a:pos x="T24" y="T25"/>
                      </a:cxn>
                      <a:cxn ang="T75">
                        <a:pos x="T26" y="T27"/>
                      </a:cxn>
                      <a:cxn ang="T76">
                        <a:pos x="T28" y="T29"/>
                      </a:cxn>
                      <a:cxn ang="T77">
                        <a:pos x="T30" y="T31"/>
                      </a:cxn>
                      <a:cxn ang="T78">
                        <a:pos x="T32" y="T33"/>
                      </a:cxn>
                      <a:cxn ang="T79">
                        <a:pos x="T34" y="T35"/>
                      </a:cxn>
                      <a:cxn ang="T80">
                        <a:pos x="T36" y="T37"/>
                      </a:cxn>
                      <a:cxn ang="T81">
                        <a:pos x="T38" y="T39"/>
                      </a:cxn>
                      <a:cxn ang="T82">
                        <a:pos x="T40" y="T41"/>
                      </a:cxn>
                      <a:cxn ang="T83">
                        <a:pos x="T42" y="T43"/>
                      </a:cxn>
                      <a:cxn ang="T84">
                        <a:pos x="T44" y="T45"/>
                      </a:cxn>
                      <a:cxn ang="T85">
                        <a:pos x="T46" y="T47"/>
                      </a:cxn>
                      <a:cxn ang="T86">
                        <a:pos x="T48" y="T49"/>
                      </a:cxn>
                      <a:cxn ang="T87">
                        <a:pos x="T50" y="T51"/>
                      </a:cxn>
                      <a:cxn ang="T88">
                        <a:pos x="T52" y="T53"/>
                      </a:cxn>
                      <a:cxn ang="T89">
                        <a:pos x="T54" y="T55"/>
                      </a:cxn>
                      <a:cxn ang="T90">
                        <a:pos x="T56" y="T57"/>
                      </a:cxn>
                      <a:cxn ang="T91">
                        <a:pos x="T58" y="T59"/>
                      </a:cxn>
                      <a:cxn ang="T92">
                        <a:pos x="T60" y="T61"/>
                      </a:cxn>
                    </a:cxnLst>
                    <a:rect l="T93" t="T94" r="T95" b="T96"/>
                    <a:pathLst>
                      <a:path w="390" h="399">
                        <a:moveTo>
                          <a:pt x="355" y="0"/>
                        </a:moveTo>
                        <a:cubicBezTo>
                          <a:pt x="342" y="5"/>
                          <a:pt x="328" y="11"/>
                          <a:pt x="314" y="13"/>
                        </a:cubicBezTo>
                        <a:cubicBezTo>
                          <a:pt x="307" y="17"/>
                          <a:pt x="301" y="20"/>
                          <a:pt x="293" y="22"/>
                        </a:cubicBezTo>
                        <a:cubicBezTo>
                          <a:pt x="281" y="28"/>
                          <a:pt x="287" y="26"/>
                          <a:pt x="278" y="28"/>
                        </a:cubicBezTo>
                        <a:cubicBezTo>
                          <a:pt x="264" y="35"/>
                          <a:pt x="248" y="49"/>
                          <a:pt x="233" y="52"/>
                        </a:cubicBezTo>
                        <a:cubicBezTo>
                          <a:pt x="227" y="56"/>
                          <a:pt x="192" y="78"/>
                          <a:pt x="188" y="79"/>
                        </a:cubicBezTo>
                        <a:cubicBezTo>
                          <a:pt x="179" y="84"/>
                          <a:pt x="166" y="87"/>
                          <a:pt x="155" y="88"/>
                        </a:cubicBezTo>
                        <a:cubicBezTo>
                          <a:pt x="142" y="93"/>
                          <a:pt x="129" y="103"/>
                          <a:pt x="116" y="106"/>
                        </a:cubicBezTo>
                        <a:cubicBezTo>
                          <a:pt x="106" y="111"/>
                          <a:pt x="96" y="113"/>
                          <a:pt x="85" y="115"/>
                        </a:cubicBezTo>
                        <a:cubicBezTo>
                          <a:pt x="78" y="118"/>
                          <a:pt x="70" y="120"/>
                          <a:pt x="62" y="121"/>
                        </a:cubicBezTo>
                        <a:cubicBezTo>
                          <a:pt x="53" y="125"/>
                          <a:pt x="45" y="128"/>
                          <a:pt x="35" y="130"/>
                        </a:cubicBezTo>
                        <a:cubicBezTo>
                          <a:pt x="30" y="134"/>
                          <a:pt x="26" y="135"/>
                          <a:pt x="19" y="136"/>
                        </a:cubicBezTo>
                        <a:cubicBezTo>
                          <a:pt x="6" y="144"/>
                          <a:pt x="11" y="159"/>
                          <a:pt x="8" y="172"/>
                        </a:cubicBezTo>
                        <a:cubicBezTo>
                          <a:pt x="6" y="198"/>
                          <a:pt x="5" y="216"/>
                          <a:pt x="4" y="246"/>
                        </a:cubicBezTo>
                        <a:cubicBezTo>
                          <a:pt x="5" y="280"/>
                          <a:pt x="4" y="311"/>
                          <a:pt x="10" y="343"/>
                        </a:cubicBezTo>
                        <a:cubicBezTo>
                          <a:pt x="11" y="399"/>
                          <a:pt x="0" y="399"/>
                          <a:pt x="43" y="391"/>
                        </a:cubicBezTo>
                        <a:cubicBezTo>
                          <a:pt x="53" y="372"/>
                          <a:pt x="46" y="348"/>
                          <a:pt x="49" y="327"/>
                        </a:cubicBezTo>
                        <a:cubicBezTo>
                          <a:pt x="51" y="300"/>
                          <a:pt x="50" y="273"/>
                          <a:pt x="55" y="246"/>
                        </a:cubicBezTo>
                        <a:cubicBezTo>
                          <a:pt x="56" y="231"/>
                          <a:pt x="57" y="177"/>
                          <a:pt x="61" y="171"/>
                        </a:cubicBezTo>
                        <a:cubicBezTo>
                          <a:pt x="64" y="166"/>
                          <a:pt x="79" y="168"/>
                          <a:pt x="79" y="168"/>
                        </a:cubicBezTo>
                        <a:cubicBezTo>
                          <a:pt x="103" y="156"/>
                          <a:pt x="130" y="134"/>
                          <a:pt x="157" y="129"/>
                        </a:cubicBezTo>
                        <a:cubicBezTo>
                          <a:pt x="167" y="121"/>
                          <a:pt x="183" y="113"/>
                          <a:pt x="196" y="111"/>
                        </a:cubicBezTo>
                        <a:cubicBezTo>
                          <a:pt x="203" y="105"/>
                          <a:pt x="214" y="104"/>
                          <a:pt x="223" y="102"/>
                        </a:cubicBezTo>
                        <a:cubicBezTo>
                          <a:pt x="232" y="97"/>
                          <a:pt x="244" y="94"/>
                          <a:pt x="254" y="93"/>
                        </a:cubicBezTo>
                        <a:cubicBezTo>
                          <a:pt x="268" y="86"/>
                          <a:pt x="290" y="81"/>
                          <a:pt x="305" y="78"/>
                        </a:cubicBezTo>
                        <a:cubicBezTo>
                          <a:pt x="313" y="75"/>
                          <a:pt x="323" y="70"/>
                          <a:pt x="331" y="69"/>
                        </a:cubicBezTo>
                        <a:cubicBezTo>
                          <a:pt x="340" y="63"/>
                          <a:pt x="350" y="56"/>
                          <a:pt x="361" y="54"/>
                        </a:cubicBezTo>
                        <a:cubicBezTo>
                          <a:pt x="368" y="49"/>
                          <a:pt x="377" y="44"/>
                          <a:pt x="385" y="40"/>
                        </a:cubicBezTo>
                        <a:cubicBezTo>
                          <a:pt x="390" y="33"/>
                          <a:pt x="385" y="29"/>
                          <a:pt x="379" y="25"/>
                        </a:cubicBezTo>
                        <a:cubicBezTo>
                          <a:pt x="376" y="23"/>
                          <a:pt x="370" y="18"/>
                          <a:pt x="370" y="18"/>
                        </a:cubicBezTo>
                        <a:cubicBezTo>
                          <a:pt x="367" y="10"/>
                          <a:pt x="363" y="3"/>
                          <a:pt x="355" y="0"/>
                        </a:cubicBezTo>
                        <a:close/>
                      </a:path>
                    </a:pathLst>
                  </a:custGeom>
                  <a:solidFill>
                    <a:schemeClr val="tx1"/>
                  </a:solidFill>
                  <a:ln w="38100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</p:grpSp>
          </p:grpSp>
          <p:grpSp>
            <p:nvGrpSpPr>
              <p:cNvPr id="17447" name="Group 93"/>
              <p:cNvGrpSpPr>
                <a:grpSpLocks/>
              </p:cNvGrpSpPr>
              <p:nvPr/>
            </p:nvGrpSpPr>
            <p:grpSpPr bwMode="auto">
              <a:xfrm>
                <a:off x="3696" y="2477"/>
                <a:ext cx="1440" cy="979"/>
                <a:chOff x="2613" y="785"/>
                <a:chExt cx="2571" cy="2479"/>
              </a:xfrm>
            </p:grpSpPr>
            <p:sp>
              <p:nvSpPr>
                <p:cNvPr id="17448" name="Freeform 94"/>
                <p:cNvSpPr>
                  <a:spLocks/>
                </p:cNvSpPr>
                <p:nvPr/>
              </p:nvSpPr>
              <p:spPr bwMode="auto">
                <a:xfrm>
                  <a:off x="2635" y="818"/>
                  <a:ext cx="2522" cy="2413"/>
                </a:xfrm>
                <a:custGeom>
                  <a:avLst/>
                  <a:gdLst>
                    <a:gd name="T0" fmla="*/ 24 w 928"/>
                    <a:gd name="T1" fmla="*/ 136 h 888"/>
                    <a:gd name="T2" fmla="*/ 142 w 928"/>
                    <a:gd name="T3" fmla="*/ 78 h 888"/>
                    <a:gd name="T4" fmla="*/ 218 w 928"/>
                    <a:gd name="T5" fmla="*/ 48 h 888"/>
                    <a:gd name="T6" fmla="*/ 288 w 928"/>
                    <a:gd name="T7" fmla="*/ 26 h 888"/>
                    <a:gd name="T8" fmla="*/ 346 w 928"/>
                    <a:gd name="T9" fmla="*/ 0 h 888"/>
                    <a:gd name="T10" fmla="*/ 366 w 928"/>
                    <a:gd name="T11" fmla="*/ 4 h 888"/>
                    <a:gd name="T12" fmla="*/ 429 w 928"/>
                    <a:gd name="T13" fmla="*/ 52 h 888"/>
                    <a:gd name="T14" fmla="*/ 531 w 928"/>
                    <a:gd name="T15" fmla="*/ 120 h 888"/>
                    <a:gd name="T16" fmla="*/ 607 w 928"/>
                    <a:gd name="T17" fmla="*/ 168 h 888"/>
                    <a:gd name="T18" fmla="*/ 687 w 928"/>
                    <a:gd name="T19" fmla="*/ 204 h 888"/>
                    <a:gd name="T20" fmla="*/ 807 w 928"/>
                    <a:gd name="T21" fmla="*/ 260 h 888"/>
                    <a:gd name="T22" fmla="*/ 928 w 928"/>
                    <a:gd name="T23" fmla="*/ 316 h 888"/>
                    <a:gd name="T24" fmla="*/ 922 w 928"/>
                    <a:gd name="T25" fmla="*/ 318 h 888"/>
                    <a:gd name="T26" fmla="*/ 918 w 928"/>
                    <a:gd name="T27" fmla="*/ 342 h 888"/>
                    <a:gd name="T28" fmla="*/ 906 w 928"/>
                    <a:gd name="T29" fmla="*/ 381 h 888"/>
                    <a:gd name="T30" fmla="*/ 898 w 928"/>
                    <a:gd name="T31" fmla="*/ 549 h 888"/>
                    <a:gd name="T32" fmla="*/ 904 w 928"/>
                    <a:gd name="T33" fmla="*/ 613 h 888"/>
                    <a:gd name="T34" fmla="*/ 906 w 928"/>
                    <a:gd name="T35" fmla="*/ 699 h 888"/>
                    <a:gd name="T36" fmla="*/ 900 w 928"/>
                    <a:gd name="T37" fmla="*/ 729 h 888"/>
                    <a:gd name="T38" fmla="*/ 847 w 928"/>
                    <a:gd name="T39" fmla="*/ 753 h 888"/>
                    <a:gd name="T40" fmla="*/ 775 w 928"/>
                    <a:gd name="T41" fmla="*/ 773 h 888"/>
                    <a:gd name="T42" fmla="*/ 693 w 928"/>
                    <a:gd name="T43" fmla="*/ 797 h 888"/>
                    <a:gd name="T44" fmla="*/ 595 w 928"/>
                    <a:gd name="T45" fmla="*/ 850 h 888"/>
                    <a:gd name="T46" fmla="*/ 533 w 928"/>
                    <a:gd name="T47" fmla="*/ 888 h 888"/>
                    <a:gd name="T48" fmla="*/ 515 w 928"/>
                    <a:gd name="T49" fmla="*/ 870 h 888"/>
                    <a:gd name="T50" fmla="*/ 455 w 928"/>
                    <a:gd name="T51" fmla="*/ 820 h 888"/>
                    <a:gd name="T52" fmla="*/ 368 w 928"/>
                    <a:gd name="T53" fmla="*/ 751 h 888"/>
                    <a:gd name="T54" fmla="*/ 270 w 928"/>
                    <a:gd name="T55" fmla="*/ 685 h 888"/>
                    <a:gd name="T56" fmla="*/ 176 w 928"/>
                    <a:gd name="T57" fmla="*/ 619 h 888"/>
                    <a:gd name="T58" fmla="*/ 128 w 928"/>
                    <a:gd name="T59" fmla="*/ 581 h 888"/>
                    <a:gd name="T60" fmla="*/ 40 w 928"/>
                    <a:gd name="T61" fmla="*/ 519 h 888"/>
                    <a:gd name="T62" fmla="*/ 0 w 928"/>
                    <a:gd name="T63" fmla="*/ 485 h 888"/>
                    <a:gd name="T64" fmla="*/ 8 w 928"/>
                    <a:gd name="T65" fmla="*/ 354 h 888"/>
                    <a:gd name="T66" fmla="*/ 10 w 928"/>
                    <a:gd name="T67" fmla="*/ 238 h 888"/>
                    <a:gd name="T68" fmla="*/ 14 w 928"/>
                    <a:gd name="T69" fmla="*/ 198 h 888"/>
                    <a:gd name="T70" fmla="*/ 24 w 928"/>
                    <a:gd name="T71" fmla="*/ 136 h 888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w 928"/>
                    <a:gd name="T109" fmla="*/ 0 h 888"/>
                    <a:gd name="T110" fmla="*/ 928 w 928"/>
                    <a:gd name="T111" fmla="*/ 888 h 888"/>
                  </a:gdLst>
                  <a:ahLst/>
                  <a:cxnLst>
                    <a:cxn ang="T72">
                      <a:pos x="T0" y="T1"/>
                    </a:cxn>
                    <a:cxn ang="T73">
                      <a:pos x="T2" y="T3"/>
                    </a:cxn>
                    <a:cxn ang="T74">
                      <a:pos x="T4" y="T5"/>
                    </a:cxn>
                    <a:cxn ang="T75">
                      <a:pos x="T6" y="T7"/>
                    </a:cxn>
                    <a:cxn ang="T76">
                      <a:pos x="T8" y="T9"/>
                    </a:cxn>
                    <a:cxn ang="T77">
                      <a:pos x="T10" y="T11"/>
                    </a:cxn>
                    <a:cxn ang="T78">
                      <a:pos x="T12" y="T13"/>
                    </a:cxn>
                    <a:cxn ang="T79">
                      <a:pos x="T14" y="T15"/>
                    </a:cxn>
                    <a:cxn ang="T80">
                      <a:pos x="T16" y="T17"/>
                    </a:cxn>
                    <a:cxn ang="T81">
                      <a:pos x="T18" y="T19"/>
                    </a:cxn>
                    <a:cxn ang="T82">
                      <a:pos x="T20" y="T21"/>
                    </a:cxn>
                    <a:cxn ang="T83">
                      <a:pos x="T22" y="T23"/>
                    </a:cxn>
                    <a:cxn ang="T84">
                      <a:pos x="T24" y="T25"/>
                    </a:cxn>
                    <a:cxn ang="T85">
                      <a:pos x="T26" y="T27"/>
                    </a:cxn>
                    <a:cxn ang="T86">
                      <a:pos x="T28" y="T29"/>
                    </a:cxn>
                    <a:cxn ang="T87">
                      <a:pos x="T30" y="T31"/>
                    </a:cxn>
                    <a:cxn ang="T88">
                      <a:pos x="T32" y="T33"/>
                    </a:cxn>
                    <a:cxn ang="T89">
                      <a:pos x="T34" y="T35"/>
                    </a:cxn>
                    <a:cxn ang="T90">
                      <a:pos x="T36" y="T37"/>
                    </a:cxn>
                    <a:cxn ang="T91">
                      <a:pos x="T38" y="T39"/>
                    </a:cxn>
                    <a:cxn ang="T92">
                      <a:pos x="T40" y="T41"/>
                    </a:cxn>
                    <a:cxn ang="T93">
                      <a:pos x="T42" y="T43"/>
                    </a:cxn>
                    <a:cxn ang="T94">
                      <a:pos x="T44" y="T45"/>
                    </a:cxn>
                    <a:cxn ang="T95">
                      <a:pos x="T46" y="T47"/>
                    </a:cxn>
                    <a:cxn ang="T96">
                      <a:pos x="T48" y="T49"/>
                    </a:cxn>
                    <a:cxn ang="T97">
                      <a:pos x="T50" y="T51"/>
                    </a:cxn>
                    <a:cxn ang="T98">
                      <a:pos x="T52" y="T53"/>
                    </a:cxn>
                    <a:cxn ang="T99">
                      <a:pos x="T54" y="T55"/>
                    </a:cxn>
                    <a:cxn ang="T100">
                      <a:pos x="T56" y="T57"/>
                    </a:cxn>
                    <a:cxn ang="T101">
                      <a:pos x="T58" y="T59"/>
                    </a:cxn>
                    <a:cxn ang="T102">
                      <a:pos x="T60" y="T61"/>
                    </a:cxn>
                    <a:cxn ang="T103">
                      <a:pos x="T62" y="T63"/>
                    </a:cxn>
                    <a:cxn ang="T104">
                      <a:pos x="T64" y="T65"/>
                    </a:cxn>
                    <a:cxn ang="T105">
                      <a:pos x="T66" y="T67"/>
                    </a:cxn>
                    <a:cxn ang="T106">
                      <a:pos x="T68" y="T69"/>
                    </a:cxn>
                    <a:cxn ang="T107">
                      <a:pos x="T70" y="T71"/>
                    </a:cxn>
                  </a:cxnLst>
                  <a:rect l="T108" t="T109" r="T110" b="T111"/>
                  <a:pathLst>
                    <a:path w="928" h="888">
                      <a:moveTo>
                        <a:pt x="24" y="136"/>
                      </a:moveTo>
                      <a:lnTo>
                        <a:pt x="142" y="78"/>
                      </a:lnTo>
                      <a:lnTo>
                        <a:pt x="218" y="48"/>
                      </a:lnTo>
                      <a:lnTo>
                        <a:pt x="288" y="26"/>
                      </a:lnTo>
                      <a:lnTo>
                        <a:pt x="346" y="0"/>
                      </a:lnTo>
                      <a:lnTo>
                        <a:pt x="366" y="4"/>
                      </a:lnTo>
                      <a:lnTo>
                        <a:pt x="429" y="52"/>
                      </a:lnTo>
                      <a:lnTo>
                        <a:pt x="531" y="120"/>
                      </a:lnTo>
                      <a:lnTo>
                        <a:pt x="607" y="168"/>
                      </a:lnTo>
                      <a:lnTo>
                        <a:pt x="687" y="204"/>
                      </a:lnTo>
                      <a:lnTo>
                        <a:pt x="807" y="260"/>
                      </a:lnTo>
                      <a:lnTo>
                        <a:pt x="928" y="316"/>
                      </a:lnTo>
                      <a:lnTo>
                        <a:pt x="922" y="318"/>
                      </a:lnTo>
                      <a:lnTo>
                        <a:pt x="918" y="342"/>
                      </a:lnTo>
                      <a:lnTo>
                        <a:pt x="906" y="381"/>
                      </a:lnTo>
                      <a:lnTo>
                        <a:pt x="898" y="549"/>
                      </a:lnTo>
                      <a:lnTo>
                        <a:pt x="904" y="613"/>
                      </a:lnTo>
                      <a:lnTo>
                        <a:pt x="906" y="699"/>
                      </a:lnTo>
                      <a:lnTo>
                        <a:pt x="900" y="729"/>
                      </a:lnTo>
                      <a:lnTo>
                        <a:pt x="847" y="753"/>
                      </a:lnTo>
                      <a:lnTo>
                        <a:pt x="775" y="773"/>
                      </a:lnTo>
                      <a:lnTo>
                        <a:pt x="693" y="797"/>
                      </a:lnTo>
                      <a:lnTo>
                        <a:pt x="595" y="850"/>
                      </a:lnTo>
                      <a:lnTo>
                        <a:pt x="533" y="888"/>
                      </a:lnTo>
                      <a:lnTo>
                        <a:pt x="515" y="870"/>
                      </a:lnTo>
                      <a:lnTo>
                        <a:pt x="455" y="820"/>
                      </a:lnTo>
                      <a:lnTo>
                        <a:pt x="368" y="751"/>
                      </a:lnTo>
                      <a:lnTo>
                        <a:pt x="270" y="685"/>
                      </a:lnTo>
                      <a:lnTo>
                        <a:pt x="176" y="619"/>
                      </a:lnTo>
                      <a:lnTo>
                        <a:pt x="128" y="581"/>
                      </a:lnTo>
                      <a:lnTo>
                        <a:pt x="40" y="519"/>
                      </a:lnTo>
                      <a:lnTo>
                        <a:pt x="0" y="485"/>
                      </a:lnTo>
                      <a:lnTo>
                        <a:pt x="8" y="354"/>
                      </a:lnTo>
                      <a:lnTo>
                        <a:pt x="10" y="238"/>
                      </a:lnTo>
                      <a:lnTo>
                        <a:pt x="14" y="198"/>
                      </a:lnTo>
                      <a:lnTo>
                        <a:pt x="24" y="136"/>
                      </a:lnTo>
                      <a:close/>
                    </a:path>
                  </a:pathLst>
                </a:custGeom>
                <a:solidFill>
                  <a:srgbClr val="99663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grpSp>
              <p:nvGrpSpPr>
                <p:cNvPr id="17449" name="Group 95"/>
                <p:cNvGrpSpPr>
                  <a:grpSpLocks/>
                </p:cNvGrpSpPr>
                <p:nvPr/>
              </p:nvGrpSpPr>
              <p:grpSpPr bwMode="auto">
                <a:xfrm>
                  <a:off x="2907" y="1465"/>
                  <a:ext cx="2098" cy="1582"/>
                  <a:chOff x="2907" y="1465"/>
                  <a:chExt cx="2098" cy="1582"/>
                </a:xfrm>
              </p:grpSpPr>
              <p:sp>
                <p:nvSpPr>
                  <p:cNvPr id="17463" name="Freeform 96"/>
                  <p:cNvSpPr>
                    <a:spLocks/>
                  </p:cNvSpPr>
                  <p:nvPr/>
                </p:nvSpPr>
                <p:spPr bwMode="auto">
                  <a:xfrm>
                    <a:off x="2907" y="1465"/>
                    <a:ext cx="1144" cy="720"/>
                  </a:xfrm>
                  <a:custGeom>
                    <a:avLst/>
                    <a:gdLst>
                      <a:gd name="T0" fmla="*/ 0 w 421"/>
                      <a:gd name="T1" fmla="*/ 0 h 265"/>
                      <a:gd name="T2" fmla="*/ 84 w 421"/>
                      <a:gd name="T3" fmla="*/ 48 h 265"/>
                      <a:gd name="T4" fmla="*/ 159 w 421"/>
                      <a:gd name="T5" fmla="*/ 95 h 265"/>
                      <a:gd name="T6" fmla="*/ 257 w 421"/>
                      <a:gd name="T7" fmla="*/ 153 h 265"/>
                      <a:gd name="T8" fmla="*/ 361 w 421"/>
                      <a:gd name="T9" fmla="*/ 213 h 265"/>
                      <a:gd name="T10" fmla="*/ 421 w 421"/>
                      <a:gd name="T11" fmla="*/ 251 h 265"/>
                      <a:gd name="T12" fmla="*/ 415 w 421"/>
                      <a:gd name="T13" fmla="*/ 265 h 265"/>
                      <a:gd name="T14" fmla="*/ 399 w 421"/>
                      <a:gd name="T15" fmla="*/ 263 h 265"/>
                      <a:gd name="T16" fmla="*/ 335 w 421"/>
                      <a:gd name="T17" fmla="*/ 217 h 265"/>
                      <a:gd name="T18" fmla="*/ 233 w 421"/>
                      <a:gd name="T19" fmla="*/ 159 h 265"/>
                      <a:gd name="T20" fmla="*/ 128 w 421"/>
                      <a:gd name="T21" fmla="*/ 91 h 265"/>
                      <a:gd name="T22" fmla="*/ 36 w 421"/>
                      <a:gd name="T23" fmla="*/ 34 h 265"/>
                      <a:gd name="T24" fmla="*/ 30 w 421"/>
                      <a:gd name="T25" fmla="*/ 36 h 265"/>
                      <a:gd name="T26" fmla="*/ 0 w 421"/>
                      <a:gd name="T27" fmla="*/ 0 h 265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w 421"/>
                      <a:gd name="T43" fmla="*/ 0 h 265"/>
                      <a:gd name="T44" fmla="*/ 421 w 421"/>
                      <a:gd name="T45" fmla="*/ 265 h 265"/>
                    </a:gdLst>
                    <a:ahLst/>
                    <a:cxnLst>
                      <a:cxn ang="T28">
                        <a:pos x="T0" y="T1"/>
                      </a:cxn>
                      <a:cxn ang="T29">
                        <a:pos x="T2" y="T3"/>
                      </a:cxn>
                      <a:cxn ang="T30">
                        <a:pos x="T4" y="T5"/>
                      </a:cxn>
                      <a:cxn ang="T31">
                        <a:pos x="T6" y="T7"/>
                      </a:cxn>
                      <a:cxn ang="T32">
                        <a:pos x="T8" y="T9"/>
                      </a:cxn>
                      <a:cxn ang="T33">
                        <a:pos x="T10" y="T11"/>
                      </a:cxn>
                      <a:cxn ang="T34">
                        <a:pos x="T12" y="T13"/>
                      </a:cxn>
                      <a:cxn ang="T35">
                        <a:pos x="T14" y="T15"/>
                      </a:cxn>
                      <a:cxn ang="T36">
                        <a:pos x="T16" y="T17"/>
                      </a:cxn>
                      <a:cxn ang="T37">
                        <a:pos x="T18" y="T19"/>
                      </a:cxn>
                      <a:cxn ang="T38">
                        <a:pos x="T20" y="T21"/>
                      </a:cxn>
                      <a:cxn ang="T39">
                        <a:pos x="T22" y="T23"/>
                      </a:cxn>
                      <a:cxn ang="T40">
                        <a:pos x="T24" y="T25"/>
                      </a:cxn>
                      <a:cxn ang="T41">
                        <a:pos x="T26" y="T27"/>
                      </a:cxn>
                    </a:cxnLst>
                    <a:rect l="T42" t="T43" r="T44" b="T45"/>
                    <a:pathLst>
                      <a:path w="421" h="265">
                        <a:moveTo>
                          <a:pt x="0" y="0"/>
                        </a:moveTo>
                        <a:lnTo>
                          <a:pt x="84" y="48"/>
                        </a:lnTo>
                        <a:lnTo>
                          <a:pt x="159" y="95"/>
                        </a:lnTo>
                        <a:lnTo>
                          <a:pt x="257" y="153"/>
                        </a:lnTo>
                        <a:lnTo>
                          <a:pt x="361" y="213"/>
                        </a:lnTo>
                        <a:lnTo>
                          <a:pt x="421" y="251"/>
                        </a:lnTo>
                        <a:lnTo>
                          <a:pt x="415" y="265"/>
                        </a:lnTo>
                        <a:lnTo>
                          <a:pt x="399" y="263"/>
                        </a:lnTo>
                        <a:lnTo>
                          <a:pt x="335" y="217"/>
                        </a:lnTo>
                        <a:lnTo>
                          <a:pt x="233" y="159"/>
                        </a:lnTo>
                        <a:lnTo>
                          <a:pt x="128" y="91"/>
                        </a:lnTo>
                        <a:lnTo>
                          <a:pt x="36" y="34"/>
                        </a:lnTo>
                        <a:lnTo>
                          <a:pt x="30" y="36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6633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sp>
                <p:nvSpPr>
                  <p:cNvPr id="17464" name="Freeform 97"/>
                  <p:cNvSpPr>
                    <a:spLocks/>
                  </p:cNvSpPr>
                  <p:nvPr/>
                </p:nvSpPr>
                <p:spPr bwMode="auto">
                  <a:xfrm>
                    <a:off x="4151" y="1793"/>
                    <a:ext cx="854" cy="332"/>
                  </a:xfrm>
                  <a:custGeom>
                    <a:avLst/>
                    <a:gdLst>
                      <a:gd name="T0" fmla="*/ 4 w 314"/>
                      <a:gd name="T1" fmla="*/ 104 h 122"/>
                      <a:gd name="T2" fmla="*/ 126 w 314"/>
                      <a:gd name="T3" fmla="*/ 60 h 122"/>
                      <a:gd name="T4" fmla="*/ 224 w 314"/>
                      <a:gd name="T5" fmla="*/ 26 h 122"/>
                      <a:gd name="T6" fmla="*/ 314 w 314"/>
                      <a:gd name="T7" fmla="*/ 0 h 122"/>
                      <a:gd name="T8" fmla="*/ 310 w 314"/>
                      <a:gd name="T9" fmla="*/ 12 h 122"/>
                      <a:gd name="T10" fmla="*/ 264 w 314"/>
                      <a:gd name="T11" fmla="*/ 32 h 122"/>
                      <a:gd name="T12" fmla="*/ 256 w 314"/>
                      <a:gd name="T13" fmla="*/ 30 h 122"/>
                      <a:gd name="T14" fmla="*/ 116 w 314"/>
                      <a:gd name="T15" fmla="*/ 80 h 122"/>
                      <a:gd name="T16" fmla="*/ 110 w 314"/>
                      <a:gd name="T17" fmla="*/ 80 h 122"/>
                      <a:gd name="T18" fmla="*/ 12 w 314"/>
                      <a:gd name="T19" fmla="*/ 122 h 122"/>
                      <a:gd name="T20" fmla="*/ 0 w 314"/>
                      <a:gd name="T21" fmla="*/ 112 h 122"/>
                      <a:gd name="T22" fmla="*/ 4 w 314"/>
                      <a:gd name="T23" fmla="*/ 104 h 122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w 314"/>
                      <a:gd name="T37" fmla="*/ 0 h 122"/>
                      <a:gd name="T38" fmla="*/ 314 w 314"/>
                      <a:gd name="T39" fmla="*/ 122 h 122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T36" t="T37" r="T38" b="T39"/>
                    <a:pathLst>
                      <a:path w="314" h="122">
                        <a:moveTo>
                          <a:pt x="4" y="104"/>
                        </a:moveTo>
                        <a:lnTo>
                          <a:pt x="126" y="60"/>
                        </a:lnTo>
                        <a:lnTo>
                          <a:pt x="224" y="26"/>
                        </a:lnTo>
                        <a:lnTo>
                          <a:pt x="314" y="0"/>
                        </a:lnTo>
                        <a:lnTo>
                          <a:pt x="310" y="12"/>
                        </a:lnTo>
                        <a:lnTo>
                          <a:pt x="264" y="32"/>
                        </a:lnTo>
                        <a:lnTo>
                          <a:pt x="256" y="30"/>
                        </a:lnTo>
                        <a:lnTo>
                          <a:pt x="116" y="80"/>
                        </a:lnTo>
                        <a:lnTo>
                          <a:pt x="110" y="80"/>
                        </a:lnTo>
                        <a:lnTo>
                          <a:pt x="12" y="122"/>
                        </a:lnTo>
                        <a:lnTo>
                          <a:pt x="0" y="112"/>
                        </a:lnTo>
                        <a:lnTo>
                          <a:pt x="4" y="104"/>
                        </a:lnTo>
                        <a:close/>
                      </a:path>
                    </a:pathLst>
                  </a:custGeom>
                  <a:solidFill>
                    <a:srgbClr val="6633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sp>
                <p:nvSpPr>
                  <p:cNvPr id="17465" name="Freeform 98"/>
                  <p:cNvSpPr>
                    <a:spLocks/>
                  </p:cNvSpPr>
                  <p:nvPr/>
                </p:nvSpPr>
                <p:spPr bwMode="auto">
                  <a:xfrm>
                    <a:off x="4197" y="2261"/>
                    <a:ext cx="305" cy="323"/>
                  </a:xfrm>
                  <a:custGeom>
                    <a:avLst/>
                    <a:gdLst>
                      <a:gd name="T0" fmla="*/ 0 w 112"/>
                      <a:gd name="T1" fmla="*/ 0 h 119"/>
                      <a:gd name="T2" fmla="*/ 48 w 112"/>
                      <a:gd name="T3" fmla="*/ 37 h 119"/>
                      <a:gd name="T4" fmla="*/ 94 w 112"/>
                      <a:gd name="T5" fmla="*/ 87 h 119"/>
                      <a:gd name="T6" fmla="*/ 112 w 112"/>
                      <a:gd name="T7" fmla="*/ 107 h 119"/>
                      <a:gd name="T8" fmla="*/ 104 w 112"/>
                      <a:gd name="T9" fmla="*/ 119 h 119"/>
                      <a:gd name="T10" fmla="*/ 56 w 112"/>
                      <a:gd name="T11" fmla="*/ 73 h 119"/>
                      <a:gd name="T12" fmla="*/ 2 w 112"/>
                      <a:gd name="T13" fmla="*/ 7 h 119"/>
                      <a:gd name="T14" fmla="*/ 0 w 112"/>
                      <a:gd name="T15" fmla="*/ 0 h 119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112"/>
                      <a:gd name="T25" fmla="*/ 0 h 119"/>
                      <a:gd name="T26" fmla="*/ 112 w 112"/>
                      <a:gd name="T27" fmla="*/ 119 h 119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112" h="119">
                        <a:moveTo>
                          <a:pt x="0" y="0"/>
                        </a:moveTo>
                        <a:lnTo>
                          <a:pt x="48" y="37"/>
                        </a:lnTo>
                        <a:lnTo>
                          <a:pt x="94" y="87"/>
                        </a:lnTo>
                        <a:lnTo>
                          <a:pt x="112" y="107"/>
                        </a:lnTo>
                        <a:lnTo>
                          <a:pt x="104" y="119"/>
                        </a:lnTo>
                        <a:lnTo>
                          <a:pt x="56" y="73"/>
                        </a:lnTo>
                        <a:lnTo>
                          <a:pt x="2" y="7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6633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sp>
                <p:nvSpPr>
                  <p:cNvPr id="17466" name="Freeform 99"/>
                  <p:cNvSpPr>
                    <a:spLocks/>
                  </p:cNvSpPr>
                  <p:nvPr/>
                </p:nvSpPr>
                <p:spPr bwMode="auto">
                  <a:xfrm>
                    <a:off x="4706" y="2060"/>
                    <a:ext cx="271" cy="522"/>
                  </a:xfrm>
                  <a:custGeom>
                    <a:avLst/>
                    <a:gdLst>
                      <a:gd name="T0" fmla="*/ 34 w 100"/>
                      <a:gd name="T1" fmla="*/ 106 h 192"/>
                      <a:gd name="T2" fmla="*/ 6 w 100"/>
                      <a:gd name="T3" fmla="*/ 150 h 192"/>
                      <a:gd name="T4" fmla="*/ 0 w 100"/>
                      <a:gd name="T5" fmla="*/ 144 h 192"/>
                      <a:gd name="T6" fmla="*/ 4 w 100"/>
                      <a:gd name="T7" fmla="*/ 126 h 192"/>
                      <a:gd name="T8" fmla="*/ 32 w 100"/>
                      <a:gd name="T9" fmla="*/ 82 h 192"/>
                      <a:gd name="T10" fmla="*/ 64 w 100"/>
                      <a:gd name="T11" fmla="*/ 42 h 192"/>
                      <a:gd name="T12" fmla="*/ 92 w 100"/>
                      <a:gd name="T13" fmla="*/ 0 h 192"/>
                      <a:gd name="T14" fmla="*/ 96 w 100"/>
                      <a:gd name="T15" fmla="*/ 12 h 192"/>
                      <a:gd name="T16" fmla="*/ 74 w 100"/>
                      <a:gd name="T17" fmla="*/ 50 h 192"/>
                      <a:gd name="T18" fmla="*/ 44 w 100"/>
                      <a:gd name="T19" fmla="*/ 90 h 192"/>
                      <a:gd name="T20" fmla="*/ 68 w 100"/>
                      <a:gd name="T21" fmla="*/ 122 h 192"/>
                      <a:gd name="T22" fmla="*/ 90 w 100"/>
                      <a:gd name="T23" fmla="*/ 160 h 192"/>
                      <a:gd name="T24" fmla="*/ 100 w 100"/>
                      <a:gd name="T25" fmla="*/ 192 h 192"/>
                      <a:gd name="T26" fmla="*/ 70 w 100"/>
                      <a:gd name="T27" fmla="*/ 152 h 192"/>
                      <a:gd name="T28" fmla="*/ 48 w 100"/>
                      <a:gd name="T29" fmla="*/ 118 h 192"/>
                      <a:gd name="T30" fmla="*/ 34 w 100"/>
                      <a:gd name="T31" fmla="*/ 106 h 192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w 100"/>
                      <a:gd name="T49" fmla="*/ 0 h 192"/>
                      <a:gd name="T50" fmla="*/ 100 w 100"/>
                      <a:gd name="T51" fmla="*/ 192 h 192"/>
                    </a:gdLst>
                    <a:ahLst/>
                    <a:cxnLst>
                      <a:cxn ang="T32">
                        <a:pos x="T0" y="T1"/>
                      </a:cxn>
                      <a:cxn ang="T33">
                        <a:pos x="T2" y="T3"/>
                      </a:cxn>
                      <a:cxn ang="T34">
                        <a:pos x="T4" y="T5"/>
                      </a:cxn>
                      <a:cxn ang="T35">
                        <a:pos x="T6" y="T7"/>
                      </a:cxn>
                      <a:cxn ang="T36">
                        <a:pos x="T8" y="T9"/>
                      </a:cxn>
                      <a:cxn ang="T37">
                        <a:pos x="T10" y="T11"/>
                      </a:cxn>
                      <a:cxn ang="T38">
                        <a:pos x="T12" y="T13"/>
                      </a:cxn>
                      <a:cxn ang="T39">
                        <a:pos x="T14" y="T15"/>
                      </a:cxn>
                      <a:cxn ang="T40">
                        <a:pos x="T16" y="T17"/>
                      </a:cxn>
                      <a:cxn ang="T41">
                        <a:pos x="T18" y="T19"/>
                      </a:cxn>
                      <a:cxn ang="T42">
                        <a:pos x="T20" y="T21"/>
                      </a:cxn>
                      <a:cxn ang="T43">
                        <a:pos x="T22" y="T23"/>
                      </a:cxn>
                      <a:cxn ang="T44">
                        <a:pos x="T24" y="T25"/>
                      </a:cxn>
                      <a:cxn ang="T45">
                        <a:pos x="T26" y="T27"/>
                      </a:cxn>
                      <a:cxn ang="T46">
                        <a:pos x="T28" y="T29"/>
                      </a:cxn>
                      <a:cxn ang="T47">
                        <a:pos x="T30" y="T31"/>
                      </a:cxn>
                    </a:cxnLst>
                    <a:rect l="T48" t="T49" r="T50" b="T51"/>
                    <a:pathLst>
                      <a:path w="100" h="192">
                        <a:moveTo>
                          <a:pt x="34" y="106"/>
                        </a:moveTo>
                        <a:lnTo>
                          <a:pt x="6" y="150"/>
                        </a:lnTo>
                        <a:lnTo>
                          <a:pt x="0" y="144"/>
                        </a:lnTo>
                        <a:lnTo>
                          <a:pt x="4" y="126"/>
                        </a:lnTo>
                        <a:lnTo>
                          <a:pt x="32" y="82"/>
                        </a:lnTo>
                        <a:lnTo>
                          <a:pt x="64" y="42"/>
                        </a:lnTo>
                        <a:lnTo>
                          <a:pt x="92" y="0"/>
                        </a:lnTo>
                        <a:lnTo>
                          <a:pt x="96" y="12"/>
                        </a:lnTo>
                        <a:lnTo>
                          <a:pt x="74" y="50"/>
                        </a:lnTo>
                        <a:lnTo>
                          <a:pt x="44" y="90"/>
                        </a:lnTo>
                        <a:lnTo>
                          <a:pt x="68" y="122"/>
                        </a:lnTo>
                        <a:lnTo>
                          <a:pt x="90" y="160"/>
                        </a:lnTo>
                        <a:lnTo>
                          <a:pt x="100" y="192"/>
                        </a:lnTo>
                        <a:lnTo>
                          <a:pt x="70" y="152"/>
                        </a:lnTo>
                        <a:lnTo>
                          <a:pt x="48" y="118"/>
                        </a:lnTo>
                        <a:lnTo>
                          <a:pt x="34" y="106"/>
                        </a:lnTo>
                        <a:close/>
                      </a:path>
                    </a:pathLst>
                  </a:custGeom>
                  <a:solidFill>
                    <a:srgbClr val="6633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sp>
                <p:nvSpPr>
                  <p:cNvPr id="17467" name="Freeform 100"/>
                  <p:cNvSpPr>
                    <a:spLocks/>
                  </p:cNvSpPr>
                  <p:nvPr/>
                </p:nvSpPr>
                <p:spPr bwMode="auto">
                  <a:xfrm>
                    <a:off x="4176" y="2503"/>
                    <a:ext cx="190" cy="435"/>
                  </a:xfrm>
                  <a:custGeom>
                    <a:avLst/>
                    <a:gdLst>
                      <a:gd name="T0" fmla="*/ 62 w 70"/>
                      <a:gd name="T1" fmla="*/ 0 h 160"/>
                      <a:gd name="T2" fmla="*/ 70 w 70"/>
                      <a:gd name="T3" fmla="*/ 10 h 160"/>
                      <a:gd name="T4" fmla="*/ 34 w 70"/>
                      <a:gd name="T5" fmla="*/ 88 h 160"/>
                      <a:gd name="T6" fmla="*/ 10 w 70"/>
                      <a:gd name="T7" fmla="*/ 160 h 160"/>
                      <a:gd name="T8" fmla="*/ 0 w 70"/>
                      <a:gd name="T9" fmla="*/ 160 h 160"/>
                      <a:gd name="T10" fmla="*/ 0 w 70"/>
                      <a:gd name="T11" fmla="*/ 148 h 160"/>
                      <a:gd name="T12" fmla="*/ 24 w 70"/>
                      <a:gd name="T13" fmla="*/ 80 h 160"/>
                      <a:gd name="T14" fmla="*/ 52 w 70"/>
                      <a:gd name="T15" fmla="*/ 26 h 160"/>
                      <a:gd name="T16" fmla="*/ 62 w 70"/>
                      <a:gd name="T17" fmla="*/ 0 h 160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70"/>
                      <a:gd name="T28" fmla="*/ 0 h 160"/>
                      <a:gd name="T29" fmla="*/ 70 w 70"/>
                      <a:gd name="T30" fmla="*/ 160 h 160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70" h="160">
                        <a:moveTo>
                          <a:pt x="62" y="0"/>
                        </a:moveTo>
                        <a:lnTo>
                          <a:pt x="70" y="10"/>
                        </a:lnTo>
                        <a:lnTo>
                          <a:pt x="34" y="88"/>
                        </a:lnTo>
                        <a:lnTo>
                          <a:pt x="10" y="160"/>
                        </a:lnTo>
                        <a:lnTo>
                          <a:pt x="0" y="160"/>
                        </a:lnTo>
                        <a:lnTo>
                          <a:pt x="0" y="148"/>
                        </a:lnTo>
                        <a:lnTo>
                          <a:pt x="24" y="80"/>
                        </a:lnTo>
                        <a:lnTo>
                          <a:pt x="52" y="26"/>
                        </a:lnTo>
                        <a:lnTo>
                          <a:pt x="62" y="0"/>
                        </a:lnTo>
                        <a:close/>
                      </a:path>
                    </a:pathLst>
                  </a:custGeom>
                  <a:solidFill>
                    <a:srgbClr val="6633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sp>
                <p:nvSpPr>
                  <p:cNvPr id="17468" name="Freeform 101"/>
                  <p:cNvSpPr>
                    <a:spLocks/>
                  </p:cNvSpPr>
                  <p:nvPr/>
                </p:nvSpPr>
                <p:spPr bwMode="auto">
                  <a:xfrm>
                    <a:off x="3996" y="2261"/>
                    <a:ext cx="82" cy="786"/>
                  </a:xfrm>
                  <a:custGeom>
                    <a:avLst/>
                    <a:gdLst>
                      <a:gd name="T0" fmla="*/ 22 w 30"/>
                      <a:gd name="T1" fmla="*/ 0 h 289"/>
                      <a:gd name="T2" fmla="*/ 30 w 30"/>
                      <a:gd name="T3" fmla="*/ 6 h 289"/>
                      <a:gd name="T4" fmla="*/ 22 w 30"/>
                      <a:gd name="T5" fmla="*/ 66 h 289"/>
                      <a:gd name="T6" fmla="*/ 22 w 30"/>
                      <a:gd name="T7" fmla="*/ 72 h 289"/>
                      <a:gd name="T8" fmla="*/ 16 w 30"/>
                      <a:gd name="T9" fmla="*/ 179 h 289"/>
                      <a:gd name="T10" fmla="*/ 18 w 30"/>
                      <a:gd name="T11" fmla="*/ 279 h 289"/>
                      <a:gd name="T12" fmla="*/ 12 w 30"/>
                      <a:gd name="T13" fmla="*/ 289 h 289"/>
                      <a:gd name="T14" fmla="*/ 0 w 30"/>
                      <a:gd name="T15" fmla="*/ 283 h 289"/>
                      <a:gd name="T16" fmla="*/ 0 w 30"/>
                      <a:gd name="T17" fmla="*/ 219 h 289"/>
                      <a:gd name="T18" fmla="*/ 6 w 30"/>
                      <a:gd name="T19" fmla="*/ 109 h 289"/>
                      <a:gd name="T20" fmla="*/ 12 w 30"/>
                      <a:gd name="T21" fmla="*/ 26 h 289"/>
                      <a:gd name="T22" fmla="*/ 22 w 30"/>
                      <a:gd name="T23" fmla="*/ 0 h 289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w 30"/>
                      <a:gd name="T37" fmla="*/ 0 h 289"/>
                      <a:gd name="T38" fmla="*/ 30 w 30"/>
                      <a:gd name="T39" fmla="*/ 289 h 289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T36" t="T37" r="T38" b="T39"/>
                    <a:pathLst>
                      <a:path w="30" h="289">
                        <a:moveTo>
                          <a:pt x="22" y="0"/>
                        </a:moveTo>
                        <a:lnTo>
                          <a:pt x="30" y="6"/>
                        </a:lnTo>
                        <a:lnTo>
                          <a:pt x="22" y="66"/>
                        </a:lnTo>
                        <a:lnTo>
                          <a:pt x="22" y="72"/>
                        </a:lnTo>
                        <a:lnTo>
                          <a:pt x="16" y="179"/>
                        </a:lnTo>
                        <a:lnTo>
                          <a:pt x="18" y="279"/>
                        </a:lnTo>
                        <a:lnTo>
                          <a:pt x="12" y="289"/>
                        </a:lnTo>
                        <a:lnTo>
                          <a:pt x="0" y="283"/>
                        </a:lnTo>
                        <a:lnTo>
                          <a:pt x="0" y="219"/>
                        </a:lnTo>
                        <a:lnTo>
                          <a:pt x="6" y="109"/>
                        </a:lnTo>
                        <a:lnTo>
                          <a:pt x="12" y="26"/>
                        </a:lnTo>
                        <a:lnTo>
                          <a:pt x="22" y="0"/>
                        </a:lnTo>
                        <a:close/>
                      </a:path>
                    </a:pathLst>
                  </a:custGeom>
                  <a:solidFill>
                    <a:srgbClr val="6633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</p:grpSp>
            <p:grpSp>
              <p:nvGrpSpPr>
                <p:cNvPr id="17450" name="Group 102"/>
                <p:cNvGrpSpPr>
                  <a:grpSpLocks/>
                </p:cNvGrpSpPr>
                <p:nvPr/>
              </p:nvGrpSpPr>
              <p:grpSpPr bwMode="auto">
                <a:xfrm>
                  <a:off x="3453" y="1318"/>
                  <a:ext cx="878" cy="519"/>
                  <a:chOff x="3453" y="1318"/>
                  <a:chExt cx="878" cy="519"/>
                </a:xfrm>
              </p:grpSpPr>
              <p:sp>
                <p:nvSpPr>
                  <p:cNvPr id="17460" name="Freeform 103"/>
                  <p:cNvSpPr>
                    <a:spLocks/>
                  </p:cNvSpPr>
                  <p:nvPr/>
                </p:nvSpPr>
                <p:spPr bwMode="auto">
                  <a:xfrm>
                    <a:off x="3621" y="1318"/>
                    <a:ext cx="710" cy="448"/>
                  </a:xfrm>
                  <a:custGeom>
                    <a:avLst/>
                    <a:gdLst>
                      <a:gd name="T0" fmla="*/ 22 w 261"/>
                      <a:gd name="T1" fmla="*/ 0 h 165"/>
                      <a:gd name="T2" fmla="*/ 30 w 261"/>
                      <a:gd name="T3" fmla="*/ 6 h 165"/>
                      <a:gd name="T4" fmla="*/ 32 w 261"/>
                      <a:gd name="T5" fmla="*/ 18 h 165"/>
                      <a:gd name="T6" fmla="*/ 44 w 261"/>
                      <a:gd name="T7" fmla="*/ 24 h 165"/>
                      <a:gd name="T8" fmla="*/ 56 w 261"/>
                      <a:gd name="T9" fmla="*/ 26 h 165"/>
                      <a:gd name="T10" fmla="*/ 68 w 261"/>
                      <a:gd name="T11" fmla="*/ 26 h 165"/>
                      <a:gd name="T12" fmla="*/ 80 w 261"/>
                      <a:gd name="T13" fmla="*/ 30 h 165"/>
                      <a:gd name="T14" fmla="*/ 84 w 261"/>
                      <a:gd name="T15" fmla="*/ 44 h 165"/>
                      <a:gd name="T16" fmla="*/ 76 w 261"/>
                      <a:gd name="T17" fmla="*/ 54 h 165"/>
                      <a:gd name="T18" fmla="*/ 80 w 261"/>
                      <a:gd name="T19" fmla="*/ 61 h 165"/>
                      <a:gd name="T20" fmla="*/ 93 w 261"/>
                      <a:gd name="T21" fmla="*/ 61 h 165"/>
                      <a:gd name="T22" fmla="*/ 105 w 261"/>
                      <a:gd name="T23" fmla="*/ 61 h 165"/>
                      <a:gd name="T24" fmla="*/ 121 w 261"/>
                      <a:gd name="T25" fmla="*/ 61 h 165"/>
                      <a:gd name="T26" fmla="*/ 133 w 261"/>
                      <a:gd name="T27" fmla="*/ 65 h 165"/>
                      <a:gd name="T28" fmla="*/ 141 w 261"/>
                      <a:gd name="T29" fmla="*/ 77 h 165"/>
                      <a:gd name="T30" fmla="*/ 135 w 261"/>
                      <a:gd name="T31" fmla="*/ 89 h 165"/>
                      <a:gd name="T32" fmla="*/ 143 w 261"/>
                      <a:gd name="T33" fmla="*/ 97 h 165"/>
                      <a:gd name="T34" fmla="*/ 159 w 261"/>
                      <a:gd name="T35" fmla="*/ 101 h 165"/>
                      <a:gd name="T36" fmla="*/ 175 w 261"/>
                      <a:gd name="T37" fmla="*/ 101 h 165"/>
                      <a:gd name="T38" fmla="*/ 187 w 261"/>
                      <a:gd name="T39" fmla="*/ 101 h 165"/>
                      <a:gd name="T40" fmla="*/ 201 w 261"/>
                      <a:gd name="T41" fmla="*/ 103 h 165"/>
                      <a:gd name="T42" fmla="*/ 211 w 261"/>
                      <a:gd name="T43" fmla="*/ 111 h 165"/>
                      <a:gd name="T44" fmla="*/ 205 w 261"/>
                      <a:gd name="T45" fmla="*/ 123 h 165"/>
                      <a:gd name="T46" fmla="*/ 215 w 261"/>
                      <a:gd name="T47" fmla="*/ 129 h 165"/>
                      <a:gd name="T48" fmla="*/ 231 w 261"/>
                      <a:gd name="T49" fmla="*/ 129 h 165"/>
                      <a:gd name="T50" fmla="*/ 249 w 261"/>
                      <a:gd name="T51" fmla="*/ 135 h 165"/>
                      <a:gd name="T52" fmla="*/ 259 w 261"/>
                      <a:gd name="T53" fmla="*/ 145 h 165"/>
                      <a:gd name="T54" fmla="*/ 261 w 261"/>
                      <a:gd name="T55" fmla="*/ 157 h 165"/>
                      <a:gd name="T56" fmla="*/ 247 w 261"/>
                      <a:gd name="T57" fmla="*/ 165 h 165"/>
                      <a:gd name="T58" fmla="*/ 235 w 261"/>
                      <a:gd name="T59" fmla="*/ 161 h 165"/>
                      <a:gd name="T60" fmla="*/ 235 w 261"/>
                      <a:gd name="T61" fmla="*/ 149 h 165"/>
                      <a:gd name="T62" fmla="*/ 223 w 261"/>
                      <a:gd name="T63" fmla="*/ 145 h 165"/>
                      <a:gd name="T64" fmla="*/ 211 w 261"/>
                      <a:gd name="T65" fmla="*/ 143 h 165"/>
                      <a:gd name="T66" fmla="*/ 199 w 261"/>
                      <a:gd name="T67" fmla="*/ 143 h 165"/>
                      <a:gd name="T68" fmla="*/ 187 w 261"/>
                      <a:gd name="T69" fmla="*/ 143 h 165"/>
                      <a:gd name="T70" fmla="*/ 175 w 261"/>
                      <a:gd name="T71" fmla="*/ 137 h 165"/>
                      <a:gd name="T72" fmla="*/ 177 w 261"/>
                      <a:gd name="T73" fmla="*/ 123 h 165"/>
                      <a:gd name="T74" fmla="*/ 175 w 261"/>
                      <a:gd name="T75" fmla="*/ 115 h 165"/>
                      <a:gd name="T76" fmla="*/ 163 w 261"/>
                      <a:gd name="T77" fmla="*/ 115 h 165"/>
                      <a:gd name="T78" fmla="*/ 151 w 261"/>
                      <a:gd name="T79" fmla="*/ 115 h 165"/>
                      <a:gd name="T80" fmla="*/ 135 w 261"/>
                      <a:gd name="T81" fmla="*/ 115 h 165"/>
                      <a:gd name="T82" fmla="*/ 123 w 261"/>
                      <a:gd name="T83" fmla="*/ 109 h 165"/>
                      <a:gd name="T84" fmla="*/ 117 w 261"/>
                      <a:gd name="T85" fmla="*/ 97 h 165"/>
                      <a:gd name="T86" fmla="*/ 117 w 261"/>
                      <a:gd name="T87" fmla="*/ 85 h 165"/>
                      <a:gd name="T88" fmla="*/ 119 w 261"/>
                      <a:gd name="T89" fmla="*/ 73 h 165"/>
                      <a:gd name="T90" fmla="*/ 105 w 261"/>
                      <a:gd name="T91" fmla="*/ 67 h 165"/>
                      <a:gd name="T92" fmla="*/ 93 w 261"/>
                      <a:gd name="T93" fmla="*/ 69 h 165"/>
                      <a:gd name="T94" fmla="*/ 80 w 261"/>
                      <a:gd name="T95" fmla="*/ 69 h 165"/>
                      <a:gd name="T96" fmla="*/ 64 w 261"/>
                      <a:gd name="T97" fmla="*/ 65 h 165"/>
                      <a:gd name="T98" fmla="*/ 56 w 261"/>
                      <a:gd name="T99" fmla="*/ 54 h 165"/>
                      <a:gd name="T100" fmla="*/ 56 w 261"/>
                      <a:gd name="T101" fmla="*/ 42 h 165"/>
                      <a:gd name="T102" fmla="*/ 52 w 261"/>
                      <a:gd name="T103" fmla="*/ 34 h 165"/>
                      <a:gd name="T104" fmla="*/ 40 w 261"/>
                      <a:gd name="T105" fmla="*/ 30 h 165"/>
                      <a:gd name="T106" fmla="*/ 24 w 261"/>
                      <a:gd name="T107" fmla="*/ 28 h 165"/>
                      <a:gd name="T108" fmla="*/ 12 w 261"/>
                      <a:gd name="T109" fmla="*/ 22 h 165"/>
                      <a:gd name="T110" fmla="*/ 0 w 261"/>
                      <a:gd name="T111" fmla="*/ 12 h 165"/>
                      <a:gd name="T112" fmla="*/ 14 w 261"/>
                      <a:gd name="T113" fmla="*/ 0 h 165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w 261"/>
                      <a:gd name="T172" fmla="*/ 0 h 165"/>
                      <a:gd name="T173" fmla="*/ 261 w 261"/>
                      <a:gd name="T174" fmla="*/ 165 h 165"/>
                    </a:gdLst>
                    <a:ahLst/>
                    <a:cxnLst>
                      <a:cxn ang="T114">
                        <a:pos x="T0" y="T1"/>
                      </a:cxn>
                      <a:cxn ang="T115">
                        <a:pos x="T2" y="T3"/>
                      </a:cxn>
                      <a:cxn ang="T116">
                        <a:pos x="T4" y="T5"/>
                      </a:cxn>
                      <a:cxn ang="T117">
                        <a:pos x="T6" y="T7"/>
                      </a:cxn>
                      <a:cxn ang="T118">
                        <a:pos x="T8" y="T9"/>
                      </a:cxn>
                      <a:cxn ang="T119">
                        <a:pos x="T10" y="T11"/>
                      </a:cxn>
                      <a:cxn ang="T120">
                        <a:pos x="T12" y="T13"/>
                      </a:cxn>
                      <a:cxn ang="T121">
                        <a:pos x="T14" y="T15"/>
                      </a:cxn>
                      <a:cxn ang="T122">
                        <a:pos x="T16" y="T17"/>
                      </a:cxn>
                      <a:cxn ang="T123">
                        <a:pos x="T18" y="T19"/>
                      </a:cxn>
                      <a:cxn ang="T124">
                        <a:pos x="T20" y="T21"/>
                      </a:cxn>
                      <a:cxn ang="T125">
                        <a:pos x="T22" y="T23"/>
                      </a:cxn>
                      <a:cxn ang="T126">
                        <a:pos x="T24" y="T25"/>
                      </a:cxn>
                      <a:cxn ang="T127">
                        <a:pos x="T26" y="T27"/>
                      </a:cxn>
                      <a:cxn ang="T128">
                        <a:pos x="T28" y="T29"/>
                      </a:cxn>
                      <a:cxn ang="T129">
                        <a:pos x="T30" y="T31"/>
                      </a:cxn>
                      <a:cxn ang="T130">
                        <a:pos x="T32" y="T33"/>
                      </a:cxn>
                      <a:cxn ang="T131">
                        <a:pos x="T34" y="T35"/>
                      </a:cxn>
                      <a:cxn ang="T132">
                        <a:pos x="T36" y="T37"/>
                      </a:cxn>
                      <a:cxn ang="T133">
                        <a:pos x="T38" y="T39"/>
                      </a:cxn>
                      <a:cxn ang="T134">
                        <a:pos x="T40" y="T41"/>
                      </a:cxn>
                      <a:cxn ang="T135">
                        <a:pos x="T42" y="T43"/>
                      </a:cxn>
                      <a:cxn ang="T136">
                        <a:pos x="T44" y="T45"/>
                      </a:cxn>
                      <a:cxn ang="T137">
                        <a:pos x="T46" y="T47"/>
                      </a:cxn>
                      <a:cxn ang="T138">
                        <a:pos x="T48" y="T49"/>
                      </a:cxn>
                      <a:cxn ang="T139">
                        <a:pos x="T50" y="T51"/>
                      </a:cxn>
                      <a:cxn ang="T140">
                        <a:pos x="T52" y="T53"/>
                      </a:cxn>
                      <a:cxn ang="T141">
                        <a:pos x="T54" y="T55"/>
                      </a:cxn>
                      <a:cxn ang="T142">
                        <a:pos x="T56" y="T57"/>
                      </a:cxn>
                      <a:cxn ang="T143">
                        <a:pos x="T58" y="T59"/>
                      </a:cxn>
                      <a:cxn ang="T144">
                        <a:pos x="T60" y="T61"/>
                      </a:cxn>
                      <a:cxn ang="T145">
                        <a:pos x="T62" y="T63"/>
                      </a:cxn>
                      <a:cxn ang="T146">
                        <a:pos x="T64" y="T65"/>
                      </a:cxn>
                      <a:cxn ang="T147">
                        <a:pos x="T66" y="T67"/>
                      </a:cxn>
                      <a:cxn ang="T148">
                        <a:pos x="T68" y="T69"/>
                      </a:cxn>
                      <a:cxn ang="T149">
                        <a:pos x="T70" y="T71"/>
                      </a:cxn>
                      <a:cxn ang="T150">
                        <a:pos x="T72" y="T73"/>
                      </a:cxn>
                      <a:cxn ang="T151">
                        <a:pos x="T74" y="T75"/>
                      </a:cxn>
                      <a:cxn ang="T152">
                        <a:pos x="T76" y="T77"/>
                      </a:cxn>
                      <a:cxn ang="T153">
                        <a:pos x="T78" y="T79"/>
                      </a:cxn>
                      <a:cxn ang="T154">
                        <a:pos x="T80" y="T81"/>
                      </a:cxn>
                      <a:cxn ang="T155">
                        <a:pos x="T82" y="T83"/>
                      </a:cxn>
                      <a:cxn ang="T156">
                        <a:pos x="T84" y="T85"/>
                      </a:cxn>
                      <a:cxn ang="T157">
                        <a:pos x="T86" y="T87"/>
                      </a:cxn>
                      <a:cxn ang="T158">
                        <a:pos x="T88" y="T89"/>
                      </a:cxn>
                      <a:cxn ang="T159">
                        <a:pos x="T90" y="T91"/>
                      </a:cxn>
                      <a:cxn ang="T160">
                        <a:pos x="T92" y="T93"/>
                      </a:cxn>
                      <a:cxn ang="T161">
                        <a:pos x="T94" y="T95"/>
                      </a:cxn>
                      <a:cxn ang="T162">
                        <a:pos x="T96" y="T97"/>
                      </a:cxn>
                      <a:cxn ang="T163">
                        <a:pos x="T98" y="T99"/>
                      </a:cxn>
                      <a:cxn ang="T164">
                        <a:pos x="T100" y="T101"/>
                      </a:cxn>
                      <a:cxn ang="T165">
                        <a:pos x="T102" y="T103"/>
                      </a:cxn>
                      <a:cxn ang="T166">
                        <a:pos x="T104" y="T105"/>
                      </a:cxn>
                      <a:cxn ang="T167">
                        <a:pos x="T106" y="T107"/>
                      </a:cxn>
                      <a:cxn ang="T168">
                        <a:pos x="T108" y="T109"/>
                      </a:cxn>
                      <a:cxn ang="T169">
                        <a:pos x="T110" y="T111"/>
                      </a:cxn>
                      <a:cxn ang="T170">
                        <a:pos x="T112" y="T113"/>
                      </a:cxn>
                    </a:cxnLst>
                    <a:rect l="T171" t="T172" r="T173" b="T174"/>
                    <a:pathLst>
                      <a:path w="261" h="165">
                        <a:moveTo>
                          <a:pt x="14" y="0"/>
                        </a:moveTo>
                        <a:lnTo>
                          <a:pt x="22" y="0"/>
                        </a:lnTo>
                        <a:lnTo>
                          <a:pt x="28" y="0"/>
                        </a:lnTo>
                        <a:lnTo>
                          <a:pt x="30" y="6"/>
                        </a:lnTo>
                        <a:lnTo>
                          <a:pt x="34" y="12"/>
                        </a:lnTo>
                        <a:lnTo>
                          <a:pt x="32" y="18"/>
                        </a:lnTo>
                        <a:lnTo>
                          <a:pt x="38" y="22"/>
                        </a:lnTo>
                        <a:lnTo>
                          <a:pt x="44" y="24"/>
                        </a:lnTo>
                        <a:lnTo>
                          <a:pt x="50" y="26"/>
                        </a:lnTo>
                        <a:lnTo>
                          <a:pt x="56" y="26"/>
                        </a:lnTo>
                        <a:lnTo>
                          <a:pt x="62" y="26"/>
                        </a:lnTo>
                        <a:lnTo>
                          <a:pt x="68" y="26"/>
                        </a:lnTo>
                        <a:lnTo>
                          <a:pt x="74" y="28"/>
                        </a:lnTo>
                        <a:lnTo>
                          <a:pt x="80" y="30"/>
                        </a:lnTo>
                        <a:lnTo>
                          <a:pt x="84" y="38"/>
                        </a:lnTo>
                        <a:lnTo>
                          <a:pt x="84" y="44"/>
                        </a:lnTo>
                        <a:lnTo>
                          <a:pt x="76" y="48"/>
                        </a:lnTo>
                        <a:lnTo>
                          <a:pt x="76" y="54"/>
                        </a:lnTo>
                        <a:lnTo>
                          <a:pt x="74" y="59"/>
                        </a:lnTo>
                        <a:lnTo>
                          <a:pt x="80" y="61"/>
                        </a:lnTo>
                        <a:lnTo>
                          <a:pt x="87" y="61"/>
                        </a:lnTo>
                        <a:lnTo>
                          <a:pt x="93" y="61"/>
                        </a:lnTo>
                        <a:lnTo>
                          <a:pt x="99" y="61"/>
                        </a:lnTo>
                        <a:lnTo>
                          <a:pt x="105" y="61"/>
                        </a:lnTo>
                        <a:lnTo>
                          <a:pt x="113" y="61"/>
                        </a:lnTo>
                        <a:lnTo>
                          <a:pt x="121" y="61"/>
                        </a:lnTo>
                        <a:lnTo>
                          <a:pt x="127" y="61"/>
                        </a:lnTo>
                        <a:lnTo>
                          <a:pt x="133" y="65"/>
                        </a:lnTo>
                        <a:lnTo>
                          <a:pt x="139" y="71"/>
                        </a:lnTo>
                        <a:lnTo>
                          <a:pt x="141" y="77"/>
                        </a:lnTo>
                        <a:lnTo>
                          <a:pt x="137" y="83"/>
                        </a:lnTo>
                        <a:lnTo>
                          <a:pt x="135" y="89"/>
                        </a:lnTo>
                        <a:lnTo>
                          <a:pt x="135" y="95"/>
                        </a:lnTo>
                        <a:lnTo>
                          <a:pt x="143" y="97"/>
                        </a:lnTo>
                        <a:lnTo>
                          <a:pt x="149" y="101"/>
                        </a:lnTo>
                        <a:lnTo>
                          <a:pt x="159" y="101"/>
                        </a:lnTo>
                        <a:lnTo>
                          <a:pt x="167" y="101"/>
                        </a:lnTo>
                        <a:lnTo>
                          <a:pt x="175" y="101"/>
                        </a:lnTo>
                        <a:lnTo>
                          <a:pt x="181" y="101"/>
                        </a:lnTo>
                        <a:lnTo>
                          <a:pt x="187" y="101"/>
                        </a:lnTo>
                        <a:lnTo>
                          <a:pt x="195" y="101"/>
                        </a:lnTo>
                        <a:lnTo>
                          <a:pt x="201" y="103"/>
                        </a:lnTo>
                        <a:lnTo>
                          <a:pt x="207" y="105"/>
                        </a:lnTo>
                        <a:lnTo>
                          <a:pt x="211" y="111"/>
                        </a:lnTo>
                        <a:lnTo>
                          <a:pt x="211" y="117"/>
                        </a:lnTo>
                        <a:lnTo>
                          <a:pt x="205" y="123"/>
                        </a:lnTo>
                        <a:lnTo>
                          <a:pt x="207" y="129"/>
                        </a:lnTo>
                        <a:lnTo>
                          <a:pt x="215" y="129"/>
                        </a:lnTo>
                        <a:lnTo>
                          <a:pt x="223" y="129"/>
                        </a:lnTo>
                        <a:lnTo>
                          <a:pt x="231" y="129"/>
                        </a:lnTo>
                        <a:lnTo>
                          <a:pt x="241" y="131"/>
                        </a:lnTo>
                        <a:lnTo>
                          <a:pt x="249" y="135"/>
                        </a:lnTo>
                        <a:lnTo>
                          <a:pt x="255" y="139"/>
                        </a:lnTo>
                        <a:lnTo>
                          <a:pt x="259" y="145"/>
                        </a:lnTo>
                        <a:lnTo>
                          <a:pt x="261" y="151"/>
                        </a:lnTo>
                        <a:lnTo>
                          <a:pt x="261" y="157"/>
                        </a:lnTo>
                        <a:lnTo>
                          <a:pt x="255" y="161"/>
                        </a:lnTo>
                        <a:lnTo>
                          <a:pt x="247" y="165"/>
                        </a:lnTo>
                        <a:lnTo>
                          <a:pt x="241" y="165"/>
                        </a:lnTo>
                        <a:lnTo>
                          <a:pt x="235" y="161"/>
                        </a:lnTo>
                        <a:lnTo>
                          <a:pt x="235" y="155"/>
                        </a:lnTo>
                        <a:lnTo>
                          <a:pt x="235" y="149"/>
                        </a:lnTo>
                        <a:lnTo>
                          <a:pt x="229" y="145"/>
                        </a:lnTo>
                        <a:lnTo>
                          <a:pt x="223" y="145"/>
                        </a:lnTo>
                        <a:lnTo>
                          <a:pt x="217" y="143"/>
                        </a:lnTo>
                        <a:lnTo>
                          <a:pt x="211" y="143"/>
                        </a:lnTo>
                        <a:lnTo>
                          <a:pt x="205" y="143"/>
                        </a:lnTo>
                        <a:lnTo>
                          <a:pt x="199" y="143"/>
                        </a:lnTo>
                        <a:lnTo>
                          <a:pt x="193" y="143"/>
                        </a:lnTo>
                        <a:lnTo>
                          <a:pt x="187" y="143"/>
                        </a:lnTo>
                        <a:lnTo>
                          <a:pt x="181" y="139"/>
                        </a:lnTo>
                        <a:lnTo>
                          <a:pt x="175" y="137"/>
                        </a:lnTo>
                        <a:lnTo>
                          <a:pt x="175" y="129"/>
                        </a:lnTo>
                        <a:lnTo>
                          <a:pt x="177" y="123"/>
                        </a:lnTo>
                        <a:lnTo>
                          <a:pt x="183" y="119"/>
                        </a:lnTo>
                        <a:lnTo>
                          <a:pt x="175" y="115"/>
                        </a:lnTo>
                        <a:lnTo>
                          <a:pt x="169" y="115"/>
                        </a:lnTo>
                        <a:lnTo>
                          <a:pt x="163" y="115"/>
                        </a:lnTo>
                        <a:lnTo>
                          <a:pt x="157" y="115"/>
                        </a:lnTo>
                        <a:lnTo>
                          <a:pt x="151" y="115"/>
                        </a:lnTo>
                        <a:lnTo>
                          <a:pt x="143" y="115"/>
                        </a:lnTo>
                        <a:lnTo>
                          <a:pt x="135" y="115"/>
                        </a:lnTo>
                        <a:lnTo>
                          <a:pt x="129" y="111"/>
                        </a:lnTo>
                        <a:lnTo>
                          <a:pt x="123" y="109"/>
                        </a:lnTo>
                        <a:lnTo>
                          <a:pt x="119" y="103"/>
                        </a:lnTo>
                        <a:lnTo>
                          <a:pt x="117" y="97"/>
                        </a:lnTo>
                        <a:lnTo>
                          <a:pt x="117" y="91"/>
                        </a:lnTo>
                        <a:lnTo>
                          <a:pt x="117" y="85"/>
                        </a:lnTo>
                        <a:lnTo>
                          <a:pt x="117" y="79"/>
                        </a:lnTo>
                        <a:lnTo>
                          <a:pt x="119" y="73"/>
                        </a:lnTo>
                        <a:lnTo>
                          <a:pt x="111" y="69"/>
                        </a:lnTo>
                        <a:lnTo>
                          <a:pt x="105" y="67"/>
                        </a:lnTo>
                        <a:lnTo>
                          <a:pt x="99" y="69"/>
                        </a:lnTo>
                        <a:lnTo>
                          <a:pt x="93" y="69"/>
                        </a:lnTo>
                        <a:lnTo>
                          <a:pt x="86" y="69"/>
                        </a:lnTo>
                        <a:lnTo>
                          <a:pt x="80" y="69"/>
                        </a:lnTo>
                        <a:lnTo>
                          <a:pt x="74" y="69"/>
                        </a:lnTo>
                        <a:lnTo>
                          <a:pt x="64" y="65"/>
                        </a:lnTo>
                        <a:lnTo>
                          <a:pt x="58" y="61"/>
                        </a:lnTo>
                        <a:lnTo>
                          <a:pt x="56" y="54"/>
                        </a:lnTo>
                        <a:lnTo>
                          <a:pt x="56" y="48"/>
                        </a:lnTo>
                        <a:lnTo>
                          <a:pt x="56" y="42"/>
                        </a:lnTo>
                        <a:lnTo>
                          <a:pt x="58" y="36"/>
                        </a:lnTo>
                        <a:lnTo>
                          <a:pt x="52" y="34"/>
                        </a:lnTo>
                        <a:lnTo>
                          <a:pt x="46" y="30"/>
                        </a:lnTo>
                        <a:lnTo>
                          <a:pt x="40" y="30"/>
                        </a:lnTo>
                        <a:lnTo>
                          <a:pt x="30" y="28"/>
                        </a:lnTo>
                        <a:lnTo>
                          <a:pt x="24" y="28"/>
                        </a:lnTo>
                        <a:lnTo>
                          <a:pt x="18" y="28"/>
                        </a:lnTo>
                        <a:lnTo>
                          <a:pt x="12" y="22"/>
                        </a:lnTo>
                        <a:lnTo>
                          <a:pt x="6" y="20"/>
                        </a:lnTo>
                        <a:lnTo>
                          <a:pt x="0" y="12"/>
                        </a:lnTo>
                        <a:lnTo>
                          <a:pt x="0" y="6"/>
                        </a:lnTo>
                        <a:lnTo>
                          <a:pt x="1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sp>
                <p:nvSpPr>
                  <p:cNvPr id="17461" name="Freeform 104"/>
                  <p:cNvSpPr>
                    <a:spLocks/>
                  </p:cNvSpPr>
                  <p:nvPr/>
                </p:nvSpPr>
                <p:spPr bwMode="auto">
                  <a:xfrm>
                    <a:off x="3502" y="1388"/>
                    <a:ext cx="709" cy="449"/>
                  </a:xfrm>
                  <a:custGeom>
                    <a:avLst/>
                    <a:gdLst>
                      <a:gd name="T0" fmla="*/ 22 w 261"/>
                      <a:gd name="T1" fmla="*/ 0 h 165"/>
                      <a:gd name="T2" fmla="*/ 30 w 261"/>
                      <a:gd name="T3" fmla="*/ 6 h 165"/>
                      <a:gd name="T4" fmla="*/ 32 w 261"/>
                      <a:gd name="T5" fmla="*/ 18 h 165"/>
                      <a:gd name="T6" fmla="*/ 44 w 261"/>
                      <a:gd name="T7" fmla="*/ 24 h 165"/>
                      <a:gd name="T8" fmla="*/ 56 w 261"/>
                      <a:gd name="T9" fmla="*/ 26 h 165"/>
                      <a:gd name="T10" fmla="*/ 68 w 261"/>
                      <a:gd name="T11" fmla="*/ 26 h 165"/>
                      <a:gd name="T12" fmla="*/ 80 w 261"/>
                      <a:gd name="T13" fmla="*/ 30 h 165"/>
                      <a:gd name="T14" fmla="*/ 84 w 261"/>
                      <a:gd name="T15" fmla="*/ 44 h 165"/>
                      <a:gd name="T16" fmla="*/ 76 w 261"/>
                      <a:gd name="T17" fmla="*/ 54 h 165"/>
                      <a:gd name="T18" fmla="*/ 80 w 261"/>
                      <a:gd name="T19" fmla="*/ 61 h 165"/>
                      <a:gd name="T20" fmla="*/ 93 w 261"/>
                      <a:gd name="T21" fmla="*/ 61 h 165"/>
                      <a:gd name="T22" fmla="*/ 105 w 261"/>
                      <a:gd name="T23" fmla="*/ 61 h 165"/>
                      <a:gd name="T24" fmla="*/ 121 w 261"/>
                      <a:gd name="T25" fmla="*/ 61 h 165"/>
                      <a:gd name="T26" fmla="*/ 133 w 261"/>
                      <a:gd name="T27" fmla="*/ 65 h 165"/>
                      <a:gd name="T28" fmla="*/ 141 w 261"/>
                      <a:gd name="T29" fmla="*/ 77 h 165"/>
                      <a:gd name="T30" fmla="*/ 135 w 261"/>
                      <a:gd name="T31" fmla="*/ 89 h 165"/>
                      <a:gd name="T32" fmla="*/ 143 w 261"/>
                      <a:gd name="T33" fmla="*/ 97 h 165"/>
                      <a:gd name="T34" fmla="*/ 159 w 261"/>
                      <a:gd name="T35" fmla="*/ 101 h 165"/>
                      <a:gd name="T36" fmla="*/ 175 w 261"/>
                      <a:gd name="T37" fmla="*/ 101 h 165"/>
                      <a:gd name="T38" fmla="*/ 187 w 261"/>
                      <a:gd name="T39" fmla="*/ 101 h 165"/>
                      <a:gd name="T40" fmla="*/ 201 w 261"/>
                      <a:gd name="T41" fmla="*/ 103 h 165"/>
                      <a:gd name="T42" fmla="*/ 211 w 261"/>
                      <a:gd name="T43" fmla="*/ 111 h 165"/>
                      <a:gd name="T44" fmla="*/ 205 w 261"/>
                      <a:gd name="T45" fmla="*/ 123 h 165"/>
                      <a:gd name="T46" fmla="*/ 215 w 261"/>
                      <a:gd name="T47" fmla="*/ 129 h 165"/>
                      <a:gd name="T48" fmla="*/ 231 w 261"/>
                      <a:gd name="T49" fmla="*/ 129 h 165"/>
                      <a:gd name="T50" fmla="*/ 249 w 261"/>
                      <a:gd name="T51" fmla="*/ 135 h 165"/>
                      <a:gd name="T52" fmla="*/ 259 w 261"/>
                      <a:gd name="T53" fmla="*/ 145 h 165"/>
                      <a:gd name="T54" fmla="*/ 261 w 261"/>
                      <a:gd name="T55" fmla="*/ 157 h 165"/>
                      <a:gd name="T56" fmla="*/ 247 w 261"/>
                      <a:gd name="T57" fmla="*/ 165 h 165"/>
                      <a:gd name="T58" fmla="*/ 235 w 261"/>
                      <a:gd name="T59" fmla="*/ 161 h 165"/>
                      <a:gd name="T60" fmla="*/ 235 w 261"/>
                      <a:gd name="T61" fmla="*/ 149 h 165"/>
                      <a:gd name="T62" fmla="*/ 223 w 261"/>
                      <a:gd name="T63" fmla="*/ 145 h 165"/>
                      <a:gd name="T64" fmla="*/ 211 w 261"/>
                      <a:gd name="T65" fmla="*/ 143 h 165"/>
                      <a:gd name="T66" fmla="*/ 199 w 261"/>
                      <a:gd name="T67" fmla="*/ 143 h 165"/>
                      <a:gd name="T68" fmla="*/ 187 w 261"/>
                      <a:gd name="T69" fmla="*/ 143 h 165"/>
                      <a:gd name="T70" fmla="*/ 175 w 261"/>
                      <a:gd name="T71" fmla="*/ 137 h 165"/>
                      <a:gd name="T72" fmla="*/ 177 w 261"/>
                      <a:gd name="T73" fmla="*/ 123 h 165"/>
                      <a:gd name="T74" fmla="*/ 175 w 261"/>
                      <a:gd name="T75" fmla="*/ 115 h 165"/>
                      <a:gd name="T76" fmla="*/ 163 w 261"/>
                      <a:gd name="T77" fmla="*/ 115 h 165"/>
                      <a:gd name="T78" fmla="*/ 151 w 261"/>
                      <a:gd name="T79" fmla="*/ 115 h 165"/>
                      <a:gd name="T80" fmla="*/ 135 w 261"/>
                      <a:gd name="T81" fmla="*/ 115 h 165"/>
                      <a:gd name="T82" fmla="*/ 123 w 261"/>
                      <a:gd name="T83" fmla="*/ 109 h 165"/>
                      <a:gd name="T84" fmla="*/ 117 w 261"/>
                      <a:gd name="T85" fmla="*/ 97 h 165"/>
                      <a:gd name="T86" fmla="*/ 117 w 261"/>
                      <a:gd name="T87" fmla="*/ 85 h 165"/>
                      <a:gd name="T88" fmla="*/ 119 w 261"/>
                      <a:gd name="T89" fmla="*/ 73 h 165"/>
                      <a:gd name="T90" fmla="*/ 105 w 261"/>
                      <a:gd name="T91" fmla="*/ 67 h 165"/>
                      <a:gd name="T92" fmla="*/ 93 w 261"/>
                      <a:gd name="T93" fmla="*/ 69 h 165"/>
                      <a:gd name="T94" fmla="*/ 80 w 261"/>
                      <a:gd name="T95" fmla="*/ 69 h 165"/>
                      <a:gd name="T96" fmla="*/ 64 w 261"/>
                      <a:gd name="T97" fmla="*/ 65 h 165"/>
                      <a:gd name="T98" fmla="*/ 56 w 261"/>
                      <a:gd name="T99" fmla="*/ 54 h 165"/>
                      <a:gd name="T100" fmla="*/ 56 w 261"/>
                      <a:gd name="T101" fmla="*/ 42 h 165"/>
                      <a:gd name="T102" fmla="*/ 52 w 261"/>
                      <a:gd name="T103" fmla="*/ 34 h 165"/>
                      <a:gd name="T104" fmla="*/ 40 w 261"/>
                      <a:gd name="T105" fmla="*/ 30 h 165"/>
                      <a:gd name="T106" fmla="*/ 24 w 261"/>
                      <a:gd name="T107" fmla="*/ 28 h 165"/>
                      <a:gd name="T108" fmla="*/ 12 w 261"/>
                      <a:gd name="T109" fmla="*/ 22 h 165"/>
                      <a:gd name="T110" fmla="*/ 0 w 261"/>
                      <a:gd name="T111" fmla="*/ 12 h 165"/>
                      <a:gd name="T112" fmla="*/ 14 w 261"/>
                      <a:gd name="T113" fmla="*/ 0 h 165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w 261"/>
                      <a:gd name="T172" fmla="*/ 0 h 165"/>
                      <a:gd name="T173" fmla="*/ 261 w 261"/>
                      <a:gd name="T174" fmla="*/ 165 h 165"/>
                    </a:gdLst>
                    <a:ahLst/>
                    <a:cxnLst>
                      <a:cxn ang="T114">
                        <a:pos x="T0" y="T1"/>
                      </a:cxn>
                      <a:cxn ang="T115">
                        <a:pos x="T2" y="T3"/>
                      </a:cxn>
                      <a:cxn ang="T116">
                        <a:pos x="T4" y="T5"/>
                      </a:cxn>
                      <a:cxn ang="T117">
                        <a:pos x="T6" y="T7"/>
                      </a:cxn>
                      <a:cxn ang="T118">
                        <a:pos x="T8" y="T9"/>
                      </a:cxn>
                      <a:cxn ang="T119">
                        <a:pos x="T10" y="T11"/>
                      </a:cxn>
                      <a:cxn ang="T120">
                        <a:pos x="T12" y="T13"/>
                      </a:cxn>
                      <a:cxn ang="T121">
                        <a:pos x="T14" y="T15"/>
                      </a:cxn>
                      <a:cxn ang="T122">
                        <a:pos x="T16" y="T17"/>
                      </a:cxn>
                      <a:cxn ang="T123">
                        <a:pos x="T18" y="T19"/>
                      </a:cxn>
                      <a:cxn ang="T124">
                        <a:pos x="T20" y="T21"/>
                      </a:cxn>
                      <a:cxn ang="T125">
                        <a:pos x="T22" y="T23"/>
                      </a:cxn>
                      <a:cxn ang="T126">
                        <a:pos x="T24" y="T25"/>
                      </a:cxn>
                      <a:cxn ang="T127">
                        <a:pos x="T26" y="T27"/>
                      </a:cxn>
                      <a:cxn ang="T128">
                        <a:pos x="T28" y="T29"/>
                      </a:cxn>
                      <a:cxn ang="T129">
                        <a:pos x="T30" y="T31"/>
                      </a:cxn>
                      <a:cxn ang="T130">
                        <a:pos x="T32" y="T33"/>
                      </a:cxn>
                      <a:cxn ang="T131">
                        <a:pos x="T34" y="T35"/>
                      </a:cxn>
                      <a:cxn ang="T132">
                        <a:pos x="T36" y="T37"/>
                      </a:cxn>
                      <a:cxn ang="T133">
                        <a:pos x="T38" y="T39"/>
                      </a:cxn>
                      <a:cxn ang="T134">
                        <a:pos x="T40" y="T41"/>
                      </a:cxn>
                      <a:cxn ang="T135">
                        <a:pos x="T42" y="T43"/>
                      </a:cxn>
                      <a:cxn ang="T136">
                        <a:pos x="T44" y="T45"/>
                      </a:cxn>
                      <a:cxn ang="T137">
                        <a:pos x="T46" y="T47"/>
                      </a:cxn>
                      <a:cxn ang="T138">
                        <a:pos x="T48" y="T49"/>
                      </a:cxn>
                      <a:cxn ang="T139">
                        <a:pos x="T50" y="T51"/>
                      </a:cxn>
                      <a:cxn ang="T140">
                        <a:pos x="T52" y="T53"/>
                      </a:cxn>
                      <a:cxn ang="T141">
                        <a:pos x="T54" y="T55"/>
                      </a:cxn>
                      <a:cxn ang="T142">
                        <a:pos x="T56" y="T57"/>
                      </a:cxn>
                      <a:cxn ang="T143">
                        <a:pos x="T58" y="T59"/>
                      </a:cxn>
                      <a:cxn ang="T144">
                        <a:pos x="T60" y="T61"/>
                      </a:cxn>
                      <a:cxn ang="T145">
                        <a:pos x="T62" y="T63"/>
                      </a:cxn>
                      <a:cxn ang="T146">
                        <a:pos x="T64" y="T65"/>
                      </a:cxn>
                      <a:cxn ang="T147">
                        <a:pos x="T66" y="T67"/>
                      </a:cxn>
                      <a:cxn ang="T148">
                        <a:pos x="T68" y="T69"/>
                      </a:cxn>
                      <a:cxn ang="T149">
                        <a:pos x="T70" y="T71"/>
                      </a:cxn>
                      <a:cxn ang="T150">
                        <a:pos x="T72" y="T73"/>
                      </a:cxn>
                      <a:cxn ang="T151">
                        <a:pos x="T74" y="T75"/>
                      </a:cxn>
                      <a:cxn ang="T152">
                        <a:pos x="T76" y="T77"/>
                      </a:cxn>
                      <a:cxn ang="T153">
                        <a:pos x="T78" y="T79"/>
                      </a:cxn>
                      <a:cxn ang="T154">
                        <a:pos x="T80" y="T81"/>
                      </a:cxn>
                      <a:cxn ang="T155">
                        <a:pos x="T82" y="T83"/>
                      </a:cxn>
                      <a:cxn ang="T156">
                        <a:pos x="T84" y="T85"/>
                      </a:cxn>
                      <a:cxn ang="T157">
                        <a:pos x="T86" y="T87"/>
                      </a:cxn>
                      <a:cxn ang="T158">
                        <a:pos x="T88" y="T89"/>
                      </a:cxn>
                      <a:cxn ang="T159">
                        <a:pos x="T90" y="T91"/>
                      </a:cxn>
                      <a:cxn ang="T160">
                        <a:pos x="T92" y="T93"/>
                      </a:cxn>
                      <a:cxn ang="T161">
                        <a:pos x="T94" y="T95"/>
                      </a:cxn>
                      <a:cxn ang="T162">
                        <a:pos x="T96" y="T97"/>
                      </a:cxn>
                      <a:cxn ang="T163">
                        <a:pos x="T98" y="T99"/>
                      </a:cxn>
                      <a:cxn ang="T164">
                        <a:pos x="T100" y="T101"/>
                      </a:cxn>
                      <a:cxn ang="T165">
                        <a:pos x="T102" y="T103"/>
                      </a:cxn>
                      <a:cxn ang="T166">
                        <a:pos x="T104" y="T105"/>
                      </a:cxn>
                      <a:cxn ang="T167">
                        <a:pos x="T106" y="T107"/>
                      </a:cxn>
                      <a:cxn ang="T168">
                        <a:pos x="T108" y="T109"/>
                      </a:cxn>
                      <a:cxn ang="T169">
                        <a:pos x="T110" y="T111"/>
                      </a:cxn>
                      <a:cxn ang="T170">
                        <a:pos x="T112" y="T113"/>
                      </a:cxn>
                    </a:cxnLst>
                    <a:rect l="T171" t="T172" r="T173" b="T174"/>
                    <a:pathLst>
                      <a:path w="261" h="165">
                        <a:moveTo>
                          <a:pt x="14" y="0"/>
                        </a:moveTo>
                        <a:lnTo>
                          <a:pt x="22" y="0"/>
                        </a:lnTo>
                        <a:lnTo>
                          <a:pt x="28" y="0"/>
                        </a:lnTo>
                        <a:lnTo>
                          <a:pt x="30" y="6"/>
                        </a:lnTo>
                        <a:lnTo>
                          <a:pt x="34" y="12"/>
                        </a:lnTo>
                        <a:lnTo>
                          <a:pt x="32" y="18"/>
                        </a:lnTo>
                        <a:lnTo>
                          <a:pt x="38" y="22"/>
                        </a:lnTo>
                        <a:lnTo>
                          <a:pt x="44" y="24"/>
                        </a:lnTo>
                        <a:lnTo>
                          <a:pt x="50" y="26"/>
                        </a:lnTo>
                        <a:lnTo>
                          <a:pt x="56" y="26"/>
                        </a:lnTo>
                        <a:lnTo>
                          <a:pt x="62" y="26"/>
                        </a:lnTo>
                        <a:lnTo>
                          <a:pt x="68" y="26"/>
                        </a:lnTo>
                        <a:lnTo>
                          <a:pt x="74" y="28"/>
                        </a:lnTo>
                        <a:lnTo>
                          <a:pt x="80" y="30"/>
                        </a:lnTo>
                        <a:lnTo>
                          <a:pt x="84" y="38"/>
                        </a:lnTo>
                        <a:lnTo>
                          <a:pt x="84" y="44"/>
                        </a:lnTo>
                        <a:lnTo>
                          <a:pt x="76" y="48"/>
                        </a:lnTo>
                        <a:lnTo>
                          <a:pt x="76" y="54"/>
                        </a:lnTo>
                        <a:lnTo>
                          <a:pt x="74" y="59"/>
                        </a:lnTo>
                        <a:lnTo>
                          <a:pt x="80" y="61"/>
                        </a:lnTo>
                        <a:lnTo>
                          <a:pt x="87" y="61"/>
                        </a:lnTo>
                        <a:lnTo>
                          <a:pt x="93" y="61"/>
                        </a:lnTo>
                        <a:lnTo>
                          <a:pt x="99" y="61"/>
                        </a:lnTo>
                        <a:lnTo>
                          <a:pt x="105" y="61"/>
                        </a:lnTo>
                        <a:lnTo>
                          <a:pt x="113" y="61"/>
                        </a:lnTo>
                        <a:lnTo>
                          <a:pt x="121" y="61"/>
                        </a:lnTo>
                        <a:lnTo>
                          <a:pt x="127" y="61"/>
                        </a:lnTo>
                        <a:lnTo>
                          <a:pt x="133" y="65"/>
                        </a:lnTo>
                        <a:lnTo>
                          <a:pt x="139" y="71"/>
                        </a:lnTo>
                        <a:lnTo>
                          <a:pt x="141" y="77"/>
                        </a:lnTo>
                        <a:lnTo>
                          <a:pt x="137" y="83"/>
                        </a:lnTo>
                        <a:lnTo>
                          <a:pt x="135" y="89"/>
                        </a:lnTo>
                        <a:lnTo>
                          <a:pt x="135" y="95"/>
                        </a:lnTo>
                        <a:lnTo>
                          <a:pt x="143" y="97"/>
                        </a:lnTo>
                        <a:lnTo>
                          <a:pt x="149" y="101"/>
                        </a:lnTo>
                        <a:lnTo>
                          <a:pt x="159" y="101"/>
                        </a:lnTo>
                        <a:lnTo>
                          <a:pt x="167" y="101"/>
                        </a:lnTo>
                        <a:lnTo>
                          <a:pt x="175" y="101"/>
                        </a:lnTo>
                        <a:lnTo>
                          <a:pt x="181" y="101"/>
                        </a:lnTo>
                        <a:lnTo>
                          <a:pt x="187" y="101"/>
                        </a:lnTo>
                        <a:lnTo>
                          <a:pt x="195" y="101"/>
                        </a:lnTo>
                        <a:lnTo>
                          <a:pt x="201" y="103"/>
                        </a:lnTo>
                        <a:lnTo>
                          <a:pt x="207" y="105"/>
                        </a:lnTo>
                        <a:lnTo>
                          <a:pt x="211" y="111"/>
                        </a:lnTo>
                        <a:lnTo>
                          <a:pt x="211" y="117"/>
                        </a:lnTo>
                        <a:lnTo>
                          <a:pt x="205" y="123"/>
                        </a:lnTo>
                        <a:lnTo>
                          <a:pt x="207" y="129"/>
                        </a:lnTo>
                        <a:lnTo>
                          <a:pt x="215" y="129"/>
                        </a:lnTo>
                        <a:lnTo>
                          <a:pt x="223" y="129"/>
                        </a:lnTo>
                        <a:lnTo>
                          <a:pt x="231" y="129"/>
                        </a:lnTo>
                        <a:lnTo>
                          <a:pt x="241" y="131"/>
                        </a:lnTo>
                        <a:lnTo>
                          <a:pt x="249" y="135"/>
                        </a:lnTo>
                        <a:lnTo>
                          <a:pt x="255" y="139"/>
                        </a:lnTo>
                        <a:lnTo>
                          <a:pt x="259" y="145"/>
                        </a:lnTo>
                        <a:lnTo>
                          <a:pt x="261" y="151"/>
                        </a:lnTo>
                        <a:lnTo>
                          <a:pt x="261" y="157"/>
                        </a:lnTo>
                        <a:lnTo>
                          <a:pt x="255" y="161"/>
                        </a:lnTo>
                        <a:lnTo>
                          <a:pt x="247" y="165"/>
                        </a:lnTo>
                        <a:lnTo>
                          <a:pt x="241" y="165"/>
                        </a:lnTo>
                        <a:lnTo>
                          <a:pt x="235" y="161"/>
                        </a:lnTo>
                        <a:lnTo>
                          <a:pt x="235" y="155"/>
                        </a:lnTo>
                        <a:lnTo>
                          <a:pt x="235" y="149"/>
                        </a:lnTo>
                        <a:lnTo>
                          <a:pt x="229" y="145"/>
                        </a:lnTo>
                        <a:lnTo>
                          <a:pt x="223" y="145"/>
                        </a:lnTo>
                        <a:lnTo>
                          <a:pt x="217" y="143"/>
                        </a:lnTo>
                        <a:lnTo>
                          <a:pt x="211" y="143"/>
                        </a:lnTo>
                        <a:lnTo>
                          <a:pt x="205" y="143"/>
                        </a:lnTo>
                        <a:lnTo>
                          <a:pt x="199" y="143"/>
                        </a:lnTo>
                        <a:lnTo>
                          <a:pt x="193" y="143"/>
                        </a:lnTo>
                        <a:lnTo>
                          <a:pt x="187" y="143"/>
                        </a:lnTo>
                        <a:lnTo>
                          <a:pt x="181" y="139"/>
                        </a:lnTo>
                        <a:lnTo>
                          <a:pt x="175" y="137"/>
                        </a:lnTo>
                        <a:lnTo>
                          <a:pt x="175" y="129"/>
                        </a:lnTo>
                        <a:lnTo>
                          <a:pt x="177" y="123"/>
                        </a:lnTo>
                        <a:lnTo>
                          <a:pt x="183" y="119"/>
                        </a:lnTo>
                        <a:lnTo>
                          <a:pt x="175" y="115"/>
                        </a:lnTo>
                        <a:lnTo>
                          <a:pt x="169" y="115"/>
                        </a:lnTo>
                        <a:lnTo>
                          <a:pt x="163" y="115"/>
                        </a:lnTo>
                        <a:lnTo>
                          <a:pt x="157" y="115"/>
                        </a:lnTo>
                        <a:lnTo>
                          <a:pt x="151" y="115"/>
                        </a:lnTo>
                        <a:lnTo>
                          <a:pt x="143" y="115"/>
                        </a:lnTo>
                        <a:lnTo>
                          <a:pt x="135" y="115"/>
                        </a:lnTo>
                        <a:lnTo>
                          <a:pt x="129" y="111"/>
                        </a:lnTo>
                        <a:lnTo>
                          <a:pt x="123" y="109"/>
                        </a:lnTo>
                        <a:lnTo>
                          <a:pt x="119" y="103"/>
                        </a:lnTo>
                        <a:lnTo>
                          <a:pt x="117" y="97"/>
                        </a:lnTo>
                        <a:lnTo>
                          <a:pt x="117" y="91"/>
                        </a:lnTo>
                        <a:lnTo>
                          <a:pt x="117" y="85"/>
                        </a:lnTo>
                        <a:lnTo>
                          <a:pt x="117" y="79"/>
                        </a:lnTo>
                        <a:lnTo>
                          <a:pt x="119" y="73"/>
                        </a:lnTo>
                        <a:lnTo>
                          <a:pt x="111" y="69"/>
                        </a:lnTo>
                        <a:lnTo>
                          <a:pt x="105" y="67"/>
                        </a:lnTo>
                        <a:lnTo>
                          <a:pt x="99" y="69"/>
                        </a:lnTo>
                        <a:lnTo>
                          <a:pt x="93" y="69"/>
                        </a:lnTo>
                        <a:lnTo>
                          <a:pt x="86" y="69"/>
                        </a:lnTo>
                        <a:lnTo>
                          <a:pt x="80" y="69"/>
                        </a:lnTo>
                        <a:lnTo>
                          <a:pt x="74" y="69"/>
                        </a:lnTo>
                        <a:lnTo>
                          <a:pt x="64" y="65"/>
                        </a:lnTo>
                        <a:lnTo>
                          <a:pt x="58" y="61"/>
                        </a:lnTo>
                        <a:lnTo>
                          <a:pt x="56" y="54"/>
                        </a:lnTo>
                        <a:lnTo>
                          <a:pt x="56" y="48"/>
                        </a:lnTo>
                        <a:lnTo>
                          <a:pt x="56" y="42"/>
                        </a:lnTo>
                        <a:lnTo>
                          <a:pt x="58" y="36"/>
                        </a:lnTo>
                        <a:lnTo>
                          <a:pt x="52" y="34"/>
                        </a:lnTo>
                        <a:lnTo>
                          <a:pt x="46" y="30"/>
                        </a:lnTo>
                        <a:lnTo>
                          <a:pt x="40" y="30"/>
                        </a:lnTo>
                        <a:lnTo>
                          <a:pt x="30" y="28"/>
                        </a:lnTo>
                        <a:lnTo>
                          <a:pt x="24" y="28"/>
                        </a:lnTo>
                        <a:lnTo>
                          <a:pt x="18" y="28"/>
                        </a:lnTo>
                        <a:lnTo>
                          <a:pt x="12" y="22"/>
                        </a:lnTo>
                        <a:lnTo>
                          <a:pt x="6" y="20"/>
                        </a:lnTo>
                        <a:lnTo>
                          <a:pt x="0" y="12"/>
                        </a:lnTo>
                        <a:lnTo>
                          <a:pt x="0" y="6"/>
                        </a:lnTo>
                        <a:lnTo>
                          <a:pt x="1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sp>
                <p:nvSpPr>
                  <p:cNvPr id="17462" name="Freeform 105"/>
                  <p:cNvSpPr>
                    <a:spLocks/>
                  </p:cNvSpPr>
                  <p:nvPr/>
                </p:nvSpPr>
                <p:spPr bwMode="auto">
                  <a:xfrm>
                    <a:off x="3453" y="1524"/>
                    <a:ext cx="261" cy="193"/>
                  </a:xfrm>
                  <a:custGeom>
                    <a:avLst/>
                    <a:gdLst>
                      <a:gd name="T0" fmla="*/ 24 w 96"/>
                      <a:gd name="T1" fmla="*/ 0 h 71"/>
                      <a:gd name="T2" fmla="*/ 34 w 96"/>
                      <a:gd name="T3" fmla="*/ 3 h 71"/>
                      <a:gd name="T4" fmla="*/ 38 w 96"/>
                      <a:gd name="T5" fmla="*/ 9 h 71"/>
                      <a:gd name="T6" fmla="*/ 40 w 96"/>
                      <a:gd name="T7" fmla="*/ 15 h 71"/>
                      <a:gd name="T8" fmla="*/ 40 w 96"/>
                      <a:gd name="T9" fmla="*/ 21 h 71"/>
                      <a:gd name="T10" fmla="*/ 44 w 96"/>
                      <a:gd name="T11" fmla="*/ 27 h 71"/>
                      <a:gd name="T12" fmla="*/ 50 w 96"/>
                      <a:gd name="T13" fmla="*/ 31 h 71"/>
                      <a:gd name="T14" fmla="*/ 56 w 96"/>
                      <a:gd name="T15" fmla="*/ 33 h 71"/>
                      <a:gd name="T16" fmla="*/ 64 w 96"/>
                      <a:gd name="T17" fmla="*/ 35 h 71"/>
                      <a:gd name="T18" fmla="*/ 70 w 96"/>
                      <a:gd name="T19" fmla="*/ 37 h 71"/>
                      <a:gd name="T20" fmla="*/ 78 w 96"/>
                      <a:gd name="T21" fmla="*/ 37 h 71"/>
                      <a:gd name="T22" fmla="*/ 84 w 96"/>
                      <a:gd name="T23" fmla="*/ 41 h 71"/>
                      <a:gd name="T24" fmla="*/ 90 w 96"/>
                      <a:gd name="T25" fmla="*/ 43 h 71"/>
                      <a:gd name="T26" fmla="*/ 94 w 96"/>
                      <a:gd name="T27" fmla="*/ 49 h 71"/>
                      <a:gd name="T28" fmla="*/ 96 w 96"/>
                      <a:gd name="T29" fmla="*/ 55 h 71"/>
                      <a:gd name="T30" fmla="*/ 96 w 96"/>
                      <a:gd name="T31" fmla="*/ 61 h 71"/>
                      <a:gd name="T32" fmla="*/ 90 w 96"/>
                      <a:gd name="T33" fmla="*/ 67 h 71"/>
                      <a:gd name="T34" fmla="*/ 84 w 96"/>
                      <a:gd name="T35" fmla="*/ 71 h 71"/>
                      <a:gd name="T36" fmla="*/ 78 w 96"/>
                      <a:gd name="T37" fmla="*/ 71 h 71"/>
                      <a:gd name="T38" fmla="*/ 72 w 96"/>
                      <a:gd name="T39" fmla="*/ 71 h 71"/>
                      <a:gd name="T40" fmla="*/ 66 w 96"/>
                      <a:gd name="T41" fmla="*/ 65 h 71"/>
                      <a:gd name="T42" fmla="*/ 66 w 96"/>
                      <a:gd name="T43" fmla="*/ 59 h 71"/>
                      <a:gd name="T44" fmla="*/ 62 w 96"/>
                      <a:gd name="T45" fmla="*/ 53 h 71"/>
                      <a:gd name="T46" fmla="*/ 56 w 96"/>
                      <a:gd name="T47" fmla="*/ 51 h 71"/>
                      <a:gd name="T48" fmla="*/ 50 w 96"/>
                      <a:gd name="T49" fmla="*/ 51 h 71"/>
                      <a:gd name="T50" fmla="*/ 44 w 96"/>
                      <a:gd name="T51" fmla="*/ 51 h 71"/>
                      <a:gd name="T52" fmla="*/ 38 w 96"/>
                      <a:gd name="T53" fmla="*/ 49 h 71"/>
                      <a:gd name="T54" fmla="*/ 32 w 96"/>
                      <a:gd name="T55" fmla="*/ 47 h 71"/>
                      <a:gd name="T56" fmla="*/ 26 w 96"/>
                      <a:gd name="T57" fmla="*/ 45 h 71"/>
                      <a:gd name="T58" fmla="*/ 20 w 96"/>
                      <a:gd name="T59" fmla="*/ 41 h 71"/>
                      <a:gd name="T60" fmla="*/ 18 w 96"/>
                      <a:gd name="T61" fmla="*/ 35 h 71"/>
                      <a:gd name="T62" fmla="*/ 16 w 96"/>
                      <a:gd name="T63" fmla="*/ 29 h 71"/>
                      <a:gd name="T64" fmla="*/ 10 w 96"/>
                      <a:gd name="T65" fmla="*/ 27 h 71"/>
                      <a:gd name="T66" fmla="*/ 6 w 96"/>
                      <a:gd name="T67" fmla="*/ 21 h 71"/>
                      <a:gd name="T68" fmla="*/ 0 w 96"/>
                      <a:gd name="T69" fmla="*/ 17 h 71"/>
                      <a:gd name="T70" fmla="*/ 6 w 96"/>
                      <a:gd name="T71" fmla="*/ 13 h 71"/>
                      <a:gd name="T72" fmla="*/ 10 w 96"/>
                      <a:gd name="T73" fmla="*/ 7 h 71"/>
                      <a:gd name="T74" fmla="*/ 16 w 96"/>
                      <a:gd name="T75" fmla="*/ 5 h 71"/>
                      <a:gd name="T76" fmla="*/ 24 w 96"/>
                      <a:gd name="T77" fmla="*/ 0 h 71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w 96"/>
                      <a:gd name="T118" fmla="*/ 0 h 71"/>
                      <a:gd name="T119" fmla="*/ 96 w 96"/>
                      <a:gd name="T120" fmla="*/ 71 h 71"/>
                    </a:gdLst>
                    <a:ahLst/>
                    <a:cxnLst>
                      <a:cxn ang="T78">
                        <a:pos x="T0" y="T1"/>
                      </a:cxn>
                      <a:cxn ang="T79">
                        <a:pos x="T2" y="T3"/>
                      </a:cxn>
                      <a:cxn ang="T80">
                        <a:pos x="T4" y="T5"/>
                      </a:cxn>
                      <a:cxn ang="T81">
                        <a:pos x="T6" y="T7"/>
                      </a:cxn>
                      <a:cxn ang="T82">
                        <a:pos x="T8" y="T9"/>
                      </a:cxn>
                      <a:cxn ang="T83">
                        <a:pos x="T10" y="T11"/>
                      </a:cxn>
                      <a:cxn ang="T84">
                        <a:pos x="T12" y="T13"/>
                      </a:cxn>
                      <a:cxn ang="T85">
                        <a:pos x="T14" y="T15"/>
                      </a:cxn>
                      <a:cxn ang="T86">
                        <a:pos x="T16" y="T17"/>
                      </a:cxn>
                      <a:cxn ang="T87">
                        <a:pos x="T18" y="T19"/>
                      </a:cxn>
                      <a:cxn ang="T88">
                        <a:pos x="T20" y="T21"/>
                      </a:cxn>
                      <a:cxn ang="T89">
                        <a:pos x="T22" y="T23"/>
                      </a:cxn>
                      <a:cxn ang="T90">
                        <a:pos x="T24" y="T25"/>
                      </a:cxn>
                      <a:cxn ang="T91">
                        <a:pos x="T26" y="T27"/>
                      </a:cxn>
                      <a:cxn ang="T92">
                        <a:pos x="T28" y="T29"/>
                      </a:cxn>
                      <a:cxn ang="T93">
                        <a:pos x="T30" y="T31"/>
                      </a:cxn>
                      <a:cxn ang="T94">
                        <a:pos x="T32" y="T33"/>
                      </a:cxn>
                      <a:cxn ang="T95">
                        <a:pos x="T34" y="T35"/>
                      </a:cxn>
                      <a:cxn ang="T96">
                        <a:pos x="T36" y="T37"/>
                      </a:cxn>
                      <a:cxn ang="T97">
                        <a:pos x="T38" y="T39"/>
                      </a:cxn>
                      <a:cxn ang="T98">
                        <a:pos x="T40" y="T41"/>
                      </a:cxn>
                      <a:cxn ang="T99">
                        <a:pos x="T42" y="T43"/>
                      </a:cxn>
                      <a:cxn ang="T100">
                        <a:pos x="T44" y="T45"/>
                      </a:cxn>
                      <a:cxn ang="T101">
                        <a:pos x="T46" y="T47"/>
                      </a:cxn>
                      <a:cxn ang="T102">
                        <a:pos x="T48" y="T49"/>
                      </a:cxn>
                      <a:cxn ang="T103">
                        <a:pos x="T50" y="T51"/>
                      </a:cxn>
                      <a:cxn ang="T104">
                        <a:pos x="T52" y="T53"/>
                      </a:cxn>
                      <a:cxn ang="T105">
                        <a:pos x="T54" y="T55"/>
                      </a:cxn>
                      <a:cxn ang="T106">
                        <a:pos x="T56" y="T57"/>
                      </a:cxn>
                      <a:cxn ang="T107">
                        <a:pos x="T58" y="T59"/>
                      </a:cxn>
                      <a:cxn ang="T108">
                        <a:pos x="T60" y="T61"/>
                      </a:cxn>
                      <a:cxn ang="T109">
                        <a:pos x="T62" y="T63"/>
                      </a:cxn>
                      <a:cxn ang="T110">
                        <a:pos x="T64" y="T65"/>
                      </a:cxn>
                      <a:cxn ang="T111">
                        <a:pos x="T66" y="T67"/>
                      </a:cxn>
                      <a:cxn ang="T112">
                        <a:pos x="T68" y="T69"/>
                      </a:cxn>
                      <a:cxn ang="T113">
                        <a:pos x="T70" y="T71"/>
                      </a:cxn>
                      <a:cxn ang="T114">
                        <a:pos x="T72" y="T73"/>
                      </a:cxn>
                      <a:cxn ang="T115">
                        <a:pos x="T74" y="T75"/>
                      </a:cxn>
                      <a:cxn ang="T116">
                        <a:pos x="T76" y="T77"/>
                      </a:cxn>
                    </a:cxnLst>
                    <a:rect l="T117" t="T118" r="T119" b="T120"/>
                    <a:pathLst>
                      <a:path w="96" h="71">
                        <a:moveTo>
                          <a:pt x="24" y="0"/>
                        </a:moveTo>
                        <a:lnTo>
                          <a:pt x="34" y="3"/>
                        </a:lnTo>
                        <a:lnTo>
                          <a:pt x="38" y="9"/>
                        </a:lnTo>
                        <a:lnTo>
                          <a:pt x="40" y="15"/>
                        </a:lnTo>
                        <a:lnTo>
                          <a:pt x="40" y="21"/>
                        </a:lnTo>
                        <a:lnTo>
                          <a:pt x="44" y="27"/>
                        </a:lnTo>
                        <a:lnTo>
                          <a:pt x="50" y="31"/>
                        </a:lnTo>
                        <a:lnTo>
                          <a:pt x="56" y="33"/>
                        </a:lnTo>
                        <a:lnTo>
                          <a:pt x="64" y="35"/>
                        </a:lnTo>
                        <a:lnTo>
                          <a:pt x="70" y="37"/>
                        </a:lnTo>
                        <a:lnTo>
                          <a:pt x="78" y="37"/>
                        </a:lnTo>
                        <a:lnTo>
                          <a:pt x="84" y="41"/>
                        </a:lnTo>
                        <a:lnTo>
                          <a:pt x="90" y="43"/>
                        </a:lnTo>
                        <a:lnTo>
                          <a:pt x="94" y="49"/>
                        </a:lnTo>
                        <a:lnTo>
                          <a:pt x="96" y="55"/>
                        </a:lnTo>
                        <a:lnTo>
                          <a:pt x="96" y="61"/>
                        </a:lnTo>
                        <a:lnTo>
                          <a:pt x="90" y="67"/>
                        </a:lnTo>
                        <a:lnTo>
                          <a:pt x="84" y="71"/>
                        </a:lnTo>
                        <a:lnTo>
                          <a:pt x="78" y="71"/>
                        </a:lnTo>
                        <a:lnTo>
                          <a:pt x="72" y="71"/>
                        </a:lnTo>
                        <a:lnTo>
                          <a:pt x="66" y="65"/>
                        </a:lnTo>
                        <a:lnTo>
                          <a:pt x="66" y="59"/>
                        </a:lnTo>
                        <a:lnTo>
                          <a:pt x="62" y="53"/>
                        </a:lnTo>
                        <a:lnTo>
                          <a:pt x="56" y="51"/>
                        </a:lnTo>
                        <a:lnTo>
                          <a:pt x="50" y="51"/>
                        </a:lnTo>
                        <a:lnTo>
                          <a:pt x="44" y="51"/>
                        </a:lnTo>
                        <a:lnTo>
                          <a:pt x="38" y="49"/>
                        </a:lnTo>
                        <a:lnTo>
                          <a:pt x="32" y="47"/>
                        </a:lnTo>
                        <a:lnTo>
                          <a:pt x="26" y="45"/>
                        </a:lnTo>
                        <a:lnTo>
                          <a:pt x="20" y="41"/>
                        </a:lnTo>
                        <a:lnTo>
                          <a:pt x="18" y="35"/>
                        </a:lnTo>
                        <a:lnTo>
                          <a:pt x="16" y="29"/>
                        </a:lnTo>
                        <a:lnTo>
                          <a:pt x="10" y="27"/>
                        </a:lnTo>
                        <a:lnTo>
                          <a:pt x="6" y="21"/>
                        </a:lnTo>
                        <a:lnTo>
                          <a:pt x="0" y="17"/>
                        </a:lnTo>
                        <a:lnTo>
                          <a:pt x="6" y="13"/>
                        </a:lnTo>
                        <a:lnTo>
                          <a:pt x="10" y="7"/>
                        </a:lnTo>
                        <a:lnTo>
                          <a:pt x="16" y="5"/>
                        </a:lnTo>
                        <a:lnTo>
                          <a:pt x="2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</p:grpSp>
            <p:grpSp>
              <p:nvGrpSpPr>
                <p:cNvPr id="17451" name="Group 106"/>
                <p:cNvGrpSpPr>
                  <a:grpSpLocks/>
                </p:cNvGrpSpPr>
                <p:nvPr/>
              </p:nvGrpSpPr>
              <p:grpSpPr bwMode="auto">
                <a:xfrm>
                  <a:off x="4532" y="1560"/>
                  <a:ext cx="375" cy="206"/>
                  <a:chOff x="4532" y="1560"/>
                  <a:chExt cx="375" cy="206"/>
                </a:xfrm>
              </p:grpSpPr>
              <p:sp>
                <p:nvSpPr>
                  <p:cNvPr id="17458" name="Freeform 107"/>
                  <p:cNvSpPr>
                    <a:spLocks/>
                  </p:cNvSpPr>
                  <p:nvPr/>
                </p:nvSpPr>
                <p:spPr bwMode="auto">
                  <a:xfrm>
                    <a:off x="4630" y="1560"/>
                    <a:ext cx="277" cy="206"/>
                  </a:xfrm>
                  <a:custGeom>
                    <a:avLst/>
                    <a:gdLst>
                      <a:gd name="T0" fmla="*/ 28 w 102"/>
                      <a:gd name="T1" fmla="*/ 0 h 76"/>
                      <a:gd name="T2" fmla="*/ 102 w 102"/>
                      <a:gd name="T3" fmla="*/ 40 h 76"/>
                      <a:gd name="T4" fmla="*/ 98 w 102"/>
                      <a:gd name="T5" fmla="*/ 48 h 76"/>
                      <a:gd name="T6" fmla="*/ 88 w 102"/>
                      <a:gd name="T7" fmla="*/ 60 h 76"/>
                      <a:gd name="T8" fmla="*/ 6 w 102"/>
                      <a:gd name="T9" fmla="*/ 76 h 76"/>
                      <a:gd name="T10" fmla="*/ 0 w 102"/>
                      <a:gd name="T11" fmla="*/ 64 h 76"/>
                      <a:gd name="T12" fmla="*/ 72 w 102"/>
                      <a:gd name="T13" fmla="*/ 42 h 76"/>
                      <a:gd name="T14" fmla="*/ 10 w 102"/>
                      <a:gd name="T15" fmla="*/ 12 h 76"/>
                      <a:gd name="T16" fmla="*/ 14 w 102"/>
                      <a:gd name="T17" fmla="*/ 4 h 76"/>
                      <a:gd name="T18" fmla="*/ 28 w 102"/>
                      <a:gd name="T19" fmla="*/ 0 h 7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2"/>
                      <a:gd name="T31" fmla="*/ 0 h 76"/>
                      <a:gd name="T32" fmla="*/ 102 w 102"/>
                      <a:gd name="T33" fmla="*/ 76 h 76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2" h="76">
                        <a:moveTo>
                          <a:pt x="28" y="0"/>
                        </a:moveTo>
                        <a:lnTo>
                          <a:pt x="102" y="40"/>
                        </a:lnTo>
                        <a:lnTo>
                          <a:pt x="98" y="48"/>
                        </a:lnTo>
                        <a:lnTo>
                          <a:pt x="88" y="60"/>
                        </a:lnTo>
                        <a:lnTo>
                          <a:pt x="6" y="76"/>
                        </a:lnTo>
                        <a:lnTo>
                          <a:pt x="0" y="64"/>
                        </a:lnTo>
                        <a:lnTo>
                          <a:pt x="72" y="42"/>
                        </a:lnTo>
                        <a:lnTo>
                          <a:pt x="10" y="12"/>
                        </a:lnTo>
                        <a:lnTo>
                          <a:pt x="14" y="4"/>
                        </a:lnTo>
                        <a:lnTo>
                          <a:pt x="28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sp>
                <p:nvSpPr>
                  <p:cNvPr id="17459" name="Freeform 108"/>
                  <p:cNvSpPr>
                    <a:spLocks/>
                  </p:cNvSpPr>
                  <p:nvPr/>
                </p:nvSpPr>
                <p:spPr bwMode="auto">
                  <a:xfrm>
                    <a:off x="4532" y="1573"/>
                    <a:ext cx="212" cy="182"/>
                  </a:xfrm>
                  <a:custGeom>
                    <a:avLst/>
                    <a:gdLst>
                      <a:gd name="T0" fmla="*/ 64 w 78"/>
                      <a:gd name="T1" fmla="*/ 0 h 67"/>
                      <a:gd name="T2" fmla="*/ 20 w 78"/>
                      <a:gd name="T3" fmla="*/ 9 h 67"/>
                      <a:gd name="T4" fmla="*/ 0 w 78"/>
                      <a:gd name="T5" fmla="*/ 15 h 67"/>
                      <a:gd name="T6" fmla="*/ 4 w 78"/>
                      <a:gd name="T7" fmla="*/ 25 h 67"/>
                      <a:gd name="T8" fmla="*/ 38 w 78"/>
                      <a:gd name="T9" fmla="*/ 67 h 67"/>
                      <a:gd name="T10" fmla="*/ 56 w 78"/>
                      <a:gd name="T11" fmla="*/ 61 h 67"/>
                      <a:gd name="T12" fmla="*/ 28 w 78"/>
                      <a:gd name="T13" fmla="*/ 21 h 67"/>
                      <a:gd name="T14" fmla="*/ 78 w 78"/>
                      <a:gd name="T15" fmla="*/ 11 h 67"/>
                      <a:gd name="T16" fmla="*/ 64 w 78"/>
                      <a:gd name="T17" fmla="*/ 0 h 67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78"/>
                      <a:gd name="T28" fmla="*/ 0 h 67"/>
                      <a:gd name="T29" fmla="*/ 78 w 78"/>
                      <a:gd name="T30" fmla="*/ 67 h 67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78" h="67">
                        <a:moveTo>
                          <a:pt x="64" y="0"/>
                        </a:moveTo>
                        <a:lnTo>
                          <a:pt x="20" y="9"/>
                        </a:lnTo>
                        <a:lnTo>
                          <a:pt x="0" y="15"/>
                        </a:lnTo>
                        <a:lnTo>
                          <a:pt x="4" y="25"/>
                        </a:lnTo>
                        <a:lnTo>
                          <a:pt x="38" y="67"/>
                        </a:lnTo>
                        <a:lnTo>
                          <a:pt x="56" y="61"/>
                        </a:lnTo>
                        <a:lnTo>
                          <a:pt x="28" y="21"/>
                        </a:lnTo>
                        <a:lnTo>
                          <a:pt x="78" y="11"/>
                        </a:lnTo>
                        <a:lnTo>
                          <a:pt x="6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</p:grpSp>
            <p:grpSp>
              <p:nvGrpSpPr>
                <p:cNvPr id="17452" name="Group 109"/>
                <p:cNvGrpSpPr>
                  <a:grpSpLocks/>
                </p:cNvGrpSpPr>
                <p:nvPr/>
              </p:nvGrpSpPr>
              <p:grpSpPr bwMode="auto">
                <a:xfrm>
                  <a:off x="3415" y="905"/>
                  <a:ext cx="554" cy="293"/>
                  <a:chOff x="3415" y="905"/>
                  <a:chExt cx="554" cy="293"/>
                </a:xfrm>
              </p:grpSpPr>
              <p:sp>
                <p:nvSpPr>
                  <p:cNvPr id="17456" name="Freeform 110"/>
                  <p:cNvSpPr>
                    <a:spLocks/>
                  </p:cNvSpPr>
                  <p:nvPr/>
                </p:nvSpPr>
                <p:spPr bwMode="auto">
                  <a:xfrm>
                    <a:off x="3529" y="905"/>
                    <a:ext cx="440" cy="293"/>
                  </a:xfrm>
                  <a:custGeom>
                    <a:avLst/>
                    <a:gdLst>
                      <a:gd name="T0" fmla="*/ 14 w 162"/>
                      <a:gd name="T1" fmla="*/ 0 h 108"/>
                      <a:gd name="T2" fmla="*/ 19 w 162"/>
                      <a:gd name="T3" fmla="*/ 4 h 108"/>
                      <a:gd name="T4" fmla="*/ 20 w 162"/>
                      <a:gd name="T5" fmla="*/ 12 h 108"/>
                      <a:gd name="T6" fmla="*/ 27 w 162"/>
                      <a:gd name="T7" fmla="*/ 16 h 108"/>
                      <a:gd name="T8" fmla="*/ 35 w 162"/>
                      <a:gd name="T9" fmla="*/ 17 h 108"/>
                      <a:gd name="T10" fmla="*/ 42 w 162"/>
                      <a:gd name="T11" fmla="*/ 17 h 108"/>
                      <a:gd name="T12" fmla="*/ 50 w 162"/>
                      <a:gd name="T13" fmla="*/ 20 h 108"/>
                      <a:gd name="T14" fmla="*/ 52 w 162"/>
                      <a:gd name="T15" fmla="*/ 29 h 108"/>
                      <a:gd name="T16" fmla="*/ 47 w 162"/>
                      <a:gd name="T17" fmla="*/ 35 h 108"/>
                      <a:gd name="T18" fmla="*/ 50 w 162"/>
                      <a:gd name="T19" fmla="*/ 41 h 108"/>
                      <a:gd name="T20" fmla="*/ 58 w 162"/>
                      <a:gd name="T21" fmla="*/ 41 h 108"/>
                      <a:gd name="T22" fmla="*/ 66 w 162"/>
                      <a:gd name="T23" fmla="*/ 41 h 108"/>
                      <a:gd name="T24" fmla="*/ 76 w 162"/>
                      <a:gd name="T25" fmla="*/ 41 h 108"/>
                      <a:gd name="T26" fmla="*/ 83 w 162"/>
                      <a:gd name="T27" fmla="*/ 43 h 108"/>
                      <a:gd name="T28" fmla="*/ 88 w 162"/>
                      <a:gd name="T29" fmla="*/ 51 h 108"/>
                      <a:gd name="T30" fmla="*/ 84 w 162"/>
                      <a:gd name="T31" fmla="*/ 59 h 108"/>
                      <a:gd name="T32" fmla="*/ 89 w 162"/>
                      <a:gd name="T33" fmla="*/ 64 h 108"/>
                      <a:gd name="T34" fmla="*/ 99 w 162"/>
                      <a:gd name="T35" fmla="*/ 67 h 108"/>
                      <a:gd name="T36" fmla="*/ 109 w 162"/>
                      <a:gd name="T37" fmla="*/ 67 h 108"/>
                      <a:gd name="T38" fmla="*/ 116 w 162"/>
                      <a:gd name="T39" fmla="*/ 67 h 108"/>
                      <a:gd name="T40" fmla="*/ 125 w 162"/>
                      <a:gd name="T41" fmla="*/ 68 h 108"/>
                      <a:gd name="T42" fmla="*/ 131 w 162"/>
                      <a:gd name="T43" fmla="*/ 73 h 108"/>
                      <a:gd name="T44" fmla="*/ 128 w 162"/>
                      <a:gd name="T45" fmla="*/ 81 h 108"/>
                      <a:gd name="T46" fmla="*/ 134 w 162"/>
                      <a:gd name="T47" fmla="*/ 85 h 108"/>
                      <a:gd name="T48" fmla="*/ 144 w 162"/>
                      <a:gd name="T49" fmla="*/ 85 h 108"/>
                      <a:gd name="T50" fmla="*/ 155 w 162"/>
                      <a:gd name="T51" fmla="*/ 89 h 108"/>
                      <a:gd name="T52" fmla="*/ 161 w 162"/>
                      <a:gd name="T53" fmla="*/ 95 h 108"/>
                      <a:gd name="T54" fmla="*/ 162 w 162"/>
                      <a:gd name="T55" fmla="*/ 103 h 108"/>
                      <a:gd name="T56" fmla="*/ 154 w 162"/>
                      <a:gd name="T57" fmla="*/ 108 h 108"/>
                      <a:gd name="T58" fmla="*/ 146 w 162"/>
                      <a:gd name="T59" fmla="*/ 106 h 108"/>
                      <a:gd name="T60" fmla="*/ 146 w 162"/>
                      <a:gd name="T61" fmla="*/ 98 h 108"/>
                      <a:gd name="T62" fmla="*/ 139 w 162"/>
                      <a:gd name="T63" fmla="*/ 95 h 108"/>
                      <a:gd name="T64" fmla="*/ 131 w 162"/>
                      <a:gd name="T65" fmla="*/ 94 h 108"/>
                      <a:gd name="T66" fmla="*/ 124 w 162"/>
                      <a:gd name="T67" fmla="*/ 94 h 108"/>
                      <a:gd name="T68" fmla="*/ 116 w 162"/>
                      <a:gd name="T69" fmla="*/ 94 h 108"/>
                      <a:gd name="T70" fmla="*/ 109 w 162"/>
                      <a:gd name="T71" fmla="*/ 90 h 108"/>
                      <a:gd name="T72" fmla="*/ 110 w 162"/>
                      <a:gd name="T73" fmla="*/ 81 h 108"/>
                      <a:gd name="T74" fmla="*/ 109 w 162"/>
                      <a:gd name="T75" fmla="*/ 76 h 108"/>
                      <a:gd name="T76" fmla="*/ 102 w 162"/>
                      <a:gd name="T77" fmla="*/ 76 h 108"/>
                      <a:gd name="T78" fmla="*/ 94 w 162"/>
                      <a:gd name="T79" fmla="*/ 76 h 108"/>
                      <a:gd name="T80" fmla="*/ 84 w 162"/>
                      <a:gd name="T81" fmla="*/ 76 h 108"/>
                      <a:gd name="T82" fmla="*/ 77 w 162"/>
                      <a:gd name="T83" fmla="*/ 72 h 108"/>
                      <a:gd name="T84" fmla="*/ 73 w 162"/>
                      <a:gd name="T85" fmla="*/ 64 h 108"/>
                      <a:gd name="T86" fmla="*/ 73 w 162"/>
                      <a:gd name="T87" fmla="*/ 56 h 108"/>
                      <a:gd name="T88" fmla="*/ 74 w 162"/>
                      <a:gd name="T89" fmla="*/ 48 h 108"/>
                      <a:gd name="T90" fmla="*/ 66 w 162"/>
                      <a:gd name="T91" fmla="*/ 44 h 108"/>
                      <a:gd name="T92" fmla="*/ 58 w 162"/>
                      <a:gd name="T93" fmla="*/ 46 h 108"/>
                      <a:gd name="T94" fmla="*/ 50 w 162"/>
                      <a:gd name="T95" fmla="*/ 46 h 108"/>
                      <a:gd name="T96" fmla="*/ 40 w 162"/>
                      <a:gd name="T97" fmla="*/ 43 h 108"/>
                      <a:gd name="T98" fmla="*/ 35 w 162"/>
                      <a:gd name="T99" fmla="*/ 35 h 108"/>
                      <a:gd name="T100" fmla="*/ 35 w 162"/>
                      <a:gd name="T101" fmla="*/ 28 h 108"/>
                      <a:gd name="T102" fmla="*/ 32 w 162"/>
                      <a:gd name="T103" fmla="*/ 22 h 108"/>
                      <a:gd name="T104" fmla="*/ 25 w 162"/>
                      <a:gd name="T105" fmla="*/ 20 h 108"/>
                      <a:gd name="T106" fmla="*/ 15 w 162"/>
                      <a:gd name="T107" fmla="*/ 18 h 108"/>
                      <a:gd name="T108" fmla="*/ 8 w 162"/>
                      <a:gd name="T109" fmla="*/ 15 h 108"/>
                      <a:gd name="T110" fmla="*/ 0 w 162"/>
                      <a:gd name="T111" fmla="*/ 8 h 108"/>
                      <a:gd name="T112" fmla="*/ 9 w 162"/>
                      <a:gd name="T113" fmla="*/ 0 h 108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w 162"/>
                      <a:gd name="T172" fmla="*/ 0 h 108"/>
                      <a:gd name="T173" fmla="*/ 162 w 162"/>
                      <a:gd name="T174" fmla="*/ 108 h 108"/>
                    </a:gdLst>
                    <a:ahLst/>
                    <a:cxnLst>
                      <a:cxn ang="T114">
                        <a:pos x="T0" y="T1"/>
                      </a:cxn>
                      <a:cxn ang="T115">
                        <a:pos x="T2" y="T3"/>
                      </a:cxn>
                      <a:cxn ang="T116">
                        <a:pos x="T4" y="T5"/>
                      </a:cxn>
                      <a:cxn ang="T117">
                        <a:pos x="T6" y="T7"/>
                      </a:cxn>
                      <a:cxn ang="T118">
                        <a:pos x="T8" y="T9"/>
                      </a:cxn>
                      <a:cxn ang="T119">
                        <a:pos x="T10" y="T11"/>
                      </a:cxn>
                      <a:cxn ang="T120">
                        <a:pos x="T12" y="T13"/>
                      </a:cxn>
                      <a:cxn ang="T121">
                        <a:pos x="T14" y="T15"/>
                      </a:cxn>
                      <a:cxn ang="T122">
                        <a:pos x="T16" y="T17"/>
                      </a:cxn>
                      <a:cxn ang="T123">
                        <a:pos x="T18" y="T19"/>
                      </a:cxn>
                      <a:cxn ang="T124">
                        <a:pos x="T20" y="T21"/>
                      </a:cxn>
                      <a:cxn ang="T125">
                        <a:pos x="T22" y="T23"/>
                      </a:cxn>
                      <a:cxn ang="T126">
                        <a:pos x="T24" y="T25"/>
                      </a:cxn>
                      <a:cxn ang="T127">
                        <a:pos x="T26" y="T27"/>
                      </a:cxn>
                      <a:cxn ang="T128">
                        <a:pos x="T28" y="T29"/>
                      </a:cxn>
                      <a:cxn ang="T129">
                        <a:pos x="T30" y="T31"/>
                      </a:cxn>
                      <a:cxn ang="T130">
                        <a:pos x="T32" y="T33"/>
                      </a:cxn>
                      <a:cxn ang="T131">
                        <a:pos x="T34" y="T35"/>
                      </a:cxn>
                      <a:cxn ang="T132">
                        <a:pos x="T36" y="T37"/>
                      </a:cxn>
                      <a:cxn ang="T133">
                        <a:pos x="T38" y="T39"/>
                      </a:cxn>
                      <a:cxn ang="T134">
                        <a:pos x="T40" y="T41"/>
                      </a:cxn>
                      <a:cxn ang="T135">
                        <a:pos x="T42" y="T43"/>
                      </a:cxn>
                      <a:cxn ang="T136">
                        <a:pos x="T44" y="T45"/>
                      </a:cxn>
                      <a:cxn ang="T137">
                        <a:pos x="T46" y="T47"/>
                      </a:cxn>
                      <a:cxn ang="T138">
                        <a:pos x="T48" y="T49"/>
                      </a:cxn>
                      <a:cxn ang="T139">
                        <a:pos x="T50" y="T51"/>
                      </a:cxn>
                      <a:cxn ang="T140">
                        <a:pos x="T52" y="T53"/>
                      </a:cxn>
                      <a:cxn ang="T141">
                        <a:pos x="T54" y="T55"/>
                      </a:cxn>
                      <a:cxn ang="T142">
                        <a:pos x="T56" y="T57"/>
                      </a:cxn>
                      <a:cxn ang="T143">
                        <a:pos x="T58" y="T59"/>
                      </a:cxn>
                      <a:cxn ang="T144">
                        <a:pos x="T60" y="T61"/>
                      </a:cxn>
                      <a:cxn ang="T145">
                        <a:pos x="T62" y="T63"/>
                      </a:cxn>
                      <a:cxn ang="T146">
                        <a:pos x="T64" y="T65"/>
                      </a:cxn>
                      <a:cxn ang="T147">
                        <a:pos x="T66" y="T67"/>
                      </a:cxn>
                      <a:cxn ang="T148">
                        <a:pos x="T68" y="T69"/>
                      </a:cxn>
                      <a:cxn ang="T149">
                        <a:pos x="T70" y="T71"/>
                      </a:cxn>
                      <a:cxn ang="T150">
                        <a:pos x="T72" y="T73"/>
                      </a:cxn>
                      <a:cxn ang="T151">
                        <a:pos x="T74" y="T75"/>
                      </a:cxn>
                      <a:cxn ang="T152">
                        <a:pos x="T76" y="T77"/>
                      </a:cxn>
                      <a:cxn ang="T153">
                        <a:pos x="T78" y="T79"/>
                      </a:cxn>
                      <a:cxn ang="T154">
                        <a:pos x="T80" y="T81"/>
                      </a:cxn>
                      <a:cxn ang="T155">
                        <a:pos x="T82" y="T83"/>
                      </a:cxn>
                      <a:cxn ang="T156">
                        <a:pos x="T84" y="T85"/>
                      </a:cxn>
                      <a:cxn ang="T157">
                        <a:pos x="T86" y="T87"/>
                      </a:cxn>
                      <a:cxn ang="T158">
                        <a:pos x="T88" y="T89"/>
                      </a:cxn>
                      <a:cxn ang="T159">
                        <a:pos x="T90" y="T91"/>
                      </a:cxn>
                      <a:cxn ang="T160">
                        <a:pos x="T92" y="T93"/>
                      </a:cxn>
                      <a:cxn ang="T161">
                        <a:pos x="T94" y="T95"/>
                      </a:cxn>
                      <a:cxn ang="T162">
                        <a:pos x="T96" y="T97"/>
                      </a:cxn>
                      <a:cxn ang="T163">
                        <a:pos x="T98" y="T99"/>
                      </a:cxn>
                      <a:cxn ang="T164">
                        <a:pos x="T100" y="T101"/>
                      </a:cxn>
                      <a:cxn ang="T165">
                        <a:pos x="T102" y="T103"/>
                      </a:cxn>
                      <a:cxn ang="T166">
                        <a:pos x="T104" y="T105"/>
                      </a:cxn>
                      <a:cxn ang="T167">
                        <a:pos x="T106" y="T107"/>
                      </a:cxn>
                      <a:cxn ang="T168">
                        <a:pos x="T108" y="T109"/>
                      </a:cxn>
                      <a:cxn ang="T169">
                        <a:pos x="T110" y="T111"/>
                      </a:cxn>
                      <a:cxn ang="T170">
                        <a:pos x="T112" y="T113"/>
                      </a:cxn>
                    </a:cxnLst>
                    <a:rect l="T171" t="T172" r="T173" b="T174"/>
                    <a:pathLst>
                      <a:path w="162" h="108">
                        <a:moveTo>
                          <a:pt x="9" y="0"/>
                        </a:moveTo>
                        <a:lnTo>
                          <a:pt x="14" y="0"/>
                        </a:lnTo>
                        <a:lnTo>
                          <a:pt x="18" y="0"/>
                        </a:lnTo>
                        <a:lnTo>
                          <a:pt x="19" y="4"/>
                        </a:lnTo>
                        <a:lnTo>
                          <a:pt x="21" y="8"/>
                        </a:lnTo>
                        <a:lnTo>
                          <a:pt x="20" y="12"/>
                        </a:lnTo>
                        <a:lnTo>
                          <a:pt x="24" y="15"/>
                        </a:lnTo>
                        <a:lnTo>
                          <a:pt x="27" y="16"/>
                        </a:lnTo>
                        <a:lnTo>
                          <a:pt x="31" y="17"/>
                        </a:lnTo>
                        <a:lnTo>
                          <a:pt x="35" y="17"/>
                        </a:lnTo>
                        <a:lnTo>
                          <a:pt x="39" y="17"/>
                        </a:lnTo>
                        <a:lnTo>
                          <a:pt x="42" y="17"/>
                        </a:lnTo>
                        <a:lnTo>
                          <a:pt x="46" y="18"/>
                        </a:lnTo>
                        <a:lnTo>
                          <a:pt x="50" y="20"/>
                        </a:lnTo>
                        <a:lnTo>
                          <a:pt x="52" y="25"/>
                        </a:lnTo>
                        <a:lnTo>
                          <a:pt x="52" y="29"/>
                        </a:lnTo>
                        <a:lnTo>
                          <a:pt x="47" y="31"/>
                        </a:lnTo>
                        <a:lnTo>
                          <a:pt x="47" y="35"/>
                        </a:lnTo>
                        <a:lnTo>
                          <a:pt x="46" y="39"/>
                        </a:lnTo>
                        <a:lnTo>
                          <a:pt x="50" y="41"/>
                        </a:lnTo>
                        <a:lnTo>
                          <a:pt x="55" y="41"/>
                        </a:lnTo>
                        <a:lnTo>
                          <a:pt x="58" y="41"/>
                        </a:lnTo>
                        <a:lnTo>
                          <a:pt x="62" y="41"/>
                        </a:lnTo>
                        <a:lnTo>
                          <a:pt x="66" y="41"/>
                        </a:lnTo>
                        <a:lnTo>
                          <a:pt x="71" y="41"/>
                        </a:lnTo>
                        <a:lnTo>
                          <a:pt x="76" y="41"/>
                        </a:lnTo>
                        <a:lnTo>
                          <a:pt x="79" y="41"/>
                        </a:lnTo>
                        <a:lnTo>
                          <a:pt x="83" y="43"/>
                        </a:lnTo>
                        <a:lnTo>
                          <a:pt x="87" y="47"/>
                        </a:lnTo>
                        <a:lnTo>
                          <a:pt x="88" y="51"/>
                        </a:lnTo>
                        <a:lnTo>
                          <a:pt x="86" y="55"/>
                        </a:lnTo>
                        <a:lnTo>
                          <a:pt x="84" y="59"/>
                        </a:lnTo>
                        <a:lnTo>
                          <a:pt x="84" y="63"/>
                        </a:lnTo>
                        <a:lnTo>
                          <a:pt x="89" y="64"/>
                        </a:lnTo>
                        <a:lnTo>
                          <a:pt x="93" y="67"/>
                        </a:lnTo>
                        <a:lnTo>
                          <a:pt x="99" y="67"/>
                        </a:lnTo>
                        <a:lnTo>
                          <a:pt x="104" y="67"/>
                        </a:lnTo>
                        <a:lnTo>
                          <a:pt x="109" y="67"/>
                        </a:lnTo>
                        <a:lnTo>
                          <a:pt x="113" y="67"/>
                        </a:lnTo>
                        <a:lnTo>
                          <a:pt x="116" y="67"/>
                        </a:lnTo>
                        <a:lnTo>
                          <a:pt x="121" y="67"/>
                        </a:lnTo>
                        <a:lnTo>
                          <a:pt x="125" y="68"/>
                        </a:lnTo>
                        <a:lnTo>
                          <a:pt x="129" y="69"/>
                        </a:lnTo>
                        <a:lnTo>
                          <a:pt x="131" y="73"/>
                        </a:lnTo>
                        <a:lnTo>
                          <a:pt x="131" y="77"/>
                        </a:lnTo>
                        <a:lnTo>
                          <a:pt x="128" y="81"/>
                        </a:lnTo>
                        <a:lnTo>
                          <a:pt x="129" y="85"/>
                        </a:lnTo>
                        <a:lnTo>
                          <a:pt x="134" y="85"/>
                        </a:lnTo>
                        <a:lnTo>
                          <a:pt x="139" y="85"/>
                        </a:lnTo>
                        <a:lnTo>
                          <a:pt x="144" y="85"/>
                        </a:lnTo>
                        <a:lnTo>
                          <a:pt x="150" y="86"/>
                        </a:lnTo>
                        <a:lnTo>
                          <a:pt x="155" y="89"/>
                        </a:lnTo>
                        <a:lnTo>
                          <a:pt x="158" y="91"/>
                        </a:lnTo>
                        <a:lnTo>
                          <a:pt x="161" y="95"/>
                        </a:lnTo>
                        <a:lnTo>
                          <a:pt x="162" y="99"/>
                        </a:lnTo>
                        <a:lnTo>
                          <a:pt x="162" y="103"/>
                        </a:lnTo>
                        <a:lnTo>
                          <a:pt x="158" y="106"/>
                        </a:lnTo>
                        <a:lnTo>
                          <a:pt x="154" y="108"/>
                        </a:lnTo>
                        <a:lnTo>
                          <a:pt x="150" y="108"/>
                        </a:lnTo>
                        <a:lnTo>
                          <a:pt x="146" y="106"/>
                        </a:lnTo>
                        <a:lnTo>
                          <a:pt x="146" y="102"/>
                        </a:lnTo>
                        <a:lnTo>
                          <a:pt x="146" y="98"/>
                        </a:lnTo>
                        <a:lnTo>
                          <a:pt x="142" y="95"/>
                        </a:lnTo>
                        <a:lnTo>
                          <a:pt x="139" y="95"/>
                        </a:lnTo>
                        <a:lnTo>
                          <a:pt x="135" y="94"/>
                        </a:lnTo>
                        <a:lnTo>
                          <a:pt x="131" y="94"/>
                        </a:lnTo>
                        <a:lnTo>
                          <a:pt x="128" y="94"/>
                        </a:lnTo>
                        <a:lnTo>
                          <a:pt x="124" y="94"/>
                        </a:lnTo>
                        <a:lnTo>
                          <a:pt x="120" y="94"/>
                        </a:lnTo>
                        <a:lnTo>
                          <a:pt x="116" y="94"/>
                        </a:lnTo>
                        <a:lnTo>
                          <a:pt x="113" y="91"/>
                        </a:lnTo>
                        <a:lnTo>
                          <a:pt x="109" y="90"/>
                        </a:lnTo>
                        <a:lnTo>
                          <a:pt x="109" y="85"/>
                        </a:lnTo>
                        <a:lnTo>
                          <a:pt x="110" y="81"/>
                        </a:lnTo>
                        <a:lnTo>
                          <a:pt x="114" y="78"/>
                        </a:lnTo>
                        <a:lnTo>
                          <a:pt x="109" y="76"/>
                        </a:lnTo>
                        <a:lnTo>
                          <a:pt x="105" y="76"/>
                        </a:lnTo>
                        <a:lnTo>
                          <a:pt x="102" y="76"/>
                        </a:lnTo>
                        <a:lnTo>
                          <a:pt x="98" y="76"/>
                        </a:lnTo>
                        <a:lnTo>
                          <a:pt x="94" y="76"/>
                        </a:lnTo>
                        <a:lnTo>
                          <a:pt x="89" y="76"/>
                        </a:lnTo>
                        <a:lnTo>
                          <a:pt x="84" y="76"/>
                        </a:lnTo>
                        <a:lnTo>
                          <a:pt x="81" y="73"/>
                        </a:lnTo>
                        <a:lnTo>
                          <a:pt x="77" y="72"/>
                        </a:lnTo>
                        <a:lnTo>
                          <a:pt x="74" y="68"/>
                        </a:lnTo>
                        <a:lnTo>
                          <a:pt x="73" y="64"/>
                        </a:lnTo>
                        <a:lnTo>
                          <a:pt x="73" y="60"/>
                        </a:lnTo>
                        <a:lnTo>
                          <a:pt x="73" y="56"/>
                        </a:lnTo>
                        <a:lnTo>
                          <a:pt x="73" y="52"/>
                        </a:lnTo>
                        <a:lnTo>
                          <a:pt x="74" y="48"/>
                        </a:lnTo>
                        <a:lnTo>
                          <a:pt x="69" y="46"/>
                        </a:lnTo>
                        <a:lnTo>
                          <a:pt x="66" y="44"/>
                        </a:lnTo>
                        <a:lnTo>
                          <a:pt x="62" y="46"/>
                        </a:lnTo>
                        <a:lnTo>
                          <a:pt x="58" y="46"/>
                        </a:lnTo>
                        <a:lnTo>
                          <a:pt x="53" y="46"/>
                        </a:lnTo>
                        <a:lnTo>
                          <a:pt x="50" y="46"/>
                        </a:lnTo>
                        <a:lnTo>
                          <a:pt x="46" y="46"/>
                        </a:lnTo>
                        <a:lnTo>
                          <a:pt x="40" y="43"/>
                        </a:lnTo>
                        <a:lnTo>
                          <a:pt x="36" y="41"/>
                        </a:lnTo>
                        <a:lnTo>
                          <a:pt x="35" y="35"/>
                        </a:lnTo>
                        <a:lnTo>
                          <a:pt x="35" y="31"/>
                        </a:lnTo>
                        <a:lnTo>
                          <a:pt x="35" y="28"/>
                        </a:lnTo>
                        <a:lnTo>
                          <a:pt x="36" y="24"/>
                        </a:lnTo>
                        <a:lnTo>
                          <a:pt x="32" y="22"/>
                        </a:lnTo>
                        <a:lnTo>
                          <a:pt x="29" y="20"/>
                        </a:lnTo>
                        <a:lnTo>
                          <a:pt x="25" y="20"/>
                        </a:lnTo>
                        <a:lnTo>
                          <a:pt x="19" y="18"/>
                        </a:lnTo>
                        <a:lnTo>
                          <a:pt x="15" y="18"/>
                        </a:lnTo>
                        <a:lnTo>
                          <a:pt x="11" y="18"/>
                        </a:lnTo>
                        <a:lnTo>
                          <a:pt x="8" y="15"/>
                        </a:lnTo>
                        <a:lnTo>
                          <a:pt x="4" y="13"/>
                        </a:lnTo>
                        <a:lnTo>
                          <a:pt x="0" y="8"/>
                        </a:lnTo>
                        <a:lnTo>
                          <a:pt x="0" y="4"/>
                        </a:lnTo>
                        <a:lnTo>
                          <a:pt x="9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sp>
                <p:nvSpPr>
                  <p:cNvPr id="17457" name="Freeform 111"/>
                  <p:cNvSpPr>
                    <a:spLocks/>
                  </p:cNvSpPr>
                  <p:nvPr/>
                </p:nvSpPr>
                <p:spPr bwMode="auto">
                  <a:xfrm>
                    <a:off x="3415" y="948"/>
                    <a:ext cx="179" cy="147"/>
                  </a:xfrm>
                  <a:custGeom>
                    <a:avLst/>
                    <a:gdLst>
                      <a:gd name="T0" fmla="*/ 17 w 66"/>
                      <a:gd name="T1" fmla="*/ 0 h 54"/>
                      <a:gd name="T2" fmla="*/ 23 w 66"/>
                      <a:gd name="T3" fmla="*/ 3 h 54"/>
                      <a:gd name="T4" fmla="*/ 26 w 66"/>
                      <a:gd name="T5" fmla="*/ 7 h 54"/>
                      <a:gd name="T6" fmla="*/ 28 w 66"/>
                      <a:gd name="T7" fmla="*/ 12 h 54"/>
                      <a:gd name="T8" fmla="*/ 28 w 66"/>
                      <a:gd name="T9" fmla="*/ 16 h 54"/>
                      <a:gd name="T10" fmla="*/ 30 w 66"/>
                      <a:gd name="T11" fmla="*/ 21 h 54"/>
                      <a:gd name="T12" fmla="*/ 34 w 66"/>
                      <a:gd name="T13" fmla="*/ 24 h 54"/>
                      <a:gd name="T14" fmla="*/ 39 w 66"/>
                      <a:gd name="T15" fmla="*/ 25 h 54"/>
                      <a:gd name="T16" fmla="*/ 44 w 66"/>
                      <a:gd name="T17" fmla="*/ 27 h 54"/>
                      <a:gd name="T18" fmla="*/ 48 w 66"/>
                      <a:gd name="T19" fmla="*/ 28 h 54"/>
                      <a:gd name="T20" fmla="*/ 54 w 66"/>
                      <a:gd name="T21" fmla="*/ 28 h 54"/>
                      <a:gd name="T22" fmla="*/ 58 w 66"/>
                      <a:gd name="T23" fmla="*/ 31 h 54"/>
                      <a:gd name="T24" fmla="*/ 62 w 66"/>
                      <a:gd name="T25" fmla="*/ 33 h 54"/>
                      <a:gd name="T26" fmla="*/ 65 w 66"/>
                      <a:gd name="T27" fmla="*/ 37 h 54"/>
                      <a:gd name="T28" fmla="*/ 66 w 66"/>
                      <a:gd name="T29" fmla="*/ 42 h 54"/>
                      <a:gd name="T30" fmla="*/ 66 w 66"/>
                      <a:gd name="T31" fmla="*/ 46 h 54"/>
                      <a:gd name="T32" fmla="*/ 62 w 66"/>
                      <a:gd name="T33" fmla="*/ 51 h 54"/>
                      <a:gd name="T34" fmla="*/ 58 w 66"/>
                      <a:gd name="T35" fmla="*/ 54 h 54"/>
                      <a:gd name="T36" fmla="*/ 54 w 66"/>
                      <a:gd name="T37" fmla="*/ 54 h 54"/>
                      <a:gd name="T38" fmla="*/ 50 w 66"/>
                      <a:gd name="T39" fmla="*/ 54 h 54"/>
                      <a:gd name="T40" fmla="*/ 45 w 66"/>
                      <a:gd name="T41" fmla="*/ 49 h 54"/>
                      <a:gd name="T42" fmla="*/ 45 w 66"/>
                      <a:gd name="T43" fmla="*/ 45 h 54"/>
                      <a:gd name="T44" fmla="*/ 43 w 66"/>
                      <a:gd name="T45" fmla="*/ 40 h 54"/>
                      <a:gd name="T46" fmla="*/ 39 w 66"/>
                      <a:gd name="T47" fmla="*/ 39 h 54"/>
                      <a:gd name="T48" fmla="*/ 34 w 66"/>
                      <a:gd name="T49" fmla="*/ 39 h 54"/>
                      <a:gd name="T50" fmla="*/ 30 w 66"/>
                      <a:gd name="T51" fmla="*/ 39 h 54"/>
                      <a:gd name="T52" fmla="*/ 26 w 66"/>
                      <a:gd name="T53" fmla="*/ 37 h 54"/>
                      <a:gd name="T54" fmla="*/ 22 w 66"/>
                      <a:gd name="T55" fmla="*/ 36 h 54"/>
                      <a:gd name="T56" fmla="*/ 18 w 66"/>
                      <a:gd name="T57" fmla="*/ 34 h 54"/>
                      <a:gd name="T58" fmla="*/ 14 w 66"/>
                      <a:gd name="T59" fmla="*/ 31 h 54"/>
                      <a:gd name="T60" fmla="*/ 12 w 66"/>
                      <a:gd name="T61" fmla="*/ 27 h 54"/>
                      <a:gd name="T62" fmla="*/ 11 w 66"/>
                      <a:gd name="T63" fmla="*/ 22 h 54"/>
                      <a:gd name="T64" fmla="*/ 7 w 66"/>
                      <a:gd name="T65" fmla="*/ 21 h 54"/>
                      <a:gd name="T66" fmla="*/ 4 w 66"/>
                      <a:gd name="T67" fmla="*/ 16 h 54"/>
                      <a:gd name="T68" fmla="*/ 0 w 66"/>
                      <a:gd name="T69" fmla="*/ 13 h 54"/>
                      <a:gd name="T70" fmla="*/ 4 w 66"/>
                      <a:gd name="T71" fmla="*/ 10 h 54"/>
                      <a:gd name="T72" fmla="*/ 7 w 66"/>
                      <a:gd name="T73" fmla="*/ 6 h 54"/>
                      <a:gd name="T74" fmla="*/ 11 w 66"/>
                      <a:gd name="T75" fmla="*/ 4 h 54"/>
                      <a:gd name="T76" fmla="*/ 17 w 66"/>
                      <a:gd name="T77" fmla="*/ 0 h 54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w 66"/>
                      <a:gd name="T118" fmla="*/ 0 h 54"/>
                      <a:gd name="T119" fmla="*/ 66 w 66"/>
                      <a:gd name="T120" fmla="*/ 54 h 54"/>
                    </a:gdLst>
                    <a:ahLst/>
                    <a:cxnLst>
                      <a:cxn ang="T78">
                        <a:pos x="T0" y="T1"/>
                      </a:cxn>
                      <a:cxn ang="T79">
                        <a:pos x="T2" y="T3"/>
                      </a:cxn>
                      <a:cxn ang="T80">
                        <a:pos x="T4" y="T5"/>
                      </a:cxn>
                      <a:cxn ang="T81">
                        <a:pos x="T6" y="T7"/>
                      </a:cxn>
                      <a:cxn ang="T82">
                        <a:pos x="T8" y="T9"/>
                      </a:cxn>
                      <a:cxn ang="T83">
                        <a:pos x="T10" y="T11"/>
                      </a:cxn>
                      <a:cxn ang="T84">
                        <a:pos x="T12" y="T13"/>
                      </a:cxn>
                      <a:cxn ang="T85">
                        <a:pos x="T14" y="T15"/>
                      </a:cxn>
                      <a:cxn ang="T86">
                        <a:pos x="T16" y="T17"/>
                      </a:cxn>
                      <a:cxn ang="T87">
                        <a:pos x="T18" y="T19"/>
                      </a:cxn>
                      <a:cxn ang="T88">
                        <a:pos x="T20" y="T21"/>
                      </a:cxn>
                      <a:cxn ang="T89">
                        <a:pos x="T22" y="T23"/>
                      </a:cxn>
                      <a:cxn ang="T90">
                        <a:pos x="T24" y="T25"/>
                      </a:cxn>
                      <a:cxn ang="T91">
                        <a:pos x="T26" y="T27"/>
                      </a:cxn>
                      <a:cxn ang="T92">
                        <a:pos x="T28" y="T29"/>
                      </a:cxn>
                      <a:cxn ang="T93">
                        <a:pos x="T30" y="T31"/>
                      </a:cxn>
                      <a:cxn ang="T94">
                        <a:pos x="T32" y="T33"/>
                      </a:cxn>
                      <a:cxn ang="T95">
                        <a:pos x="T34" y="T35"/>
                      </a:cxn>
                      <a:cxn ang="T96">
                        <a:pos x="T36" y="T37"/>
                      </a:cxn>
                      <a:cxn ang="T97">
                        <a:pos x="T38" y="T39"/>
                      </a:cxn>
                      <a:cxn ang="T98">
                        <a:pos x="T40" y="T41"/>
                      </a:cxn>
                      <a:cxn ang="T99">
                        <a:pos x="T42" y="T43"/>
                      </a:cxn>
                      <a:cxn ang="T100">
                        <a:pos x="T44" y="T45"/>
                      </a:cxn>
                      <a:cxn ang="T101">
                        <a:pos x="T46" y="T47"/>
                      </a:cxn>
                      <a:cxn ang="T102">
                        <a:pos x="T48" y="T49"/>
                      </a:cxn>
                      <a:cxn ang="T103">
                        <a:pos x="T50" y="T51"/>
                      </a:cxn>
                      <a:cxn ang="T104">
                        <a:pos x="T52" y="T53"/>
                      </a:cxn>
                      <a:cxn ang="T105">
                        <a:pos x="T54" y="T55"/>
                      </a:cxn>
                      <a:cxn ang="T106">
                        <a:pos x="T56" y="T57"/>
                      </a:cxn>
                      <a:cxn ang="T107">
                        <a:pos x="T58" y="T59"/>
                      </a:cxn>
                      <a:cxn ang="T108">
                        <a:pos x="T60" y="T61"/>
                      </a:cxn>
                      <a:cxn ang="T109">
                        <a:pos x="T62" y="T63"/>
                      </a:cxn>
                      <a:cxn ang="T110">
                        <a:pos x="T64" y="T65"/>
                      </a:cxn>
                      <a:cxn ang="T111">
                        <a:pos x="T66" y="T67"/>
                      </a:cxn>
                      <a:cxn ang="T112">
                        <a:pos x="T68" y="T69"/>
                      </a:cxn>
                      <a:cxn ang="T113">
                        <a:pos x="T70" y="T71"/>
                      </a:cxn>
                      <a:cxn ang="T114">
                        <a:pos x="T72" y="T73"/>
                      </a:cxn>
                      <a:cxn ang="T115">
                        <a:pos x="T74" y="T75"/>
                      </a:cxn>
                      <a:cxn ang="T116">
                        <a:pos x="T76" y="T77"/>
                      </a:cxn>
                    </a:cxnLst>
                    <a:rect l="T117" t="T118" r="T119" b="T120"/>
                    <a:pathLst>
                      <a:path w="66" h="54">
                        <a:moveTo>
                          <a:pt x="17" y="0"/>
                        </a:moveTo>
                        <a:lnTo>
                          <a:pt x="23" y="3"/>
                        </a:lnTo>
                        <a:lnTo>
                          <a:pt x="26" y="7"/>
                        </a:lnTo>
                        <a:lnTo>
                          <a:pt x="28" y="12"/>
                        </a:lnTo>
                        <a:lnTo>
                          <a:pt x="28" y="16"/>
                        </a:lnTo>
                        <a:lnTo>
                          <a:pt x="30" y="21"/>
                        </a:lnTo>
                        <a:lnTo>
                          <a:pt x="34" y="24"/>
                        </a:lnTo>
                        <a:lnTo>
                          <a:pt x="39" y="25"/>
                        </a:lnTo>
                        <a:lnTo>
                          <a:pt x="44" y="27"/>
                        </a:lnTo>
                        <a:lnTo>
                          <a:pt x="48" y="28"/>
                        </a:lnTo>
                        <a:lnTo>
                          <a:pt x="54" y="28"/>
                        </a:lnTo>
                        <a:lnTo>
                          <a:pt x="58" y="31"/>
                        </a:lnTo>
                        <a:lnTo>
                          <a:pt x="62" y="33"/>
                        </a:lnTo>
                        <a:lnTo>
                          <a:pt x="65" y="37"/>
                        </a:lnTo>
                        <a:lnTo>
                          <a:pt x="66" y="42"/>
                        </a:lnTo>
                        <a:lnTo>
                          <a:pt x="66" y="46"/>
                        </a:lnTo>
                        <a:lnTo>
                          <a:pt x="62" y="51"/>
                        </a:lnTo>
                        <a:lnTo>
                          <a:pt x="58" y="54"/>
                        </a:lnTo>
                        <a:lnTo>
                          <a:pt x="54" y="54"/>
                        </a:lnTo>
                        <a:lnTo>
                          <a:pt x="50" y="54"/>
                        </a:lnTo>
                        <a:lnTo>
                          <a:pt x="45" y="49"/>
                        </a:lnTo>
                        <a:lnTo>
                          <a:pt x="45" y="45"/>
                        </a:lnTo>
                        <a:lnTo>
                          <a:pt x="43" y="40"/>
                        </a:lnTo>
                        <a:lnTo>
                          <a:pt x="39" y="39"/>
                        </a:lnTo>
                        <a:lnTo>
                          <a:pt x="34" y="39"/>
                        </a:lnTo>
                        <a:lnTo>
                          <a:pt x="30" y="39"/>
                        </a:lnTo>
                        <a:lnTo>
                          <a:pt x="26" y="37"/>
                        </a:lnTo>
                        <a:lnTo>
                          <a:pt x="22" y="36"/>
                        </a:lnTo>
                        <a:lnTo>
                          <a:pt x="18" y="34"/>
                        </a:lnTo>
                        <a:lnTo>
                          <a:pt x="14" y="31"/>
                        </a:lnTo>
                        <a:lnTo>
                          <a:pt x="12" y="27"/>
                        </a:lnTo>
                        <a:lnTo>
                          <a:pt x="11" y="22"/>
                        </a:lnTo>
                        <a:lnTo>
                          <a:pt x="7" y="21"/>
                        </a:lnTo>
                        <a:lnTo>
                          <a:pt x="4" y="16"/>
                        </a:lnTo>
                        <a:lnTo>
                          <a:pt x="0" y="13"/>
                        </a:lnTo>
                        <a:lnTo>
                          <a:pt x="4" y="10"/>
                        </a:lnTo>
                        <a:lnTo>
                          <a:pt x="7" y="6"/>
                        </a:lnTo>
                        <a:lnTo>
                          <a:pt x="11" y="4"/>
                        </a:lnTo>
                        <a:lnTo>
                          <a:pt x="17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</p:grpSp>
            <p:grpSp>
              <p:nvGrpSpPr>
                <p:cNvPr id="17453" name="Group 112"/>
                <p:cNvGrpSpPr>
                  <a:grpSpLocks/>
                </p:cNvGrpSpPr>
                <p:nvPr/>
              </p:nvGrpSpPr>
              <p:grpSpPr bwMode="auto">
                <a:xfrm>
                  <a:off x="2613" y="785"/>
                  <a:ext cx="2571" cy="2479"/>
                  <a:chOff x="2613" y="785"/>
                  <a:chExt cx="2571" cy="2479"/>
                </a:xfrm>
              </p:grpSpPr>
              <p:sp>
                <p:nvSpPr>
                  <p:cNvPr id="17454" name="Freeform 113"/>
                  <p:cNvSpPr>
                    <a:spLocks/>
                  </p:cNvSpPr>
                  <p:nvPr/>
                </p:nvSpPr>
                <p:spPr bwMode="auto">
                  <a:xfrm>
                    <a:off x="2613" y="785"/>
                    <a:ext cx="2571" cy="2479"/>
                  </a:xfrm>
                  <a:custGeom>
                    <a:avLst/>
                    <a:gdLst>
                      <a:gd name="T0" fmla="*/ 28 w 946"/>
                      <a:gd name="T1" fmla="*/ 202 h 912"/>
                      <a:gd name="T2" fmla="*/ 22 w 946"/>
                      <a:gd name="T3" fmla="*/ 360 h 912"/>
                      <a:gd name="T4" fmla="*/ 44 w 946"/>
                      <a:gd name="T5" fmla="*/ 517 h 912"/>
                      <a:gd name="T6" fmla="*/ 166 w 946"/>
                      <a:gd name="T7" fmla="*/ 603 h 912"/>
                      <a:gd name="T8" fmla="*/ 271 w 946"/>
                      <a:gd name="T9" fmla="*/ 685 h 912"/>
                      <a:gd name="T10" fmla="*/ 419 w 946"/>
                      <a:gd name="T11" fmla="*/ 785 h 912"/>
                      <a:gd name="T12" fmla="*/ 525 w 946"/>
                      <a:gd name="T13" fmla="*/ 870 h 912"/>
                      <a:gd name="T14" fmla="*/ 559 w 946"/>
                      <a:gd name="T15" fmla="*/ 882 h 912"/>
                      <a:gd name="T16" fmla="*/ 667 w 946"/>
                      <a:gd name="T17" fmla="*/ 821 h 912"/>
                      <a:gd name="T18" fmla="*/ 748 w 946"/>
                      <a:gd name="T19" fmla="*/ 783 h 912"/>
                      <a:gd name="T20" fmla="*/ 832 w 946"/>
                      <a:gd name="T21" fmla="*/ 763 h 912"/>
                      <a:gd name="T22" fmla="*/ 902 w 946"/>
                      <a:gd name="T23" fmla="*/ 733 h 912"/>
                      <a:gd name="T24" fmla="*/ 906 w 946"/>
                      <a:gd name="T25" fmla="*/ 639 h 912"/>
                      <a:gd name="T26" fmla="*/ 900 w 946"/>
                      <a:gd name="T27" fmla="*/ 501 h 912"/>
                      <a:gd name="T28" fmla="*/ 902 w 946"/>
                      <a:gd name="T29" fmla="*/ 391 h 912"/>
                      <a:gd name="T30" fmla="*/ 914 w 946"/>
                      <a:gd name="T31" fmla="*/ 334 h 912"/>
                      <a:gd name="T32" fmla="*/ 687 w 946"/>
                      <a:gd name="T33" fmla="*/ 226 h 912"/>
                      <a:gd name="T34" fmla="*/ 513 w 946"/>
                      <a:gd name="T35" fmla="*/ 124 h 912"/>
                      <a:gd name="T36" fmla="*/ 367 w 946"/>
                      <a:gd name="T37" fmla="*/ 28 h 912"/>
                      <a:gd name="T38" fmla="*/ 333 w 946"/>
                      <a:gd name="T39" fmla="*/ 32 h 912"/>
                      <a:gd name="T40" fmla="*/ 239 w 946"/>
                      <a:gd name="T41" fmla="*/ 68 h 912"/>
                      <a:gd name="T42" fmla="*/ 146 w 946"/>
                      <a:gd name="T43" fmla="*/ 106 h 912"/>
                      <a:gd name="T44" fmla="*/ 140 w 946"/>
                      <a:gd name="T45" fmla="*/ 86 h 912"/>
                      <a:gd name="T46" fmla="*/ 257 w 946"/>
                      <a:gd name="T47" fmla="*/ 46 h 912"/>
                      <a:gd name="T48" fmla="*/ 351 w 946"/>
                      <a:gd name="T49" fmla="*/ 0 h 912"/>
                      <a:gd name="T50" fmla="*/ 395 w 946"/>
                      <a:gd name="T51" fmla="*/ 20 h 912"/>
                      <a:gd name="T52" fmla="*/ 535 w 946"/>
                      <a:gd name="T53" fmla="*/ 118 h 912"/>
                      <a:gd name="T54" fmla="*/ 695 w 946"/>
                      <a:gd name="T55" fmla="*/ 212 h 912"/>
                      <a:gd name="T56" fmla="*/ 866 w 946"/>
                      <a:gd name="T57" fmla="*/ 286 h 912"/>
                      <a:gd name="T58" fmla="*/ 946 w 946"/>
                      <a:gd name="T59" fmla="*/ 334 h 912"/>
                      <a:gd name="T60" fmla="*/ 926 w 946"/>
                      <a:gd name="T61" fmla="*/ 383 h 912"/>
                      <a:gd name="T62" fmla="*/ 914 w 946"/>
                      <a:gd name="T63" fmla="*/ 557 h 912"/>
                      <a:gd name="T64" fmla="*/ 924 w 946"/>
                      <a:gd name="T65" fmla="*/ 721 h 912"/>
                      <a:gd name="T66" fmla="*/ 912 w 946"/>
                      <a:gd name="T67" fmla="*/ 755 h 912"/>
                      <a:gd name="T68" fmla="*/ 790 w 946"/>
                      <a:gd name="T69" fmla="*/ 795 h 912"/>
                      <a:gd name="T70" fmla="*/ 675 w 946"/>
                      <a:gd name="T71" fmla="*/ 829 h 912"/>
                      <a:gd name="T72" fmla="*/ 553 w 946"/>
                      <a:gd name="T73" fmla="*/ 906 h 912"/>
                      <a:gd name="T74" fmla="*/ 517 w 946"/>
                      <a:gd name="T75" fmla="*/ 896 h 912"/>
                      <a:gd name="T76" fmla="*/ 433 w 946"/>
                      <a:gd name="T77" fmla="*/ 813 h 912"/>
                      <a:gd name="T78" fmla="*/ 315 w 946"/>
                      <a:gd name="T79" fmla="*/ 737 h 912"/>
                      <a:gd name="T80" fmla="*/ 208 w 946"/>
                      <a:gd name="T81" fmla="*/ 657 h 912"/>
                      <a:gd name="T82" fmla="*/ 120 w 946"/>
                      <a:gd name="T83" fmla="*/ 593 h 912"/>
                      <a:gd name="T84" fmla="*/ 12 w 946"/>
                      <a:gd name="T85" fmla="*/ 515 h 912"/>
                      <a:gd name="T86" fmla="*/ 6 w 946"/>
                      <a:gd name="T87" fmla="*/ 463 h 912"/>
                      <a:gd name="T88" fmla="*/ 8 w 946"/>
                      <a:gd name="T89" fmla="*/ 260 h 912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w 946"/>
                      <a:gd name="T136" fmla="*/ 0 h 912"/>
                      <a:gd name="T137" fmla="*/ 946 w 946"/>
                      <a:gd name="T138" fmla="*/ 912 h 912"/>
                    </a:gdLst>
                    <a:ahLst/>
                    <a:cxnLst>
                      <a:cxn ang="T90">
                        <a:pos x="T0" y="T1"/>
                      </a:cxn>
                      <a:cxn ang="T91">
                        <a:pos x="T2" y="T3"/>
                      </a:cxn>
                      <a:cxn ang="T92">
                        <a:pos x="T4" y="T5"/>
                      </a:cxn>
                      <a:cxn ang="T93">
                        <a:pos x="T6" y="T7"/>
                      </a:cxn>
                      <a:cxn ang="T94">
                        <a:pos x="T8" y="T9"/>
                      </a:cxn>
                      <a:cxn ang="T95">
                        <a:pos x="T10" y="T11"/>
                      </a:cxn>
                      <a:cxn ang="T96">
                        <a:pos x="T12" y="T13"/>
                      </a:cxn>
                      <a:cxn ang="T97">
                        <a:pos x="T14" y="T15"/>
                      </a:cxn>
                      <a:cxn ang="T98">
                        <a:pos x="T16" y="T17"/>
                      </a:cxn>
                      <a:cxn ang="T99">
                        <a:pos x="T18" y="T19"/>
                      </a:cxn>
                      <a:cxn ang="T100">
                        <a:pos x="T20" y="T21"/>
                      </a:cxn>
                      <a:cxn ang="T101">
                        <a:pos x="T22" y="T23"/>
                      </a:cxn>
                      <a:cxn ang="T102">
                        <a:pos x="T24" y="T25"/>
                      </a:cxn>
                      <a:cxn ang="T103">
                        <a:pos x="T26" y="T27"/>
                      </a:cxn>
                      <a:cxn ang="T104">
                        <a:pos x="T28" y="T29"/>
                      </a:cxn>
                      <a:cxn ang="T105">
                        <a:pos x="T30" y="T31"/>
                      </a:cxn>
                      <a:cxn ang="T106">
                        <a:pos x="T32" y="T33"/>
                      </a:cxn>
                      <a:cxn ang="T107">
                        <a:pos x="T34" y="T35"/>
                      </a:cxn>
                      <a:cxn ang="T108">
                        <a:pos x="T36" y="T37"/>
                      </a:cxn>
                      <a:cxn ang="T109">
                        <a:pos x="T38" y="T39"/>
                      </a:cxn>
                      <a:cxn ang="T110">
                        <a:pos x="T40" y="T41"/>
                      </a:cxn>
                      <a:cxn ang="T111">
                        <a:pos x="T42" y="T43"/>
                      </a:cxn>
                      <a:cxn ang="T112">
                        <a:pos x="T44" y="T45"/>
                      </a:cxn>
                      <a:cxn ang="T113">
                        <a:pos x="T46" y="T47"/>
                      </a:cxn>
                      <a:cxn ang="T114">
                        <a:pos x="T48" y="T49"/>
                      </a:cxn>
                      <a:cxn ang="T115">
                        <a:pos x="T50" y="T51"/>
                      </a:cxn>
                      <a:cxn ang="T116">
                        <a:pos x="T52" y="T53"/>
                      </a:cxn>
                      <a:cxn ang="T117">
                        <a:pos x="T54" y="T55"/>
                      </a:cxn>
                      <a:cxn ang="T118">
                        <a:pos x="T56" y="T57"/>
                      </a:cxn>
                      <a:cxn ang="T119">
                        <a:pos x="T58" y="T59"/>
                      </a:cxn>
                      <a:cxn ang="T120">
                        <a:pos x="T60" y="T61"/>
                      </a:cxn>
                      <a:cxn ang="T121">
                        <a:pos x="T62" y="T63"/>
                      </a:cxn>
                      <a:cxn ang="T122">
                        <a:pos x="T64" y="T65"/>
                      </a:cxn>
                      <a:cxn ang="T123">
                        <a:pos x="T66" y="T67"/>
                      </a:cxn>
                      <a:cxn ang="T124">
                        <a:pos x="T68" y="T69"/>
                      </a:cxn>
                      <a:cxn ang="T125">
                        <a:pos x="T70" y="T71"/>
                      </a:cxn>
                      <a:cxn ang="T126">
                        <a:pos x="T72" y="T73"/>
                      </a:cxn>
                      <a:cxn ang="T127">
                        <a:pos x="T74" y="T75"/>
                      </a:cxn>
                      <a:cxn ang="T128">
                        <a:pos x="T76" y="T77"/>
                      </a:cxn>
                      <a:cxn ang="T129">
                        <a:pos x="T78" y="T79"/>
                      </a:cxn>
                      <a:cxn ang="T130">
                        <a:pos x="T80" y="T81"/>
                      </a:cxn>
                      <a:cxn ang="T131">
                        <a:pos x="T82" y="T83"/>
                      </a:cxn>
                      <a:cxn ang="T132">
                        <a:pos x="T84" y="T85"/>
                      </a:cxn>
                      <a:cxn ang="T133">
                        <a:pos x="T86" y="T87"/>
                      </a:cxn>
                      <a:cxn ang="T134">
                        <a:pos x="T88" y="T89"/>
                      </a:cxn>
                    </a:cxnLst>
                    <a:rect l="T135" t="T136" r="T137" b="T138"/>
                    <a:pathLst>
                      <a:path w="946" h="912">
                        <a:moveTo>
                          <a:pt x="20" y="196"/>
                        </a:moveTo>
                        <a:lnTo>
                          <a:pt x="28" y="202"/>
                        </a:lnTo>
                        <a:lnTo>
                          <a:pt x="24" y="354"/>
                        </a:lnTo>
                        <a:lnTo>
                          <a:pt x="22" y="360"/>
                        </a:lnTo>
                        <a:lnTo>
                          <a:pt x="28" y="501"/>
                        </a:lnTo>
                        <a:lnTo>
                          <a:pt x="44" y="517"/>
                        </a:lnTo>
                        <a:lnTo>
                          <a:pt x="100" y="563"/>
                        </a:lnTo>
                        <a:lnTo>
                          <a:pt x="166" y="603"/>
                        </a:lnTo>
                        <a:lnTo>
                          <a:pt x="208" y="637"/>
                        </a:lnTo>
                        <a:lnTo>
                          <a:pt x="271" y="685"/>
                        </a:lnTo>
                        <a:lnTo>
                          <a:pt x="331" y="727"/>
                        </a:lnTo>
                        <a:lnTo>
                          <a:pt x="419" y="785"/>
                        </a:lnTo>
                        <a:lnTo>
                          <a:pt x="493" y="838"/>
                        </a:lnTo>
                        <a:lnTo>
                          <a:pt x="525" y="870"/>
                        </a:lnTo>
                        <a:lnTo>
                          <a:pt x="541" y="884"/>
                        </a:lnTo>
                        <a:lnTo>
                          <a:pt x="559" y="882"/>
                        </a:lnTo>
                        <a:lnTo>
                          <a:pt x="601" y="856"/>
                        </a:lnTo>
                        <a:lnTo>
                          <a:pt x="667" y="821"/>
                        </a:lnTo>
                        <a:lnTo>
                          <a:pt x="710" y="795"/>
                        </a:lnTo>
                        <a:lnTo>
                          <a:pt x="748" y="783"/>
                        </a:lnTo>
                        <a:lnTo>
                          <a:pt x="802" y="773"/>
                        </a:lnTo>
                        <a:lnTo>
                          <a:pt x="832" y="763"/>
                        </a:lnTo>
                        <a:lnTo>
                          <a:pt x="878" y="747"/>
                        </a:lnTo>
                        <a:lnTo>
                          <a:pt x="902" y="733"/>
                        </a:lnTo>
                        <a:lnTo>
                          <a:pt x="910" y="685"/>
                        </a:lnTo>
                        <a:lnTo>
                          <a:pt x="906" y="639"/>
                        </a:lnTo>
                        <a:lnTo>
                          <a:pt x="900" y="569"/>
                        </a:lnTo>
                        <a:lnTo>
                          <a:pt x="900" y="501"/>
                        </a:lnTo>
                        <a:lnTo>
                          <a:pt x="902" y="443"/>
                        </a:lnTo>
                        <a:lnTo>
                          <a:pt x="902" y="391"/>
                        </a:lnTo>
                        <a:lnTo>
                          <a:pt x="914" y="356"/>
                        </a:lnTo>
                        <a:lnTo>
                          <a:pt x="914" y="334"/>
                        </a:lnTo>
                        <a:lnTo>
                          <a:pt x="902" y="320"/>
                        </a:lnTo>
                        <a:lnTo>
                          <a:pt x="687" y="226"/>
                        </a:lnTo>
                        <a:lnTo>
                          <a:pt x="611" y="186"/>
                        </a:lnTo>
                        <a:lnTo>
                          <a:pt x="513" y="124"/>
                        </a:lnTo>
                        <a:lnTo>
                          <a:pt x="431" y="70"/>
                        </a:lnTo>
                        <a:lnTo>
                          <a:pt x="367" y="28"/>
                        </a:lnTo>
                        <a:lnTo>
                          <a:pt x="355" y="24"/>
                        </a:lnTo>
                        <a:lnTo>
                          <a:pt x="333" y="32"/>
                        </a:lnTo>
                        <a:lnTo>
                          <a:pt x="287" y="50"/>
                        </a:lnTo>
                        <a:lnTo>
                          <a:pt x="239" y="68"/>
                        </a:lnTo>
                        <a:lnTo>
                          <a:pt x="194" y="80"/>
                        </a:lnTo>
                        <a:lnTo>
                          <a:pt x="146" y="106"/>
                        </a:lnTo>
                        <a:lnTo>
                          <a:pt x="138" y="98"/>
                        </a:lnTo>
                        <a:lnTo>
                          <a:pt x="140" y="86"/>
                        </a:lnTo>
                        <a:lnTo>
                          <a:pt x="198" y="64"/>
                        </a:lnTo>
                        <a:lnTo>
                          <a:pt x="257" y="46"/>
                        </a:lnTo>
                        <a:lnTo>
                          <a:pt x="305" y="26"/>
                        </a:lnTo>
                        <a:lnTo>
                          <a:pt x="351" y="0"/>
                        </a:lnTo>
                        <a:lnTo>
                          <a:pt x="367" y="2"/>
                        </a:lnTo>
                        <a:lnTo>
                          <a:pt x="395" y="20"/>
                        </a:lnTo>
                        <a:lnTo>
                          <a:pt x="461" y="72"/>
                        </a:lnTo>
                        <a:lnTo>
                          <a:pt x="535" y="118"/>
                        </a:lnTo>
                        <a:lnTo>
                          <a:pt x="621" y="176"/>
                        </a:lnTo>
                        <a:lnTo>
                          <a:pt x="695" y="212"/>
                        </a:lnTo>
                        <a:lnTo>
                          <a:pt x="774" y="244"/>
                        </a:lnTo>
                        <a:lnTo>
                          <a:pt x="866" y="286"/>
                        </a:lnTo>
                        <a:lnTo>
                          <a:pt x="940" y="322"/>
                        </a:lnTo>
                        <a:lnTo>
                          <a:pt x="946" y="334"/>
                        </a:lnTo>
                        <a:lnTo>
                          <a:pt x="944" y="340"/>
                        </a:lnTo>
                        <a:lnTo>
                          <a:pt x="926" y="383"/>
                        </a:lnTo>
                        <a:lnTo>
                          <a:pt x="918" y="457"/>
                        </a:lnTo>
                        <a:lnTo>
                          <a:pt x="914" y="557"/>
                        </a:lnTo>
                        <a:lnTo>
                          <a:pt x="926" y="653"/>
                        </a:lnTo>
                        <a:lnTo>
                          <a:pt x="924" y="721"/>
                        </a:lnTo>
                        <a:lnTo>
                          <a:pt x="920" y="749"/>
                        </a:lnTo>
                        <a:lnTo>
                          <a:pt x="912" y="755"/>
                        </a:lnTo>
                        <a:lnTo>
                          <a:pt x="858" y="775"/>
                        </a:lnTo>
                        <a:lnTo>
                          <a:pt x="790" y="795"/>
                        </a:lnTo>
                        <a:lnTo>
                          <a:pt x="722" y="809"/>
                        </a:lnTo>
                        <a:lnTo>
                          <a:pt x="675" y="829"/>
                        </a:lnTo>
                        <a:lnTo>
                          <a:pt x="603" y="876"/>
                        </a:lnTo>
                        <a:lnTo>
                          <a:pt x="553" y="906"/>
                        </a:lnTo>
                        <a:lnTo>
                          <a:pt x="535" y="912"/>
                        </a:lnTo>
                        <a:lnTo>
                          <a:pt x="517" y="896"/>
                        </a:lnTo>
                        <a:lnTo>
                          <a:pt x="483" y="856"/>
                        </a:lnTo>
                        <a:lnTo>
                          <a:pt x="433" y="813"/>
                        </a:lnTo>
                        <a:lnTo>
                          <a:pt x="371" y="771"/>
                        </a:lnTo>
                        <a:lnTo>
                          <a:pt x="315" y="737"/>
                        </a:lnTo>
                        <a:lnTo>
                          <a:pt x="261" y="695"/>
                        </a:lnTo>
                        <a:lnTo>
                          <a:pt x="208" y="657"/>
                        </a:lnTo>
                        <a:lnTo>
                          <a:pt x="166" y="621"/>
                        </a:lnTo>
                        <a:lnTo>
                          <a:pt x="120" y="593"/>
                        </a:lnTo>
                        <a:lnTo>
                          <a:pt x="56" y="551"/>
                        </a:lnTo>
                        <a:lnTo>
                          <a:pt x="12" y="515"/>
                        </a:lnTo>
                        <a:lnTo>
                          <a:pt x="0" y="501"/>
                        </a:lnTo>
                        <a:lnTo>
                          <a:pt x="6" y="463"/>
                        </a:lnTo>
                        <a:lnTo>
                          <a:pt x="10" y="348"/>
                        </a:lnTo>
                        <a:lnTo>
                          <a:pt x="8" y="260"/>
                        </a:lnTo>
                        <a:lnTo>
                          <a:pt x="20" y="196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sp>
                <p:nvSpPr>
                  <p:cNvPr id="17455" name="Freeform 114"/>
                  <p:cNvSpPr>
                    <a:spLocks/>
                  </p:cNvSpPr>
                  <p:nvPr/>
                </p:nvSpPr>
                <p:spPr bwMode="auto">
                  <a:xfrm>
                    <a:off x="2641" y="1019"/>
                    <a:ext cx="390" cy="399"/>
                  </a:xfrm>
                  <a:custGeom>
                    <a:avLst/>
                    <a:gdLst>
                      <a:gd name="T0" fmla="*/ 355 w 390"/>
                      <a:gd name="T1" fmla="*/ 0 h 399"/>
                      <a:gd name="T2" fmla="*/ 314 w 390"/>
                      <a:gd name="T3" fmla="*/ 13 h 399"/>
                      <a:gd name="T4" fmla="*/ 293 w 390"/>
                      <a:gd name="T5" fmla="*/ 22 h 399"/>
                      <a:gd name="T6" fmla="*/ 278 w 390"/>
                      <a:gd name="T7" fmla="*/ 28 h 399"/>
                      <a:gd name="T8" fmla="*/ 233 w 390"/>
                      <a:gd name="T9" fmla="*/ 52 h 399"/>
                      <a:gd name="T10" fmla="*/ 188 w 390"/>
                      <a:gd name="T11" fmla="*/ 79 h 399"/>
                      <a:gd name="T12" fmla="*/ 155 w 390"/>
                      <a:gd name="T13" fmla="*/ 88 h 399"/>
                      <a:gd name="T14" fmla="*/ 116 w 390"/>
                      <a:gd name="T15" fmla="*/ 106 h 399"/>
                      <a:gd name="T16" fmla="*/ 85 w 390"/>
                      <a:gd name="T17" fmla="*/ 115 h 399"/>
                      <a:gd name="T18" fmla="*/ 62 w 390"/>
                      <a:gd name="T19" fmla="*/ 121 h 399"/>
                      <a:gd name="T20" fmla="*/ 35 w 390"/>
                      <a:gd name="T21" fmla="*/ 130 h 399"/>
                      <a:gd name="T22" fmla="*/ 19 w 390"/>
                      <a:gd name="T23" fmla="*/ 136 h 399"/>
                      <a:gd name="T24" fmla="*/ 8 w 390"/>
                      <a:gd name="T25" fmla="*/ 172 h 399"/>
                      <a:gd name="T26" fmla="*/ 4 w 390"/>
                      <a:gd name="T27" fmla="*/ 246 h 399"/>
                      <a:gd name="T28" fmla="*/ 10 w 390"/>
                      <a:gd name="T29" fmla="*/ 343 h 399"/>
                      <a:gd name="T30" fmla="*/ 43 w 390"/>
                      <a:gd name="T31" fmla="*/ 391 h 399"/>
                      <a:gd name="T32" fmla="*/ 49 w 390"/>
                      <a:gd name="T33" fmla="*/ 327 h 399"/>
                      <a:gd name="T34" fmla="*/ 55 w 390"/>
                      <a:gd name="T35" fmla="*/ 246 h 399"/>
                      <a:gd name="T36" fmla="*/ 61 w 390"/>
                      <a:gd name="T37" fmla="*/ 171 h 399"/>
                      <a:gd name="T38" fmla="*/ 79 w 390"/>
                      <a:gd name="T39" fmla="*/ 168 h 399"/>
                      <a:gd name="T40" fmla="*/ 157 w 390"/>
                      <a:gd name="T41" fmla="*/ 129 h 399"/>
                      <a:gd name="T42" fmla="*/ 196 w 390"/>
                      <a:gd name="T43" fmla="*/ 111 h 399"/>
                      <a:gd name="T44" fmla="*/ 223 w 390"/>
                      <a:gd name="T45" fmla="*/ 102 h 399"/>
                      <a:gd name="T46" fmla="*/ 254 w 390"/>
                      <a:gd name="T47" fmla="*/ 93 h 399"/>
                      <a:gd name="T48" fmla="*/ 305 w 390"/>
                      <a:gd name="T49" fmla="*/ 78 h 399"/>
                      <a:gd name="T50" fmla="*/ 331 w 390"/>
                      <a:gd name="T51" fmla="*/ 69 h 399"/>
                      <a:gd name="T52" fmla="*/ 361 w 390"/>
                      <a:gd name="T53" fmla="*/ 54 h 399"/>
                      <a:gd name="T54" fmla="*/ 385 w 390"/>
                      <a:gd name="T55" fmla="*/ 40 h 399"/>
                      <a:gd name="T56" fmla="*/ 379 w 390"/>
                      <a:gd name="T57" fmla="*/ 25 h 399"/>
                      <a:gd name="T58" fmla="*/ 370 w 390"/>
                      <a:gd name="T59" fmla="*/ 18 h 399"/>
                      <a:gd name="T60" fmla="*/ 355 w 390"/>
                      <a:gd name="T61" fmla="*/ 0 h 399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w 390"/>
                      <a:gd name="T94" fmla="*/ 0 h 399"/>
                      <a:gd name="T95" fmla="*/ 390 w 390"/>
                      <a:gd name="T96" fmla="*/ 399 h 399"/>
                    </a:gdLst>
                    <a:ahLst/>
                    <a:cxnLst>
                      <a:cxn ang="T62">
                        <a:pos x="T0" y="T1"/>
                      </a:cxn>
                      <a:cxn ang="T63">
                        <a:pos x="T2" y="T3"/>
                      </a:cxn>
                      <a:cxn ang="T64">
                        <a:pos x="T4" y="T5"/>
                      </a:cxn>
                      <a:cxn ang="T65">
                        <a:pos x="T6" y="T7"/>
                      </a:cxn>
                      <a:cxn ang="T66">
                        <a:pos x="T8" y="T9"/>
                      </a:cxn>
                      <a:cxn ang="T67">
                        <a:pos x="T10" y="T11"/>
                      </a:cxn>
                      <a:cxn ang="T68">
                        <a:pos x="T12" y="T13"/>
                      </a:cxn>
                      <a:cxn ang="T69">
                        <a:pos x="T14" y="T15"/>
                      </a:cxn>
                      <a:cxn ang="T70">
                        <a:pos x="T16" y="T17"/>
                      </a:cxn>
                      <a:cxn ang="T71">
                        <a:pos x="T18" y="T19"/>
                      </a:cxn>
                      <a:cxn ang="T72">
                        <a:pos x="T20" y="T21"/>
                      </a:cxn>
                      <a:cxn ang="T73">
                        <a:pos x="T22" y="T23"/>
                      </a:cxn>
                      <a:cxn ang="T74">
                        <a:pos x="T24" y="T25"/>
                      </a:cxn>
                      <a:cxn ang="T75">
                        <a:pos x="T26" y="T27"/>
                      </a:cxn>
                      <a:cxn ang="T76">
                        <a:pos x="T28" y="T29"/>
                      </a:cxn>
                      <a:cxn ang="T77">
                        <a:pos x="T30" y="T31"/>
                      </a:cxn>
                      <a:cxn ang="T78">
                        <a:pos x="T32" y="T33"/>
                      </a:cxn>
                      <a:cxn ang="T79">
                        <a:pos x="T34" y="T35"/>
                      </a:cxn>
                      <a:cxn ang="T80">
                        <a:pos x="T36" y="T37"/>
                      </a:cxn>
                      <a:cxn ang="T81">
                        <a:pos x="T38" y="T39"/>
                      </a:cxn>
                      <a:cxn ang="T82">
                        <a:pos x="T40" y="T41"/>
                      </a:cxn>
                      <a:cxn ang="T83">
                        <a:pos x="T42" y="T43"/>
                      </a:cxn>
                      <a:cxn ang="T84">
                        <a:pos x="T44" y="T45"/>
                      </a:cxn>
                      <a:cxn ang="T85">
                        <a:pos x="T46" y="T47"/>
                      </a:cxn>
                      <a:cxn ang="T86">
                        <a:pos x="T48" y="T49"/>
                      </a:cxn>
                      <a:cxn ang="T87">
                        <a:pos x="T50" y="T51"/>
                      </a:cxn>
                      <a:cxn ang="T88">
                        <a:pos x="T52" y="T53"/>
                      </a:cxn>
                      <a:cxn ang="T89">
                        <a:pos x="T54" y="T55"/>
                      </a:cxn>
                      <a:cxn ang="T90">
                        <a:pos x="T56" y="T57"/>
                      </a:cxn>
                      <a:cxn ang="T91">
                        <a:pos x="T58" y="T59"/>
                      </a:cxn>
                      <a:cxn ang="T92">
                        <a:pos x="T60" y="T61"/>
                      </a:cxn>
                    </a:cxnLst>
                    <a:rect l="T93" t="T94" r="T95" b="T96"/>
                    <a:pathLst>
                      <a:path w="390" h="399">
                        <a:moveTo>
                          <a:pt x="355" y="0"/>
                        </a:moveTo>
                        <a:cubicBezTo>
                          <a:pt x="342" y="5"/>
                          <a:pt x="328" y="11"/>
                          <a:pt x="314" y="13"/>
                        </a:cubicBezTo>
                        <a:cubicBezTo>
                          <a:pt x="307" y="17"/>
                          <a:pt x="301" y="20"/>
                          <a:pt x="293" y="22"/>
                        </a:cubicBezTo>
                        <a:cubicBezTo>
                          <a:pt x="281" y="28"/>
                          <a:pt x="287" y="26"/>
                          <a:pt x="278" y="28"/>
                        </a:cubicBezTo>
                        <a:cubicBezTo>
                          <a:pt x="264" y="35"/>
                          <a:pt x="248" y="49"/>
                          <a:pt x="233" y="52"/>
                        </a:cubicBezTo>
                        <a:cubicBezTo>
                          <a:pt x="227" y="56"/>
                          <a:pt x="192" y="78"/>
                          <a:pt x="188" y="79"/>
                        </a:cubicBezTo>
                        <a:cubicBezTo>
                          <a:pt x="179" y="84"/>
                          <a:pt x="166" y="87"/>
                          <a:pt x="155" y="88"/>
                        </a:cubicBezTo>
                        <a:cubicBezTo>
                          <a:pt x="142" y="93"/>
                          <a:pt x="129" y="103"/>
                          <a:pt x="116" y="106"/>
                        </a:cubicBezTo>
                        <a:cubicBezTo>
                          <a:pt x="106" y="111"/>
                          <a:pt x="96" y="113"/>
                          <a:pt x="85" y="115"/>
                        </a:cubicBezTo>
                        <a:cubicBezTo>
                          <a:pt x="78" y="118"/>
                          <a:pt x="70" y="120"/>
                          <a:pt x="62" y="121"/>
                        </a:cubicBezTo>
                        <a:cubicBezTo>
                          <a:pt x="53" y="125"/>
                          <a:pt x="45" y="128"/>
                          <a:pt x="35" y="130"/>
                        </a:cubicBezTo>
                        <a:cubicBezTo>
                          <a:pt x="30" y="134"/>
                          <a:pt x="26" y="135"/>
                          <a:pt x="19" y="136"/>
                        </a:cubicBezTo>
                        <a:cubicBezTo>
                          <a:pt x="6" y="144"/>
                          <a:pt x="11" y="159"/>
                          <a:pt x="8" y="172"/>
                        </a:cubicBezTo>
                        <a:cubicBezTo>
                          <a:pt x="6" y="198"/>
                          <a:pt x="5" y="216"/>
                          <a:pt x="4" y="246"/>
                        </a:cubicBezTo>
                        <a:cubicBezTo>
                          <a:pt x="5" y="280"/>
                          <a:pt x="4" y="311"/>
                          <a:pt x="10" y="343"/>
                        </a:cubicBezTo>
                        <a:cubicBezTo>
                          <a:pt x="11" y="399"/>
                          <a:pt x="0" y="399"/>
                          <a:pt x="43" y="391"/>
                        </a:cubicBezTo>
                        <a:cubicBezTo>
                          <a:pt x="53" y="372"/>
                          <a:pt x="46" y="348"/>
                          <a:pt x="49" y="327"/>
                        </a:cubicBezTo>
                        <a:cubicBezTo>
                          <a:pt x="51" y="300"/>
                          <a:pt x="50" y="273"/>
                          <a:pt x="55" y="246"/>
                        </a:cubicBezTo>
                        <a:cubicBezTo>
                          <a:pt x="56" y="231"/>
                          <a:pt x="57" y="177"/>
                          <a:pt x="61" y="171"/>
                        </a:cubicBezTo>
                        <a:cubicBezTo>
                          <a:pt x="64" y="166"/>
                          <a:pt x="79" y="168"/>
                          <a:pt x="79" y="168"/>
                        </a:cubicBezTo>
                        <a:cubicBezTo>
                          <a:pt x="103" y="156"/>
                          <a:pt x="130" y="134"/>
                          <a:pt x="157" y="129"/>
                        </a:cubicBezTo>
                        <a:cubicBezTo>
                          <a:pt x="167" y="121"/>
                          <a:pt x="183" y="113"/>
                          <a:pt x="196" y="111"/>
                        </a:cubicBezTo>
                        <a:cubicBezTo>
                          <a:pt x="203" y="105"/>
                          <a:pt x="214" y="104"/>
                          <a:pt x="223" y="102"/>
                        </a:cubicBezTo>
                        <a:cubicBezTo>
                          <a:pt x="232" y="97"/>
                          <a:pt x="244" y="94"/>
                          <a:pt x="254" y="93"/>
                        </a:cubicBezTo>
                        <a:cubicBezTo>
                          <a:pt x="268" y="86"/>
                          <a:pt x="290" y="81"/>
                          <a:pt x="305" y="78"/>
                        </a:cubicBezTo>
                        <a:cubicBezTo>
                          <a:pt x="313" y="75"/>
                          <a:pt x="323" y="70"/>
                          <a:pt x="331" y="69"/>
                        </a:cubicBezTo>
                        <a:cubicBezTo>
                          <a:pt x="340" y="63"/>
                          <a:pt x="350" y="56"/>
                          <a:pt x="361" y="54"/>
                        </a:cubicBezTo>
                        <a:cubicBezTo>
                          <a:pt x="368" y="49"/>
                          <a:pt x="377" y="44"/>
                          <a:pt x="385" y="40"/>
                        </a:cubicBezTo>
                        <a:cubicBezTo>
                          <a:pt x="390" y="33"/>
                          <a:pt x="385" y="29"/>
                          <a:pt x="379" y="25"/>
                        </a:cubicBezTo>
                        <a:cubicBezTo>
                          <a:pt x="376" y="23"/>
                          <a:pt x="370" y="18"/>
                          <a:pt x="370" y="18"/>
                        </a:cubicBezTo>
                        <a:cubicBezTo>
                          <a:pt x="367" y="10"/>
                          <a:pt x="363" y="3"/>
                          <a:pt x="355" y="0"/>
                        </a:cubicBezTo>
                        <a:close/>
                      </a:path>
                    </a:pathLst>
                  </a:custGeom>
                  <a:solidFill>
                    <a:schemeClr val="tx1"/>
                  </a:solidFill>
                  <a:ln w="38100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</p:grpSp>
          </p:grpSp>
        </p:grpSp>
        <p:grpSp>
          <p:nvGrpSpPr>
            <p:cNvPr id="17413" name="Group 156"/>
            <p:cNvGrpSpPr>
              <a:grpSpLocks/>
            </p:cNvGrpSpPr>
            <p:nvPr/>
          </p:nvGrpSpPr>
          <p:grpSpPr bwMode="auto">
            <a:xfrm>
              <a:off x="1052513" y="2147888"/>
              <a:ext cx="3629025" cy="3629025"/>
              <a:chOff x="1731" y="1299"/>
              <a:chExt cx="2286" cy="2286"/>
            </a:xfrm>
          </p:grpSpPr>
          <p:sp>
            <p:nvSpPr>
              <p:cNvPr id="17415" name="Freeform 157"/>
              <p:cNvSpPr>
                <a:spLocks/>
              </p:cNvSpPr>
              <p:nvPr/>
            </p:nvSpPr>
            <p:spPr bwMode="auto">
              <a:xfrm>
                <a:off x="2320" y="3359"/>
                <a:ext cx="1103" cy="13"/>
              </a:xfrm>
              <a:custGeom>
                <a:avLst/>
                <a:gdLst>
                  <a:gd name="T0" fmla="*/ 34 w 1103"/>
                  <a:gd name="T1" fmla="*/ 13 h 13"/>
                  <a:gd name="T2" fmla="*/ 272 w 1103"/>
                  <a:gd name="T3" fmla="*/ 13 h 13"/>
                  <a:gd name="T4" fmla="*/ 272 w 1103"/>
                  <a:gd name="T5" fmla="*/ 13 h 13"/>
                  <a:gd name="T6" fmla="*/ 832 w 1103"/>
                  <a:gd name="T7" fmla="*/ 13 h 13"/>
                  <a:gd name="T8" fmla="*/ 832 w 1103"/>
                  <a:gd name="T9" fmla="*/ 13 h 13"/>
                  <a:gd name="T10" fmla="*/ 1103 w 1103"/>
                  <a:gd name="T11" fmla="*/ 13 h 13"/>
                  <a:gd name="T12" fmla="*/ 1103 w 1103"/>
                  <a:gd name="T13" fmla="*/ 13 h 13"/>
                  <a:gd name="T14" fmla="*/ 1099 w 1103"/>
                  <a:gd name="T15" fmla="*/ 4 h 13"/>
                  <a:gd name="T16" fmla="*/ 1095 w 1103"/>
                  <a:gd name="T17" fmla="*/ 0 h 13"/>
                  <a:gd name="T18" fmla="*/ 828 w 1103"/>
                  <a:gd name="T19" fmla="*/ 0 h 13"/>
                  <a:gd name="T20" fmla="*/ 828 w 1103"/>
                  <a:gd name="T21" fmla="*/ 0 h 13"/>
                  <a:gd name="T22" fmla="*/ 276 w 1103"/>
                  <a:gd name="T23" fmla="*/ 0 h 13"/>
                  <a:gd name="T24" fmla="*/ 276 w 1103"/>
                  <a:gd name="T25" fmla="*/ 0 h 13"/>
                  <a:gd name="T26" fmla="*/ 42 w 1103"/>
                  <a:gd name="T27" fmla="*/ 0 h 13"/>
                  <a:gd name="T28" fmla="*/ 9 w 1103"/>
                  <a:gd name="T29" fmla="*/ 0 h 13"/>
                  <a:gd name="T30" fmla="*/ 9 w 1103"/>
                  <a:gd name="T31" fmla="*/ 0 h 13"/>
                  <a:gd name="T32" fmla="*/ 5 w 1103"/>
                  <a:gd name="T33" fmla="*/ 4 h 13"/>
                  <a:gd name="T34" fmla="*/ 0 w 1103"/>
                  <a:gd name="T35" fmla="*/ 13 h 13"/>
                  <a:gd name="T36" fmla="*/ 0 w 1103"/>
                  <a:gd name="T37" fmla="*/ 13 h 13"/>
                  <a:gd name="T38" fmla="*/ 0 w 1103"/>
                  <a:gd name="T39" fmla="*/ 13 h 13"/>
                  <a:gd name="T40" fmla="*/ 34 w 1103"/>
                  <a:gd name="T41" fmla="*/ 13 h 13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1103"/>
                  <a:gd name="T64" fmla="*/ 0 h 13"/>
                  <a:gd name="T65" fmla="*/ 1103 w 1103"/>
                  <a:gd name="T66" fmla="*/ 13 h 13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1103" h="13">
                    <a:moveTo>
                      <a:pt x="34" y="13"/>
                    </a:moveTo>
                    <a:lnTo>
                      <a:pt x="272" y="13"/>
                    </a:lnTo>
                    <a:lnTo>
                      <a:pt x="832" y="13"/>
                    </a:lnTo>
                    <a:lnTo>
                      <a:pt x="1103" y="13"/>
                    </a:lnTo>
                    <a:lnTo>
                      <a:pt x="1099" y="4"/>
                    </a:lnTo>
                    <a:lnTo>
                      <a:pt x="1095" y="0"/>
                    </a:lnTo>
                    <a:lnTo>
                      <a:pt x="828" y="0"/>
                    </a:lnTo>
                    <a:lnTo>
                      <a:pt x="276" y="0"/>
                    </a:lnTo>
                    <a:lnTo>
                      <a:pt x="42" y="0"/>
                    </a:lnTo>
                    <a:lnTo>
                      <a:pt x="9" y="0"/>
                    </a:lnTo>
                    <a:lnTo>
                      <a:pt x="5" y="4"/>
                    </a:lnTo>
                    <a:lnTo>
                      <a:pt x="0" y="13"/>
                    </a:lnTo>
                    <a:lnTo>
                      <a:pt x="34" y="13"/>
                    </a:lnTo>
                    <a:close/>
                  </a:path>
                </a:pathLst>
              </a:custGeom>
              <a:solidFill>
                <a:srgbClr val="B3B3B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7416" name="Freeform 158"/>
              <p:cNvSpPr>
                <a:spLocks noEditPoints="1"/>
              </p:cNvSpPr>
              <p:nvPr/>
            </p:nvSpPr>
            <p:spPr bwMode="auto">
              <a:xfrm>
                <a:off x="3148" y="3359"/>
                <a:ext cx="313" cy="121"/>
              </a:xfrm>
              <a:custGeom>
                <a:avLst/>
                <a:gdLst>
                  <a:gd name="T0" fmla="*/ 225 w 313"/>
                  <a:gd name="T1" fmla="*/ 0 h 121"/>
                  <a:gd name="T2" fmla="*/ 225 w 313"/>
                  <a:gd name="T3" fmla="*/ 0 h 121"/>
                  <a:gd name="T4" fmla="*/ 0 w 313"/>
                  <a:gd name="T5" fmla="*/ 0 h 121"/>
                  <a:gd name="T6" fmla="*/ 225 w 313"/>
                  <a:gd name="T7" fmla="*/ 0 h 121"/>
                  <a:gd name="T8" fmla="*/ 280 w 313"/>
                  <a:gd name="T9" fmla="*/ 17 h 121"/>
                  <a:gd name="T10" fmla="*/ 280 w 313"/>
                  <a:gd name="T11" fmla="*/ 17 h 121"/>
                  <a:gd name="T12" fmla="*/ 275 w 313"/>
                  <a:gd name="T13" fmla="*/ 4 h 121"/>
                  <a:gd name="T14" fmla="*/ 267 w 313"/>
                  <a:gd name="T15" fmla="*/ 4 h 121"/>
                  <a:gd name="T16" fmla="*/ 242 w 313"/>
                  <a:gd name="T17" fmla="*/ 13 h 121"/>
                  <a:gd name="T18" fmla="*/ 242 w 313"/>
                  <a:gd name="T19" fmla="*/ 13 h 121"/>
                  <a:gd name="T20" fmla="*/ 246 w 313"/>
                  <a:gd name="T21" fmla="*/ 17 h 121"/>
                  <a:gd name="T22" fmla="*/ 246 w 313"/>
                  <a:gd name="T23" fmla="*/ 17 h 121"/>
                  <a:gd name="T24" fmla="*/ 280 w 313"/>
                  <a:gd name="T25" fmla="*/ 117 h 121"/>
                  <a:gd name="T26" fmla="*/ 280 w 313"/>
                  <a:gd name="T27" fmla="*/ 117 h 121"/>
                  <a:gd name="T28" fmla="*/ 275 w 313"/>
                  <a:gd name="T29" fmla="*/ 121 h 121"/>
                  <a:gd name="T30" fmla="*/ 275 w 313"/>
                  <a:gd name="T31" fmla="*/ 121 h 121"/>
                  <a:gd name="T32" fmla="*/ 267 w 313"/>
                  <a:gd name="T33" fmla="*/ 121 h 121"/>
                  <a:gd name="T34" fmla="*/ 300 w 313"/>
                  <a:gd name="T35" fmla="*/ 121 h 121"/>
                  <a:gd name="T36" fmla="*/ 300 w 313"/>
                  <a:gd name="T37" fmla="*/ 121 h 121"/>
                  <a:gd name="T38" fmla="*/ 309 w 313"/>
                  <a:gd name="T39" fmla="*/ 121 h 121"/>
                  <a:gd name="T40" fmla="*/ 309 w 313"/>
                  <a:gd name="T41" fmla="*/ 121 h 121"/>
                  <a:gd name="T42" fmla="*/ 313 w 313"/>
                  <a:gd name="T43" fmla="*/ 117 h 121"/>
                  <a:gd name="T44" fmla="*/ 313 w 313"/>
                  <a:gd name="T45" fmla="*/ 117 h 121"/>
                  <a:gd name="T46" fmla="*/ 280 w 313"/>
                  <a:gd name="T47" fmla="*/ 17 h 121"/>
                  <a:gd name="T48" fmla="*/ 280 w 313"/>
                  <a:gd name="T49" fmla="*/ 17 h 121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313"/>
                  <a:gd name="T76" fmla="*/ 0 h 121"/>
                  <a:gd name="T77" fmla="*/ 313 w 313"/>
                  <a:gd name="T78" fmla="*/ 121 h 121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313" h="121">
                    <a:moveTo>
                      <a:pt x="225" y="0"/>
                    </a:moveTo>
                    <a:lnTo>
                      <a:pt x="225" y="0"/>
                    </a:lnTo>
                    <a:lnTo>
                      <a:pt x="0" y="0"/>
                    </a:lnTo>
                    <a:lnTo>
                      <a:pt x="225" y="0"/>
                    </a:lnTo>
                    <a:close/>
                    <a:moveTo>
                      <a:pt x="280" y="17"/>
                    </a:moveTo>
                    <a:lnTo>
                      <a:pt x="280" y="17"/>
                    </a:lnTo>
                    <a:lnTo>
                      <a:pt x="275" y="4"/>
                    </a:lnTo>
                    <a:lnTo>
                      <a:pt x="267" y="4"/>
                    </a:lnTo>
                    <a:lnTo>
                      <a:pt x="242" y="13"/>
                    </a:lnTo>
                    <a:lnTo>
                      <a:pt x="246" y="17"/>
                    </a:lnTo>
                    <a:lnTo>
                      <a:pt x="280" y="117"/>
                    </a:lnTo>
                    <a:lnTo>
                      <a:pt x="275" y="121"/>
                    </a:lnTo>
                    <a:lnTo>
                      <a:pt x="267" y="121"/>
                    </a:lnTo>
                    <a:lnTo>
                      <a:pt x="300" y="121"/>
                    </a:lnTo>
                    <a:lnTo>
                      <a:pt x="309" y="121"/>
                    </a:lnTo>
                    <a:lnTo>
                      <a:pt x="313" y="117"/>
                    </a:lnTo>
                    <a:lnTo>
                      <a:pt x="280" y="17"/>
                    </a:lnTo>
                    <a:close/>
                  </a:path>
                </a:pathLst>
              </a:custGeom>
              <a:solidFill>
                <a:srgbClr val="66666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7417" name="Freeform 159"/>
              <p:cNvSpPr>
                <a:spLocks/>
              </p:cNvSpPr>
              <p:nvPr/>
            </p:nvSpPr>
            <p:spPr bwMode="auto">
              <a:xfrm>
                <a:off x="1731" y="1299"/>
                <a:ext cx="2286" cy="2286"/>
              </a:xfrm>
              <a:custGeom>
                <a:avLst/>
                <a:gdLst>
                  <a:gd name="T0" fmla="*/ 113 w 2286"/>
                  <a:gd name="T1" fmla="*/ 0 h 2286"/>
                  <a:gd name="T2" fmla="*/ 67 w 2286"/>
                  <a:gd name="T3" fmla="*/ 13 h 2286"/>
                  <a:gd name="T4" fmla="*/ 30 w 2286"/>
                  <a:gd name="T5" fmla="*/ 34 h 2286"/>
                  <a:gd name="T6" fmla="*/ 9 w 2286"/>
                  <a:gd name="T7" fmla="*/ 71 h 2286"/>
                  <a:gd name="T8" fmla="*/ 0 w 2286"/>
                  <a:gd name="T9" fmla="*/ 117 h 2286"/>
                  <a:gd name="T10" fmla="*/ 0 w 2286"/>
                  <a:gd name="T11" fmla="*/ 1571 h 2286"/>
                  <a:gd name="T12" fmla="*/ 9 w 2286"/>
                  <a:gd name="T13" fmla="*/ 1617 h 2286"/>
                  <a:gd name="T14" fmla="*/ 30 w 2286"/>
                  <a:gd name="T15" fmla="*/ 1655 h 2286"/>
                  <a:gd name="T16" fmla="*/ 67 w 2286"/>
                  <a:gd name="T17" fmla="*/ 1676 h 2286"/>
                  <a:gd name="T18" fmla="*/ 113 w 2286"/>
                  <a:gd name="T19" fmla="*/ 1684 h 2286"/>
                  <a:gd name="T20" fmla="*/ 857 w 2286"/>
                  <a:gd name="T21" fmla="*/ 1684 h 2286"/>
                  <a:gd name="T22" fmla="*/ 832 w 2286"/>
                  <a:gd name="T23" fmla="*/ 1960 h 2286"/>
                  <a:gd name="T24" fmla="*/ 594 w 2286"/>
                  <a:gd name="T25" fmla="*/ 1956 h 2286"/>
                  <a:gd name="T26" fmla="*/ 589 w 2286"/>
                  <a:gd name="T27" fmla="*/ 1960 h 2286"/>
                  <a:gd name="T28" fmla="*/ 552 w 2286"/>
                  <a:gd name="T29" fmla="*/ 1968 h 2286"/>
                  <a:gd name="T30" fmla="*/ 523 w 2286"/>
                  <a:gd name="T31" fmla="*/ 1985 h 2286"/>
                  <a:gd name="T32" fmla="*/ 502 w 2286"/>
                  <a:gd name="T33" fmla="*/ 2014 h 2286"/>
                  <a:gd name="T34" fmla="*/ 485 w 2286"/>
                  <a:gd name="T35" fmla="*/ 2048 h 2286"/>
                  <a:gd name="T36" fmla="*/ 481 w 2286"/>
                  <a:gd name="T37" fmla="*/ 2060 h 2286"/>
                  <a:gd name="T38" fmla="*/ 456 w 2286"/>
                  <a:gd name="T39" fmla="*/ 2148 h 2286"/>
                  <a:gd name="T40" fmla="*/ 452 w 2286"/>
                  <a:gd name="T41" fmla="*/ 2156 h 2286"/>
                  <a:gd name="T42" fmla="*/ 447 w 2286"/>
                  <a:gd name="T43" fmla="*/ 2177 h 2286"/>
                  <a:gd name="T44" fmla="*/ 456 w 2286"/>
                  <a:gd name="T45" fmla="*/ 2215 h 2286"/>
                  <a:gd name="T46" fmla="*/ 472 w 2286"/>
                  <a:gd name="T47" fmla="*/ 2248 h 2286"/>
                  <a:gd name="T48" fmla="*/ 493 w 2286"/>
                  <a:gd name="T49" fmla="*/ 2265 h 2286"/>
                  <a:gd name="T50" fmla="*/ 539 w 2286"/>
                  <a:gd name="T51" fmla="*/ 2286 h 2286"/>
                  <a:gd name="T52" fmla="*/ 1717 w 2286"/>
                  <a:gd name="T53" fmla="*/ 2286 h 2286"/>
                  <a:gd name="T54" fmla="*/ 1743 w 2286"/>
                  <a:gd name="T55" fmla="*/ 2286 h 2286"/>
                  <a:gd name="T56" fmla="*/ 1784 w 2286"/>
                  <a:gd name="T57" fmla="*/ 2265 h 2286"/>
                  <a:gd name="T58" fmla="*/ 1805 w 2286"/>
                  <a:gd name="T59" fmla="*/ 2252 h 2286"/>
                  <a:gd name="T60" fmla="*/ 1826 w 2286"/>
                  <a:gd name="T61" fmla="*/ 2210 h 2286"/>
                  <a:gd name="T62" fmla="*/ 1830 w 2286"/>
                  <a:gd name="T63" fmla="*/ 2164 h 2286"/>
                  <a:gd name="T64" fmla="*/ 1826 w 2286"/>
                  <a:gd name="T65" fmla="*/ 2148 h 2286"/>
                  <a:gd name="T66" fmla="*/ 1793 w 2286"/>
                  <a:gd name="T67" fmla="*/ 2043 h 2286"/>
                  <a:gd name="T68" fmla="*/ 1797 w 2286"/>
                  <a:gd name="T69" fmla="*/ 2048 h 2286"/>
                  <a:gd name="T70" fmla="*/ 1776 w 2286"/>
                  <a:gd name="T71" fmla="*/ 2002 h 2286"/>
                  <a:gd name="T72" fmla="*/ 1747 w 2286"/>
                  <a:gd name="T73" fmla="*/ 1976 h 2286"/>
                  <a:gd name="T74" fmla="*/ 1692 w 2286"/>
                  <a:gd name="T75" fmla="*/ 1960 h 2286"/>
                  <a:gd name="T76" fmla="*/ 1692 w 2286"/>
                  <a:gd name="T77" fmla="*/ 1960 h 2286"/>
                  <a:gd name="T78" fmla="*/ 1450 w 2286"/>
                  <a:gd name="T79" fmla="*/ 1960 h 2286"/>
                  <a:gd name="T80" fmla="*/ 1425 w 2286"/>
                  <a:gd name="T81" fmla="*/ 1684 h 2286"/>
                  <a:gd name="T82" fmla="*/ 2169 w 2286"/>
                  <a:gd name="T83" fmla="*/ 1684 h 2286"/>
                  <a:gd name="T84" fmla="*/ 2215 w 2286"/>
                  <a:gd name="T85" fmla="*/ 1676 h 2286"/>
                  <a:gd name="T86" fmla="*/ 2252 w 2286"/>
                  <a:gd name="T87" fmla="*/ 1655 h 2286"/>
                  <a:gd name="T88" fmla="*/ 2273 w 2286"/>
                  <a:gd name="T89" fmla="*/ 1617 h 2286"/>
                  <a:gd name="T90" fmla="*/ 2286 w 2286"/>
                  <a:gd name="T91" fmla="*/ 1571 h 2286"/>
                  <a:gd name="T92" fmla="*/ 2286 w 2286"/>
                  <a:gd name="T93" fmla="*/ 117 h 2286"/>
                  <a:gd name="T94" fmla="*/ 2273 w 2286"/>
                  <a:gd name="T95" fmla="*/ 71 h 2286"/>
                  <a:gd name="T96" fmla="*/ 2252 w 2286"/>
                  <a:gd name="T97" fmla="*/ 34 h 2286"/>
                  <a:gd name="T98" fmla="*/ 2215 w 2286"/>
                  <a:gd name="T99" fmla="*/ 13 h 2286"/>
                  <a:gd name="T100" fmla="*/ 2169 w 2286"/>
                  <a:gd name="T101" fmla="*/ 0 h 228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w 2286"/>
                  <a:gd name="T154" fmla="*/ 0 h 2286"/>
                  <a:gd name="T155" fmla="*/ 2286 w 2286"/>
                  <a:gd name="T156" fmla="*/ 2286 h 2286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T153" t="T154" r="T155" b="T156"/>
                <a:pathLst>
                  <a:path w="2286" h="2286">
                    <a:moveTo>
                      <a:pt x="113" y="0"/>
                    </a:moveTo>
                    <a:lnTo>
                      <a:pt x="113" y="0"/>
                    </a:lnTo>
                    <a:lnTo>
                      <a:pt x="88" y="5"/>
                    </a:lnTo>
                    <a:lnTo>
                      <a:pt x="67" y="13"/>
                    </a:lnTo>
                    <a:lnTo>
                      <a:pt x="50" y="21"/>
                    </a:lnTo>
                    <a:lnTo>
                      <a:pt x="30" y="34"/>
                    </a:lnTo>
                    <a:lnTo>
                      <a:pt x="17" y="55"/>
                    </a:lnTo>
                    <a:lnTo>
                      <a:pt x="9" y="71"/>
                    </a:lnTo>
                    <a:lnTo>
                      <a:pt x="0" y="92"/>
                    </a:lnTo>
                    <a:lnTo>
                      <a:pt x="0" y="117"/>
                    </a:lnTo>
                    <a:lnTo>
                      <a:pt x="0" y="1571"/>
                    </a:lnTo>
                    <a:lnTo>
                      <a:pt x="0" y="1596"/>
                    </a:lnTo>
                    <a:lnTo>
                      <a:pt x="9" y="1617"/>
                    </a:lnTo>
                    <a:lnTo>
                      <a:pt x="17" y="1634"/>
                    </a:lnTo>
                    <a:lnTo>
                      <a:pt x="30" y="1655"/>
                    </a:lnTo>
                    <a:lnTo>
                      <a:pt x="50" y="1667"/>
                    </a:lnTo>
                    <a:lnTo>
                      <a:pt x="67" y="1676"/>
                    </a:lnTo>
                    <a:lnTo>
                      <a:pt x="88" y="1684"/>
                    </a:lnTo>
                    <a:lnTo>
                      <a:pt x="113" y="1684"/>
                    </a:lnTo>
                    <a:lnTo>
                      <a:pt x="857" y="1684"/>
                    </a:lnTo>
                    <a:lnTo>
                      <a:pt x="832" y="1960"/>
                    </a:lnTo>
                    <a:lnTo>
                      <a:pt x="594" y="1956"/>
                    </a:lnTo>
                    <a:lnTo>
                      <a:pt x="589" y="1960"/>
                    </a:lnTo>
                    <a:lnTo>
                      <a:pt x="569" y="1960"/>
                    </a:lnTo>
                    <a:lnTo>
                      <a:pt x="552" y="1968"/>
                    </a:lnTo>
                    <a:lnTo>
                      <a:pt x="539" y="1976"/>
                    </a:lnTo>
                    <a:lnTo>
                      <a:pt x="523" y="1985"/>
                    </a:lnTo>
                    <a:lnTo>
                      <a:pt x="510" y="1997"/>
                    </a:lnTo>
                    <a:lnTo>
                      <a:pt x="502" y="2014"/>
                    </a:lnTo>
                    <a:lnTo>
                      <a:pt x="493" y="2027"/>
                    </a:lnTo>
                    <a:lnTo>
                      <a:pt x="485" y="2048"/>
                    </a:lnTo>
                    <a:lnTo>
                      <a:pt x="481" y="2060"/>
                    </a:lnTo>
                    <a:lnTo>
                      <a:pt x="456" y="2148"/>
                    </a:lnTo>
                    <a:lnTo>
                      <a:pt x="452" y="2156"/>
                    </a:lnTo>
                    <a:lnTo>
                      <a:pt x="447" y="2177"/>
                    </a:lnTo>
                    <a:lnTo>
                      <a:pt x="452" y="2198"/>
                    </a:lnTo>
                    <a:lnTo>
                      <a:pt x="456" y="2215"/>
                    </a:lnTo>
                    <a:lnTo>
                      <a:pt x="464" y="2231"/>
                    </a:lnTo>
                    <a:lnTo>
                      <a:pt x="472" y="2248"/>
                    </a:lnTo>
                    <a:lnTo>
                      <a:pt x="493" y="2265"/>
                    </a:lnTo>
                    <a:lnTo>
                      <a:pt x="514" y="2277"/>
                    </a:lnTo>
                    <a:lnTo>
                      <a:pt x="539" y="2286"/>
                    </a:lnTo>
                    <a:lnTo>
                      <a:pt x="564" y="2286"/>
                    </a:lnTo>
                    <a:lnTo>
                      <a:pt x="1717" y="2286"/>
                    </a:lnTo>
                    <a:lnTo>
                      <a:pt x="1743" y="2286"/>
                    </a:lnTo>
                    <a:lnTo>
                      <a:pt x="1763" y="2277"/>
                    </a:lnTo>
                    <a:lnTo>
                      <a:pt x="1784" y="2265"/>
                    </a:lnTo>
                    <a:lnTo>
                      <a:pt x="1805" y="2252"/>
                    </a:lnTo>
                    <a:lnTo>
                      <a:pt x="1818" y="2231"/>
                    </a:lnTo>
                    <a:lnTo>
                      <a:pt x="1826" y="2210"/>
                    </a:lnTo>
                    <a:lnTo>
                      <a:pt x="1830" y="2190"/>
                    </a:lnTo>
                    <a:lnTo>
                      <a:pt x="1830" y="2164"/>
                    </a:lnTo>
                    <a:lnTo>
                      <a:pt x="1826" y="2148"/>
                    </a:lnTo>
                    <a:lnTo>
                      <a:pt x="1793" y="2043"/>
                    </a:lnTo>
                    <a:lnTo>
                      <a:pt x="1797" y="2048"/>
                    </a:lnTo>
                    <a:lnTo>
                      <a:pt x="1784" y="2022"/>
                    </a:lnTo>
                    <a:lnTo>
                      <a:pt x="1776" y="2002"/>
                    </a:lnTo>
                    <a:lnTo>
                      <a:pt x="1763" y="1989"/>
                    </a:lnTo>
                    <a:lnTo>
                      <a:pt x="1747" y="1976"/>
                    </a:lnTo>
                    <a:lnTo>
                      <a:pt x="1717" y="1964"/>
                    </a:lnTo>
                    <a:lnTo>
                      <a:pt x="1692" y="1960"/>
                    </a:lnTo>
                    <a:lnTo>
                      <a:pt x="1450" y="1960"/>
                    </a:lnTo>
                    <a:lnTo>
                      <a:pt x="1425" y="1684"/>
                    </a:lnTo>
                    <a:lnTo>
                      <a:pt x="2169" y="1684"/>
                    </a:lnTo>
                    <a:lnTo>
                      <a:pt x="2194" y="1684"/>
                    </a:lnTo>
                    <a:lnTo>
                      <a:pt x="2215" y="1676"/>
                    </a:lnTo>
                    <a:lnTo>
                      <a:pt x="2231" y="1667"/>
                    </a:lnTo>
                    <a:lnTo>
                      <a:pt x="2252" y="1655"/>
                    </a:lnTo>
                    <a:lnTo>
                      <a:pt x="2265" y="1634"/>
                    </a:lnTo>
                    <a:lnTo>
                      <a:pt x="2273" y="1617"/>
                    </a:lnTo>
                    <a:lnTo>
                      <a:pt x="2281" y="1596"/>
                    </a:lnTo>
                    <a:lnTo>
                      <a:pt x="2286" y="1571"/>
                    </a:lnTo>
                    <a:lnTo>
                      <a:pt x="2286" y="117"/>
                    </a:lnTo>
                    <a:lnTo>
                      <a:pt x="2281" y="92"/>
                    </a:lnTo>
                    <a:lnTo>
                      <a:pt x="2273" y="71"/>
                    </a:lnTo>
                    <a:lnTo>
                      <a:pt x="2265" y="55"/>
                    </a:lnTo>
                    <a:lnTo>
                      <a:pt x="2252" y="34"/>
                    </a:lnTo>
                    <a:lnTo>
                      <a:pt x="2231" y="21"/>
                    </a:lnTo>
                    <a:lnTo>
                      <a:pt x="2215" y="13"/>
                    </a:lnTo>
                    <a:lnTo>
                      <a:pt x="2194" y="5"/>
                    </a:lnTo>
                    <a:lnTo>
                      <a:pt x="2169" y="0"/>
                    </a:lnTo>
                    <a:lnTo>
                      <a:pt x="113" y="0"/>
                    </a:lnTo>
                    <a:close/>
                  </a:path>
                </a:pathLst>
              </a:custGeom>
              <a:solidFill>
                <a:schemeClr val="tx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7418" name="Freeform 160"/>
              <p:cNvSpPr>
                <a:spLocks/>
              </p:cNvSpPr>
              <p:nvPr/>
            </p:nvSpPr>
            <p:spPr bwMode="auto">
              <a:xfrm>
                <a:off x="1781" y="1349"/>
                <a:ext cx="2186" cy="2186"/>
              </a:xfrm>
              <a:custGeom>
                <a:avLst/>
                <a:gdLst>
                  <a:gd name="T0" fmla="*/ 63 w 2186"/>
                  <a:gd name="T1" fmla="*/ 0 h 2186"/>
                  <a:gd name="T2" fmla="*/ 38 w 2186"/>
                  <a:gd name="T3" fmla="*/ 9 h 2186"/>
                  <a:gd name="T4" fmla="*/ 5 w 2186"/>
                  <a:gd name="T5" fmla="*/ 42 h 2186"/>
                  <a:gd name="T6" fmla="*/ 0 w 2186"/>
                  <a:gd name="T7" fmla="*/ 67 h 2186"/>
                  <a:gd name="T8" fmla="*/ 0 w 2186"/>
                  <a:gd name="T9" fmla="*/ 1521 h 2186"/>
                  <a:gd name="T10" fmla="*/ 5 w 2186"/>
                  <a:gd name="T11" fmla="*/ 1546 h 2186"/>
                  <a:gd name="T12" fmla="*/ 38 w 2186"/>
                  <a:gd name="T13" fmla="*/ 1580 h 2186"/>
                  <a:gd name="T14" fmla="*/ 63 w 2186"/>
                  <a:gd name="T15" fmla="*/ 1584 h 2186"/>
                  <a:gd name="T16" fmla="*/ 865 w 2186"/>
                  <a:gd name="T17" fmla="*/ 1584 h 2186"/>
                  <a:gd name="T18" fmla="*/ 828 w 2186"/>
                  <a:gd name="T19" fmla="*/ 1960 h 2186"/>
                  <a:gd name="T20" fmla="*/ 544 w 2186"/>
                  <a:gd name="T21" fmla="*/ 1956 h 2186"/>
                  <a:gd name="T22" fmla="*/ 544 w 2186"/>
                  <a:gd name="T23" fmla="*/ 1960 h 2186"/>
                  <a:gd name="T24" fmla="*/ 510 w 2186"/>
                  <a:gd name="T25" fmla="*/ 1972 h 2186"/>
                  <a:gd name="T26" fmla="*/ 485 w 2186"/>
                  <a:gd name="T27" fmla="*/ 2010 h 2186"/>
                  <a:gd name="T28" fmla="*/ 481 w 2186"/>
                  <a:gd name="T29" fmla="*/ 2027 h 2186"/>
                  <a:gd name="T30" fmla="*/ 452 w 2186"/>
                  <a:gd name="T31" fmla="*/ 2110 h 2186"/>
                  <a:gd name="T32" fmla="*/ 452 w 2186"/>
                  <a:gd name="T33" fmla="*/ 2119 h 2186"/>
                  <a:gd name="T34" fmla="*/ 448 w 2186"/>
                  <a:gd name="T35" fmla="*/ 2127 h 2186"/>
                  <a:gd name="T36" fmla="*/ 464 w 2186"/>
                  <a:gd name="T37" fmla="*/ 2165 h 2186"/>
                  <a:gd name="T38" fmla="*/ 473 w 2186"/>
                  <a:gd name="T39" fmla="*/ 2173 h 2186"/>
                  <a:gd name="T40" fmla="*/ 498 w 2186"/>
                  <a:gd name="T41" fmla="*/ 2186 h 2186"/>
                  <a:gd name="T42" fmla="*/ 1667 w 2186"/>
                  <a:gd name="T43" fmla="*/ 2186 h 2186"/>
                  <a:gd name="T44" fmla="*/ 1684 w 2186"/>
                  <a:gd name="T45" fmla="*/ 2186 h 2186"/>
                  <a:gd name="T46" fmla="*/ 1705 w 2186"/>
                  <a:gd name="T47" fmla="*/ 2177 h 2186"/>
                  <a:gd name="T48" fmla="*/ 1718 w 2186"/>
                  <a:gd name="T49" fmla="*/ 2169 h 2186"/>
                  <a:gd name="T50" fmla="*/ 1730 w 2186"/>
                  <a:gd name="T51" fmla="*/ 2144 h 2186"/>
                  <a:gd name="T52" fmla="*/ 1730 w 2186"/>
                  <a:gd name="T53" fmla="*/ 2119 h 2186"/>
                  <a:gd name="T54" fmla="*/ 1730 w 2186"/>
                  <a:gd name="T55" fmla="*/ 2110 h 2186"/>
                  <a:gd name="T56" fmla="*/ 1697 w 2186"/>
                  <a:gd name="T57" fmla="*/ 2010 h 2186"/>
                  <a:gd name="T58" fmla="*/ 1693 w 2186"/>
                  <a:gd name="T59" fmla="*/ 1998 h 2186"/>
                  <a:gd name="T60" fmla="*/ 1667 w 2186"/>
                  <a:gd name="T61" fmla="*/ 1968 h 2186"/>
                  <a:gd name="T62" fmla="*/ 1638 w 2186"/>
                  <a:gd name="T63" fmla="*/ 1960 h 2186"/>
                  <a:gd name="T64" fmla="*/ 1638 w 2186"/>
                  <a:gd name="T65" fmla="*/ 1960 h 2186"/>
                  <a:gd name="T66" fmla="*/ 1354 w 2186"/>
                  <a:gd name="T67" fmla="*/ 1960 h 2186"/>
                  <a:gd name="T68" fmla="*/ 1317 w 2186"/>
                  <a:gd name="T69" fmla="*/ 1584 h 2186"/>
                  <a:gd name="T70" fmla="*/ 2119 w 2186"/>
                  <a:gd name="T71" fmla="*/ 1584 h 2186"/>
                  <a:gd name="T72" fmla="*/ 2144 w 2186"/>
                  <a:gd name="T73" fmla="*/ 1580 h 2186"/>
                  <a:gd name="T74" fmla="*/ 2177 w 2186"/>
                  <a:gd name="T75" fmla="*/ 1546 h 2186"/>
                  <a:gd name="T76" fmla="*/ 2186 w 2186"/>
                  <a:gd name="T77" fmla="*/ 1521 h 2186"/>
                  <a:gd name="T78" fmla="*/ 2186 w 2186"/>
                  <a:gd name="T79" fmla="*/ 67 h 2186"/>
                  <a:gd name="T80" fmla="*/ 2177 w 2186"/>
                  <a:gd name="T81" fmla="*/ 42 h 2186"/>
                  <a:gd name="T82" fmla="*/ 2144 w 2186"/>
                  <a:gd name="T83" fmla="*/ 9 h 2186"/>
                  <a:gd name="T84" fmla="*/ 2119 w 2186"/>
                  <a:gd name="T85" fmla="*/ 0 h 218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2186"/>
                  <a:gd name="T130" fmla="*/ 0 h 2186"/>
                  <a:gd name="T131" fmla="*/ 2186 w 2186"/>
                  <a:gd name="T132" fmla="*/ 2186 h 2186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2186" h="2186">
                    <a:moveTo>
                      <a:pt x="63" y="0"/>
                    </a:moveTo>
                    <a:lnTo>
                      <a:pt x="63" y="0"/>
                    </a:lnTo>
                    <a:lnTo>
                      <a:pt x="51" y="5"/>
                    </a:lnTo>
                    <a:lnTo>
                      <a:pt x="38" y="9"/>
                    </a:lnTo>
                    <a:lnTo>
                      <a:pt x="17" y="21"/>
                    </a:lnTo>
                    <a:lnTo>
                      <a:pt x="5" y="42"/>
                    </a:lnTo>
                    <a:lnTo>
                      <a:pt x="0" y="55"/>
                    </a:lnTo>
                    <a:lnTo>
                      <a:pt x="0" y="67"/>
                    </a:lnTo>
                    <a:lnTo>
                      <a:pt x="0" y="1521"/>
                    </a:lnTo>
                    <a:lnTo>
                      <a:pt x="0" y="1534"/>
                    </a:lnTo>
                    <a:lnTo>
                      <a:pt x="5" y="1546"/>
                    </a:lnTo>
                    <a:lnTo>
                      <a:pt x="17" y="1567"/>
                    </a:lnTo>
                    <a:lnTo>
                      <a:pt x="38" y="1580"/>
                    </a:lnTo>
                    <a:lnTo>
                      <a:pt x="51" y="1584"/>
                    </a:lnTo>
                    <a:lnTo>
                      <a:pt x="63" y="1584"/>
                    </a:lnTo>
                    <a:lnTo>
                      <a:pt x="865" y="1584"/>
                    </a:lnTo>
                    <a:lnTo>
                      <a:pt x="828" y="1960"/>
                    </a:lnTo>
                    <a:lnTo>
                      <a:pt x="544" y="1956"/>
                    </a:lnTo>
                    <a:lnTo>
                      <a:pt x="544" y="1960"/>
                    </a:lnTo>
                    <a:lnTo>
                      <a:pt x="527" y="1960"/>
                    </a:lnTo>
                    <a:lnTo>
                      <a:pt x="510" y="1972"/>
                    </a:lnTo>
                    <a:lnTo>
                      <a:pt x="498" y="1985"/>
                    </a:lnTo>
                    <a:lnTo>
                      <a:pt x="485" y="2010"/>
                    </a:lnTo>
                    <a:lnTo>
                      <a:pt x="481" y="2027"/>
                    </a:lnTo>
                    <a:lnTo>
                      <a:pt x="452" y="2110"/>
                    </a:lnTo>
                    <a:lnTo>
                      <a:pt x="452" y="2119"/>
                    </a:lnTo>
                    <a:lnTo>
                      <a:pt x="448" y="2127"/>
                    </a:lnTo>
                    <a:lnTo>
                      <a:pt x="452" y="2148"/>
                    </a:lnTo>
                    <a:lnTo>
                      <a:pt x="464" y="2165"/>
                    </a:lnTo>
                    <a:lnTo>
                      <a:pt x="473" y="2173"/>
                    </a:lnTo>
                    <a:lnTo>
                      <a:pt x="485" y="2181"/>
                    </a:lnTo>
                    <a:lnTo>
                      <a:pt x="498" y="2186"/>
                    </a:lnTo>
                    <a:lnTo>
                      <a:pt x="514" y="2186"/>
                    </a:lnTo>
                    <a:lnTo>
                      <a:pt x="1667" y="2186"/>
                    </a:lnTo>
                    <a:lnTo>
                      <a:pt x="1684" y="2186"/>
                    </a:lnTo>
                    <a:lnTo>
                      <a:pt x="1697" y="2181"/>
                    </a:lnTo>
                    <a:lnTo>
                      <a:pt x="1705" y="2177"/>
                    </a:lnTo>
                    <a:lnTo>
                      <a:pt x="1718" y="2169"/>
                    </a:lnTo>
                    <a:lnTo>
                      <a:pt x="1726" y="2156"/>
                    </a:lnTo>
                    <a:lnTo>
                      <a:pt x="1730" y="2144"/>
                    </a:lnTo>
                    <a:lnTo>
                      <a:pt x="1730" y="2131"/>
                    </a:lnTo>
                    <a:lnTo>
                      <a:pt x="1730" y="2119"/>
                    </a:lnTo>
                    <a:lnTo>
                      <a:pt x="1730" y="2110"/>
                    </a:lnTo>
                    <a:lnTo>
                      <a:pt x="1697" y="2010"/>
                    </a:lnTo>
                    <a:lnTo>
                      <a:pt x="1693" y="1998"/>
                    </a:lnTo>
                    <a:lnTo>
                      <a:pt x="1684" y="1981"/>
                    </a:lnTo>
                    <a:lnTo>
                      <a:pt x="1667" y="1968"/>
                    </a:lnTo>
                    <a:lnTo>
                      <a:pt x="1655" y="1960"/>
                    </a:lnTo>
                    <a:lnTo>
                      <a:pt x="1638" y="1960"/>
                    </a:lnTo>
                    <a:lnTo>
                      <a:pt x="1354" y="1960"/>
                    </a:lnTo>
                    <a:lnTo>
                      <a:pt x="1317" y="1584"/>
                    </a:lnTo>
                    <a:lnTo>
                      <a:pt x="2119" y="1584"/>
                    </a:lnTo>
                    <a:lnTo>
                      <a:pt x="2131" y="1584"/>
                    </a:lnTo>
                    <a:lnTo>
                      <a:pt x="2144" y="1580"/>
                    </a:lnTo>
                    <a:lnTo>
                      <a:pt x="2165" y="1567"/>
                    </a:lnTo>
                    <a:lnTo>
                      <a:pt x="2177" y="1546"/>
                    </a:lnTo>
                    <a:lnTo>
                      <a:pt x="2181" y="1534"/>
                    </a:lnTo>
                    <a:lnTo>
                      <a:pt x="2186" y="1521"/>
                    </a:lnTo>
                    <a:lnTo>
                      <a:pt x="2186" y="67"/>
                    </a:lnTo>
                    <a:lnTo>
                      <a:pt x="2181" y="55"/>
                    </a:lnTo>
                    <a:lnTo>
                      <a:pt x="2177" y="42"/>
                    </a:lnTo>
                    <a:lnTo>
                      <a:pt x="2165" y="21"/>
                    </a:lnTo>
                    <a:lnTo>
                      <a:pt x="2144" y="9"/>
                    </a:lnTo>
                    <a:lnTo>
                      <a:pt x="2131" y="5"/>
                    </a:lnTo>
                    <a:lnTo>
                      <a:pt x="2119" y="0"/>
                    </a:lnTo>
                    <a:lnTo>
                      <a:pt x="63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7419" name="Freeform 161"/>
              <p:cNvSpPr>
                <a:spLocks/>
              </p:cNvSpPr>
              <p:nvPr/>
            </p:nvSpPr>
            <p:spPr bwMode="auto">
              <a:xfrm>
                <a:off x="1836" y="1404"/>
                <a:ext cx="2076" cy="1475"/>
              </a:xfrm>
              <a:custGeom>
                <a:avLst/>
                <a:gdLst>
                  <a:gd name="T0" fmla="*/ 2064 w 2076"/>
                  <a:gd name="T1" fmla="*/ 0 h 1475"/>
                  <a:gd name="T2" fmla="*/ 8 w 2076"/>
                  <a:gd name="T3" fmla="*/ 0 h 1475"/>
                  <a:gd name="T4" fmla="*/ 8 w 2076"/>
                  <a:gd name="T5" fmla="*/ 0 h 1475"/>
                  <a:gd name="T6" fmla="*/ 0 w 2076"/>
                  <a:gd name="T7" fmla="*/ 4 h 1475"/>
                  <a:gd name="T8" fmla="*/ 0 w 2076"/>
                  <a:gd name="T9" fmla="*/ 12 h 1475"/>
                  <a:gd name="T10" fmla="*/ 0 w 2076"/>
                  <a:gd name="T11" fmla="*/ 1466 h 1475"/>
                  <a:gd name="T12" fmla="*/ 0 w 2076"/>
                  <a:gd name="T13" fmla="*/ 1466 h 1475"/>
                  <a:gd name="T14" fmla="*/ 0 w 2076"/>
                  <a:gd name="T15" fmla="*/ 1475 h 1475"/>
                  <a:gd name="T16" fmla="*/ 8 w 2076"/>
                  <a:gd name="T17" fmla="*/ 1475 h 1475"/>
                  <a:gd name="T18" fmla="*/ 840 w 2076"/>
                  <a:gd name="T19" fmla="*/ 1475 h 1475"/>
                  <a:gd name="T20" fmla="*/ 1220 w 2076"/>
                  <a:gd name="T21" fmla="*/ 1475 h 1475"/>
                  <a:gd name="T22" fmla="*/ 1232 w 2076"/>
                  <a:gd name="T23" fmla="*/ 1475 h 1475"/>
                  <a:gd name="T24" fmla="*/ 2064 w 2076"/>
                  <a:gd name="T25" fmla="*/ 1475 h 1475"/>
                  <a:gd name="T26" fmla="*/ 2064 w 2076"/>
                  <a:gd name="T27" fmla="*/ 1475 h 1475"/>
                  <a:gd name="T28" fmla="*/ 2072 w 2076"/>
                  <a:gd name="T29" fmla="*/ 1475 h 1475"/>
                  <a:gd name="T30" fmla="*/ 2076 w 2076"/>
                  <a:gd name="T31" fmla="*/ 1466 h 1475"/>
                  <a:gd name="T32" fmla="*/ 2076 w 2076"/>
                  <a:gd name="T33" fmla="*/ 12 h 1475"/>
                  <a:gd name="T34" fmla="*/ 2076 w 2076"/>
                  <a:gd name="T35" fmla="*/ 12 h 1475"/>
                  <a:gd name="T36" fmla="*/ 2072 w 2076"/>
                  <a:gd name="T37" fmla="*/ 4 h 1475"/>
                  <a:gd name="T38" fmla="*/ 2064 w 2076"/>
                  <a:gd name="T39" fmla="*/ 0 h 1475"/>
                  <a:gd name="T40" fmla="*/ 2064 w 2076"/>
                  <a:gd name="T41" fmla="*/ 0 h 1475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2076"/>
                  <a:gd name="T64" fmla="*/ 0 h 1475"/>
                  <a:gd name="T65" fmla="*/ 2076 w 2076"/>
                  <a:gd name="T66" fmla="*/ 1475 h 1475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2076" h="1475">
                    <a:moveTo>
                      <a:pt x="2064" y="0"/>
                    </a:moveTo>
                    <a:lnTo>
                      <a:pt x="8" y="0"/>
                    </a:lnTo>
                    <a:lnTo>
                      <a:pt x="0" y="4"/>
                    </a:lnTo>
                    <a:lnTo>
                      <a:pt x="0" y="12"/>
                    </a:lnTo>
                    <a:lnTo>
                      <a:pt x="0" y="1466"/>
                    </a:lnTo>
                    <a:lnTo>
                      <a:pt x="0" y="1475"/>
                    </a:lnTo>
                    <a:lnTo>
                      <a:pt x="8" y="1475"/>
                    </a:lnTo>
                    <a:lnTo>
                      <a:pt x="840" y="1475"/>
                    </a:lnTo>
                    <a:lnTo>
                      <a:pt x="1220" y="1475"/>
                    </a:lnTo>
                    <a:lnTo>
                      <a:pt x="1232" y="1475"/>
                    </a:lnTo>
                    <a:lnTo>
                      <a:pt x="2064" y="1475"/>
                    </a:lnTo>
                    <a:lnTo>
                      <a:pt x="2072" y="1475"/>
                    </a:lnTo>
                    <a:lnTo>
                      <a:pt x="2076" y="1466"/>
                    </a:lnTo>
                    <a:lnTo>
                      <a:pt x="2076" y="12"/>
                    </a:lnTo>
                    <a:lnTo>
                      <a:pt x="2072" y="4"/>
                    </a:lnTo>
                    <a:lnTo>
                      <a:pt x="2064" y="0"/>
                    </a:lnTo>
                    <a:close/>
                  </a:path>
                </a:pathLst>
              </a:custGeom>
              <a:solidFill>
                <a:srgbClr val="CCCCC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7420" name="Rectangle 162"/>
              <p:cNvSpPr>
                <a:spLocks noChangeArrowheads="1"/>
              </p:cNvSpPr>
              <p:nvPr/>
            </p:nvSpPr>
            <p:spPr bwMode="auto">
              <a:xfrm>
                <a:off x="3114" y="3359"/>
                <a:ext cx="34" cy="1"/>
              </a:xfrm>
              <a:prstGeom prst="rect">
                <a:avLst/>
              </a:prstGeom>
              <a:solidFill>
                <a:srgbClr val="66666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7421" name="Freeform 163"/>
              <p:cNvSpPr>
                <a:spLocks/>
              </p:cNvSpPr>
              <p:nvPr/>
            </p:nvSpPr>
            <p:spPr bwMode="auto">
              <a:xfrm>
                <a:off x="2362" y="3359"/>
                <a:ext cx="301" cy="0"/>
              </a:xfrm>
              <a:custGeom>
                <a:avLst/>
                <a:gdLst>
                  <a:gd name="T0" fmla="*/ 268 w 301"/>
                  <a:gd name="T1" fmla="*/ 301 w 301"/>
                  <a:gd name="T2" fmla="*/ 301 w 301"/>
                  <a:gd name="T3" fmla="*/ 0 w 301"/>
                  <a:gd name="T4" fmla="*/ 0 w 301"/>
                  <a:gd name="T5" fmla="*/ 268 w 301"/>
                  <a:gd name="T6" fmla="*/ 268 w 301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w 301"/>
                  <a:gd name="T15" fmla="*/ 301 w 301"/>
                </a:gdLst>
                <a:ahLst/>
                <a:cxnLst>
                  <a:cxn ang="T7">
                    <a:pos x="T0" y="0"/>
                  </a:cxn>
                  <a:cxn ang="T8">
                    <a:pos x="T1" y="0"/>
                  </a:cxn>
                  <a:cxn ang="T9">
                    <a:pos x="T2" y="0"/>
                  </a:cxn>
                  <a:cxn ang="T10">
                    <a:pos x="T3" y="0"/>
                  </a:cxn>
                  <a:cxn ang="T11">
                    <a:pos x="T4" y="0"/>
                  </a:cxn>
                  <a:cxn ang="T12">
                    <a:pos x="T5" y="0"/>
                  </a:cxn>
                  <a:cxn ang="T13">
                    <a:pos x="T6" y="0"/>
                  </a:cxn>
                </a:cxnLst>
                <a:rect l="T14" t="0" r="T15" b="0"/>
                <a:pathLst>
                  <a:path w="301">
                    <a:moveTo>
                      <a:pt x="268" y="0"/>
                    </a:moveTo>
                    <a:lnTo>
                      <a:pt x="301" y="0"/>
                    </a:lnTo>
                    <a:lnTo>
                      <a:pt x="0" y="0"/>
                    </a:lnTo>
                    <a:lnTo>
                      <a:pt x="268" y="0"/>
                    </a:lnTo>
                    <a:close/>
                  </a:path>
                </a:pathLst>
              </a:custGeom>
              <a:solidFill>
                <a:srgbClr val="7F7F7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7422" name="Freeform 164"/>
              <p:cNvSpPr>
                <a:spLocks/>
              </p:cNvSpPr>
              <p:nvPr/>
            </p:nvSpPr>
            <p:spPr bwMode="auto">
              <a:xfrm>
                <a:off x="2362" y="3359"/>
                <a:ext cx="268" cy="0"/>
              </a:xfrm>
              <a:custGeom>
                <a:avLst/>
                <a:gdLst>
                  <a:gd name="T0" fmla="*/ 234 w 268"/>
                  <a:gd name="T1" fmla="*/ 268 w 268"/>
                  <a:gd name="T2" fmla="*/ 268 w 268"/>
                  <a:gd name="T3" fmla="*/ 0 w 268"/>
                  <a:gd name="T4" fmla="*/ 0 w 268"/>
                  <a:gd name="T5" fmla="*/ 0 w 268"/>
                  <a:gd name="T6" fmla="*/ 234 w 268"/>
                  <a:gd name="T7" fmla="*/ 234 w 268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w 268"/>
                  <a:gd name="T17" fmla="*/ 268 w 268"/>
                </a:gdLst>
                <a:ahLst/>
                <a:cxnLst>
                  <a:cxn ang="T8">
                    <a:pos x="T0" y="0"/>
                  </a:cxn>
                  <a:cxn ang="T9">
                    <a:pos x="T1" y="0"/>
                  </a:cxn>
                  <a:cxn ang="T10">
                    <a:pos x="T2" y="0"/>
                  </a:cxn>
                  <a:cxn ang="T11">
                    <a:pos x="T3" y="0"/>
                  </a:cxn>
                  <a:cxn ang="T12">
                    <a:pos x="T4" y="0"/>
                  </a:cxn>
                  <a:cxn ang="T13">
                    <a:pos x="T5" y="0"/>
                  </a:cxn>
                  <a:cxn ang="T14">
                    <a:pos x="T6" y="0"/>
                  </a:cxn>
                  <a:cxn ang="T15">
                    <a:pos x="T7" y="0"/>
                  </a:cxn>
                </a:cxnLst>
                <a:rect l="T16" t="0" r="T17" b="0"/>
                <a:pathLst>
                  <a:path w="268">
                    <a:moveTo>
                      <a:pt x="234" y="0"/>
                    </a:moveTo>
                    <a:lnTo>
                      <a:pt x="268" y="0"/>
                    </a:lnTo>
                    <a:lnTo>
                      <a:pt x="0" y="0"/>
                    </a:lnTo>
                    <a:lnTo>
                      <a:pt x="234" y="0"/>
                    </a:lnTo>
                    <a:close/>
                  </a:path>
                </a:pathLst>
              </a:custGeom>
              <a:solidFill>
                <a:srgbClr val="66666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7423" name="Rectangle 165"/>
              <p:cNvSpPr>
                <a:spLocks noChangeArrowheads="1"/>
              </p:cNvSpPr>
              <p:nvPr/>
            </p:nvSpPr>
            <p:spPr bwMode="auto">
              <a:xfrm>
                <a:off x="3114" y="3359"/>
                <a:ext cx="34" cy="1"/>
              </a:xfrm>
              <a:prstGeom prst="rect">
                <a:avLst/>
              </a:prstGeom>
              <a:solidFill>
                <a:srgbClr val="7F7F7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7424" name="Freeform 166"/>
              <p:cNvSpPr>
                <a:spLocks/>
              </p:cNvSpPr>
              <p:nvPr/>
            </p:nvSpPr>
            <p:spPr bwMode="auto">
              <a:xfrm>
                <a:off x="2316" y="3359"/>
                <a:ext cx="1112" cy="121"/>
              </a:xfrm>
              <a:custGeom>
                <a:avLst/>
                <a:gdLst>
                  <a:gd name="T0" fmla="*/ 1112 w 1112"/>
                  <a:gd name="T1" fmla="*/ 117 h 121"/>
                  <a:gd name="T2" fmla="*/ 1112 w 1112"/>
                  <a:gd name="T3" fmla="*/ 117 h 121"/>
                  <a:gd name="T4" fmla="*/ 1082 w 1112"/>
                  <a:gd name="T5" fmla="*/ 17 h 121"/>
                  <a:gd name="T6" fmla="*/ 1082 w 1112"/>
                  <a:gd name="T7" fmla="*/ 17 h 121"/>
                  <a:gd name="T8" fmla="*/ 1078 w 1112"/>
                  <a:gd name="T9" fmla="*/ 8 h 121"/>
                  <a:gd name="T10" fmla="*/ 1074 w 1112"/>
                  <a:gd name="T11" fmla="*/ 4 h 121"/>
                  <a:gd name="T12" fmla="*/ 1066 w 1112"/>
                  <a:gd name="T13" fmla="*/ 0 h 121"/>
                  <a:gd name="T14" fmla="*/ 832 w 1112"/>
                  <a:gd name="T15" fmla="*/ 0 h 121"/>
                  <a:gd name="T16" fmla="*/ 832 w 1112"/>
                  <a:gd name="T17" fmla="*/ 0 h 121"/>
                  <a:gd name="T18" fmla="*/ 798 w 1112"/>
                  <a:gd name="T19" fmla="*/ 0 h 121"/>
                  <a:gd name="T20" fmla="*/ 765 w 1112"/>
                  <a:gd name="T21" fmla="*/ 0 h 121"/>
                  <a:gd name="T22" fmla="*/ 347 w 1112"/>
                  <a:gd name="T23" fmla="*/ 0 h 121"/>
                  <a:gd name="T24" fmla="*/ 314 w 1112"/>
                  <a:gd name="T25" fmla="*/ 0 h 121"/>
                  <a:gd name="T26" fmla="*/ 280 w 1112"/>
                  <a:gd name="T27" fmla="*/ 0 h 121"/>
                  <a:gd name="T28" fmla="*/ 280 w 1112"/>
                  <a:gd name="T29" fmla="*/ 0 h 121"/>
                  <a:gd name="T30" fmla="*/ 46 w 1112"/>
                  <a:gd name="T31" fmla="*/ 0 h 121"/>
                  <a:gd name="T32" fmla="*/ 46 w 1112"/>
                  <a:gd name="T33" fmla="*/ 0 h 121"/>
                  <a:gd name="T34" fmla="*/ 42 w 1112"/>
                  <a:gd name="T35" fmla="*/ 4 h 121"/>
                  <a:gd name="T36" fmla="*/ 34 w 1112"/>
                  <a:gd name="T37" fmla="*/ 17 h 121"/>
                  <a:gd name="T38" fmla="*/ 34 w 1112"/>
                  <a:gd name="T39" fmla="*/ 17 h 121"/>
                  <a:gd name="T40" fmla="*/ 0 w 1112"/>
                  <a:gd name="T41" fmla="*/ 117 h 121"/>
                  <a:gd name="T42" fmla="*/ 0 w 1112"/>
                  <a:gd name="T43" fmla="*/ 117 h 121"/>
                  <a:gd name="T44" fmla="*/ 0 w 1112"/>
                  <a:gd name="T45" fmla="*/ 117 h 121"/>
                  <a:gd name="T46" fmla="*/ 0 w 1112"/>
                  <a:gd name="T47" fmla="*/ 117 h 121"/>
                  <a:gd name="T48" fmla="*/ 4 w 1112"/>
                  <a:gd name="T49" fmla="*/ 121 h 121"/>
                  <a:gd name="T50" fmla="*/ 4 w 1112"/>
                  <a:gd name="T51" fmla="*/ 121 h 121"/>
                  <a:gd name="T52" fmla="*/ 13 w 1112"/>
                  <a:gd name="T53" fmla="*/ 121 h 121"/>
                  <a:gd name="T54" fmla="*/ 1099 w 1112"/>
                  <a:gd name="T55" fmla="*/ 121 h 121"/>
                  <a:gd name="T56" fmla="*/ 1099 w 1112"/>
                  <a:gd name="T57" fmla="*/ 121 h 121"/>
                  <a:gd name="T58" fmla="*/ 1107 w 1112"/>
                  <a:gd name="T59" fmla="*/ 121 h 121"/>
                  <a:gd name="T60" fmla="*/ 1107 w 1112"/>
                  <a:gd name="T61" fmla="*/ 121 h 121"/>
                  <a:gd name="T62" fmla="*/ 1112 w 1112"/>
                  <a:gd name="T63" fmla="*/ 117 h 121"/>
                  <a:gd name="T64" fmla="*/ 1112 w 1112"/>
                  <a:gd name="T65" fmla="*/ 117 h 121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1112"/>
                  <a:gd name="T100" fmla="*/ 0 h 121"/>
                  <a:gd name="T101" fmla="*/ 1112 w 1112"/>
                  <a:gd name="T102" fmla="*/ 121 h 121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1112" h="121">
                    <a:moveTo>
                      <a:pt x="1112" y="117"/>
                    </a:moveTo>
                    <a:lnTo>
                      <a:pt x="1112" y="117"/>
                    </a:lnTo>
                    <a:lnTo>
                      <a:pt x="1082" y="17"/>
                    </a:lnTo>
                    <a:lnTo>
                      <a:pt x="1078" y="8"/>
                    </a:lnTo>
                    <a:lnTo>
                      <a:pt x="1074" y="4"/>
                    </a:lnTo>
                    <a:lnTo>
                      <a:pt x="1066" y="0"/>
                    </a:lnTo>
                    <a:lnTo>
                      <a:pt x="832" y="0"/>
                    </a:lnTo>
                    <a:lnTo>
                      <a:pt x="798" y="0"/>
                    </a:lnTo>
                    <a:lnTo>
                      <a:pt x="765" y="0"/>
                    </a:lnTo>
                    <a:lnTo>
                      <a:pt x="347" y="0"/>
                    </a:lnTo>
                    <a:lnTo>
                      <a:pt x="314" y="0"/>
                    </a:lnTo>
                    <a:lnTo>
                      <a:pt x="280" y="0"/>
                    </a:lnTo>
                    <a:lnTo>
                      <a:pt x="46" y="0"/>
                    </a:lnTo>
                    <a:lnTo>
                      <a:pt x="42" y="4"/>
                    </a:lnTo>
                    <a:lnTo>
                      <a:pt x="34" y="17"/>
                    </a:lnTo>
                    <a:lnTo>
                      <a:pt x="0" y="117"/>
                    </a:lnTo>
                    <a:lnTo>
                      <a:pt x="4" y="121"/>
                    </a:lnTo>
                    <a:lnTo>
                      <a:pt x="13" y="121"/>
                    </a:lnTo>
                    <a:lnTo>
                      <a:pt x="1099" y="121"/>
                    </a:lnTo>
                    <a:lnTo>
                      <a:pt x="1107" y="121"/>
                    </a:lnTo>
                    <a:lnTo>
                      <a:pt x="1112" y="117"/>
                    </a:lnTo>
                    <a:close/>
                  </a:path>
                </a:pathLst>
              </a:custGeom>
              <a:solidFill>
                <a:srgbClr val="7F7F7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7425" name="Freeform 167"/>
              <p:cNvSpPr>
                <a:spLocks noEditPoints="1"/>
              </p:cNvSpPr>
              <p:nvPr/>
            </p:nvSpPr>
            <p:spPr bwMode="auto">
              <a:xfrm>
                <a:off x="1807" y="1375"/>
                <a:ext cx="2134" cy="2134"/>
              </a:xfrm>
              <a:custGeom>
                <a:avLst/>
                <a:gdLst>
                  <a:gd name="T0" fmla="*/ 2105 w 2134"/>
                  <a:gd name="T1" fmla="*/ 1495 h 2134"/>
                  <a:gd name="T2" fmla="*/ 2093 w 2134"/>
                  <a:gd name="T3" fmla="*/ 1504 h 2134"/>
                  <a:gd name="T4" fmla="*/ 1249 w 2134"/>
                  <a:gd name="T5" fmla="*/ 1504 h 2134"/>
                  <a:gd name="T6" fmla="*/ 37 w 2134"/>
                  <a:gd name="T7" fmla="*/ 1504 h 2134"/>
                  <a:gd name="T8" fmla="*/ 29 w 2134"/>
                  <a:gd name="T9" fmla="*/ 1504 h 2134"/>
                  <a:gd name="T10" fmla="*/ 29 w 2134"/>
                  <a:gd name="T11" fmla="*/ 41 h 2134"/>
                  <a:gd name="T12" fmla="*/ 29 w 2134"/>
                  <a:gd name="T13" fmla="*/ 33 h 2134"/>
                  <a:gd name="T14" fmla="*/ 2093 w 2134"/>
                  <a:gd name="T15" fmla="*/ 29 h 2134"/>
                  <a:gd name="T16" fmla="*/ 2101 w 2134"/>
                  <a:gd name="T17" fmla="*/ 33 h 2134"/>
                  <a:gd name="T18" fmla="*/ 2105 w 2134"/>
                  <a:gd name="T19" fmla="*/ 1495 h 2134"/>
                  <a:gd name="T20" fmla="*/ 1274 w 2134"/>
                  <a:gd name="T21" fmla="*/ 1955 h 2134"/>
                  <a:gd name="T22" fmla="*/ 856 w 2134"/>
                  <a:gd name="T23" fmla="*/ 1955 h 2134"/>
                  <a:gd name="T24" fmla="*/ 894 w 2134"/>
                  <a:gd name="T25" fmla="*/ 1533 h 2134"/>
                  <a:gd name="T26" fmla="*/ 1236 w 2134"/>
                  <a:gd name="T27" fmla="*/ 1533 h 2134"/>
                  <a:gd name="T28" fmla="*/ 1274 w 2134"/>
                  <a:gd name="T29" fmla="*/ 1955 h 2134"/>
                  <a:gd name="T30" fmla="*/ 1608 w 2134"/>
                  <a:gd name="T31" fmla="*/ 1984 h 2134"/>
                  <a:gd name="T32" fmla="*/ 1621 w 2134"/>
                  <a:gd name="T33" fmla="*/ 2001 h 2134"/>
                  <a:gd name="T34" fmla="*/ 1654 w 2134"/>
                  <a:gd name="T35" fmla="*/ 2101 h 2134"/>
                  <a:gd name="T36" fmla="*/ 1650 w 2134"/>
                  <a:gd name="T37" fmla="*/ 2105 h 2134"/>
                  <a:gd name="T38" fmla="*/ 1641 w 2134"/>
                  <a:gd name="T39" fmla="*/ 2105 h 2134"/>
                  <a:gd name="T40" fmla="*/ 488 w 2134"/>
                  <a:gd name="T41" fmla="*/ 2105 h 2134"/>
                  <a:gd name="T42" fmla="*/ 480 w 2134"/>
                  <a:gd name="T43" fmla="*/ 2105 h 2134"/>
                  <a:gd name="T44" fmla="*/ 476 w 2134"/>
                  <a:gd name="T45" fmla="*/ 2101 h 2134"/>
                  <a:gd name="T46" fmla="*/ 476 w 2134"/>
                  <a:gd name="T47" fmla="*/ 2101 h 2134"/>
                  <a:gd name="T48" fmla="*/ 509 w 2134"/>
                  <a:gd name="T49" fmla="*/ 2001 h 2134"/>
                  <a:gd name="T50" fmla="*/ 522 w 2134"/>
                  <a:gd name="T51" fmla="*/ 1984 h 2134"/>
                  <a:gd name="T52" fmla="*/ 823 w 2134"/>
                  <a:gd name="T53" fmla="*/ 1984 h 2134"/>
                  <a:gd name="T54" fmla="*/ 1307 w 2134"/>
                  <a:gd name="T55" fmla="*/ 1984 h 2134"/>
                  <a:gd name="T56" fmla="*/ 2093 w 2134"/>
                  <a:gd name="T57" fmla="*/ 0 h 2134"/>
                  <a:gd name="T58" fmla="*/ 37 w 2134"/>
                  <a:gd name="T59" fmla="*/ 0 h 2134"/>
                  <a:gd name="T60" fmla="*/ 8 w 2134"/>
                  <a:gd name="T61" fmla="*/ 12 h 2134"/>
                  <a:gd name="T62" fmla="*/ 0 w 2134"/>
                  <a:gd name="T63" fmla="*/ 41 h 2134"/>
                  <a:gd name="T64" fmla="*/ 0 w 2134"/>
                  <a:gd name="T65" fmla="*/ 1495 h 2134"/>
                  <a:gd name="T66" fmla="*/ 8 w 2134"/>
                  <a:gd name="T67" fmla="*/ 1524 h 2134"/>
                  <a:gd name="T68" fmla="*/ 37 w 2134"/>
                  <a:gd name="T69" fmla="*/ 1533 h 2134"/>
                  <a:gd name="T70" fmla="*/ 827 w 2134"/>
                  <a:gd name="T71" fmla="*/ 1959 h 2134"/>
                  <a:gd name="T72" fmla="*/ 522 w 2134"/>
                  <a:gd name="T73" fmla="*/ 1955 h 2134"/>
                  <a:gd name="T74" fmla="*/ 497 w 2134"/>
                  <a:gd name="T75" fmla="*/ 1967 h 2134"/>
                  <a:gd name="T76" fmla="*/ 484 w 2134"/>
                  <a:gd name="T77" fmla="*/ 1992 h 2134"/>
                  <a:gd name="T78" fmla="*/ 451 w 2134"/>
                  <a:gd name="T79" fmla="*/ 2093 h 2134"/>
                  <a:gd name="T80" fmla="*/ 451 w 2134"/>
                  <a:gd name="T81" fmla="*/ 2097 h 2134"/>
                  <a:gd name="T82" fmla="*/ 451 w 2134"/>
                  <a:gd name="T83" fmla="*/ 2114 h 2134"/>
                  <a:gd name="T84" fmla="*/ 455 w 2134"/>
                  <a:gd name="T85" fmla="*/ 2122 h 2134"/>
                  <a:gd name="T86" fmla="*/ 488 w 2134"/>
                  <a:gd name="T87" fmla="*/ 2134 h 2134"/>
                  <a:gd name="T88" fmla="*/ 1641 w 2134"/>
                  <a:gd name="T89" fmla="*/ 2134 h 2134"/>
                  <a:gd name="T90" fmla="*/ 1671 w 2134"/>
                  <a:gd name="T91" fmla="*/ 2122 h 2134"/>
                  <a:gd name="T92" fmla="*/ 1679 w 2134"/>
                  <a:gd name="T93" fmla="*/ 2109 h 2134"/>
                  <a:gd name="T94" fmla="*/ 1679 w 2134"/>
                  <a:gd name="T95" fmla="*/ 2097 h 2134"/>
                  <a:gd name="T96" fmla="*/ 1646 w 2134"/>
                  <a:gd name="T97" fmla="*/ 1992 h 2134"/>
                  <a:gd name="T98" fmla="*/ 1646 w 2134"/>
                  <a:gd name="T99" fmla="*/ 1980 h 2134"/>
                  <a:gd name="T100" fmla="*/ 1629 w 2134"/>
                  <a:gd name="T101" fmla="*/ 1963 h 2134"/>
                  <a:gd name="T102" fmla="*/ 1303 w 2134"/>
                  <a:gd name="T103" fmla="*/ 1959 h 2134"/>
                  <a:gd name="T104" fmla="*/ 2093 w 2134"/>
                  <a:gd name="T105" fmla="*/ 1533 h 2134"/>
                  <a:gd name="T106" fmla="*/ 2109 w 2134"/>
                  <a:gd name="T107" fmla="*/ 1533 h 2134"/>
                  <a:gd name="T108" fmla="*/ 2130 w 2134"/>
                  <a:gd name="T109" fmla="*/ 1512 h 2134"/>
                  <a:gd name="T110" fmla="*/ 2134 w 2134"/>
                  <a:gd name="T111" fmla="*/ 41 h 2134"/>
                  <a:gd name="T112" fmla="*/ 2130 w 2134"/>
                  <a:gd name="T113" fmla="*/ 25 h 2134"/>
                  <a:gd name="T114" fmla="*/ 2109 w 2134"/>
                  <a:gd name="T115" fmla="*/ 4 h 2134"/>
                  <a:gd name="T116" fmla="*/ 2093 w 2134"/>
                  <a:gd name="T117" fmla="*/ 0 h 2134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w 2134"/>
                  <a:gd name="T178" fmla="*/ 0 h 2134"/>
                  <a:gd name="T179" fmla="*/ 2134 w 2134"/>
                  <a:gd name="T180" fmla="*/ 2134 h 2134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T177" t="T178" r="T179" b="T180"/>
                <a:pathLst>
                  <a:path w="2134" h="2134">
                    <a:moveTo>
                      <a:pt x="2105" y="1495"/>
                    </a:moveTo>
                    <a:lnTo>
                      <a:pt x="2105" y="1495"/>
                    </a:lnTo>
                    <a:lnTo>
                      <a:pt x="2101" y="1504"/>
                    </a:lnTo>
                    <a:lnTo>
                      <a:pt x="2093" y="1504"/>
                    </a:lnTo>
                    <a:lnTo>
                      <a:pt x="1261" y="1504"/>
                    </a:lnTo>
                    <a:lnTo>
                      <a:pt x="1249" y="1504"/>
                    </a:lnTo>
                    <a:lnTo>
                      <a:pt x="869" y="1504"/>
                    </a:lnTo>
                    <a:lnTo>
                      <a:pt x="37" y="1504"/>
                    </a:lnTo>
                    <a:lnTo>
                      <a:pt x="29" y="1504"/>
                    </a:lnTo>
                    <a:lnTo>
                      <a:pt x="29" y="1495"/>
                    </a:lnTo>
                    <a:lnTo>
                      <a:pt x="29" y="41"/>
                    </a:lnTo>
                    <a:lnTo>
                      <a:pt x="29" y="33"/>
                    </a:lnTo>
                    <a:lnTo>
                      <a:pt x="37" y="29"/>
                    </a:lnTo>
                    <a:lnTo>
                      <a:pt x="2093" y="29"/>
                    </a:lnTo>
                    <a:lnTo>
                      <a:pt x="2101" y="33"/>
                    </a:lnTo>
                    <a:lnTo>
                      <a:pt x="2105" y="41"/>
                    </a:lnTo>
                    <a:lnTo>
                      <a:pt x="2105" y="1495"/>
                    </a:lnTo>
                    <a:close/>
                    <a:moveTo>
                      <a:pt x="1274" y="1955"/>
                    </a:moveTo>
                    <a:lnTo>
                      <a:pt x="1274" y="1955"/>
                    </a:lnTo>
                    <a:lnTo>
                      <a:pt x="856" y="1955"/>
                    </a:lnTo>
                    <a:lnTo>
                      <a:pt x="894" y="1533"/>
                    </a:lnTo>
                    <a:lnTo>
                      <a:pt x="1236" y="1533"/>
                    </a:lnTo>
                    <a:lnTo>
                      <a:pt x="1274" y="1955"/>
                    </a:lnTo>
                    <a:close/>
                    <a:moveTo>
                      <a:pt x="1608" y="1984"/>
                    </a:moveTo>
                    <a:lnTo>
                      <a:pt x="1608" y="1984"/>
                    </a:lnTo>
                    <a:lnTo>
                      <a:pt x="1616" y="1988"/>
                    </a:lnTo>
                    <a:lnTo>
                      <a:pt x="1621" y="2001"/>
                    </a:lnTo>
                    <a:lnTo>
                      <a:pt x="1654" y="2101"/>
                    </a:lnTo>
                    <a:lnTo>
                      <a:pt x="1650" y="2105"/>
                    </a:lnTo>
                    <a:lnTo>
                      <a:pt x="1641" y="2105"/>
                    </a:lnTo>
                    <a:lnTo>
                      <a:pt x="488" y="2105"/>
                    </a:lnTo>
                    <a:lnTo>
                      <a:pt x="480" y="2105"/>
                    </a:lnTo>
                    <a:lnTo>
                      <a:pt x="476" y="2101"/>
                    </a:lnTo>
                    <a:lnTo>
                      <a:pt x="509" y="2001"/>
                    </a:lnTo>
                    <a:lnTo>
                      <a:pt x="518" y="1988"/>
                    </a:lnTo>
                    <a:lnTo>
                      <a:pt x="522" y="1984"/>
                    </a:lnTo>
                    <a:lnTo>
                      <a:pt x="823" y="1984"/>
                    </a:lnTo>
                    <a:lnTo>
                      <a:pt x="1307" y="1984"/>
                    </a:lnTo>
                    <a:lnTo>
                      <a:pt x="1608" y="1984"/>
                    </a:lnTo>
                    <a:close/>
                    <a:moveTo>
                      <a:pt x="2093" y="0"/>
                    </a:moveTo>
                    <a:lnTo>
                      <a:pt x="37" y="0"/>
                    </a:lnTo>
                    <a:lnTo>
                      <a:pt x="20" y="4"/>
                    </a:lnTo>
                    <a:lnTo>
                      <a:pt x="8" y="12"/>
                    </a:lnTo>
                    <a:lnTo>
                      <a:pt x="0" y="25"/>
                    </a:lnTo>
                    <a:lnTo>
                      <a:pt x="0" y="41"/>
                    </a:lnTo>
                    <a:lnTo>
                      <a:pt x="0" y="1495"/>
                    </a:lnTo>
                    <a:lnTo>
                      <a:pt x="0" y="1512"/>
                    </a:lnTo>
                    <a:lnTo>
                      <a:pt x="8" y="1524"/>
                    </a:lnTo>
                    <a:lnTo>
                      <a:pt x="20" y="1533"/>
                    </a:lnTo>
                    <a:lnTo>
                      <a:pt x="37" y="1533"/>
                    </a:lnTo>
                    <a:lnTo>
                      <a:pt x="864" y="1533"/>
                    </a:lnTo>
                    <a:lnTo>
                      <a:pt x="827" y="1959"/>
                    </a:lnTo>
                    <a:lnTo>
                      <a:pt x="522" y="1955"/>
                    </a:lnTo>
                    <a:lnTo>
                      <a:pt x="509" y="1959"/>
                    </a:lnTo>
                    <a:lnTo>
                      <a:pt x="497" y="1967"/>
                    </a:lnTo>
                    <a:lnTo>
                      <a:pt x="488" y="1976"/>
                    </a:lnTo>
                    <a:lnTo>
                      <a:pt x="484" y="1992"/>
                    </a:lnTo>
                    <a:lnTo>
                      <a:pt x="451" y="2093"/>
                    </a:lnTo>
                    <a:lnTo>
                      <a:pt x="451" y="2097"/>
                    </a:lnTo>
                    <a:lnTo>
                      <a:pt x="451" y="2114"/>
                    </a:lnTo>
                    <a:lnTo>
                      <a:pt x="455" y="2122"/>
                    </a:lnTo>
                    <a:lnTo>
                      <a:pt x="467" y="2134"/>
                    </a:lnTo>
                    <a:lnTo>
                      <a:pt x="488" y="2134"/>
                    </a:lnTo>
                    <a:lnTo>
                      <a:pt x="1641" y="2134"/>
                    </a:lnTo>
                    <a:lnTo>
                      <a:pt x="1658" y="2134"/>
                    </a:lnTo>
                    <a:lnTo>
                      <a:pt x="1671" y="2122"/>
                    </a:lnTo>
                    <a:lnTo>
                      <a:pt x="1679" y="2109"/>
                    </a:lnTo>
                    <a:lnTo>
                      <a:pt x="1679" y="2097"/>
                    </a:lnTo>
                    <a:lnTo>
                      <a:pt x="1679" y="2093"/>
                    </a:lnTo>
                    <a:lnTo>
                      <a:pt x="1646" y="1992"/>
                    </a:lnTo>
                    <a:lnTo>
                      <a:pt x="1646" y="1980"/>
                    </a:lnTo>
                    <a:lnTo>
                      <a:pt x="1637" y="1972"/>
                    </a:lnTo>
                    <a:lnTo>
                      <a:pt x="1629" y="1963"/>
                    </a:lnTo>
                    <a:lnTo>
                      <a:pt x="1612" y="1959"/>
                    </a:lnTo>
                    <a:lnTo>
                      <a:pt x="1303" y="1959"/>
                    </a:lnTo>
                    <a:lnTo>
                      <a:pt x="1265" y="1533"/>
                    </a:lnTo>
                    <a:lnTo>
                      <a:pt x="2093" y="1533"/>
                    </a:lnTo>
                    <a:lnTo>
                      <a:pt x="2109" y="1533"/>
                    </a:lnTo>
                    <a:lnTo>
                      <a:pt x="2122" y="1524"/>
                    </a:lnTo>
                    <a:lnTo>
                      <a:pt x="2130" y="1512"/>
                    </a:lnTo>
                    <a:lnTo>
                      <a:pt x="2134" y="1495"/>
                    </a:lnTo>
                    <a:lnTo>
                      <a:pt x="2134" y="41"/>
                    </a:lnTo>
                    <a:lnTo>
                      <a:pt x="2130" y="25"/>
                    </a:lnTo>
                    <a:lnTo>
                      <a:pt x="2122" y="12"/>
                    </a:lnTo>
                    <a:lnTo>
                      <a:pt x="2109" y="4"/>
                    </a:lnTo>
                    <a:lnTo>
                      <a:pt x="2093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7426" name="Freeform 168"/>
              <p:cNvSpPr>
                <a:spLocks/>
              </p:cNvSpPr>
              <p:nvPr/>
            </p:nvSpPr>
            <p:spPr bwMode="auto">
              <a:xfrm>
                <a:off x="3202" y="2782"/>
                <a:ext cx="673" cy="72"/>
              </a:xfrm>
              <a:custGeom>
                <a:avLst/>
                <a:gdLst>
                  <a:gd name="T0" fmla="*/ 17 w 673"/>
                  <a:gd name="T1" fmla="*/ 0 h 72"/>
                  <a:gd name="T2" fmla="*/ 17 w 673"/>
                  <a:gd name="T3" fmla="*/ 0 h 72"/>
                  <a:gd name="T4" fmla="*/ 12 w 673"/>
                  <a:gd name="T5" fmla="*/ 0 h 72"/>
                  <a:gd name="T6" fmla="*/ 8 w 673"/>
                  <a:gd name="T7" fmla="*/ 5 h 72"/>
                  <a:gd name="T8" fmla="*/ 4 w 673"/>
                  <a:gd name="T9" fmla="*/ 9 h 72"/>
                  <a:gd name="T10" fmla="*/ 0 w 673"/>
                  <a:gd name="T11" fmla="*/ 17 h 72"/>
                  <a:gd name="T12" fmla="*/ 0 w 673"/>
                  <a:gd name="T13" fmla="*/ 55 h 72"/>
                  <a:gd name="T14" fmla="*/ 0 w 673"/>
                  <a:gd name="T15" fmla="*/ 55 h 72"/>
                  <a:gd name="T16" fmla="*/ 4 w 673"/>
                  <a:gd name="T17" fmla="*/ 63 h 72"/>
                  <a:gd name="T18" fmla="*/ 8 w 673"/>
                  <a:gd name="T19" fmla="*/ 67 h 72"/>
                  <a:gd name="T20" fmla="*/ 12 w 673"/>
                  <a:gd name="T21" fmla="*/ 72 h 72"/>
                  <a:gd name="T22" fmla="*/ 17 w 673"/>
                  <a:gd name="T23" fmla="*/ 72 h 72"/>
                  <a:gd name="T24" fmla="*/ 656 w 673"/>
                  <a:gd name="T25" fmla="*/ 72 h 72"/>
                  <a:gd name="T26" fmla="*/ 656 w 673"/>
                  <a:gd name="T27" fmla="*/ 72 h 72"/>
                  <a:gd name="T28" fmla="*/ 664 w 673"/>
                  <a:gd name="T29" fmla="*/ 72 h 72"/>
                  <a:gd name="T30" fmla="*/ 668 w 673"/>
                  <a:gd name="T31" fmla="*/ 67 h 72"/>
                  <a:gd name="T32" fmla="*/ 673 w 673"/>
                  <a:gd name="T33" fmla="*/ 63 h 72"/>
                  <a:gd name="T34" fmla="*/ 673 w 673"/>
                  <a:gd name="T35" fmla="*/ 55 h 72"/>
                  <a:gd name="T36" fmla="*/ 673 w 673"/>
                  <a:gd name="T37" fmla="*/ 17 h 72"/>
                  <a:gd name="T38" fmla="*/ 673 w 673"/>
                  <a:gd name="T39" fmla="*/ 17 h 72"/>
                  <a:gd name="T40" fmla="*/ 673 w 673"/>
                  <a:gd name="T41" fmla="*/ 9 h 72"/>
                  <a:gd name="T42" fmla="*/ 668 w 673"/>
                  <a:gd name="T43" fmla="*/ 5 h 72"/>
                  <a:gd name="T44" fmla="*/ 664 w 673"/>
                  <a:gd name="T45" fmla="*/ 0 h 72"/>
                  <a:gd name="T46" fmla="*/ 656 w 673"/>
                  <a:gd name="T47" fmla="*/ 0 h 72"/>
                  <a:gd name="T48" fmla="*/ 17 w 673"/>
                  <a:gd name="T49" fmla="*/ 0 h 72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673"/>
                  <a:gd name="T76" fmla="*/ 0 h 72"/>
                  <a:gd name="T77" fmla="*/ 673 w 673"/>
                  <a:gd name="T78" fmla="*/ 72 h 72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673" h="72">
                    <a:moveTo>
                      <a:pt x="17" y="0"/>
                    </a:moveTo>
                    <a:lnTo>
                      <a:pt x="17" y="0"/>
                    </a:lnTo>
                    <a:lnTo>
                      <a:pt x="12" y="0"/>
                    </a:lnTo>
                    <a:lnTo>
                      <a:pt x="8" y="5"/>
                    </a:lnTo>
                    <a:lnTo>
                      <a:pt x="4" y="9"/>
                    </a:lnTo>
                    <a:lnTo>
                      <a:pt x="0" y="17"/>
                    </a:lnTo>
                    <a:lnTo>
                      <a:pt x="0" y="55"/>
                    </a:lnTo>
                    <a:lnTo>
                      <a:pt x="4" y="63"/>
                    </a:lnTo>
                    <a:lnTo>
                      <a:pt x="8" y="67"/>
                    </a:lnTo>
                    <a:lnTo>
                      <a:pt x="12" y="72"/>
                    </a:lnTo>
                    <a:lnTo>
                      <a:pt x="17" y="72"/>
                    </a:lnTo>
                    <a:lnTo>
                      <a:pt x="656" y="72"/>
                    </a:lnTo>
                    <a:lnTo>
                      <a:pt x="664" y="72"/>
                    </a:lnTo>
                    <a:lnTo>
                      <a:pt x="668" y="67"/>
                    </a:lnTo>
                    <a:lnTo>
                      <a:pt x="673" y="63"/>
                    </a:lnTo>
                    <a:lnTo>
                      <a:pt x="673" y="55"/>
                    </a:lnTo>
                    <a:lnTo>
                      <a:pt x="673" y="17"/>
                    </a:lnTo>
                    <a:lnTo>
                      <a:pt x="673" y="9"/>
                    </a:lnTo>
                    <a:lnTo>
                      <a:pt x="668" y="5"/>
                    </a:lnTo>
                    <a:lnTo>
                      <a:pt x="664" y="0"/>
                    </a:lnTo>
                    <a:lnTo>
                      <a:pt x="656" y="0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99999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7427" name="Freeform 169"/>
              <p:cNvSpPr>
                <a:spLocks noEditPoints="1"/>
              </p:cNvSpPr>
              <p:nvPr/>
            </p:nvSpPr>
            <p:spPr bwMode="auto">
              <a:xfrm>
                <a:off x="3210" y="2791"/>
                <a:ext cx="656" cy="54"/>
              </a:xfrm>
              <a:custGeom>
                <a:avLst/>
                <a:gdLst>
                  <a:gd name="T0" fmla="*/ 640 w 656"/>
                  <a:gd name="T1" fmla="*/ 37 h 54"/>
                  <a:gd name="T2" fmla="*/ 527 w 656"/>
                  <a:gd name="T3" fmla="*/ 37 h 54"/>
                  <a:gd name="T4" fmla="*/ 527 w 656"/>
                  <a:gd name="T5" fmla="*/ 17 h 54"/>
                  <a:gd name="T6" fmla="*/ 640 w 656"/>
                  <a:gd name="T7" fmla="*/ 17 h 54"/>
                  <a:gd name="T8" fmla="*/ 640 w 656"/>
                  <a:gd name="T9" fmla="*/ 37 h 54"/>
                  <a:gd name="T10" fmla="*/ 510 w 656"/>
                  <a:gd name="T11" fmla="*/ 37 h 54"/>
                  <a:gd name="T12" fmla="*/ 401 w 656"/>
                  <a:gd name="T13" fmla="*/ 37 h 54"/>
                  <a:gd name="T14" fmla="*/ 401 w 656"/>
                  <a:gd name="T15" fmla="*/ 17 h 54"/>
                  <a:gd name="T16" fmla="*/ 510 w 656"/>
                  <a:gd name="T17" fmla="*/ 17 h 54"/>
                  <a:gd name="T18" fmla="*/ 510 w 656"/>
                  <a:gd name="T19" fmla="*/ 37 h 54"/>
                  <a:gd name="T20" fmla="*/ 385 w 656"/>
                  <a:gd name="T21" fmla="*/ 37 h 54"/>
                  <a:gd name="T22" fmla="*/ 272 w 656"/>
                  <a:gd name="T23" fmla="*/ 37 h 54"/>
                  <a:gd name="T24" fmla="*/ 272 w 656"/>
                  <a:gd name="T25" fmla="*/ 17 h 54"/>
                  <a:gd name="T26" fmla="*/ 385 w 656"/>
                  <a:gd name="T27" fmla="*/ 17 h 54"/>
                  <a:gd name="T28" fmla="*/ 385 w 656"/>
                  <a:gd name="T29" fmla="*/ 37 h 54"/>
                  <a:gd name="T30" fmla="*/ 255 w 656"/>
                  <a:gd name="T31" fmla="*/ 37 h 54"/>
                  <a:gd name="T32" fmla="*/ 147 w 656"/>
                  <a:gd name="T33" fmla="*/ 37 h 54"/>
                  <a:gd name="T34" fmla="*/ 147 w 656"/>
                  <a:gd name="T35" fmla="*/ 17 h 54"/>
                  <a:gd name="T36" fmla="*/ 255 w 656"/>
                  <a:gd name="T37" fmla="*/ 17 h 54"/>
                  <a:gd name="T38" fmla="*/ 255 w 656"/>
                  <a:gd name="T39" fmla="*/ 37 h 54"/>
                  <a:gd name="T40" fmla="*/ 130 w 656"/>
                  <a:gd name="T41" fmla="*/ 37 h 54"/>
                  <a:gd name="T42" fmla="*/ 17 w 656"/>
                  <a:gd name="T43" fmla="*/ 37 h 54"/>
                  <a:gd name="T44" fmla="*/ 17 w 656"/>
                  <a:gd name="T45" fmla="*/ 17 h 54"/>
                  <a:gd name="T46" fmla="*/ 130 w 656"/>
                  <a:gd name="T47" fmla="*/ 17 h 54"/>
                  <a:gd name="T48" fmla="*/ 130 w 656"/>
                  <a:gd name="T49" fmla="*/ 37 h 54"/>
                  <a:gd name="T50" fmla="*/ 648 w 656"/>
                  <a:gd name="T51" fmla="*/ 0 h 54"/>
                  <a:gd name="T52" fmla="*/ 9 w 656"/>
                  <a:gd name="T53" fmla="*/ 0 h 54"/>
                  <a:gd name="T54" fmla="*/ 9 w 656"/>
                  <a:gd name="T55" fmla="*/ 0 h 54"/>
                  <a:gd name="T56" fmla="*/ 4 w 656"/>
                  <a:gd name="T57" fmla="*/ 0 h 54"/>
                  <a:gd name="T58" fmla="*/ 0 w 656"/>
                  <a:gd name="T59" fmla="*/ 8 h 54"/>
                  <a:gd name="T60" fmla="*/ 0 w 656"/>
                  <a:gd name="T61" fmla="*/ 46 h 54"/>
                  <a:gd name="T62" fmla="*/ 0 w 656"/>
                  <a:gd name="T63" fmla="*/ 46 h 54"/>
                  <a:gd name="T64" fmla="*/ 4 w 656"/>
                  <a:gd name="T65" fmla="*/ 54 h 54"/>
                  <a:gd name="T66" fmla="*/ 9 w 656"/>
                  <a:gd name="T67" fmla="*/ 54 h 54"/>
                  <a:gd name="T68" fmla="*/ 648 w 656"/>
                  <a:gd name="T69" fmla="*/ 54 h 54"/>
                  <a:gd name="T70" fmla="*/ 648 w 656"/>
                  <a:gd name="T71" fmla="*/ 54 h 54"/>
                  <a:gd name="T72" fmla="*/ 652 w 656"/>
                  <a:gd name="T73" fmla="*/ 54 h 54"/>
                  <a:gd name="T74" fmla="*/ 656 w 656"/>
                  <a:gd name="T75" fmla="*/ 46 h 54"/>
                  <a:gd name="T76" fmla="*/ 656 w 656"/>
                  <a:gd name="T77" fmla="*/ 8 h 54"/>
                  <a:gd name="T78" fmla="*/ 656 w 656"/>
                  <a:gd name="T79" fmla="*/ 8 h 54"/>
                  <a:gd name="T80" fmla="*/ 652 w 656"/>
                  <a:gd name="T81" fmla="*/ 0 h 54"/>
                  <a:gd name="T82" fmla="*/ 648 w 656"/>
                  <a:gd name="T83" fmla="*/ 0 h 54"/>
                  <a:gd name="T84" fmla="*/ 648 w 656"/>
                  <a:gd name="T85" fmla="*/ 0 h 54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656"/>
                  <a:gd name="T130" fmla="*/ 0 h 54"/>
                  <a:gd name="T131" fmla="*/ 656 w 656"/>
                  <a:gd name="T132" fmla="*/ 54 h 54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656" h="54">
                    <a:moveTo>
                      <a:pt x="640" y="37"/>
                    </a:moveTo>
                    <a:lnTo>
                      <a:pt x="527" y="37"/>
                    </a:lnTo>
                    <a:lnTo>
                      <a:pt x="527" y="17"/>
                    </a:lnTo>
                    <a:lnTo>
                      <a:pt x="640" y="17"/>
                    </a:lnTo>
                    <a:lnTo>
                      <a:pt x="640" y="37"/>
                    </a:lnTo>
                    <a:close/>
                    <a:moveTo>
                      <a:pt x="510" y="37"/>
                    </a:moveTo>
                    <a:lnTo>
                      <a:pt x="401" y="37"/>
                    </a:lnTo>
                    <a:lnTo>
                      <a:pt x="401" y="17"/>
                    </a:lnTo>
                    <a:lnTo>
                      <a:pt x="510" y="17"/>
                    </a:lnTo>
                    <a:lnTo>
                      <a:pt x="510" y="37"/>
                    </a:lnTo>
                    <a:close/>
                    <a:moveTo>
                      <a:pt x="385" y="37"/>
                    </a:moveTo>
                    <a:lnTo>
                      <a:pt x="272" y="37"/>
                    </a:lnTo>
                    <a:lnTo>
                      <a:pt x="272" y="17"/>
                    </a:lnTo>
                    <a:lnTo>
                      <a:pt x="385" y="17"/>
                    </a:lnTo>
                    <a:lnTo>
                      <a:pt x="385" y="37"/>
                    </a:lnTo>
                    <a:close/>
                    <a:moveTo>
                      <a:pt x="255" y="37"/>
                    </a:moveTo>
                    <a:lnTo>
                      <a:pt x="147" y="37"/>
                    </a:lnTo>
                    <a:lnTo>
                      <a:pt x="147" y="17"/>
                    </a:lnTo>
                    <a:lnTo>
                      <a:pt x="255" y="17"/>
                    </a:lnTo>
                    <a:lnTo>
                      <a:pt x="255" y="37"/>
                    </a:lnTo>
                    <a:close/>
                    <a:moveTo>
                      <a:pt x="130" y="37"/>
                    </a:moveTo>
                    <a:lnTo>
                      <a:pt x="17" y="37"/>
                    </a:lnTo>
                    <a:lnTo>
                      <a:pt x="17" y="17"/>
                    </a:lnTo>
                    <a:lnTo>
                      <a:pt x="130" y="17"/>
                    </a:lnTo>
                    <a:lnTo>
                      <a:pt x="130" y="37"/>
                    </a:lnTo>
                    <a:close/>
                    <a:moveTo>
                      <a:pt x="648" y="0"/>
                    </a:moveTo>
                    <a:lnTo>
                      <a:pt x="9" y="0"/>
                    </a:lnTo>
                    <a:lnTo>
                      <a:pt x="4" y="0"/>
                    </a:lnTo>
                    <a:lnTo>
                      <a:pt x="0" y="8"/>
                    </a:lnTo>
                    <a:lnTo>
                      <a:pt x="0" y="46"/>
                    </a:lnTo>
                    <a:lnTo>
                      <a:pt x="4" y="54"/>
                    </a:lnTo>
                    <a:lnTo>
                      <a:pt x="9" y="54"/>
                    </a:lnTo>
                    <a:lnTo>
                      <a:pt x="648" y="54"/>
                    </a:lnTo>
                    <a:lnTo>
                      <a:pt x="652" y="54"/>
                    </a:lnTo>
                    <a:lnTo>
                      <a:pt x="656" y="46"/>
                    </a:lnTo>
                    <a:lnTo>
                      <a:pt x="656" y="8"/>
                    </a:lnTo>
                    <a:lnTo>
                      <a:pt x="652" y="0"/>
                    </a:lnTo>
                    <a:lnTo>
                      <a:pt x="648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7428" name="Freeform 170"/>
              <p:cNvSpPr>
                <a:spLocks noEditPoints="1"/>
              </p:cNvSpPr>
              <p:nvPr/>
            </p:nvSpPr>
            <p:spPr bwMode="auto">
              <a:xfrm>
                <a:off x="3227" y="2808"/>
                <a:ext cx="623" cy="20"/>
              </a:xfrm>
              <a:custGeom>
                <a:avLst/>
                <a:gdLst>
                  <a:gd name="T0" fmla="*/ 623 w 623"/>
                  <a:gd name="T1" fmla="*/ 20 h 20"/>
                  <a:gd name="T2" fmla="*/ 510 w 623"/>
                  <a:gd name="T3" fmla="*/ 20 h 20"/>
                  <a:gd name="T4" fmla="*/ 510 w 623"/>
                  <a:gd name="T5" fmla="*/ 0 h 20"/>
                  <a:gd name="T6" fmla="*/ 623 w 623"/>
                  <a:gd name="T7" fmla="*/ 0 h 20"/>
                  <a:gd name="T8" fmla="*/ 623 w 623"/>
                  <a:gd name="T9" fmla="*/ 20 h 20"/>
                  <a:gd name="T10" fmla="*/ 493 w 623"/>
                  <a:gd name="T11" fmla="*/ 20 h 20"/>
                  <a:gd name="T12" fmla="*/ 384 w 623"/>
                  <a:gd name="T13" fmla="*/ 20 h 20"/>
                  <a:gd name="T14" fmla="*/ 384 w 623"/>
                  <a:gd name="T15" fmla="*/ 0 h 20"/>
                  <a:gd name="T16" fmla="*/ 493 w 623"/>
                  <a:gd name="T17" fmla="*/ 0 h 20"/>
                  <a:gd name="T18" fmla="*/ 493 w 623"/>
                  <a:gd name="T19" fmla="*/ 20 h 20"/>
                  <a:gd name="T20" fmla="*/ 368 w 623"/>
                  <a:gd name="T21" fmla="*/ 20 h 20"/>
                  <a:gd name="T22" fmla="*/ 255 w 623"/>
                  <a:gd name="T23" fmla="*/ 20 h 20"/>
                  <a:gd name="T24" fmla="*/ 255 w 623"/>
                  <a:gd name="T25" fmla="*/ 0 h 20"/>
                  <a:gd name="T26" fmla="*/ 368 w 623"/>
                  <a:gd name="T27" fmla="*/ 0 h 20"/>
                  <a:gd name="T28" fmla="*/ 368 w 623"/>
                  <a:gd name="T29" fmla="*/ 20 h 20"/>
                  <a:gd name="T30" fmla="*/ 238 w 623"/>
                  <a:gd name="T31" fmla="*/ 20 h 20"/>
                  <a:gd name="T32" fmla="*/ 130 w 623"/>
                  <a:gd name="T33" fmla="*/ 20 h 20"/>
                  <a:gd name="T34" fmla="*/ 130 w 623"/>
                  <a:gd name="T35" fmla="*/ 0 h 20"/>
                  <a:gd name="T36" fmla="*/ 238 w 623"/>
                  <a:gd name="T37" fmla="*/ 0 h 20"/>
                  <a:gd name="T38" fmla="*/ 238 w 623"/>
                  <a:gd name="T39" fmla="*/ 20 h 20"/>
                  <a:gd name="T40" fmla="*/ 113 w 623"/>
                  <a:gd name="T41" fmla="*/ 20 h 20"/>
                  <a:gd name="T42" fmla="*/ 0 w 623"/>
                  <a:gd name="T43" fmla="*/ 20 h 20"/>
                  <a:gd name="T44" fmla="*/ 0 w 623"/>
                  <a:gd name="T45" fmla="*/ 0 h 20"/>
                  <a:gd name="T46" fmla="*/ 113 w 623"/>
                  <a:gd name="T47" fmla="*/ 0 h 20"/>
                  <a:gd name="T48" fmla="*/ 113 w 623"/>
                  <a:gd name="T49" fmla="*/ 20 h 20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623"/>
                  <a:gd name="T76" fmla="*/ 0 h 20"/>
                  <a:gd name="T77" fmla="*/ 623 w 623"/>
                  <a:gd name="T78" fmla="*/ 20 h 20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623" h="20">
                    <a:moveTo>
                      <a:pt x="623" y="20"/>
                    </a:moveTo>
                    <a:lnTo>
                      <a:pt x="510" y="20"/>
                    </a:lnTo>
                    <a:lnTo>
                      <a:pt x="510" y="0"/>
                    </a:lnTo>
                    <a:lnTo>
                      <a:pt x="623" y="0"/>
                    </a:lnTo>
                    <a:lnTo>
                      <a:pt x="623" y="20"/>
                    </a:lnTo>
                    <a:close/>
                    <a:moveTo>
                      <a:pt x="493" y="20"/>
                    </a:moveTo>
                    <a:lnTo>
                      <a:pt x="384" y="20"/>
                    </a:lnTo>
                    <a:lnTo>
                      <a:pt x="384" y="0"/>
                    </a:lnTo>
                    <a:lnTo>
                      <a:pt x="493" y="0"/>
                    </a:lnTo>
                    <a:lnTo>
                      <a:pt x="493" y="20"/>
                    </a:lnTo>
                    <a:close/>
                    <a:moveTo>
                      <a:pt x="368" y="20"/>
                    </a:moveTo>
                    <a:lnTo>
                      <a:pt x="255" y="20"/>
                    </a:lnTo>
                    <a:lnTo>
                      <a:pt x="255" y="0"/>
                    </a:lnTo>
                    <a:lnTo>
                      <a:pt x="368" y="0"/>
                    </a:lnTo>
                    <a:lnTo>
                      <a:pt x="368" y="20"/>
                    </a:lnTo>
                    <a:close/>
                    <a:moveTo>
                      <a:pt x="238" y="20"/>
                    </a:moveTo>
                    <a:lnTo>
                      <a:pt x="130" y="20"/>
                    </a:lnTo>
                    <a:lnTo>
                      <a:pt x="130" y="0"/>
                    </a:lnTo>
                    <a:lnTo>
                      <a:pt x="238" y="0"/>
                    </a:lnTo>
                    <a:lnTo>
                      <a:pt x="238" y="20"/>
                    </a:lnTo>
                    <a:close/>
                    <a:moveTo>
                      <a:pt x="113" y="20"/>
                    </a:moveTo>
                    <a:lnTo>
                      <a:pt x="0" y="20"/>
                    </a:lnTo>
                    <a:lnTo>
                      <a:pt x="0" y="0"/>
                    </a:lnTo>
                    <a:lnTo>
                      <a:pt x="113" y="0"/>
                    </a:lnTo>
                    <a:lnTo>
                      <a:pt x="113" y="2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7429" name="Freeform 171"/>
              <p:cNvSpPr>
                <a:spLocks noEditPoints="1"/>
              </p:cNvSpPr>
              <p:nvPr/>
            </p:nvSpPr>
            <p:spPr bwMode="auto">
              <a:xfrm>
                <a:off x="3227" y="2812"/>
                <a:ext cx="623" cy="16"/>
              </a:xfrm>
              <a:custGeom>
                <a:avLst/>
                <a:gdLst>
                  <a:gd name="T0" fmla="*/ 623 w 623"/>
                  <a:gd name="T1" fmla="*/ 16 h 16"/>
                  <a:gd name="T2" fmla="*/ 510 w 623"/>
                  <a:gd name="T3" fmla="*/ 16 h 16"/>
                  <a:gd name="T4" fmla="*/ 510 w 623"/>
                  <a:gd name="T5" fmla="*/ 0 h 16"/>
                  <a:gd name="T6" fmla="*/ 623 w 623"/>
                  <a:gd name="T7" fmla="*/ 0 h 16"/>
                  <a:gd name="T8" fmla="*/ 623 w 623"/>
                  <a:gd name="T9" fmla="*/ 16 h 16"/>
                  <a:gd name="T10" fmla="*/ 493 w 623"/>
                  <a:gd name="T11" fmla="*/ 16 h 16"/>
                  <a:gd name="T12" fmla="*/ 384 w 623"/>
                  <a:gd name="T13" fmla="*/ 16 h 16"/>
                  <a:gd name="T14" fmla="*/ 384 w 623"/>
                  <a:gd name="T15" fmla="*/ 0 h 16"/>
                  <a:gd name="T16" fmla="*/ 493 w 623"/>
                  <a:gd name="T17" fmla="*/ 0 h 16"/>
                  <a:gd name="T18" fmla="*/ 493 w 623"/>
                  <a:gd name="T19" fmla="*/ 16 h 16"/>
                  <a:gd name="T20" fmla="*/ 368 w 623"/>
                  <a:gd name="T21" fmla="*/ 16 h 16"/>
                  <a:gd name="T22" fmla="*/ 255 w 623"/>
                  <a:gd name="T23" fmla="*/ 16 h 16"/>
                  <a:gd name="T24" fmla="*/ 255 w 623"/>
                  <a:gd name="T25" fmla="*/ 0 h 16"/>
                  <a:gd name="T26" fmla="*/ 368 w 623"/>
                  <a:gd name="T27" fmla="*/ 0 h 16"/>
                  <a:gd name="T28" fmla="*/ 368 w 623"/>
                  <a:gd name="T29" fmla="*/ 16 h 16"/>
                  <a:gd name="T30" fmla="*/ 238 w 623"/>
                  <a:gd name="T31" fmla="*/ 16 h 16"/>
                  <a:gd name="T32" fmla="*/ 130 w 623"/>
                  <a:gd name="T33" fmla="*/ 16 h 16"/>
                  <a:gd name="T34" fmla="*/ 130 w 623"/>
                  <a:gd name="T35" fmla="*/ 0 h 16"/>
                  <a:gd name="T36" fmla="*/ 238 w 623"/>
                  <a:gd name="T37" fmla="*/ 0 h 16"/>
                  <a:gd name="T38" fmla="*/ 238 w 623"/>
                  <a:gd name="T39" fmla="*/ 16 h 16"/>
                  <a:gd name="T40" fmla="*/ 113 w 623"/>
                  <a:gd name="T41" fmla="*/ 16 h 16"/>
                  <a:gd name="T42" fmla="*/ 0 w 623"/>
                  <a:gd name="T43" fmla="*/ 16 h 16"/>
                  <a:gd name="T44" fmla="*/ 0 w 623"/>
                  <a:gd name="T45" fmla="*/ 0 h 16"/>
                  <a:gd name="T46" fmla="*/ 113 w 623"/>
                  <a:gd name="T47" fmla="*/ 0 h 16"/>
                  <a:gd name="T48" fmla="*/ 113 w 623"/>
                  <a:gd name="T49" fmla="*/ 16 h 1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623"/>
                  <a:gd name="T76" fmla="*/ 0 h 16"/>
                  <a:gd name="T77" fmla="*/ 623 w 623"/>
                  <a:gd name="T78" fmla="*/ 16 h 16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623" h="16">
                    <a:moveTo>
                      <a:pt x="623" y="16"/>
                    </a:moveTo>
                    <a:lnTo>
                      <a:pt x="510" y="16"/>
                    </a:lnTo>
                    <a:lnTo>
                      <a:pt x="510" y="0"/>
                    </a:lnTo>
                    <a:lnTo>
                      <a:pt x="623" y="0"/>
                    </a:lnTo>
                    <a:lnTo>
                      <a:pt x="623" y="16"/>
                    </a:lnTo>
                    <a:close/>
                    <a:moveTo>
                      <a:pt x="493" y="16"/>
                    </a:moveTo>
                    <a:lnTo>
                      <a:pt x="384" y="16"/>
                    </a:lnTo>
                    <a:lnTo>
                      <a:pt x="384" y="0"/>
                    </a:lnTo>
                    <a:lnTo>
                      <a:pt x="493" y="0"/>
                    </a:lnTo>
                    <a:lnTo>
                      <a:pt x="493" y="16"/>
                    </a:lnTo>
                    <a:close/>
                    <a:moveTo>
                      <a:pt x="368" y="16"/>
                    </a:moveTo>
                    <a:lnTo>
                      <a:pt x="255" y="16"/>
                    </a:lnTo>
                    <a:lnTo>
                      <a:pt x="255" y="0"/>
                    </a:lnTo>
                    <a:lnTo>
                      <a:pt x="368" y="0"/>
                    </a:lnTo>
                    <a:lnTo>
                      <a:pt x="368" y="16"/>
                    </a:lnTo>
                    <a:close/>
                    <a:moveTo>
                      <a:pt x="238" y="16"/>
                    </a:moveTo>
                    <a:lnTo>
                      <a:pt x="130" y="16"/>
                    </a:lnTo>
                    <a:lnTo>
                      <a:pt x="130" y="0"/>
                    </a:lnTo>
                    <a:lnTo>
                      <a:pt x="238" y="0"/>
                    </a:lnTo>
                    <a:lnTo>
                      <a:pt x="238" y="16"/>
                    </a:lnTo>
                    <a:close/>
                    <a:moveTo>
                      <a:pt x="113" y="16"/>
                    </a:moveTo>
                    <a:lnTo>
                      <a:pt x="0" y="16"/>
                    </a:lnTo>
                    <a:lnTo>
                      <a:pt x="0" y="0"/>
                    </a:lnTo>
                    <a:lnTo>
                      <a:pt x="113" y="0"/>
                    </a:lnTo>
                    <a:lnTo>
                      <a:pt x="113" y="16"/>
                    </a:lnTo>
                    <a:close/>
                  </a:path>
                </a:pathLst>
              </a:custGeom>
              <a:solidFill>
                <a:srgbClr val="99999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7430" name="Freeform 172"/>
              <p:cNvSpPr>
                <a:spLocks/>
              </p:cNvSpPr>
              <p:nvPr/>
            </p:nvSpPr>
            <p:spPr bwMode="auto">
              <a:xfrm>
                <a:off x="2663" y="2933"/>
                <a:ext cx="418" cy="397"/>
              </a:xfrm>
              <a:custGeom>
                <a:avLst/>
                <a:gdLst>
                  <a:gd name="T0" fmla="*/ 0 w 418"/>
                  <a:gd name="T1" fmla="*/ 397 h 397"/>
                  <a:gd name="T2" fmla="*/ 0 w 418"/>
                  <a:gd name="T3" fmla="*/ 397 h 397"/>
                  <a:gd name="T4" fmla="*/ 418 w 418"/>
                  <a:gd name="T5" fmla="*/ 397 h 397"/>
                  <a:gd name="T6" fmla="*/ 418 w 418"/>
                  <a:gd name="T7" fmla="*/ 397 h 397"/>
                  <a:gd name="T8" fmla="*/ 380 w 418"/>
                  <a:gd name="T9" fmla="*/ 0 h 397"/>
                  <a:gd name="T10" fmla="*/ 38 w 418"/>
                  <a:gd name="T11" fmla="*/ 0 h 397"/>
                  <a:gd name="T12" fmla="*/ 38 w 418"/>
                  <a:gd name="T13" fmla="*/ 0 h 397"/>
                  <a:gd name="T14" fmla="*/ 0 w 418"/>
                  <a:gd name="T15" fmla="*/ 397 h 397"/>
                  <a:gd name="T16" fmla="*/ 0 w 418"/>
                  <a:gd name="T17" fmla="*/ 397 h 39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418"/>
                  <a:gd name="T28" fmla="*/ 0 h 397"/>
                  <a:gd name="T29" fmla="*/ 418 w 418"/>
                  <a:gd name="T30" fmla="*/ 397 h 39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418" h="397">
                    <a:moveTo>
                      <a:pt x="0" y="397"/>
                    </a:moveTo>
                    <a:lnTo>
                      <a:pt x="0" y="397"/>
                    </a:lnTo>
                    <a:lnTo>
                      <a:pt x="418" y="397"/>
                    </a:lnTo>
                    <a:lnTo>
                      <a:pt x="380" y="0"/>
                    </a:lnTo>
                    <a:lnTo>
                      <a:pt x="38" y="0"/>
                    </a:lnTo>
                    <a:lnTo>
                      <a:pt x="0" y="397"/>
                    </a:lnTo>
                    <a:close/>
                  </a:path>
                </a:pathLst>
              </a:custGeom>
              <a:solidFill>
                <a:srgbClr val="7F7F7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7431" name="Freeform 173"/>
              <p:cNvSpPr>
                <a:spLocks/>
              </p:cNvSpPr>
              <p:nvPr/>
            </p:nvSpPr>
            <p:spPr bwMode="auto">
              <a:xfrm>
                <a:off x="1836" y="1404"/>
                <a:ext cx="2076" cy="25"/>
              </a:xfrm>
              <a:custGeom>
                <a:avLst/>
                <a:gdLst>
                  <a:gd name="T0" fmla="*/ 2064 w 2076"/>
                  <a:gd name="T1" fmla="*/ 0 h 25"/>
                  <a:gd name="T2" fmla="*/ 8 w 2076"/>
                  <a:gd name="T3" fmla="*/ 0 h 25"/>
                  <a:gd name="T4" fmla="*/ 8 w 2076"/>
                  <a:gd name="T5" fmla="*/ 0 h 25"/>
                  <a:gd name="T6" fmla="*/ 0 w 2076"/>
                  <a:gd name="T7" fmla="*/ 4 h 25"/>
                  <a:gd name="T8" fmla="*/ 0 w 2076"/>
                  <a:gd name="T9" fmla="*/ 12 h 25"/>
                  <a:gd name="T10" fmla="*/ 0 w 2076"/>
                  <a:gd name="T11" fmla="*/ 25 h 25"/>
                  <a:gd name="T12" fmla="*/ 0 w 2076"/>
                  <a:gd name="T13" fmla="*/ 25 h 25"/>
                  <a:gd name="T14" fmla="*/ 0 w 2076"/>
                  <a:gd name="T15" fmla="*/ 17 h 25"/>
                  <a:gd name="T16" fmla="*/ 8 w 2076"/>
                  <a:gd name="T17" fmla="*/ 17 h 25"/>
                  <a:gd name="T18" fmla="*/ 2064 w 2076"/>
                  <a:gd name="T19" fmla="*/ 17 h 25"/>
                  <a:gd name="T20" fmla="*/ 2064 w 2076"/>
                  <a:gd name="T21" fmla="*/ 17 h 25"/>
                  <a:gd name="T22" fmla="*/ 2072 w 2076"/>
                  <a:gd name="T23" fmla="*/ 17 h 25"/>
                  <a:gd name="T24" fmla="*/ 2076 w 2076"/>
                  <a:gd name="T25" fmla="*/ 25 h 25"/>
                  <a:gd name="T26" fmla="*/ 2076 w 2076"/>
                  <a:gd name="T27" fmla="*/ 12 h 25"/>
                  <a:gd name="T28" fmla="*/ 2076 w 2076"/>
                  <a:gd name="T29" fmla="*/ 12 h 25"/>
                  <a:gd name="T30" fmla="*/ 2072 w 2076"/>
                  <a:gd name="T31" fmla="*/ 4 h 25"/>
                  <a:gd name="T32" fmla="*/ 2064 w 2076"/>
                  <a:gd name="T33" fmla="*/ 0 h 25"/>
                  <a:gd name="T34" fmla="*/ 2064 w 2076"/>
                  <a:gd name="T35" fmla="*/ 0 h 25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2076"/>
                  <a:gd name="T55" fmla="*/ 0 h 25"/>
                  <a:gd name="T56" fmla="*/ 2076 w 2076"/>
                  <a:gd name="T57" fmla="*/ 25 h 25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2076" h="25">
                    <a:moveTo>
                      <a:pt x="2064" y="0"/>
                    </a:moveTo>
                    <a:lnTo>
                      <a:pt x="8" y="0"/>
                    </a:lnTo>
                    <a:lnTo>
                      <a:pt x="0" y="4"/>
                    </a:lnTo>
                    <a:lnTo>
                      <a:pt x="0" y="12"/>
                    </a:lnTo>
                    <a:lnTo>
                      <a:pt x="0" y="25"/>
                    </a:lnTo>
                    <a:lnTo>
                      <a:pt x="0" y="17"/>
                    </a:lnTo>
                    <a:lnTo>
                      <a:pt x="8" y="17"/>
                    </a:lnTo>
                    <a:lnTo>
                      <a:pt x="2064" y="17"/>
                    </a:lnTo>
                    <a:lnTo>
                      <a:pt x="2072" y="17"/>
                    </a:lnTo>
                    <a:lnTo>
                      <a:pt x="2076" y="25"/>
                    </a:lnTo>
                    <a:lnTo>
                      <a:pt x="2076" y="12"/>
                    </a:lnTo>
                    <a:lnTo>
                      <a:pt x="2072" y="4"/>
                    </a:lnTo>
                    <a:lnTo>
                      <a:pt x="2064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7432" name="Freeform 174"/>
              <p:cNvSpPr>
                <a:spLocks/>
              </p:cNvSpPr>
              <p:nvPr/>
            </p:nvSpPr>
            <p:spPr bwMode="auto">
              <a:xfrm>
                <a:off x="1836" y="2858"/>
                <a:ext cx="2076" cy="21"/>
              </a:xfrm>
              <a:custGeom>
                <a:avLst/>
                <a:gdLst>
                  <a:gd name="T0" fmla="*/ 2064 w 2076"/>
                  <a:gd name="T1" fmla="*/ 8 h 21"/>
                  <a:gd name="T2" fmla="*/ 1232 w 2076"/>
                  <a:gd name="T3" fmla="*/ 8 h 21"/>
                  <a:gd name="T4" fmla="*/ 1220 w 2076"/>
                  <a:gd name="T5" fmla="*/ 8 h 21"/>
                  <a:gd name="T6" fmla="*/ 840 w 2076"/>
                  <a:gd name="T7" fmla="*/ 8 h 21"/>
                  <a:gd name="T8" fmla="*/ 8 w 2076"/>
                  <a:gd name="T9" fmla="*/ 8 h 21"/>
                  <a:gd name="T10" fmla="*/ 8 w 2076"/>
                  <a:gd name="T11" fmla="*/ 8 h 21"/>
                  <a:gd name="T12" fmla="*/ 0 w 2076"/>
                  <a:gd name="T13" fmla="*/ 8 h 21"/>
                  <a:gd name="T14" fmla="*/ 0 w 2076"/>
                  <a:gd name="T15" fmla="*/ 0 h 21"/>
                  <a:gd name="T16" fmla="*/ 0 w 2076"/>
                  <a:gd name="T17" fmla="*/ 16 h 21"/>
                  <a:gd name="T18" fmla="*/ 0 w 2076"/>
                  <a:gd name="T19" fmla="*/ 16 h 21"/>
                  <a:gd name="T20" fmla="*/ 0 w 2076"/>
                  <a:gd name="T21" fmla="*/ 21 h 21"/>
                  <a:gd name="T22" fmla="*/ 8 w 2076"/>
                  <a:gd name="T23" fmla="*/ 21 h 21"/>
                  <a:gd name="T24" fmla="*/ 840 w 2076"/>
                  <a:gd name="T25" fmla="*/ 21 h 21"/>
                  <a:gd name="T26" fmla="*/ 1220 w 2076"/>
                  <a:gd name="T27" fmla="*/ 21 h 21"/>
                  <a:gd name="T28" fmla="*/ 1232 w 2076"/>
                  <a:gd name="T29" fmla="*/ 21 h 21"/>
                  <a:gd name="T30" fmla="*/ 2064 w 2076"/>
                  <a:gd name="T31" fmla="*/ 21 h 21"/>
                  <a:gd name="T32" fmla="*/ 2064 w 2076"/>
                  <a:gd name="T33" fmla="*/ 21 h 21"/>
                  <a:gd name="T34" fmla="*/ 2072 w 2076"/>
                  <a:gd name="T35" fmla="*/ 21 h 21"/>
                  <a:gd name="T36" fmla="*/ 2076 w 2076"/>
                  <a:gd name="T37" fmla="*/ 16 h 21"/>
                  <a:gd name="T38" fmla="*/ 2076 w 2076"/>
                  <a:gd name="T39" fmla="*/ 0 h 21"/>
                  <a:gd name="T40" fmla="*/ 2076 w 2076"/>
                  <a:gd name="T41" fmla="*/ 0 h 21"/>
                  <a:gd name="T42" fmla="*/ 2072 w 2076"/>
                  <a:gd name="T43" fmla="*/ 8 h 21"/>
                  <a:gd name="T44" fmla="*/ 2064 w 2076"/>
                  <a:gd name="T45" fmla="*/ 8 h 21"/>
                  <a:gd name="T46" fmla="*/ 2064 w 2076"/>
                  <a:gd name="T47" fmla="*/ 8 h 21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2076"/>
                  <a:gd name="T73" fmla="*/ 0 h 21"/>
                  <a:gd name="T74" fmla="*/ 2076 w 2076"/>
                  <a:gd name="T75" fmla="*/ 21 h 21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2076" h="21">
                    <a:moveTo>
                      <a:pt x="2064" y="8"/>
                    </a:moveTo>
                    <a:lnTo>
                      <a:pt x="1232" y="8"/>
                    </a:lnTo>
                    <a:lnTo>
                      <a:pt x="1220" y="8"/>
                    </a:lnTo>
                    <a:lnTo>
                      <a:pt x="840" y="8"/>
                    </a:lnTo>
                    <a:lnTo>
                      <a:pt x="8" y="8"/>
                    </a:lnTo>
                    <a:lnTo>
                      <a:pt x="0" y="8"/>
                    </a:lnTo>
                    <a:lnTo>
                      <a:pt x="0" y="0"/>
                    </a:lnTo>
                    <a:lnTo>
                      <a:pt x="0" y="16"/>
                    </a:lnTo>
                    <a:lnTo>
                      <a:pt x="0" y="21"/>
                    </a:lnTo>
                    <a:lnTo>
                      <a:pt x="8" y="21"/>
                    </a:lnTo>
                    <a:lnTo>
                      <a:pt x="840" y="21"/>
                    </a:lnTo>
                    <a:lnTo>
                      <a:pt x="1220" y="21"/>
                    </a:lnTo>
                    <a:lnTo>
                      <a:pt x="1232" y="21"/>
                    </a:lnTo>
                    <a:lnTo>
                      <a:pt x="2064" y="21"/>
                    </a:lnTo>
                    <a:lnTo>
                      <a:pt x="2072" y="21"/>
                    </a:lnTo>
                    <a:lnTo>
                      <a:pt x="2076" y="16"/>
                    </a:lnTo>
                    <a:lnTo>
                      <a:pt x="2076" y="0"/>
                    </a:lnTo>
                    <a:lnTo>
                      <a:pt x="2072" y="8"/>
                    </a:lnTo>
                    <a:lnTo>
                      <a:pt x="2064" y="8"/>
                    </a:lnTo>
                    <a:close/>
                  </a:path>
                </a:pathLst>
              </a:custGeom>
              <a:solidFill>
                <a:srgbClr val="99999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7433" name="Freeform 175"/>
              <p:cNvSpPr>
                <a:spLocks/>
              </p:cNvSpPr>
              <p:nvPr/>
            </p:nvSpPr>
            <p:spPr bwMode="auto">
              <a:xfrm>
                <a:off x="2688" y="2908"/>
                <a:ext cx="380" cy="284"/>
              </a:xfrm>
              <a:custGeom>
                <a:avLst/>
                <a:gdLst>
                  <a:gd name="T0" fmla="*/ 355 w 380"/>
                  <a:gd name="T1" fmla="*/ 0 h 284"/>
                  <a:gd name="T2" fmla="*/ 13 w 380"/>
                  <a:gd name="T3" fmla="*/ 0 h 284"/>
                  <a:gd name="T4" fmla="*/ 13 w 380"/>
                  <a:gd name="T5" fmla="*/ 0 h 284"/>
                  <a:gd name="T6" fmla="*/ 0 w 380"/>
                  <a:gd name="T7" fmla="*/ 138 h 284"/>
                  <a:gd name="T8" fmla="*/ 380 w 380"/>
                  <a:gd name="T9" fmla="*/ 284 h 284"/>
                  <a:gd name="T10" fmla="*/ 380 w 380"/>
                  <a:gd name="T11" fmla="*/ 284 h 284"/>
                  <a:gd name="T12" fmla="*/ 355 w 380"/>
                  <a:gd name="T13" fmla="*/ 0 h 284"/>
                  <a:gd name="T14" fmla="*/ 355 w 380"/>
                  <a:gd name="T15" fmla="*/ 0 h 284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380"/>
                  <a:gd name="T25" fmla="*/ 0 h 284"/>
                  <a:gd name="T26" fmla="*/ 380 w 380"/>
                  <a:gd name="T27" fmla="*/ 284 h 284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380" h="284">
                    <a:moveTo>
                      <a:pt x="355" y="0"/>
                    </a:moveTo>
                    <a:lnTo>
                      <a:pt x="13" y="0"/>
                    </a:lnTo>
                    <a:lnTo>
                      <a:pt x="0" y="138"/>
                    </a:lnTo>
                    <a:lnTo>
                      <a:pt x="380" y="284"/>
                    </a:lnTo>
                    <a:lnTo>
                      <a:pt x="355" y="0"/>
                    </a:lnTo>
                    <a:close/>
                  </a:path>
                </a:pathLst>
              </a:custGeom>
              <a:solidFill>
                <a:srgbClr val="59595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7434" name="Freeform 176"/>
              <p:cNvSpPr>
                <a:spLocks/>
              </p:cNvSpPr>
              <p:nvPr/>
            </p:nvSpPr>
            <p:spPr bwMode="auto">
              <a:xfrm>
                <a:off x="2684" y="3108"/>
                <a:ext cx="322" cy="205"/>
              </a:xfrm>
              <a:custGeom>
                <a:avLst/>
                <a:gdLst>
                  <a:gd name="T0" fmla="*/ 21 w 322"/>
                  <a:gd name="T1" fmla="*/ 0 h 205"/>
                  <a:gd name="T2" fmla="*/ 0 w 322"/>
                  <a:gd name="T3" fmla="*/ 205 h 205"/>
                  <a:gd name="T4" fmla="*/ 322 w 322"/>
                  <a:gd name="T5" fmla="*/ 205 h 205"/>
                  <a:gd name="T6" fmla="*/ 21 w 322"/>
                  <a:gd name="T7" fmla="*/ 172 h 205"/>
                  <a:gd name="T8" fmla="*/ 21 w 322"/>
                  <a:gd name="T9" fmla="*/ 0 h 20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22"/>
                  <a:gd name="T16" fmla="*/ 0 h 205"/>
                  <a:gd name="T17" fmla="*/ 322 w 322"/>
                  <a:gd name="T18" fmla="*/ 205 h 20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22" h="205">
                    <a:moveTo>
                      <a:pt x="21" y="0"/>
                    </a:moveTo>
                    <a:lnTo>
                      <a:pt x="0" y="205"/>
                    </a:lnTo>
                    <a:lnTo>
                      <a:pt x="322" y="205"/>
                    </a:lnTo>
                    <a:lnTo>
                      <a:pt x="21" y="172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99999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grpSp>
            <p:nvGrpSpPr>
              <p:cNvPr id="17435" name="Group 177"/>
              <p:cNvGrpSpPr>
                <a:grpSpLocks/>
              </p:cNvGrpSpPr>
              <p:nvPr/>
            </p:nvGrpSpPr>
            <p:grpSpPr bwMode="auto">
              <a:xfrm>
                <a:off x="1869" y="1441"/>
                <a:ext cx="2006" cy="1329"/>
                <a:chOff x="1869" y="1441"/>
                <a:chExt cx="2006" cy="1329"/>
              </a:xfrm>
            </p:grpSpPr>
            <p:sp>
              <p:nvSpPr>
                <p:cNvPr id="17437" name="Freeform 178"/>
                <p:cNvSpPr>
                  <a:spLocks/>
                </p:cNvSpPr>
                <p:nvPr/>
              </p:nvSpPr>
              <p:spPr bwMode="auto">
                <a:xfrm>
                  <a:off x="1869" y="1441"/>
                  <a:ext cx="2006" cy="1329"/>
                </a:xfrm>
                <a:custGeom>
                  <a:avLst/>
                  <a:gdLst>
                    <a:gd name="T0" fmla="*/ 1989 w 2006"/>
                    <a:gd name="T1" fmla="*/ 0 h 1329"/>
                    <a:gd name="T2" fmla="*/ 0 w 2006"/>
                    <a:gd name="T3" fmla="*/ 0 h 1329"/>
                    <a:gd name="T4" fmla="*/ 0 w 2006"/>
                    <a:gd name="T5" fmla="*/ 1329 h 1329"/>
                    <a:gd name="T6" fmla="*/ 2006 w 2006"/>
                    <a:gd name="T7" fmla="*/ 1329 h 1329"/>
                    <a:gd name="T8" fmla="*/ 2006 w 2006"/>
                    <a:gd name="T9" fmla="*/ 0 h 1329"/>
                    <a:gd name="T10" fmla="*/ 1989 w 2006"/>
                    <a:gd name="T11" fmla="*/ 0 h 1329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006"/>
                    <a:gd name="T19" fmla="*/ 0 h 1329"/>
                    <a:gd name="T20" fmla="*/ 2006 w 2006"/>
                    <a:gd name="T21" fmla="*/ 1329 h 1329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006" h="1329">
                      <a:moveTo>
                        <a:pt x="1989" y="0"/>
                      </a:moveTo>
                      <a:lnTo>
                        <a:pt x="0" y="0"/>
                      </a:lnTo>
                      <a:lnTo>
                        <a:pt x="0" y="1329"/>
                      </a:lnTo>
                      <a:lnTo>
                        <a:pt x="2006" y="1329"/>
                      </a:lnTo>
                      <a:lnTo>
                        <a:pt x="2006" y="0"/>
                      </a:lnTo>
                      <a:lnTo>
                        <a:pt x="1989" y="0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7438" name="Freeform 179"/>
                <p:cNvSpPr>
                  <a:spLocks noEditPoints="1"/>
                </p:cNvSpPr>
                <p:nvPr/>
              </p:nvSpPr>
              <p:spPr bwMode="auto">
                <a:xfrm>
                  <a:off x="1886" y="1458"/>
                  <a:ext cx="1972" cy="1295"/>
                </a:xfrm>
                <a:custGeom>
                  <a:avLst/>
                  <a:gdLst>
                    <a:gd name="T0" fmla="*/ 1955 w 1972"/>
                    <a:gd name="T1" fmla="*/ 17 h 1295"/>
                    <a:gd name="T2" fmla="*/ 1955 w 1972"/>
                    <a:gd name="T3" fmla="*/ 17 h 1295"/>
                    <a:gd name="T4" fmla="*/ 1955 w 1972"/>
                    <a:gd name="T5" fmla="*/ 1279 h 1295"/>
                    <a:gd name="T6" fmla="*/ 1955 w 1972"/>
                    <a:gd name="T7" fmla="*/ 1279 h 1295"/>
                    <a:gd name="T8" fmla="*/ 17 w 1972"/>
                    <a:gd name="T9" fmla="*/ 1279 h 1295"/>
                    <a:gd name="T10" fmla="*/ 17 w 1972"/>
                    <a:gd name="T11" fmla="*/ 1279 h 1295"/>
                    <a:gd name="T12" fmla="*/ 17 w 1972"/>
                    <a:gd name="T13" fmla="*/ 17 h 1295"/>
                    <a:gd name="T14" fmla="*/ 17 w 1972"/>
                    <a:gd name="T15" fmla="*/ 17 h 1295"/>
                    <a:gd name="T16" fmla="*/ 1955 w 1972"/>
                    <a:gd name="T17" fmla="*/ 17 h 1295"/>
                    <a:gd name="T18" fmla="*/ 1955 w 1972"/>
                    <a:gd name="T19" fmla="*/ 17 h 1295"/>
                    <a:gd name="T20" fmla="*/ 1964 w 1972"/>
                    <a:gd name="T21" fmla="*/ 0 h 1295"/>
                    <a:gd name="T22" fmla="*/ 0 w 1972"/>
                    <a:gd name="T23" fmla="*/ 0 h 1295"/>
                    <a:gd name="T24" fmla="*/ 0 w 1972"/>
                    <a:gd name="T25" fmla="*/ 1295 h 1295"/>
                    <a:gd name="T26" fmla="*/ 1972 w 1972"/>
                    <a:gd name="T27" fmla="*/ 1295 h 1295"/>
                    <a:gd name="T28" fmla="*/ 1972 w 1972"/>
                    <a:gd name="T29" fmla="*/ 0 h 1295"/>
                    <a:gd name="T30" fmla="*/ 1964 w 1972"/>
                    <a:gd name="T31" fmla="*/ 0 h 1295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w 1972"/>
                    <a:gd name="T49" fmla="*/ 0 h 1295"/>
                    <a:gd name="T50" fmla="*/ 1972 w 1972"/>
                    <a:gd name="T51" fmla="*/ 1295 h 1295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T48" t="T49" r="T50" b="T51"/>
                  <a:pathLst>
                    <a:path w="1972" h="1295">
                      <a:moveTo>
                        <a:pt x="1955" y="17"/>
                      </a:moveTo>
                      <a:lnTo>
                        <a:pt x="1955" y="17"/>
                      </a:lnTo>
                      <a:lnTo>
                        <a:pt x="1955" y="1279"/>
                      </a:lnTo>
                      <a:lnTo>
                        <a:pt x="17" y="1279"/>
                      </a:lnTo>
                      <a:lnTo>
                        <a:pt x="17" y="17"/>
                      </a:lnTo>
                      <a:lnTo>
                        <a:pt x="1955" y="17"/>
                      </a:lnTo>
                      <a:close/>
                      <a:moveTo>
                        <a:pt x="1964" y="0"/>
                      </a:moveTo>
                      <a:lnTo>
                        <a:pt x="0" y="0"/>
                      </a:lnTo>
                      <a:lnTo>
                        <a:pt x="0" y="1295"/>
                      </a:lnTo>
                      <a:lnTo>
                        <a:pt x="1972" y="1295"/>
                      </a:lnTo>
                      <a:lnTo>
                        <a:pt x="1972" y="0"/>
                      </a:lnTo>
                      <a:lnTo>
                        <a:pt x="1964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grpSp>
              <p:nvGrpSpPr>
                <p:cNvPr id="17439" name="Group 180"/>
                <p:cNvGrpSpPr>
                  <a:grpSpLocks/>
                </p:cNvGrpSpPr>
                <p:nvPr/>
              </p:nvGrpSpPr>
              <p:grpSpPr bwMode="auto">
                <a:xfrm>
                  <a:off x="1903" y="1475"/>
                  <a:ext cx="1938" cy="1262"/>
                  <a:chOff x="1903" y="1475"/>
                  <a:chExt cx="1938" cy="1262"/>
                </a:xfrm>
              </p:grpSpPr>
              <p:sp>
                <p:nvSpPr>
                  <p:cNvPr id="17440" name="Freeform 181"/>
                  <p:cNvSpPr>
                    <a:spLocks/>
                  </p:cNvSpPr>
                  <p:nvPr/>
                </p:nvSpPr>
                <p:spPr bwMode="auto">
                  <a:xfrm>
                    <a:off x="1903" y="1475"/>
                    <a:ext cx="1938" cy="1262"/>
                  </a:xfrm>
                  <a:custGeom>
                    <a:avLst/>
                    <a:gdLst>
                      <a:gd name="T0" fmla="*/ 1938 w 1938"/>
                      <a:gd name="T1" fmla="*/ 0 h 1262"/>
                      <a:gd name="T2" fmla="*/ 1938 w 1938"/>
                      <a:gd name="T3" fmla="*/ 0 h 1262"/>
                      <a:gd name="T4" fmla="*/ 1938 w 1938"/>
                      <a:gd name="T5" fmla="*/ 1262 h 1262"/>
                      <a:gd name="T6" fmla="*/ 1938 w 1938"/>
                      <a:gd name="T7" fmla="*/ 1262 h 1262"/>
                      <a:gd name="T8" fmla="*/ 0 w 1938"/>
                      <a:gd name="T9" fmla="*/ 1262 h 1262"/>
                      <a:gd name="T10" fmla="*/ 0 w 1938"/>
                      <a:gd name="T11" fmla="*/ 1262 h 1262"/>
                      <a:gd name="T12" fmla="*/ 0 w 1938"/>
                      <a:gd name="T13" fmla="*/ 0 h 1262"/>
                      <a:gd name="T14" fmla="*/ 0 w 1938"/>
                      <a:gd name="T15" fmla="*/ 0 h 1262"/>
                      <a:gd name="T16" fmla="*/ 1938 w 1938"/>
                      <a:gd name="T17" fmla="*/ 0 h 1262"/>
                      <a:gd name="T18" fmla="*/ 1938 w 1938"/>
                      <a:gd name="T19" fmla="*/ 0 h 1262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938"/>
                      <a:gd name="T31" fmla="*/ 0 h 1262"/>
                      <a:gd name="T32" fmla="*/ 1938 w 1938"/>
                      <a:gd name="T33" fmla="*/ 1262 h 1262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938" h="1262">
                        <a:moveTo>
                          <a:pt x="1938" y="0"/>
                        </a:moveTo>
                        <a:lnTo>
                          <a:pt x="1938" y="0"/>
                        </a:lnTo>
                        <a:lnTo>
                          <a:pt x="1938" y="1262"/>
                        </a:lnTo>
                        <a:lnTo>
                          <a:pt x="0" y="1262"/>
                        </a:lnTo>
                        <a:lnTo>
                          <a:pt x="0" y="0"/>
                        </a:lnTo>
                        <a:lnTo>
                          <a:pt x="1938" y="0"/>
                        </a:lnTo>
                        <a:close/>
                      </a:path>
                    </a:pathLst>
                  </a:custGeom>
                  <a:solidFill>
                    <a:schemeClr val="accent1">
                      <a:lumMod val="60000"/>
                      <a:lumOff val="40000"/>
                    </a:schemeClr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sp>
                <p:nvSpPr>
                  <p:cNvPr id="17441" name="Freeform 182"/>
                  <p:cNvSpPr>
                    <a:spLocks/>
                  </p:cNvSpPr>
                  <p:nvPr/>
                </p:nvSpPr>
                <p:spPr bwMode="auto">
                  <a:xfrm>
                    <a:off x="2224" y="1508"/>
                    <a:ext cx="1584" cy="1195"/>
                  </a:xfrm>
                  <a:custGeom>
                    <a:avLst/>
                    <a:gdLst>
                      <a:gd name="T0" fmla="*/ 0 w 1584"/>
                      <a:gd name="T1" fmla="*/ 0 h 1195"/>
                      <a:gd name="T2" fmla="*/ 0 w 1584"/>
                      <a:gd name="T3" fmla="*/ 0 h 1195"/>
                      <a:gd name="T4" fmla="*/ 1584 w 1584"/>
                      <a:gd name="T5" fmla="*/ 0 h 1195"/>
                      <a:gd name="T6" fmla="*/ 1584 w 1584"/>
                      <a:gd name="T7" fmla="*/ 0 h 1195"/>
                      <a:gd name="T8" fmla="*/ 1584 w 1584"/>
                      <a:gd name="T9" fmla="*/ 1195 h 1195"/>
                      <a:gd name="T10" fmla="*/ 1584 w 1584"/>
                      <a:gd name="T11" fmla="*/ 1195 h 1195"/>
                      <a:gd name="T12" fmla="*/ 1145 w 1584"/>
                      <a:gd name="T13" fmla="*/ 1195 h 1195"/>
                      <a:gd name="T14" fmla="*/ 1145 w 1584"/>
                      <a:gd name="T15" fmla="*/ 1195 h 1195"/>
                      <a:gd name="T16" fmla="*/ 1107 w 1584"/>
                      <a:gd name="T17" fmla="*/ 1137 h 1195"/>
                      <a:gd name="T18" fmla="*/ 1070 w 1584"/>
                      <a:gd name="T19" fmla="*/ 1078 h 1195"/>
                      <a:gd name="T20" fmla="*/ 1028 w 1584"/>
                      <a:gd name="T21" fmla="*/ 1028 h 1195"/>
                      <a:gd name="T22" fmla="*/ 986 w 1584"/>
                      <a:gd name="T23" fmla="*/ 978 h 1195"/>
                      <a:gd name="T24" fmla="*/ 945 w 1584"/>
                      <a:gd name="T25" fmla="*/ 932 h 1195"/>
                      <a:gd name="T26" fmla="*/ 903 w 1584"/>
                      <a:gd name="T27" fmla="*/ 886 h 1195"/>
                      <a:gd name="T28" fmla="*/ 819 w 1584"/>
                      <a:gd name="T29" fmla="*/ 811 h 1195"/>
                      <a:gd name="T30" fmla="*/ 731 w 1584"/>
                      <a:gd name="T31" fmla="*/ 740 h 1195"/>
                      <a:gd name="T32" fmla="*/ 644 w 1584"/>
                      <a:gd name="T33" fmla="*/ 677 h 1195"/>
                      <a:gd name="T34" fmla="*/ 472 w 1584"/>
                      <a:gd name="T35" fmla="*/ 564 h 1195"/>
                      <a:gd name="T36" fmla="*/ 389 w 1584"/>
                      <a:gd name="T37" fmla="*/ 510 h 1195"/>
                      <a:gd name="T38" fmla="*/ 314 w 1584"/>
                      <a:gd name="T39" fmla="*/ 456 h 1195"/>
                      <a:gd name="T40" fmla="*/ 243 w 1584"/>
                      <a:gd name="T41" fmla="*/ 397 h 1195"/>
                      <a:gd name="T42" fmla="*/ 176 w 1584"/>
                      <a:gd name="T43" fmla="*/ 334 h 1195"/>
                      <a:gd name="T44" fmla="*/ 147 w 1584"/>
                      <a:gd name="T45" fmla="*/ 301 h 1195"/>
                      <a:gd name="T46" fmla="*/ 117 w 1584"/>
                      <a:gd name="T47" fmla="*/ 263 h 1195"/>
                      <a:gd name="T48" fmla="*/ 92 w 1584"/>
                      <a:gd name="T49" fmla="*/ 226 h 1195"/>
                      <a:gd name="T50" fmla="*/ 67 w 1584"/>
                      <a:gd name="T51" fmla="*/ 188 h 1195"/>
                      <a:gd name="T52" fmla="*/ 46 w 1584"/>
                      <a:gd name="T53" fmla="*/ 146 h 1195"/>
                      <a:gd name="T54" fmla="*/ 30 w 1584"/>
                      <a:gd name="T55" fmla="*/ 101 h 1195"/>
                      <a:gd name="T56" fmla="*/ 13 w 1584"/>
                      <a:gd name="T57" fmla="*/ 50 h 1195"/>
                      <a:gd name="T58" fmla="*/ 0 w 1584"/>
                      <a:gd name="T59" fmla="*/ 0 h 1195"/>
                      <a:gd name="T60" fmla="*/ 0 w 1584"/>
                      <a:gd name="T61" fmla="*/ 0 h 1195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w 1584"/>
                      <a:gd name="T94" fmla="*/ 0 h 1195"/>
                      <a:gd name="T95" fmla="*/ 1584 w 1584"/>
                      <a:gd name="T96" fmla="*/ 1195 h 1195"/>
                    </a:gdLst>
                    <a:ahLst/>
                    <a:cxnLst>
                      <a:cxn ang="T62">
                        <a:pos x="T0" y="T1"/>
                      </a:cxn>
                      <a:cxn ang="T63">
                        <a:pos x="T2" y="T3"/>
                      </a:cxn>
                      <a:cxn ang="T64">
                        <a:pos x="T4" y="T5"/>
                      </a:cxn>
                      <a:cxn ang="T65">
                        <a:pos x="T6" y="T7"/>
                      </a:cxn>
                      <a:cxn ang="T66">
                        <a:pos x="T8" y="T9"/>
                      </a:cxn>
                      <a:cxn ang="T67">
                        <a:pos x="T10" y="T11"/>
                      </a:cxn>
                      <a:cxn ang="T68">
                        <a:pos x="T12" y="T13"/>
                      </a:cxn>
                      <a:cxn ang="T69">
                        <a:pos x="T14" y="T15"/>
                      </a:cxn>
                      <a:cxn ang="T70">
                        <a:pos x="T16" y="T17"/>
                      </a:cxn>
                      <a:cxn ang="T71">
                        <a:pos x="T18" y="T19"/>
                      </a:cxn>
                      <a:cxn ang="T72">
                        <a:pos x="T20" y="T21"/>
                      </a:cxn>
                      <a:cxn ang="T73">
                        <a:pos x="T22" y="T23"/>
                      </a:cxn>
                      <a:cxn ang="T74">
                        <a:pos x="T24" y="T25"/>
                      </a:cxn>
                      <a:cxn ang="T75">
                        <a:pos x="T26" y="T27"/>
                      </a:cxn>
                      <a:cxn ang="T76">
                        <a:pos x="T28" y="T29"/>
                      </a:cxn>
                      <a:cxn ang="T77">
                        <a:pos x="T30" y="T31"/>
                      </a:cxn>
                      <a:cxn ang="T78">
                        <a:pos x="T32" y="T33"/>
                      </a:cxn>
                      <a:cxn ang="T79">
                        <a:pos x="T34" y="T35"/>
                      </a:cxn>
                      <a:cxn ang="T80">
                        <a:pos x="T36" y="T37"/>
                      </a:cxn>
                      <a:cxn ang="T81">
                        <a:pos x="T38" y="T39"/>
                      </a:cxn>
                      <a:cxn ang="T82">
                        <a:pos x="T40" y="T41"/>
                      </a:cxn>
                      <a:cxn ang="T83">
                        <a:pos x="T42" y="T43"/>
                      </a:cxn>
                      <a:cxn ang="T84">
                        <a:pos x="T44" y="T45"/>
                      </a:cxn>
                      <a:cxn ang="T85">
                        <a:pos x="T46" y="T47"/>
                      </a:cxn>
                      <a:cxn ang="T86">
                        <a:pos x="T48" y="T49"/>
                      </a:cxn>
                      <a:cxn ang="T87">
                        <a:pos x="T50" y="T51"/>
                      </a:cxn>
                      <a:cxn ang="T88">
                        <a:pos x="T52" y="T53"/>
                      </a:cxn>
                      <a:cxn ang="T89">
                        <a:pos x="T54" y="T55"/>
                      </a:cxn>
                      <a:cxn ang="T90">
                        <a:pos x="T56" y="T57"/>
                      </a:cxn>
                      <a:cxn ang="T91">
                        <a:pos x="T58" y="T59"/>
                      </a:cxn>
                      <a:cxn ang="T92">
                        <a:pos x="T60" y="T61"/>
                      </a:cxn>
                    </a:cxnLst>
                    <a:rect l="T93" t="T94" r="T95" b="T96"/>
                    <a:pathLst>
                      <a:path w="1584" h="1195"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1584" y="0"/>
                        </a:lnTo>
                        <a:lnTo>
                          <a:pt x="1584" y="1195"/>
                        </a:lnTo>
                        <a:lnTo>
                          <a:pt x="1145" y="1195"/>
                        </a:lnTo>
                        <a:lnTo>
                          <a:pt x="1107" y="1137"/>
                        </a:lnTo>
                        <a:lnTo>
                          <a:pt x="1070" y="1078"/>
                        </a:lnTo>
                        <a:lnTo>
                          <a:pt x="1028" y="1028"/>
                        </a:lnTo>
                        <a:lnTo>
                          <a:pt x="986" y="978"/>
                        </a:lnTo>
                        <a:lnTo>
                          <a:pt x="945" y="932"/>
                        </a:lnTo>
                        <a:lnTo>
                          <a:pt x="903" y="886"/>
                        </a:lnTo>
                        <a:lnTo>
                          <a:pt x="819" y="811"/>
                        </a:lnTo>
                        <a:lnTo>
                          <a:pt x="731" y="740"/>
                        </a:lnTo>
                        <a:lnTo>
                          <a:pt x="644" y="677"/>
                        </a:lnTo>
                        <a:lnTo>
                          <a:pt x="472" y="564"/>
                        </a:lnTo>
                        <a:lnTo>
                          <a:pt x="389" y="510"/>
                        </a:lnTo>
                        <a:lnTo>
                          <a:pt x="314" y="456"/>
                        </a:lnTo>
                        <a:lnTo>
                          <a:pt x="243" y="397"/>
                        </a:lnTo>
                        <a:lnTo>
                          <a:pt x="176" y="334"/>
                        </a:lnTo>
                        <a:lnTo>
                          <a:pt x="147" y="301"/>
                        </a:lnTo>
                        <a:lnTo>
                          <a:pt x="117" y="263"/>
                        </a:lnTo>
                        <a:lnTo>
                          <a:pt x="92" y="226"/>
                        </a:lnTo>
                        <a:lnTo>
                          <a:pt x="67" y="188"/>
                        </a:lnTo>
                        <a:lnTo>
                          <a:pt x="46" y="146"/>
                        </a:lnTo>
                        <a:lnTo>
                          <a:pt x="30" y="101"/>
                        </a:lnTo>
                        <a:lnTo>
                          <a:pt x="13" y="5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6D94CD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sp>
                <p:nvSpPr>
                  <p:cNvPr id="17442" name="Freeform 183"/>
                  <p:cNvSpPr>
                    <a:spLocks/>
                  </p:cNvSpPr>
                  <p:nvPr/>
                </p:nvSpPr>
                <p:spPr bwMode="auto">
                  <a:xfrm>
                    <a:off x="3628" y="1588"/>
                    <a:ext cx="113" cy="196"/>
                  </a:xfrm>
                  <a:custGeom>
                    <a:avLst/>
                    <a:gdLst>
                      <a:gd name="T0" fmla="*/ 113 w 113"/>
                      <a:gd name="T1" fmla="*/ 100 h 196"/>
                      <a:gd name="T2" fmla="*/ 113 w 113"/>
                      <a:gd name="T3" fmla="*/ 100 h 196"/>
                      <a:gd name="T4" fmla="*/ 109 w 113"/>
                      <a:gd name="T5" fmla="*/ 137 h 196"/>
                      <a:gd name="T6" fmla="*/ 96 w 113"/>
                      <a:gd name="T7" fmla="*/ 171 h 196"/>
                      <a:gd name="T8" fmla="*/ 88 w 113"/>
                      <a:gd name="T9" fmla="*/ 179 h 196"/>
                      <a:gd name="T10" fmla="*/ 75 w 113"/>
                      <a:gd name="T11" fmla="*/ 192 h 196"/>
                      <a:gd name="T12" fmla="*/ 67 w 113"/>
                      <a:gd name="T13" fmla="*/ 196 h 196"/>
                      <a:gd name="T14" fmla="*/ 54 w 113"/>
                      <a:gd name="T15" fmla="*/ 196 h 196"/>
                      <a:gd name="T16" fmla="*/ 54 w 113"/>
                      <a:gd name="T17" fmla="*/ 196 h 196"/>
                      <a:gd name="T18" fmla="*/ 42 w 113"/>
                      <a:gd name="T19" fmla="*/ 196 h 196"/>
                      <a:gd name="T20" fmla="*/ 34 w 113"/>
                      <a:gd name="T21" fmla="*/ 192 h 196"/>
                      <a:gd name="T22" fmla="*/ 25 w 113"/>
                      <a:gd name="T23" fmla="*/ 179 h 196"/>
                      <a:gd name="T24" fmla="*/ 17 w 113"/>
                      <a:gd name="T25" fmla="*/ 171 h 196"/>
                      <a:gd name="T26" fmla="*/ 4 w 113"/>
                      <a:gd name="T27" fmla="*/ 137 h 196"/>
                      <a:gd name="T28" fmla="*/ 0 w 113"/>
                      <a:gd name="T29" fmla="*/ 100 h 196"/>
                      <a:gd name="T30" fmla="*/ 0 w 113"/>
                      <a:gd name="T31" fmla="*/ 100 h 196"/>
                      <a:gd name="T32" fmla="*/ 4 w 113"/>
                      <a:gd name="T33" fmla="*/ 62 h 196"/>
                      <a:gd name="T34" fmla="*/ 17 w 113"/>
                      <a:gd name="T35" fmla="*/ 29 h 196"/>
                      <a:gd name="T36" fmla="*/ 25 w 113"/>
                      <a:gd name="T37" fmla="*/ 16 h 196"/>
                      <a:gd name="T38" fmla="*/ 34 w 113"/>
                      <a:gd name="T39" fmla="*/ 8 h 196"/>
                      <a:gd name="T40" fmla="*/ 42 w 113"/>
                      <a:gd name="T41" fmla="*/ 4 h 196"/>
                      <a:gd name="T42" fmla="*/ 54 w 113"/>
                      <a:gd name="T43" fmla="*/ 0 h 196"/>
                      <a:gd name="T44" fmla="*/ 54 w 113"/>
                      <a:gd name="T45" fmla="*/ 0 h 196"/>
                      <a:gd name="T46" fmla="*/ 67 w 113"/>
                      <a:gd name="T47" fmla="*/ 4 h 196"/>
                      <a:gd name="T48" fmla="*/ 75 w 113"/>
                      <a:gd name="T49" fmla="*/ 8 h 196"/>
                      <a:gd name="T50" fmla="*/ 88 w 113"/>
                      <a:gd name="T51" fmla="*/ 16 h 196"/>
                      <a:gd name="T52" fmla="*/ 96 w 113"/>
                      <a:gd name="T53" fmla="*/ 29 h 196"/>
                      <a:gd name="T54" fmla="*/ 109 w 113"/>
                      <a:gd name="T55" fmla="*/ 62 h 196"/>
                      <a:gd name="T56" fmla="*/ 113 w 113"/>
                      <a:gd name="T57" fmla="*/ 100 h 196"/>
                      <a:gd name="T58" fmla="*/ 113 w 113"/>
                      <a:gd name="T59" fmla="*/ 100 h 19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w 113"/>
                      <a:gd name="T91" fmla="*/ 0 h 196"/>
                      <a:gd name="T92" fmla="*/ 113 w 113"/>
                      <a:gd name="T93" fmla="*/ 196 h 196"/>
                    </a:gdLst>
                    <a:ahLst/>
                    <a:cxnLst>
                      <a:cxn ang="T60">
                        <a:pos x="T0" y="T1"/>
                      </a:cxn>
                      <a:cxn ang="T61">
                        <a:pos x="T2" y="T3"/>
                      </a:cxn>
                      <a:cxn ang="T62">
                        <a:pos x="T4" y="T5"/>
                      </a:cxn>
                      <a:cxn ang="T63">
                        <a:pos x="T6" y="T7"/>
                      </a:cxn>
                      <a:cxn ang="T64">
                        <a:pos x="T8" y="T9"/>
                      </a:cxn>
                      <a:cxn ang="T65">
                        <a:pos x="T10" y="T11"/>
                      </a:cxn>
                      <a:cxn ang="T66">
                        <a:pos x="T12" y="T13"/>
                      </a:cxn>
                      <a:cxn ang="T67">
                        <a:pos x="T14" y="T15"/>
                      </a:cxn>
                      <a:cxn ang="T68">
                        <a:pos x="T16" y="T17"/>
                      </a:cxn>
                      <a:cxn ang="T69">
                        <a:pos x="T18" y="T19"/>
                      </a:cxn>
                      <a:cxn ang="T70">
                        <a:pos x="T20" y="T21"/>
                      </a:cxn>
                      <a:cxn ang="T71">
                        <a:pos x="T22" y="T23"/>
                      </a:cxn>
                      <a:cxn ang="T72">
                        <a:pos x="T24" y="T25"/>
                      </a:cxn>
                      <a:cxn ang="T73">
                        <a:pos x="T26" y="T27"/>
                      </a:cxn>
                      <a:cxn ang="T74">
                        <a:pos x="T28" y="T29"/>
                      </a:cxn>
                      <a:cxn ang="T75">
                        <a:pos x="T30" y="T31"/>
                      </a:cxn>
                      <a:cxn ang="T76">
                        <a:pos x="T32" y="T33"/>
                      </a:cxn>
                      <a:cxn ang="T77">
                        <a:pos x="T34" y="T35"/>
                      </a:cxn>
                      <a:cxn ang="T78">
                        <a:pos x="T36" y="T37"/>
                      </a:cxn>
                      <a:cxn ang="T79">
                        <a:pos x="T38" y="T39"/>
                      </a:cxn>
                      <a:cxn ang="T80">
                        <a:pos x="T40" y="T41"/>
                      </a:cxn>
                      <a:cxn ang="T81">
                        <a:pos x="T42" y="T43"/>
                      </a:cxn>
                      <a:cxn ang="T82">
                        <a:pos x="T44" y="T45"/>
                      </a:cxn>
                      <a:cxn ang="T83">
                        <a:pos x="T46" y="T47"/>
                      </a:cxn>
                      <a:cxn ang="T84">
                        <a:pos x="T48" y="T49"/>
                      </a:cxn>
                      <a:cxn ang="T85">
                        <a:pos x="T50" y="T51"/>
                      </a:cxn>
                      <a:cxn ang="T86">
                        <a:pos x="T52" y="T53"/>
                      </a:cxn>
                      <a:cxn ang="T87">
                        <a:pos x="T54" y="T55"/>
                      </a:cxn>
                      <a:cxn ang="T88">
                        <a:pos x="T56" y="T57"/>
                      </a:cxn>
                      <a:cxn ang="T89">
                        <a:pos x="T58" y="T59"/>
                      </a:cxn>
                    </a:cxnLst>
                    <a:rect l="T90" t="T91" r="T92" b="T93"/>
                    <a:pathLst>
                      <a:path w="113" h="196">
                        <a:moveTo>
                          <a:pt x="113" y="100"/>
                        </a:moveTo>
                        <a:lnTo>
                          <a:pt x="113" y="100"/>
                        </a:lnTo>
                        <a:lnTo>
                          <a:pt x="109" y="137"/>
                        </a:lnTo>
                        <a:lnTo>
                          <a:pt x="96" y="171"/>
                        </a:lnTo>
                        <a:lnTo>
                          <a:pt x="88" y="179"/>
                        </a:lnTo>
                        <a:lnTo>
                          <a:pt x="75" y="192"/>
                        </a:lnTo>
                        <a:lnTo>
                          <a:pt x="67" y="196"/>
                        </a:lnTo>
                        <a:lnTo>
                          <a:pt x="54" y="196"/>
                        </a:lnTo>
                        <a:lnTo>
                          <a:pt x="42" y="196"/>
                        </a:lnTo>
                        <a:lnTo>
                          <a:pt x="34" y="192"/>
                        </a:lnTo>
                        <a:lnTo>
                          <a:pt x="25" y="179"/>
                        </a:lnTo>
                        <a:lnTo>
                          <a:pt x="17" y="171"/>
                        </a:lnTo>
                        <a:lnTo>
                          <a:pt x="4" y="137"/>
                        </a:lnTo>
                        <a:lnTo>
                          <a:pt x="0" y="100"/>
                        </a:lnTo>
                        <a:lnTo>
                          <a:pt x="4" y="62"/>
                        </a:lnTo>
                        <a:lnTo>
                          <a:pt x="17" y="29"/>
                        </a:lnTo>
                        <a:lnTo>
                          <a:pt x="25" y="16"/>
                        </a:lnTo>
                        <a:lnTo>
                          <a:pt x="34" y="8"/>
                        </a:lnTo>
                        <a:lnTo>
                          <a:pt x="42" y="4"/>
                        </a:lnTo>
                        <a:lnTo>
                          <a:pt x="54" y="0"/>
                        </a:lnTo>
                        <a:lnTo>
                          <a:pt x="67" y="4"/>
                        </a:lnTo>
                        <a:lnTo>
                          <a:pt x="75" y="8"/>
                        </a:lnTo>
                        <a:lnTo>
                          <a:pt x="88" y="16"/>
                        </a:lnTo>
                        <a:lnTo>
                          <a:pt x="96" y="29"/>
                        </a:lnTo>
                        <a:lnTo>
                          <a:pt x="109" y="62"/>
                        </a:lnTo>
                        <a:lnTo>
                          <a:pt x="113" y="100"/>
                        </a:lnTo>
                        <a:close/>
                      </a:path>
                    </a:pathLst>
                  </a:custGeom>
                  <a:solidFill>
                    <a:srgbClr val="BEE7F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sp>
                <p:nvSpPr>
                  <p:cNvPr id="17443" name="Freeform 184"/>
                  <p:cNvSpPr>
                    <a:spLocks/>
                  </p:cNvSpPr>
                  <p:nvPr/>
                </p:nvSpPr>
                <p:spPr bwMode="auto">
                  <a:xfrm>
                    <a:off x="3511" y="1625"/>
                    <a:ext cx="54" cy="113"/>
                  </a:xfrm>
                  <a:custGeom>
                    <a:avLst/>
                    <a:gdLst>
                      <a:gd name="T0" fmla="*/ 54 w 54"/>
                      <a:gd name="T1" fmla="*/ 59 h 113"/>
                      <a:gd name="T2" fmla="*/ 54 w 54"/>
                      <a:gd name="T3" fmla="*/ 59 h 113"/>
                      <a:gd name="T4" fmla="*/ 54 w 54"/>
                      <a:gd name="T5" fmla="*/ 80 h 113"/>
                      <a:gd name="T6" fmla="*/ 46 w 54"/>
                      <a:gd name="T7" fmla="*/ 96 h 113"/>
                      <a:gd name="T8" fmla="*/ 38 w 54"/>
                      <a:gd name="T9" fmla="*/ 109 h 113"/>
                      <a:gd name="T10" fmla="*/ 29 w 54"/>
                      <a:gd name="T11" fmla="*/ 113 h 113"/>
                      <a:gd name="T12" fmla="*/ 29 w 54"/>
                      <a:gd name="T13" fmla="*/ 113 h 113"/>
                      <a:gd name="T14" fmla="*/ 17 w 54"/>
                      <a:gd name="T15" fmla="*/ 109 h 113"/>
                      <a:gd name="T16" fmla="*/ 8 w 54"/>
                      <a:gd name="T17" fmla="*/ 96 h 113"/>
                      <a:gd name="T18" fmla="*/ 4 w 54"/>
                      <a:gd name="T19" fmla="*/ 80 h 113"/>
                      <a:gd name="T20" fmla="*/ 0 w 54"/>
                      <a:gd name="T21" fmla="*/ 59 h 113"/>
                      <a:gd name="T22" fmla="*/ 0 w 54"/>
                      <a:gd name="T23" fmla="*/ 59 h 113"/>
                      <a:gd name="T24" fmla="*/ 4 w 54"/>
                      <a:gd name="T25" fmla="*/ 34 h 113"/>
                      <a:gd name="T26" fmla="*/ 8 w 54"/>
                      <a:gd name="T27" fmla="*/ 17 h 113"/>
                      <a:gd name="T28" fmla="*/ 17 w 54"/>
                      <a:gd name="T29" fmla="*/ 4 h 113"/>
                      <a:gd name="T30" fmla="*/ 29 w 54"/>
                      <a:gd name="T31" fmla="*/ 0 h 113"/>
                      <a:gd name="T32" fmla="*/ 29 w 54"/>
                      <a:gd name="T33" fmla="*/ 0 h 113"/>
                      <a:gd name="T34" fmla="*/ 38 w 54"/>
                      <a:gd name="T35" fmla="*/ 4 h 113"/>
                      <a:gd name="T36" fmla="*/ 46 w 54"/>
                      <a:gd name="T37" fmla="*/ 17 h 113"/>
                      <a:gd name="T38" fmla="*/ 54 w 54"/>
                      <a:gd name="T39" fmla="*/ 34 h 113"/>
                      <a:gd name="T40" fmla="*/ 54 w 54"/>
                      <a:gd name="T41" fmla="*/ 59 h 113"/>
                      <a:gd name="T42" fmla="*/ 54 w 54"/>
                      <a:gd name="T43" fmla="*/ 59 h 113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w 54"/>
                      <a:gd name="T67" fmla="*/ 0 h 113"/>
                      <a:gd name="T68" fmla="*/ 54 w 54"/>
                      <a:gd name="T69" fmla="*/ 113 h 113"/>
                    </a:gdLst>
                    <a:ahLst/>
                    <a:cxnLst>
                      <a:cxn ang="T44">
                        <a:pos x="T0" y="T1"/>
                      </a:cxn>
                      <a:cxn ang="T45">
                        <a:pos x="T2" y="T3"/>
                      </a:cxn>
                      <a:cxn ang="T46">
                        <a:pos x="T4" y="T5"/>
                      </a:cxn>
                      <a:cxn ang="T47">
                        <a:pos x="T6" y="T7"/>
                      </a:cxn>
                      <a:cxn ang="T48">
                        <a:pos x="T8" y="T9"/>
                      </a:cxn>
                      <a:cxn ang="T49">
                        <a:pos x="T10" y="T11"/>
                      </a:cxn>
                      <a:cxn ang="T50">
                        <a:pos x="T12" y="T13"/>
                      </a:cxn>
                      <a:cxn ang="T51">
                        <a:pos x="T14" y="T15"/>
                      </a:cxn>
                      <a:cxn ang="T52">
                        <a:pos x="T16" y="T17"/>
                      </a:cxn>
                      <a:cxn ang="T53">
                        <a:pos x="T18" y="T19"/>
                      </a:cxn>
                      <a:cxn ang="T54">
                        <a:pos x="T20" y="T21"/>
                      </a:cxn>
                      <a:cxn ang="T55">
                        <a:pos x="T22" y="T23"/>
                      </a:cxn>
                      <a:cxn ang="T56">
                        <a:pos x="T24" y="T25"/>
                      </a:cxn>
                      <a:cxn ang="T57">
                        <a:pos x="T26" y="T27"/>
                      </a:cxn>
                      <a:cxn ang="T58">
                        <a:pos x="T28" y="T29"/>
                      </a:cxn>
                      <a:cxn ang="T59">
                        <a:pos x="T30" y="T31"/>
                      </a:cxn>
                      <a:cxn ang="T60">
                        <a:pos x="T32" y="T33"/>
                      </a:cxn>
                      <a:cxn ang="T61">
                        <a:pos x="T34" y="T35"/>
                      </a:cxn>
                      <a:cxn ang="T62">
                        <a:pos x="T36" y="T37"/>
                      </a:cxn>
                      <a:cxn ang="T63">
                        <a:pos x="T38" y="T39"/>
                      </a:cxn>
                      <a:cxn ang="T64">
                        <a:pos x="T40" y="T41"/>
                      </a:cxn>
                      <a:cxn ang="T65">
                        <a:pos x="T42" y="T43"/>
                      </a:cxn>
                    </a:cxnLst>
                    <a:rect l="T66" t="T67" r="T68" b="T69"/>
                    <a:pathLst>
                      <a:path w="54" h="113">
                        <a:moveTo>
                          <a:pt x="54" y="59"/>
                        </a:moveTo>
                        <a:lnTo>
                          <a:pt x="54" y="59"/>
                        </a:lnTo>
                        <a:lnTo>
                          <a:pt x="54" y="80"/>
                        </a:lnTo>
                        <a:lnTo>
                          <a:pt x="46" y="96"/>
                        </a:lnTo>
                        <a:lnTo>
                          <a:pt x="38" y="109"/>
                        </a:lnTo>
                        <a:lnTo>
                          <a:pt x="29" y="113"/>
                        </a:lnTo>
                        <a:lnTo>
                          <a:pt x="17" y="109"/>
                        </a:lnTo>
                        <a:lnTo>
                          <a:pt x="8" y="96"/>
                        </a:lnTo>
                        <a:lnTo>
                          <a:pt x="4" y="80"/>
                        </a:lnTo>
                        <a:lnTo>
                          <a:pt x="0" y="59"/>
                        </a:lnTo>
                        <a:lnTo>
                          <a:pt x="4" y="34"/>
                        </a:lnTo>
                        <a:lnTo>
                          <a:pt x="8" y="17"/>
                        </a:lnTo>
                        <a:lnTo>
                          <a:pt x="17" y="4"/>
                        </a:lnTo>
                        <a:lnTo>
                          <a:pt x="29" y="0"/>
                        </a:lnTo>
                        <a:lnTo>
                          <a:pt x="38" y="4"/>
                        </a:lnTo>
                        <a:lnTo>
                          <a:pt x="46" y="17"/>
                        </a:lnTo>
                        <a:lnTo>
                          <a:pt x="54" y="34"/>
                        </a:lnTo>
                        <a:lnTo>
                          <a:pt x="54" y="59"/>
                        </a:lnTo>
                        <a:close/>
                      </a:path>
                    </a:pathLst>
                  </a:custGeom>
                  <a:solidFill>
                    <a:srgbClr val="BEE7F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sp>
                <p:nvSpPr>
                  <p:cNvPr id="17444" name="Freeform 185"/>
                  <p:cNvSpPr>
                    <a:spLocks/>
                  </p:cNvSpPr>
                  <p:nvPr/>
                </p:nvSpPr>
                <p:spPr bwMode="auto">
                  <a:xfrm>
                    <a:off x="1903" y="2210"/>
                    <a:ext cx="639" cy="527"/>
                  </a:xfrm>
                  <a:custGeom>
                    <a:avLst/>
                    <a:gdLst>
                      <a:gd name="T0" fmla="*/ 238 w 639"/>
                      <a:gd name="T1" fmla="*/ 155 h 527"/>
                      <a:gd name="T2" fmla="*/ 238 w 639"/>
                      <a:gd name="T3" fmla="*/ 155 h 527"/>
                      <a:gd name="T4" fmla="*/ 179 w 639"/>
                      <a:gd name="T5" fmla="*/ 125 h 527"/>
                      <a:gd name="T6" fmla="*/ 117 w 639"/>
                      <a:gd name="T7" fmla="*/ 88 h 527"/>
                      <a:gd name="T8" fmla="*/ 58 w 639"/>
                      <a:gd name="T9" fmla="*/ 46 h 527"/>
                      <a:gd name="T10" fmla="*/ 0 w 639"/>
                      <a:gd name="T11" fmla="*/ 0 h 527"/>
                      <a:gd name="T12" fmla="*/ 0 w 639"/>
                      <a:gd name="T13" fmla="*/ 0 h 527"/>
                      <a:gd name="T14" fmla="*/ 0 w 639"/>
                      <a:gd name="T15" fmla="*/ 527 h 527"/>
                      <a:gd name="T16" fmla="*/ 0 w 639"/>
                      <a:gd name="T17" fmla="*/ 527 h 527"/>
                      <a:gd name="T18" fmla="*/ 639 w 639"/>
                      <a:gd name="T19" fmla="*/ 527 h 527"/>
                      <a:gd name="T20" fmla="*/ 639 w 639"/>
                      <a:gd name="T21" fmla="*/ 527 h 527"/>
                      <a:gd name="T22" fmla="*/ 631 w 639"/>
                      <a:gd name="T23" fmla="*/ 472 h 527"/>
                      <a:gd name="T24" fmla="*/ 614 w 639"/>
                      <a:gd name="T25" fmla="*/ 418 h 527"/>
                      <a:gd name="T26" fmla="*/ 593 w 639"/>
                      <a:gd name="T27" fmla="*/ 368 h 527"/>
                      <a:gd name="T28" fmla="*/ 580 w 639"/>
                      <a:gd name="T29" fmla="*/ 347 h 527"/>
                      <a:gd name="T30" fmla="*/ 568 w 639"/>
                      <a:gd name="T31" fmla="*/ 322 h 527"/>
                      <a:gd name="T32" fmla="*/ 568 w 639"/>
                      <a:gd name="T33" fmla="*/ 322 h 527"/>
                      <a:gd name="T34" fmla="*/ 534 w 639"/>
                      <a:gd name="T35" fmla="*/ 288 h 527"/>
                      <a:gd name="T36" fmla="*/ 497 w 639"/>
                      <a:gd name="T37" fmla="*/ 259 h 527"/>
                      <a:gd name="T38" fmla="*/ 459 w 639"/>
                      <a:gd name="T39" fmla="*/ 238 h 527"/>
                      <a:gd name="T40" fmla="*/ 413 w 639"/>
                      <a:gd name="T41" fmla="*/ 222 h 527"/>
                      <a:gd name="T42" fmla="*/ 326 w 639"/>
                      <a:gd name="T43" fmla="*/ 188 h 527"/>
                      <a:gd name="T44" fmla="*/ 284 w 639"/>
                      <a:gd name="T45" fmla="*/ 171 h 527"/>
                      <a:gd name="T46" fmla="*/ 238 w 639"/>
                      <a:gd name="T47" fmla="*/ 155 h 527"/>
                      <a:gd name="T48" fmla="*/ 238 w 639"/>
                      <a:gd name="T49" fmla="*/ 155 h 527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w 639"/>
                      <a:gd name="T76" fmla="*/ 0 h 527"/>
                      <a:gd name="T77" fmla="*/ 639 w 639"/>
                      <a:gd name="T78" fmla="*/ 527 h 527"/>
                    </a:gdLst>
                    <a:ahLst/>
                    <a:cxnLst>
                      <a:cxn ang="T50">
                        <a:pos x="T0" y="T1"/>
                      </a:cxn>
                      <a:cxn ang="T51">
                        <a:pos x="T2" y="T3"/>
                      </a:cxn>
                      <a:cxn ang="T52">
                        <a:pos x="T4" y="T5"/>
                      </a:cxn>
                      <a:cxn ang="T53">
                        <a:pos x="T6" y="T7"/>
                      </a:cxn>
                      <a:cxn ang="T54">
                        <a:pos x="T8" y="T9"/>
                      </a:cxn>
                      <a:cxn ang="T55">
                        <a:pos x="T10" y="T11"/>
                      </a:cxn>
                      <a:cxn ang="T56">
                        <a:pos x="T12" y="T13"/>
                      </a:cxn>
                      <a:cxn ang="T57">
                        <a:pos x="T14" y="T15"/>
                      </a:cxn>
                      <a:cxn ang="T58">
                        <a:pos x="T16" y="T17"/>
                      </a:cxn>
                      <a:cxn ang="T59">
                        <a:pos x="T18" y="T19"/>
                      </a:cxn>
                      <a:cxn ang="T60">
                        <a:pos x="T20" y="T21"/>
                      </a:cxn>
                      <a:cxn ang="T61">
                        <a:pos x="T22" y="T23"/>
                      </a:cxn>
                      <a:cxn ang="T62">
                        <a:pos x="T24" y="T25"/>
                      </a:cxn>
                      <a:cxn ang="T63">
                        <a:pos x="T26" y="T27"/>
                      </a:cxn>
                      <a:cxn ang="T64">
                        <a:pos x="T28" y="T29"/>
                      </a:cxn>
                      <a:cxn ang="T65">
                        <a:pos x="T30" y="T31"/>
                      </a:cxn>
                      <a:cxn ang="T66">
                        <a:pos x="T32" y="T33"/>
                      </a:cxn>
                      <a:cxn ang="T67">
                        <a:pos x="T34" y="T35"/>
                      </a:cxn>
                      <a:cxn ang="T68">
                        <a:pos x="T36" y="T37"/>
                      </a:cxn>
                      <a:cxn ang="T69">
                        <a:pos x="T38" y="T39"/>
                      </a:cxn>
                      <a:cxn ang="T70">
                        <a:pos x="T40" y="T41"/>
                      </a:cxn>
                      <a:cxn ang="T71">
                        <a:pos x="T42" y="T43"/>
                      </a:cxn>
                      <a:cxn ang="T72">
                        <a:pos x="T44" y="T45"/>
                      </a:cxn>
                      <a:cxn ang="T73">
                        <a:pos x="T46" y="T47"/>
                      </a:cxn>
                      <a:cxn ang="T74">
                        <a:pos x="T48" y="T49"/>
                      </a:cxn>
                    </a:cxnLst>
                    <a:rect l="T75" t="T76" r="T77" b="T78"/>
                    <a:pathLst>
                      <a:path w="639" h="527">
                        <a:moveTo>
                          <a:pt x="238" y="155"/>
                        </a:moveTo>
                        <a:lnTo>
                          <a:pt x="238" y="155"/>
                        </a:lnTo>
                        <a:lnTo>
                          <a:pt x="179" y="125"/>
                        </a:lnTo>
                        <a:lnTo>
                          <a:pt x="117" y="88"/>
                        </a:lnTo>
                        <a:lnTo>
                          <a:pt x="58" y="46"/>
                        </a:lnTo>
                        <a:lnTo>
                          <a:pt x="0" y="0"/>
                        </a:lnTo>
                        <a:lnTo>
                          <a:pt x="0" y="527"/>
                        </a:lnTo>
                        <a:lnTo>
                          <a:pt x="639" y="527"/>
                        </a:lnTo>
                        <a:lnTo>
                          <a:pt x="631" y="472"/>
                        </a:lnTo>
                        <a:lnTo>
                          <a:pt x="614" y="418"/>
                        </a:lnTo>
                        <a:lnTo>
                          <a:pt x="593" y="368"/>
                        </a:lnTo>
                        <a:lnTo>
                          <a:pt x="580" y="347"/>
                        </a:lnTo>
                        <a:lnTo>
                          <a:pt x="568" y="322"/>
                        </a:lnTo>
                        <a:lnTo>
                          <a:pt x="534" y="288"/>
                        </a:lnTo>
                        <a:lnTo>
                          <a:pt x="497" y="259"/>
                        </a:lnTo>
                        <a:lnTo>
                          <a:pt x="459" y="238"/>
                        </a:lnTo>
                        <a:lnTo>
                          <a:pt x="413" y="222"/>
                        </a:lnTo>
                        <a:lnTo>
                          <a:pt x="326" y="188"/>
                        </a:lnTo>
                        <a:lnTo>
                          <a:pt x="284" y="171"/>
                        </a:lnTo>
                        <a:lnTo>
                          <a:pt x="238" y="155"/>
                        </a:lnTo>
                        <a:close/>
                      </a:path>
                    </a:pathLst>
                  </a:custGeom>
                  <a:solidFill>
                    <a:schemeClr val="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</p:grpSp>
          </p:grpSp>
          <p:sp>
            <p:nvSpPr>
              <p:cNvPr id="17436" name="Freeform 186"/>
              <p:cNvSpPr>
                <a:spLocks/>
              </p:cNvSpPr>
              <p:nvPr/>
            </p:nvSpPr>
            <p:spPr bwMode="auto">
              <a:xfrm>
                <a:off x="2283" y="3359"/>
                <a:ext cx="83" cy="121"/>
              </a:xfrm>
              <a:custGeom>
                <a:avLst/>
                <a:gdLst>
                  <a:gd name="T0" fmla="*/ 37 w 83"/>
                  <a:gd name="T1" fmla="*/ 117 h 121"/>
                  <a:gd name="T2" fmla="*/ 37 w 83"/>
                  <a:gd name="T3" fmla="*/ 117 h 121"/>
                  <a:gd name="T4" fmla="*/ 37 w 83"/>
                  <a:gd name="T5" fmla="*/ 117 h 121"/>
                  <a:gd name="T6" fmla="*/ 37 w 83"/>
                  <a:gd name="T7" fmla="*/ 117 h 121"/>
                  <a:gd name="T8" fmla="*/ 71 w 83"/>
                  <a:gd name="T9" fmla="*/ 17 h 121"/>
                  <a:gd name="T10" fmla="*/ 71 w 83"/>
                  <a:gd name="T11" fmla="*/ 17 h 121"/>
                  <a:gd name="T12" fmla="*/ 75 w 83"/>
                  <a:gd name="T13" fmla="*/ 4 h 121"/>
                  <a:gd name="T14" fmla="*/ 83 w 83"/>
                  <a:gd name="T15" fmla="*/ 0 h 121"/>
                  <a:gd name="T16" fmla="*/ 46 w 83"/>
                  <a:gd name="T17" fmla="*/ 0 h 121"/>
                  <a:gd name="T18" fmla="*/ 46 w 83"/>
                  <a:gd name="T19" fmla="*/ 0 h 121"/>
                  <a:gd name="T20" fmla="*/ 42 w 83"/>
                  <a:gd name="T21" fmla="*/ 4 h 121"/>
                  <a:gd name="T22" fmla="*/ 33 w 83"/>
                  <a:gd name="T23" fmla="*/ 17 h 121"/>
                  <a:gd name="T24" fmla="*/ 33 w 83"/>
                  <a:gd name="T25" fmla="*/ 17 h 121"/>
                  <a:gd name="T26" fmla="*/ 0 w 83"/>
                  <a:gd name="T27" fmla="*/ 117 h 121"/>
                  <a:gd name="T28" fmla="*/ 0 w 83"/>
                  <a:gd name="T29" fmla="*/ 117 h 121"/>
                  <a:gd name="T30" fmla="*/ 0 w 83"/>
                  <a:gd name="T31" fmla="*/ 117 h 121"/>
                  <a:gd name="T32" fmla="*/ 0 w 83"/>
                  <a:gd name="T33" fmla="*/ 117 h 121"/>
                  <a:gd name="T34" fmla="*/ 0 w 83"/>
                  <a:gd name="T35" fmla="*/ 121 h 121"/>
                  <a:gd name="T36" fmla="*/ 0 w 83"/>
                  <a:gd name="T37" fmla="*/ 121 h 121"/>
                  <a:gd name="T38" fmla="*/ 8 w 83"/>
                  <a:gd name="T39" fmla="*/ 121 h 121"/>
                  <a:gd name="T40" fmla="*/ 50 w 83"/>
                  <a:gd name="T41" fmla="*/ 121 h 121"/>
                  <a:gd name="T42" fmla="*/ 50 w 83"/>
                  <a:gd name="T43" fmla="*/ 121 h 121"/>
                  <a:gd name="T44" fmla="*/ 37 w 83"/>
                  <a:gd name="T45" fmla="*/ 121 h 121"/>
                  <a:gd name="T46" fmla="*/ 37 w 83"/>
                  <a:gd name="T47" fmla="*/ 121 h 121"/>
                  <a:gd name="T48" fmla="*/ 37 w 83"/>
                  <a:gd name="T49" fmla="*/ 117 h 121"/>
                  <a:gd name="T50" fmla="*/ 37 w 83"/>
                  <a:gd name="T51" fmla="*/ 117 h 121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83"/>
                  <a:gd name="T79" fmla="*/ 0 h 121"/>
                  <a:gd name="T80" fmla="*/ 83 w 83"/>
                  <a:gd name="T81" fmla="*/ 121 h 121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83" h="121">
                    <a:moveTo>
                      <a:pt x="37" y="117"/>
                    </a:moveTo>
                    <a:lnTo>
                      <a:pt x="37" y="117"/>
                    </a:lnTo>
                    <a:lnTo>
                      <a:pt x="71" y="17"/>
                    </a:lnTo>
                    <a:lnTo>
                      <a:pt x="75" y="4"/>
                    </a:lnTo>
                    <a:lnTo>
                      <a:pt x="83" y="0"/>
                    </a:lnTo>
                    <a:lnTo>
                      <a:pt x="46" y="0"/>
                    </a:lnTo>
                    <a:lnTo>
                      <a:pt x="42" y="4"/>
                    </a:lnTo>
                    <a:lnTo>
                      <a:pt x="33" y="17"/>
                    </a:lnTo>
                    <a:lnTo>
                      <a:pt x="0" y="117"/>
                    </a:lnTo>
                    <a:lnTo>
                      <a:pt x="0" y="121"/>
                    </a:lnTo>
                    <a:lnTo>
                      <a:pt x="8" y="121"/>
                    </a:lnTo>
                    <a:lnTo>
                      <a:pt x="50" y="121"/>
                    </a:lnTo>
                    <a:lnTo>
                      <a:pt x="37" y="121"/>
                    </a:lnTo>
                    <a:lnTo>
                      <a:pt x="37" y="117"/>
                    </a:lnTo>
                    <a:close/>
                  </a:path>
                </a:pathLst>
              </a:custGeom>
              <a:solidFill>
                <a:srgbClr val="B3B3B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</p:grpSp>
        <p:sp>
          <p:nvSpPr>
            <p:cNvPr id="48250" name="Text Box 122"/>
            <p:cNvSpPr txBox="1">
              <a:spLocks noChangeArrowheads="1"/>
            </p:cNvSpPr>
            <p:nvPr/>
          </p:nvSpPr>
          <p:spPr bwMode="auto">
            <a:xfrm>
              <a:off x="1322388" y="2430463"/>
              <a:ext cx="3065462" cy="199390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  <a:effectLst/>
          </p:spPr>
          <p:txBody>
            <a:bodyPr lIns="0" tIns="0" rIns="0" bIns="0" anchor="ctr"/>
            <a:lstStyle/>
            <a:p>
              <a:pPr marL="233363" indent="-233363" eaLnBrk="0" hangingPunct="0">
                <a:buClr>
                  <a:schemeClr val="tx1"/>
                </a:buClr>
                <a:buSzPct val="125000"/>
                <a:buFont typeface="Monotype Sorts" pitchFamily="2" charset="2"/>
                <a:buChar char="3"/>
              </a:pPr>
              <a:r>
                <a:rPr kumimoji="1" lang="en-US" sz="2400" b="1" dirty="0">
                  <a:latin typeface="+mj-lt"/>
                </a:rPr>
                <a:t> </a:t>
              </a:r>
              <a:r>
                <a:rPr kumimoji="1" lang="en-US" b="1" dirty="0">
                  <a:latin typeface="+mj-lt"/>
                </a:rPr>
                <a:t>SHIPPED</a:t>
              </a:r>
            </a:p>
            <a:p>
              <a:pPr marL="233363" indent="-233363" eaLnBrk="0" hangingPunct="0">
                <a:buClr>
                  <a:schemeClr val="tx1"/>
                </a:buClr>
                <a:buSzPct val="125000"/>
                <a:buFont typeface="Monotype Sorts" pitchFamily="2" charset="2"/>
                <a:buChar char="3"/>
              </a:pPr>
              <a:endParaRPr kumimoji="1" lang="en-US" sz="1000" b="1" dirty="0">
                <a:latin typeface="+mj-lt"/>
              </a:endParaRPr>
            </a:p>
            <a:p>
              <a:pPr marL="233363" indent="-233363" eaLnBrk="0" hangingPunct="0">
                <a:buClr>
                  <a:schemeClr val="tx1"/>
                </a:buClr>
                <a:buSzPct val="125000"/>
                <a:buFont typeface="Monotype Sorts" pitchFamily="2" charset="2"/>
                <a:buChar char="3"/>
              </a:pPr>
              <a:r>
                <a:rPr kumimoji="1" lang="en-US" sz="2400" b="1" dirty="0">
                  <a:latin typeface="+mj-lt"/>
                </a:rPr>
                <a:t> </a:t>
              </a:r>
              <a:r>
                <a:rPr kumimoji="1" lang="en-US" b="1" dirty="0">
                  <a:latin typeface="+mj-lt"/>
                </a:rPr>
                <a:t>SHIPPED</a:t>
              </a:r>
            </a:p>
            <a:p>
              <a:pPr marL="233363" indent="-233363" eaLnBrk="0" hangingPunct="0">
                <a:buClr>
                  <a:schemeClr val="tx1"/>
                </a:buClr>
                <a:buSzPct val="125000"/>
                <a:buFont typeface="Monotype Sorts" pitchFamily="2" charset="2"/>
                <a:buChar char="3"/>
              </a:pPr>
              <a:endParaRPr kumimoji="1" lang="en-US" sz="1000" b="1" dirty="0">
                <a:latin typeface="+mj-lt"/>
              </a:endParaRPr>
            </a:p>
            <a:p>
              <a:pPr marL="233363" indent="-233363" eaLnBrk="0" hangingPunct="0">
                <a:buClr>
                  <a:schemeClr val="tx1"/>
                </a:buClr>
                <a:buSzPct val="125000"/>
                <a:buFont typeface="Monotype Sorts" pitchFamily="2" charset="2"/>
                <a:buChar char="2"/>
              </a:pPr>
              <a:r>
                <a:rPr kumimoji="1" lang="en-US" sz="2400" b="1" dirty="0">
                  <a:latin typeface="+mj-lt"/>
                </a:rPr>
                <a:t> </a:t>
              </a:r>
              <a:r>
                <a:rPr kumimoji="1" lang="en-US" b="1" dirty="0">
                  <a:latin typeface="+mj-lt"/>
                </a:rPr>
                <a:t>SHIPPED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8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Global Allocations and Shipping</a:t>
            </a:r>
            <a:endParaRPr lang="en-US" dirty="0"/>
          </a:p>
        </p:txBody>
      </p:sp>
      <p:sp>
        <p:nvSpPr>
          <p:cNvPr id="11" name="Content Placeholder 8"/>
          <p:cNvSpPr txBox="1">
            <a:spLocks/>
          </p:cNvSpPr>
          <p:nvPr/>
        </p:nvSpPr>
        <p:spPr>
          <a:xfrm>
            <a:off x="1819275" y="905254"/>
            <a:ext cx="6400800" cy="5266945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Automatic/ Manual Allocations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Available Kits to Ship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Sales Order Packing List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Print Labels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Process Sales Order Shipments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Picklist/ Pre-Shipper Automatic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Pre-Shipper/ Shipper Workbench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Confirm Pre-Shipper/ Shipper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Print Shipper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Shipper Gateway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Unconfirm/ Undo Shippers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Print Bill of Lading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Master Bill of Lading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Print Master Bill of Lading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Invoice Post and Print(Optional)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AS-PG-130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1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Pre-Shipper/Shipper Confirm</a:t>
            </a:r>
          </a:p>
        </p:txBody>
      </p:sp>
      <p:sp>
        <p:nvSpPr>
          <p:cNvPr id="19458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dirty="0"/>
              <a:t>AS-PG-140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1264588" y="949425"/>
            <a:ext cx="6605587" cy="4943475"/>
            <a:chOff x="1620838" y="1590675"/>
            <a:chExt cx="6605587" cy="4943475"/>
          </a:xfrm>
        </p:grpSpPr>
        <p:pic>
          <p:nvPicPr>
            <p:cNvPr id="19460" name="Picture 13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620838" y="1590675"/>
              <a:ext cx="5902325" cy="491490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sp>
          <p:nvSpPr>
            <p:cNvPr id="19461" name="Rectangle 16"/>
            <p:cNvSpPr>
              <a:spLocks noChangeArrowheads="1"/>
            </p:cNvSpPr>
            <p:nvPr/>
          </p:nvSpPr>
          <p:spPr bwMode="auto">
            <a:xfrm>
              <a:off x="3609975" y="5772150"/>
              <a:ext cx="2171700" cy="581025"/>
            </a:xfrm>
            <a:prstGeom prst="rect">
              <a:avLst/>
            </a:prstGeom>
            <a:noFill/>
            <a:ln w="31750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19462" name="Rectangle 17"/>
            <p:cNvSpPr>
              <a:spLocks noChangeArrowheads="1"/>
            </p:cNvSpPr>
            <p:nvPr/>
          </p:nvSpPr>
          <p:spPr bwMode="auto">
            <a:xfrm>
              <a:off x="2419350" y="2895600"/>
              <a:ext cx="1543050" cy="228600"/>
            </a:xfrm>
            <a:prstGeom prst="rect">
              <a:avLst/>
            </a:prstGeom>
            <a:noFill/>
            <a:ln w="31750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50180" name="Rectangle 4"/>
            <p:cNvSpPr>
              <a:spLocks noChangeArrowheads="1"/>
            </p:cNvSpPr>
            <p:nvPr/>
          </p:nvSpPr>
          <p:spPr bwMode="auto">
            <a:xfrm>
              <a:off x="6149975" y="5688263"/>
              <a:ext cx="2076450" cy="845887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anchor="ctr" anchorCtr="1"/>
            <a:lstStyle/>
            <a:p>
              <a:pPr eaLnBrk="0" hangingPunct="0">
                <a:defRPr/>
              </a:pPr>
              <a:r>
                <a:rPr kumimoji="1" lang="en-US" sz="1600" dirty="0">
                  <a:latin typeface="+mj-lt"/>
                </a:rPr>
                <a:t>Convert Pre-Shipper</a:t>
              </a:r>
            </a:p>
            <a:p>
              <a:pPr eaLnBrk="0" hangingPunct="0">
                <a:defRPr/>
              </a:pPr>
              <a:r>
                <a:rPr kumimoji="1" lang="en-US" sz="1600" dirty="0">
                  <a:latin typeface="+mj-lt"/>
                </a:rPr>
                <a:t>to Shipper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5" name="Rectangle 1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Pre-Shipper/Shipper Confirm</a:t>
            </a:r>
          </a:p>
        </p:txBody>
      </p:sp>
      <p:sp>
        <p:nvSpPr>
          <p:cNvPr id="20482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dirty="0"/>
              <a:t>AS-PG-150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926263" y="1229850"/>
            <a:ext cx="7275512" cy="4565650"/>
            <a:chOff x="1211263" y="1657350"/>
            <a:chExt cx="7275512" cy="4565650"/>
          </a:xfrm>
        </p:grpSpPr>
        <p:pic>
          <p:nvPicPr>
            <p:cNvPr id="20483" name="Picture 17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211263" y="1657350"/>
              <a:ext cx="5468937" cy="456565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sp>
          <p:nvSpPr>
            <p:cNvPr id="51204" name="Rectangle 4"/>
            <p:cNvSpPr>
              <a:spLocks noChangeArrowheads="1"/>
            </p:cNvSpPr>
            <p:nvPr/>
          </p:nvSpPr>
          <p:spPr bwMode="auto">
            <a:xfrm>
              <a:off x="6515100" y="5446713"/>
              <a:ext cx="1971675" cy="647700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anchor="ctr" anchorCtr="1"/>
            <a:lstStyle/>
            <a:p>
              <a:pPr eaLnBrk="0" hangingPunct="0">
                <a:defRPr/>
              </a:pPr>
              <a:r>
                <a:rPr kumimoji="1" lang="en-US" sz="1600" dirty="0">
                  <a:latin typeface="+mj-lt"/>
                </a:rPr>
                <a:t>Confirmed</a:t>
              </a:r>
            </a:p>
            <a:p>
              <a:pPr eaLnBrk="0" hangingPunct="0">
                <a:defRPr/>
              </a:pPr>
              <a:r>
                <a:rPr kumimoji="1" lang="en-US" sz="1600" dirty="0">
                  <a:latin typeface="+mj-lt"/>
                </a:rPr>
                <a:t>Shipper = Shipped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Title 10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Print Sales Order Shipper</a:t>
            </a:r>
            <a:endParaRPr lang="en-US" dirty="0"/>
          </a:p>
        </p:txBody>
      </p:sp>
      <p:sp>
        <p:nvSpPr>
          <p:cNvPr id="2150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dirty="0"/>
              <a:t>AS-PG-160</a:t>
            </a:r>
          </a:p>
        </p:txBody>
      </p:sp>
      <p:grpSp>
        <p:nvGrpSpPr>
          <p:cNvPr id="104" name="Group 103"/>
          <p:cNvGrpSpPr/>
          <p:nvPr/>
        </p:nvGrpSpPr>
        <p:grpSpPr>
          <a:xfrm>
            <a:off x="1596263" y="1462888"/>
            <a:ext cx="5930900" cy="4083050"/>
            <a:chOff x="1608138" y="2068513"/>
            <a:chExt cx="5930900" cy="4083050"/>
          </a:xfrm>
        </p:grpSpPr>
        <p:grpSp>
          <p:nvGrpSpPr>
            <p:cNvPr id="21507" name="Group 226"/>
            <p:cNvGrpSpPr>
              <a:grpSpLocks/>
            </p:cNvGrpSpPr>
            <p:nvPr/>
          </p:nvGrpSpPr>
          <p:grpSpPr bwMode="auto">
            <a:xfrm>
              <a:off x="1608138" y="2522538"/>
              <a:ext cx="3549650" cy="3629025"/>
              <a:chOff x="1013" y="1589"/>
              <a:chExt cx="2236" cy="2286"/>
            </a:xfrm>
          </p:grpSpPr>
          <p:sp>
            <p:nvSpPr>
              <p:cNvPr id="21551" name="Freeform 121"/>
              <p:cNvSpPr>
                <a:spLocks/>
              </p:cNvSpPr>
              <p:nvPr/>
            </p:nvSpPr>
            <p:spPr bwMode="auto">
              <a:xfrm>
                <a:off x="1013" y="1589"/>
                <a:ext cx="2236" cy="2286"/>
              </a:xfrm>
              <a:custGeom>
                <a:avLst/>
                <a:gdLst>
                  <a:gd name="T0" fmla="*/ 234 w 1088"/>
                  <a:gd name="T1" fmla="*/ 0 h 1112"/>
                  <a:gd name="T2" fmla="*/ 234 w 1088"/>
                  <a:gd name="T3" fmla="*/ 380 h 1112"/>
                  <a:gd name="T4" fmla="*/ 226 w 1088"/>
                  <a:gd name="T5" fmla="*/ 382 h 1112"/>
                  <a:gd name="T6" fmla="*/ 212 w 1088"/>
                  <a:gd name="T7" fmla="*/ 390 h 1112"/>
                  <a:gd name="T8" fmla="*/ 202 w 1088"/>
                  <a:gd name="T9" fmla="*/ 402 h 1112"/>
                  <a:gd name="T10" fmla="*/ 198 w 1088"/>
                  <a:gd name="T11" fmla="*/ 416 h 1112"/>
                  <a:gd name="T12" fmla="*/ 196 w 1088"/>
                  <a:gd name="T13" fmla="*/ 424 h 1112"/>
                  <a:gd name="T14" fmla="*/ 196 w 1088"/>
                  <a:gd name="T15" fmla="*/ 452 h 1112"/>
                  <a:gd name="T16" fmla="*/ 192 w 1088"/>
                  <a:gd name="T17" fmla="*/ 454 h 1112"/>
                  <a:gd name="T18" fmla="*/ 128 w 1088"/>
                  <a:gd name="T19" fmla="*/ 454 h 1112"/>
                  <a:gd name="T20" fmla="*/ 98 w 1088"/>
                  <a:gd name="T21" fmla="*/ 458 h 1112"/>
                  <a:gd name="T22" fmla="*/ 72 w 1088"/>
                  <a:gd name="T23" fmla="*/ 466 h 1112"/>
                  <a:gd name="T24" fmla="*/ 52 w 1088"/>
                  <a:gd name="T25" fmla="*/ 480 h 1112"/>
                  <a:gd name="T26" fmla="*/ 34 w 1088"/>
                  <a:gd name="T27" fmla="*/ 496 h 1112"/>
                  <a:gd name="T28" fmla="*/ 14 w 1088"/>
                  <a:gd name="T29" fmla="*/ 536 h 1112"/>
                  <a:gd name="T30" fmla="*/ 8 w 1088"/>
                  <a:gd name="T31" fmla="*/ 574 h 1112"/>
                  <a:gd name="T32" fmla="*/ 0 w 1088"/>
                  <a:gd name="T33" fmla="*/ 990 h 1112"/>
                  <a:gd name="T34" fmla="*/ 0 w 1088"/>
                  <a:gd name="T35" fmla="*/ 1006 h 1112"/>
                  <a:gd name="T36" fmla="*/ 6 w 1088"/>
                  <a:gd name="T37" fmla="*/ 1034 h 1112"/>
                  <a:gd name="T38" fmla="*/ 18 w 1088"/>
                  <a:gd name="T39" fmla="*/ 1058 h 1112"/>
                  <a:gd name="T40" fmla="*/ 34 w 1088"/>
                  <a:gd name="T41" fmla="*/ 1076 h 1112"/>
                  <a:gd name="T42" fmla="*/ 64 w 1088"/>
                  <a:gd name="T43" fmla="*/ 1096 h 1112"/>
                  <a:gd name="T44" fmla="*/ 108 w 1088"/>
                  <a:gd name="T45" fmla="*/ 1110 h 1112"/>
                  <a:gd name="T46" fmla="*/ 280 w 1088"/>
                  <a:gd name="T47" fmla="*/ 1112 h 1112"/>
                  <a:gd name="T48" fmla="*/ 290 w 1088"/>
                  <a:gd name="T49" fmla="*/ 1110 h 1112"/>
                  <a:gd name="T50" fmla="*/ 306 w 1088"/>
                  <a:gd name="T51" fmla="*/ 1102 h 1112"/>
                  <a:gd name="T52" fmla="*/ 314 w 1088"/>
                  <a:gd name="T53" fmla="*/ 1094 h 1112"/>
                  <a:gd name="T54" fmla="*/ 774 w 1088"/>
                  <a:gd name="T55" fmla="*/ 1094 h 1112"/>
                  <a:gd name="T56" fmla="*/ 790 w 1088"/>
                  <a:gd name="T57" fmla="*/ 1106 h 1112"/>
                  <a:gd name="T58" fmla="*/ 808 w 1088"/>
                  <a:gd name="T59" fmla="*/ 1112 h 1112"/>
                  <a:gd name="T60" fmla="*/ 960 w 1088"/>
                  <a:gd name="T61" fmla="*/ 1112 h 1112"/>
                  <a:gd name="T62" fmla="*/ 1002 w 1088"/>
                  <a:gd name="T63" fmla="*/ 1106 h 1112"/>
                  <a:gd name="T64" fmla="*/ 1044 w 1088"/>
                  <a:gd name="T65" fmla="*/ 1084 h 1112"/>
                  <a:gd name="T66" fmla="*/ 1062 w 1088"/>
                  <a:gd name="T67" fmla="*/ 1068 h 1112"/>
                  <a:gd name="T68" fmla="*/ 1076 w 1088"/>
                  <a:gd name="T69" fmla="*/ 1046 h 1112"/>
                  <a:gd name="T70" fmla="*/ 1086 w 1088"/>
                  <a:gd name="T71" fmla="*/ 1022 h 1112"/>
                  <a:gd name="T72" fmla="*/ 1088 w 1088"/>
                  <a:gd name="T73" fmla="*/ 990 h 1112"/>
                  <a:gd name="T74" fmla="*/ 1080 w 1088"/>
                  <a:gd name="T75" fmla="*/ 574 h 1112"/>
                  <a:gd name="T76" fmla="*/ 1080 w 1088"/>
                  <a:gd name="T77" fmla="*/ 574 h 1112"/>
                  <a:gd name="T78" fmla="*/ 1078 w 1088"/>
                  <a:gd name="T79" fmla="*/ 544 h 1112"/>
                  <a:gd name="T80" fmla="*/ 1068 w 1088"/>
                  <a:gd name="T81" fmla="*/ 518 h 1112"/>
                  <a:gd name="T82" fmla="*/ 1056 w 1088"/>
                  <a:gd name="T83" fmla="*/ 498 h 1112"/>
                  <a:gd name="T84" fmla="*/ 1038 w 1088"/>
                  <a:gd name="T85" fmla="*/ 482 h 1112"/>
                  <a:gd name="T86" fmla="*/ 1000 w 1088"/>
                  <a:gd name="T87" fmla="*/ 460 h 1112"/>
                  <a:gd name="T88" fmla="*/ 960 w 1088"/>
                  <a:gd name="T89" fmla="*/ 454 h 1112"/>
                  <a:gd name="T90" fmla="*/ 896 w 1088"/>
                  <a:gd name="T91" fmla="*/ 454 h 1112"/>
                  <a:gd name="T92" fmla="*/ 892 w 1088"/>
                  <a:gd name="T93" fmla="*/ 452 h 1112"/>
                  <a:gd name="T94" fmla="*/ 892 w 1088"/>
                  <a:gd name="T95" fmla="*/ 424 h 1112"/>
                  <a:gd name="T96" fmla="*/ 890 w 1088"/>
                  <a:gd name="T97" fmla="*/ 416 h 1112"/>
                  <a:gd name="T98" fmla="*/ 886 w 1088"/>
                  <a:gd name="T99" fmla="*/ 402 h 1112"/>
                  <a:gd name="T100" fmla="*/ 876 w 1088"/>
                  <a:gd name="T101" fmla="*/ 390 h 1112"/>
                  <a:gd name="T102" fmla="*/ 862 w 1088"/>
                  <a:gd name="T103" fmla="*/ 382 h 1112"/>
                  <a:gd name="T104" fmla="*/ 854 w 1088"/>
                  <a:gd name="T105" fmla="*/ 380 h 1112"/>
                  <a:gd name="T106" fmla="*/ 676 w 1088"/>
                  <a:gd name="T107" fmla="*/ 0 h 1112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w 1088"/>
                  <a:gd name="T163" fmla="*/ 0 h 1112"/>
                  <a:gd name="T164" fmla="*/ 1088 w 1088"/>
                  <a:gd name="T165" fmla="*/ 1112 h 1112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T162" t="T163" r="T164" b="T165"/>
                <a:pathLst>
                  <a:path w="1088" h="1112">
                    <a:moveTo>
                      <a:pt x="660" y="0"/>
                    </a:moveTo>
                    <a:lnTo>
                      <a:pt x="234" y="0"/>
                    </a:lnTo>
                    <a:lnTo>
                      <a:pt x="234" y="380"/>
                    </a:lnTo>
                    <a:lnTo>
                      <a:pt x="226" y="382"/>
                    </a:lnTo>
                    <a:lnTo>
                      <a:pt x="220" y="386"/>
                    </a:lnTo>
                    <a:lnTo>
                      <a:pt x="212" y="390"/>
                    </a:lnTo>
                    <a:lnTo>
                      <a:pt x="208" y="394"/>
                    </a:lnTo>
                    <a:lnTo>
                      <a:pt x="202" y="402"/>
                    </a:lnTo>
                    <a:lnTo>
                      <a:pt x="200" y="408"/>
                    </a:lnTo>
                    <a:lnTo>
                      <a:pt x="198" y="416"/>
                    </a:lnTo>
                    <a:lnTo>
                      <a:pt x="196" y="424"/>
                    </a:lnTo>
                    <a:lnTo>
                      <a:pt x="196" y="452"/>
                    </a:lnTo>
                    <a:lnTo>
                      <a:pt x="192" y="454"/>
                    </a:lnTo>
                    <a:lnTo>
                      <a:pt x="128" y="454"/>
                    </a:lnTo>
                    <a:lnTo>
                      <a:pt x="112" y="454"/>
                    </a:lnTo>
                    <a:lnTo>
                      <a:pt x="98" y="458"/>
                    </a:lnTo>
                    <a:lnTo>
                      <a:pt x="84" y="462"/>
                    </a:lnTo>
                    <a:lnTo>
                      <a:pt x="72" y="466"/>
                    </a:lnTo>
                    <a:lnTo>
                      <a:pt x="60" y="472"/>
                    </a:lnTo>
                    <a:lnTo>
                      <a:pt x="52" y="480"/>
                    </a:lnTo>
                    <a:lnTo>
                      <a:pt x="42" y="488"/>
                    </a:lnTo>
                    <a:lnTo>
                      <a:pt x="34" y="496"/>
                    </a:lnTo>
                    <a:lnTo>
                      <a:pt x="22" y="516"/>
                    </a:lnTo>
                    <a:lnTo>
                      <a:pt x="14" y="536"/>
                    </a:lnTo>
                    <a:lnTo>
                      <a:pt x="10" y="556"/>
                    </a:lnTo>
                    <a:lnTo>
                      <a:pt x="8" y="574"/>
                    </a:lnTo>
                    <a:lnTo>
                      <a:pt x="0" y="990"/>
                    </a:lnTo>
                    <a:lnTo>
                      <a:pt x="0" y="1006"/>
                    </a:lnTo>
                    <a:lnTo>
                      <a:pt x="2" y="1020"/>
                    </a:lnTo>
                    <a:lnTo>
                      <a:pt x="6" y="1034"/>
                    </a:lnTo>
                    <a:lnTo>
                      <a:pt x="12" y="1046"/>
                    </a:lnTo>
                    <a:lnTo>
                      <a:pt x="18" y="1058"/>
                    </a:lnTo>
                    <a:lnTo>
                      <a:pt x="26" y="1068"/>
                    </a:lnTo>
                    <a:lnTo>
                      <a:pt x="34" y="1076"/>
                    </a:lnTo>
                    <a:lnTo>
                      <a:pt x="44" y="1084"/>
                    </a:lnTo>
                    <a:lnTo>
                      <a:pt x="64" y="1096"/>
                    </a:lnTo>
                    <a:lnTo>
                      <a:pt x="86" y="1106"/>
                    </a:lnTo>
                    <a:lnTo>
                      <a:pt x="108" y="1110"/>
                    </a:lnTo>
                    <a:lnTo>
                      <a:pt x="128" y="1112"/>
                    </a:lnTo>
                    <a:lnTo>
                      <a:pt x="280" y="1112"/>
                    </a:lnTo>
                    <a:lnTo>
                      <a:pt x="290" y="1110"/>
                    </a:lnTo>
                    <a:lnTo>
                      <a:pt x="298" y="1106"/>
                    </a:lnTo>
                    <a:lnTo>
                      <a:pt x="306" y="1102"/>
                    </a:lnTo>
                    <a:lnTo>
                      <a:pt x="314" y="1094"/>
                    </a:lnTo>
                    <a:lnTo>
                      <a:pt x="774" y="1094"/>
                    </a:lnTo>
                    <a:lnTo>
                      <a:pt x="782" y="1102"/>
                    </a:lnTo>
                    <a:lnTo>
                      <a:pt x="790" y="1106"/>
                    </a:lnTo>
                    <a:lnTo>
                      <a:pt x="798" y="1110"/>
                    </a:lnTo>
                    <a:lnTo>
                      <a:pt x="808" y="1112"/>
                    </a:lnTo>
                    <a:lnTo>
                      <a:pt x="960" y="1112"/>
                    </a:lnTo>
                    <a:lnTo>
                      <a:pt x="980" y="1110"/>
                    </a:lnTo>
                    <a:lnTo>
                      <a:pt x="1002" y="1106"/>
                    </a:lnTo>
                    <a:lnTo>
                      <a:pt x="1024" y="1096"/>
                    </a:lnTo>
                    <a:lnTo>
                      <a:pt x="1044" y="1084"/>
                    </a:lnTo>
                    <a:lnTo>
                      <a:pt x="1054" y="1076"/>
                    </a:lnTo>
                    <a:lnTo>
                      <a:pt x="1062" y="1068"/>
                    </a:lnTo>
                    <a:lnTo>
                      <a:pt x="1070" y="1058"/>
                    </a:lnTo>
                    <a:lnTo>
                      <a:pt x="1076" y="1046"/>
                    </a:lnTo>
                    <a:lnTo>
                      <a:pt x="1082" y="1034"/>
                    </a:lnTo>
                    <a:lnTo>
                      <a:pt x="1086" y="1022"/>
                    </a:lnTo>
                    <a:lnTo>
                      <a:pt x="1088" y="1006"/>
                    </a:lnTo>
                    <a:lnTo>
                      <a:pt x="1088" y="990"/>
                    </a:lnTo>
                    <a:lnTo>
                      <a:pt x="1080" y="574"/>
                    </a:lnTo>
                    <a:lnTo>
                      <a:pt x="1080" y="558"/>
                    </a:lnTo>
                    <a:lnTo>
                      <a:pt x="1078" y="544"/>
                    </a:lnTo>
                    <a:lnTo>
                      <a:pt x="1074" y="530"/>
                    </a:lnTo>
                    <a:lnTo>
                      <a:pt x="1068" y="518"/>
                    </a:lnTo>
                    <a:lnTo>
                      <a:pt x="1062" y="508"/>
                    </a:lnTo>
                    <a:lnTo>
                      <a:pt x="1056" y="498"/>
                    </a:lnTo>
                    <a:lnTo>
                      <a:pt x="1048" y="488"/>
                    </a:lnTo>
                    <a:lnTo>
                      <a:pt x="1038" y="482"/>
                    </a:lnTo>
                    <a:lnTo>
                      <a:pt x="1020" y="468"/>
                    </a:lnTo>
                    <a:lnTo>
                      <a:pt x="1000" y="460"/>
                    </a:lnTo>
                    <a:lnTo>
                      <a:pt x="978" y="456"/>
                    </a:lnTo>
                    <a:lnTo>
                      <a:pt x="960" y="454"/>
                    </a:lnTo>
                    <a:lnTo>
                      <a:pt x="896" y="454"/>
                    </a:lnTo>
                    <a:lnTo>
                      <a:pt x="892" y="452"/>
                    </a:lnTo>
                    <a:lnTo>
                      <a:pt x="892" y="424"/>
                    </a:lnTo>
                    <a:lnTo>
                      <a:pt x="890" y="416"/>
                    </a:lnTo>
                    <a:lnTo>
                      <a:pt x="888" y="408"/>
                    </a:lnTo>
                    <a:lnTo>
                      <a:pt x="886" y="402"/>
                    </a:lnTo>
                    <a:lnTo>
                      <a:pt x="880" y="394"/>
                    </a:lnTo>
                    <a:lnTo>
                      <a:pt x="876" y="390"/>
                    </a:lnTo>
                    <a:lnTo>
                      <a:pt x="868" y="386"/>
                    </a:lnTo>
                    <a:lnTo>
                      <a:pt x="862" y="382"/>
                    </a:lnTo>
                    <a:lnTo>
                      <a:pt x="854" y="380"/>
                    </a:lnTo>
                    <a:lnTo>
                      <a:pt x="854" y="178"/>
                    </a:lnTo>
                    <a:lnTo>
                      <a:pt x="676" y="0"/>
                    </a:lnTo>
                    <a:lnTo>
                      <a:pt x="660" y="0"/>
                    </a:lnTo>
                    <a:close/>
                  </a:path>
                </a:pathLst>
              </a:custGeom>
              <a:solidFill>
                <a:schemeClr val="tx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21552" name="Freeform 122"/>
              <p:cNvSpPr>
                <a:spLocks/>
              </p:cNvSpPr>
              <p:nvPr/>
            </p:nvSpPr>
            <p:spPr bwMode="auto">
              <a:xfrm>
                <a:off x="1063" y="1643"/>
                <a:ext cx="2136" cy="2178"/>
              </a:xfrm>
              <a:custGeom>
                <a:avLst/>
                <a:gdLst>
                  <a:gd name="T0" fmla="*/ 236 w 1040"/>
                  <a:gd name="T1" fmla="*/ 0 h 1060"/>
                  <a:gd name="T2" fmla="*/ 236 w 1040"/>
                  <a:gd name="T3" fmla="*/ 378 h 1060"/>
                  <a:gd name="T4" fmla="*/ 218 w 1040"/>
                  <a:gd name="T5" fmla="*/ 378 h 1060"/>
                  <a:gd name="T6" fmla="*/ 210 w 1040"/>
                  <a:gd name="T7" fmla="*/ 380 h 1060"/>
                  <a:gd name="T8" fmla="*/ 200 w 1040"/>
                  <a:gd name="T9" fmla="*/ 390 h 1060"/>
                  <a:gd name="T10" fmla="*/ 198 w 1040"/>
                  <a:gd name="T11" fmla="*/ 398 h 1060"/>
                  <a:gd name="T12" fmla="*/ 198 w 1040"/>
                  <a:gd name="T13" fmla="*/ 440 h 1060"/>
                  <a:gd name="T14" fmla="*/ 178 w 1040"/>
                  <a:gd name="T15" fmla="*/ 454 h 1060"/>
                  <a:gd name="T16" fmla="*/ 104 w 1040"/>
                  <a:gd name="T17" fmla="*/ 454 h 1060"/>
                  <a:gd name="T18" fmla="*/ 90 w 1040"/>
                  <a:gd name="T19" fmla="*/ 454 h 1060"/>
                  <a:gd name="T20" fmla="*/ 66 w 1040"/>
                  <a:gd name="T21" fmla="*/ 460 h 1060"/>
                  <a:gd name="T22" fmla="*/ 48 w 1040"/>
                  <a:gd name="T23" fmla="*/ 470 h 1060"/>
                  <a:gd name="T24" fmla="*/ 28 w 1040"/>
                  <a:gd name="T25" fmla="*/ 492 h 1060"/>
                  <a:gd name="T26" fmla="*/ 12 w 1040"/>
                  <a:gd name="T27" fmla="*/ 522 h 1060"/>
                  <a:gd name="T28" fmla="*/ 8 w 1040"/>
                  <a:gd name="T29" fmla="*/ 548 h 1060"/>
                  <a:gd name="T30" fmla="*/ 0 w 1040"/>
                  <a:gd name="T31" fmla="*/ 964 h 1060"/>
                  <a:gd name="T32" fmla="*/ 2 w 1040"/>
                  <a:gd name="T33" fmla="*/ 982 h 1060"/>
                  <a:gd name="T34" fmla="*/ 10 w 1040"/>
                  <a:gd name="T35" fmla="*/ 1008 h 1060"/>
                  <a:gd name="T36" fmla="*/ 24 w 1040"/>
                  <a:gd name="T37" fmla="*/ 1028 h 1060"/>
                  <a:gd name="T38" fmla="*/ 42 w 1040"/>
                  <a:gd name="T39" fmla="*/ 1042 h 1060"/>
                  <a:gd name="T40" fmla="*/ 70 w 1040"/>
                  <a:gd name="T41" fmla="*/ 1054 h 1060"/>
                  <a:gd name="T42" fmla="*/ 104 w 1040"/>
                  <a:gd name="T43" fmla="*/ 1060 h 1060"/>
                  <a:gd name="T44" fmla="*/ 256 w 1040"/>
                  <a:gd name="T45" fmla="*/ 1060 h 1060"/>
                  <a:gd name="T46" fmla="*/ 268 w 1040"/>
                  <a:gd name="T47" fmla="*/ 1056 h 1060"/>
                  <a:gd name="T48" fmla="*/ 274 w 1040"/>
                  <a:gd name="T49" fmla="*/ 1044 h 1060"/>
                  <a:gd name="T50" fmla="*/ 766 w 1040"/>
                  <a:gd name="T51" fmla="*/ 1044 h 1060"/>
                  <a:gd name="T52" fmla="*/ 768 w 1040"/>
                  <a:gd name="T53" fmla="*/ 1050 h 1060"/>
                  <a:gd name="T54" fmla="*/ 778 w 1040"/>
                  <a:gd name="T55" fmla="*/ 1058 h 1060"/>
                  <a:gd name="T56" fmla="*/ 936 w 1040"/>
                  <a:gd name="T57" fmla="*/ 1060 h 1060"/>
                  <a:gd name="T58" fmla="*/ 952 w 1040"/>
                  <a:gd name="T59" fmla="*/ 1058 h 1060"/>
                  <a:gd name="T60" fmla="*/ 988 w 1040"/>
                  <a:gd name="T61" fmla="*/ 1048 h 1060"/>
                  <a:gd name="T62" fmla="*/ 1008 w 1040"/>
                  <a:gd name="T63" fmla="*/ 1036 h 1060"/>
                  <a:gd name="T64" fmla="*/ 1024 w 1040"/>
                  <a:gd name="T65" fmla="*/ 1020 h 1060"/>
                  <a:gd name="T66" fmla="*/ 1036 w 1040"/>
                  <a:gd name="T67" fmla="*/ 996 h 1060"/>
                  <a:gd name="T68" fmla="*/ 1040 w 1040"/>
                  <a:gd name="T69" fmla="*/ 964 h 1060"/>
                  <a:gd name="T70" fmla="*/ 1032 w 1040"/>
                  <a:gd name="T71" fmla="*/ 548 h 1060"/>
                  <a:gd name="T72" fmla="*/ 1032 w 1040"/>
                  <a:gd name="T73" fmla="*/ 548 h 1060"/>
                  <a:gd name="T74" fmla="*/ 1028 w 1040"/>
                  <a:gd name="T75" fmla="*/ 522 h 1060"/>
                  <a:gd name="T76" fmla="*/ 1020 w 1040"/>
                  <a:gd name="T77" fmla="*/ 500 h 1060"/>
                  <a:gd name="T78" fmla="*/ 1008 w 1040"/>
                  <a:gd name="T79" fmla="*/ 484 h 1060"/>
                  <a:gd name="T80" fmla="*/ 978 w 1040"/>
                  <a:gd name="T81" fmla="*/ 462 h 1060"/>
                  <a:gd name="T82" fmla="*/ 948 w 1040"/>
                  <a:gd name="T83" fmla="*/ 454 h 1060"/>
                  <a:gd name="T84" fmla="*/ 936 w 1040"/>
                  <a:gd name="T85" fmla="*/ 454 h 1060"/>
                  <a:gd name="T86" fmla="*/ 862 w 1040"/>
                  <a:gd name="T87" fmla="*/ 454 h 1060"/>
                  <a:gd name="T88" fmla="*/ 842 w 1040"/>
                  <a:gd name="T89" fmla="*/ 442 h 1060"/>
                  <a:gd name="T90" fmla="*/ 842 w 1040"/>
                  <a:gd name="T91" fmla="*/ 398 h 1060"/>
                  <a:gd name="T92" fmla="*/ 840 w 1040"/>
                  <a:gd name="T93" fmla="*/ 390 h 1060"/>
                  <a:gd name="T94" fmla="*/ 830 w 1040"/>
                  <a:gd name="T95" fmla="*/ 380 h 1060"/>
                  <a:gd name="T96" fmla="*/ 822 w 1040"/>
                  <a:gd name="T97" fmla="*/ 378 h 1060"/>
                  <a:gd name="T98" fmla="*/ 804 w 1040"/>
                  <a:gd name="T99" fmla="*/ 378 h 1060"/>
                  <a:gd name="T100" fmla="*/ 642 w 1040"/>
                  <a:gd name="T101" fmla="*/ 0 h 1060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w 1040"/>
                  <a:gd name="T154" fmla="*/ 0 h 1060"/>
                  <a:gd name="T155" fmla="*/ 1040 w 1040"/>
                  <a:gd name="T156" fmla="*/ 1060 h 1060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T153" t="T154" r="T155" b="T156"/>
                <a:pathLst>
                  <a:path w="1040" h="1060">
                    <a:moveTo>
                      <a:pt x="636" y="0"/>
                    </a:moveTo>
                    <a:lnTo>
                      <a:pt x="236" y="0"/>
                    </a:lnTo>
                    <a:lnTo>
                      <a:pt x="236" y="378"/>
                    </a:lnTo>
                    <a:lnTo>
                      <a:pt x="218" y="378"/>
                    </a:lnTo>
                    <a:lnTo>
                      <a:pt x="210" y="380"/>
                    </a:lnTo>
                    <a:lnTo>
                      <a:pt x="204" y="384"/>
                    </a:lnTo>
                    <a:lnTo>
                      <a:pt x="200" y="390"/>
                    </a:lnTo>
                    <a:lnTo>
                      <a:pt x="198" y="398"/>
                    </a:lnTo>
                    <a:lnTo>
                      <a:pt x="198" y="440"/>
                    </a:lnTo>
                    <a:lnTo>
                      <a:pt x="186" y="446"/>
                    </a:lnTo>
                    <a:lnTo>
                      <a:pt x="178" y="454"/>
                    </a:lnTo>
                    <a:lnTo>
                      <a:pt x="104" y="454"/>
                    </a:lnTo>
                    <a:lnTo>
                      <a:pt x="90" y="454"/>
                    </a:lnTo>
                    <a:lnTo>
                      <a:pt x="78" y="456"/>
                    </a:lnTo>
                    <a:lnTo>
                      <a:pt x="66" y="460"/>
                    </a:lnTo>
                    <a:lnTo>
                      <a:pt x="56" y="464"/>
                    </a:lnTo>
                    <a:lnTo>
                      <a:pt x="48" y="470"/>
                    </a:lnTo>
                    <a:lnTo>
                      <a:pt x="40" y="476"/>
                    </a:lnTo>
                    <a:lnTo>
                      <a:pt x="28" y="492"/>
                    </a:lnTo>
                    <a:lnTo>
                      <a:pt x="18" y="506"/>
                    </a:lnTo>
                    <a:lnTo>
                      <a:pt x="12" y="522"/>
                    </a:lnTo>
                    <a:lnTo>
                      <a:pt x="10" y="538"/>
                    </a:lnTo>
                    <a:lnTo>
                      <a:pt x="8" y="548"/>
                    </a:lnTo>
                    <a:lnTo>
                      <a:pt x="0" y="964"/>
                    </a:lnTo>
                    <a:lnTo>
                      <a:pt x="2" y="982"/>
                    </a:lnTo>
                    <a:lnTo>
                      <a:pt x="4" y="996"/>
                    </a:lnTo>
                    <a:lnTo>
                      <a:pt x="10" y="1008"/>
                    </a:lnTo>
                    <a:lnTo>
                      <a:pt x="16" y="1020"/>
                    </a:lnTo>
                    <a:lnTo>
                      <a:pt x="24" y="1028"/>
                    </a:lnTo>
                    <a:lnTo>
                      <a:pt x="32" y="1036"/>
                    </a:lnTo>
                    <a:lnTo>
                      <a:pt x="42" y="1042"/>
                    </a:lnTo>
                    <a:lnTo>
                      <a:pt x="52" y="1048"/>
                    </a:lnTo>
                    <a:lnTo>
                      <a:pt x="70" y="1054"/>
                    </a:lnTo>
                    <a:lnTo>
                      <a:pt x="88" y="1058"/>
                    </a:lnTo>
                    <a:lnTo>
                      <a:pt x="104" y="1060"/>
                    </a:lnTo>
                    <a:lnTo>
                      <a:pt x="256" y="1060"/>
                    </a:lnTo>
                    <a:lnTo>
                      <a:pt x="262" y="1058"/>
                    </a:lnTo>
                    <a:lnTo>
                      <a:pt x="268" y="1056"/>
                    </a:lnTo>
                    <a:lnTo>
                      <a:pt x="272" y="1050"/>
                    </a:lnTo>
                    <a:lnTo>
                      <a:pt x="274" y="1044"/>
                    </a:lnTo>
                    <a:lnTo>
                      <a:pt x="766" y="1044"/>
                    </a:lnTo>
                    <a:lnTo>
                      <a:pt x="768" y="1050"/>
                    </a:lnTo>
                    <a:lnTo>
                      <a:pt x="772" y="1056"/>
                    </a:lnTo>
                    <a:lnTo>
                      <a:pt x="778" y="1058"/>
                    </a:lnTo>
                    <a:lnTo>
                      <a:pt x="784" y="1060"/>
                    </a:lnTo>
                    <a:lnTo>
                      <a:pt x="936" y="1060"/>
                    </a:lnTo>
                    <a:lnTo>
                      <a:pt x="952" y="1058"/>
                    </a:lnTo>
                    <a:lnTo>
                      <a:pt x="970" y="1054"/>
                    </a:lnTo>
                    <a:lnTo>
                      <a:pt x="988" y="1048"/>
                    </a:lnTo>
                    <a:lnTo>
                      <a:pt x="998" y="1042"/>
                    </a:lnTo>
                    <a:lnTo>
                      <a:pt x="1008" y="1036"/>
                    </a:lnTo>
                    <a:lnTo>
                      <a:pt x="1016" y="1028"/>
                    </a:lnTo>
                    <a:lnTo>
                      <a:pt x="1024" y="1020"/>
                    </a:lnTo>
                    <a:lnTo>
                      <a:pt x="1030" y="1008"/>
                    </a:lnTo>
                    <a:lnTo>
                      <a:pt x="1036" y="996"/>
                    </a:lnTo>
                    <a:lnTo>
                      <a:pt x="1038" y="982"/>
                    </a:lnTo>
                    <a:lnTo>
                      <a:pt x="1040" y="964"/>
                    </a:lnTo>
                    <a:lnTo>
                      <a:pt x="1032" y="548"/>
                    </a:lnTo>
                    <a:lnTo>
                      <a:pt x="1030" y="534"/>
                    </a:lnTo>
                    <a:lnTo>
                      <a:pt x="1028" y="522"/>
                    </a:lnTo>
                    <a:lnTo>
                      <a:pt x="1024" y="510"/>
                    </a:lnTo>
                    <a:lnTo>
                      <a:pt x="1020" y="500"/>
                    </a:lnTo>
                    <a:lnTo>
                      <a:pt x="1014" y="492"/>
                    </a:lnTo>
                    <a:lnTo>
                      <a:pt x="1008" y="484"/>
                    </a:lnTo>
                    <a:lnTo>
                      <a:pt x="994" y="472"/>
                    </a:lnTo>
                    <a:lnTo>
                      <a:pt x="978" y="462"/>
                    </a:lnTo>
                    <a:lnTo>
                      <a:pt x="962" y="458"/>
                    </a:lnTo>
                    <a:lnTo>
                      <a:pt x="948" y="454"/>
                    </a:lnTo>
                    <a:lnTo>
                      <a:pt x="936" y="454"/>
                    </a:lnTo>
                    <a:lnTo>
                      <a:pt x="862" y="454"/>
                    </a:lnTo>
                    <a:lnTo>
                      <a:pt x="852" y="446"/>
                    </a:lnTo>
                    <a:lnTo>
                      <a:pt x="842" y="442"/>
                    </a:lnTo>
                    <a:lnTo>
                      <a:pt x="842" y="398"/>
                    </a:lnTo>
                    <a:lnTo>
                      <a:pt x="840" y="390"/>
                    </a:lnTo>
                    <a:lnTo>
                      <a:pt x="836" y="384"/>
                    </a:lnTo>
                    <a:lnTo>
                      <a:pt x="830" y="380"/>
                    </a:lnTo>
                    <a:lnTo>
                      <a:pt x="822" y="378"/>
                    </a:lnTo>
                    <a:lnTo>
                      <a:pt x="804" y="378"/>
                    </a:lnTo>
                    <a:lnTo>
                      <a:pt x="804" y="162"/>
                    </a:lnTo>
                    <a:lnTo>
                      <a:pt x="642" y="0"/>
                    </a:lnTo>
                    <a:lnTo>
                      <a:pt x="636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21553" name="Freeform 123"/>
              <p:cNvSpPr>
                <a:spLocks/>
              </p:cNvSpPr>
              <p:nvPr/>
            </p:nvSpPr>
            <p:spPr bwMode="auto">
              <a:xfrm>
                <a:off x="1523" y="2477"/>
                <a:ext cx="49" cy="91"/>
              </a:xfrm>
              <a:custGeom>
                <a:avLst/>
                <a:gdLst>
                  <a:gd name="T0" fmla="*/ 24 w 24"/>
                  <a:gd name="T1" fmla="*/ 0 h 44"/>
                  <a:gd name="T2" fmla="*/ 24 w 24"/>
                  <a:gd name="T3" fmla="*/ 0 h 44"/>
                  <a:gd name="T4" fmla="*/ 0 w 24"/>
                  <a:gd name="T5" fmla="*/ 0 h 44"/>
                  <a:gd name="T6" fmla="*/ 0 w 24"/>
                  <a:gd name="T7" fmla="*/ 0 h 44"/>
                  <a:gd name="T8" fmla="*/ 0 w 24"/>
                  <a:gd name="T9" fmla="*/ 44 h 44"/>
                  <a:gd name="T10" fmla="*/ 24 w 24"/>
                  <a:gd name="T11" fmla="*/ 44 h 44"/>
                  <a:gd name="T12" fmla="*/ 24 w 24"/>
                  <a:gd name="T13" fmla="*/ 0 h 4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4"/>
                  <a:gd name="T22" fmla="*/ 0 h 44"/>
                  <a:gd name="T23" fmla="*/ 24 w 24"/>
                  <a:gd name="T24" fmla="*/ 44 h 4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4" h="44">
                    <a:moveTo>
                      <a:pt x="24" y="0"/>
                    </a:moveTo>
                    <a:lnTo>
                      <a:pt x="24" y="0"/>
                    </a:lnTo>
                    <a:lnTo>
                      <a:pt x="0" y="0"/>
                    </a:lnTo>
                    <a:lnTo>
                      <a:pt x="0" y="44"/>
                    </a:lnTo>
                    <a:lnTo>
                      <a:pt x="24" y="44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577387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21554" name="Freeform 124"/>
              <p:cNvSpPr>
                <a:spLocks/>
              </p:cNvSpPr>
              <p:nvPr/>
            </p:nvSpPr>
            <p:spPr bwMode="auto">
              <a:xfrm>
                <a:off x="1650" y="2600"/>
                <a:ext cx="962" cy="629"/>
              </a:xfrm>
              <a:custGeom>
                <a:avLst/>
                <a:gdLst>
                  <a:gd name="T0" fmla="*/ 8 w 468"/>
                  <a:gd name="T1" fmla="*/ 0 h 306"/>
                  <a:gd name="T2" fmla="*/ 8 w 468"/>
                  <a:gd name="T3" fmla="*/ 0 h 306"/>
                  <a:gd name="T4" fmla="*/ 4 w 468"/>
                  <a:gd name="T5" fmla="*/ 4 h 306"/>
                  <a:gd name="T6" fmla="*/ 0 w 468"/>
                  <a:gd name="T7" fmla="*/ 10 h 306"/>
                  <a:gd name="T8" fmla="*/ 0 w 468"/>
                  <a:gd name="T9" fmla="*/ 18 h 306"/>
                  <a:gd name="T10" fmla="*/ 0 w 468"/>
                  <a:gd name="T11" fmla="*/ 18 h 306"/>
                  <a:gd name="T12" fmla="*/ 0 w 468"/>
                  <a:gd name="T13" fmla="*/ 44 h 306"/>
                  <a:gd name="T14" fmla="*/ 2 w 468"/>
                  <a:gd name="T15" fmla="*/ 72 h 306"/>
                  <a:gd name="T16" fmla="*/ 6 w 468"/>
                  <a:gd name="T17" fmla="*/ 106 h 306"/>
                  <a:gd name="T18" fmla="*/ 12 w 468"/>
                  <a:gd name="T19" fmla="*/ 146 h 306"/>
                  <a:gd name="T20" fmla="*/ 22 w 468"/>
                  <a:gd name="T21" fmla="*/ 188 h 306"/>
                  <a:gd name="T22" fmla="*/ 34 w 468"/>
                  <a:gd name="T23" fmla="*/ 230 h 306"/>
                  <a:gd name="T24" fmla="*/ 42 w 468"/>
                  <a:gd name="T25" fmla="*/ 250 h 306"/>
                  <a:gd name="T26" fmla="*/ 52 w 468"/>
                  <a:gd name="T27" fmla="*/ 270 h 306"/>
                  <a:gd name="T28" fmla="*/ 52 w 468"/>
                  <a:gd name="T29" fmla="*/ 270 h 306"/>
                  <a:gd name="T30" fmla="*/ 56 w 468"/>
                  <a:gd name="T31" fmla="*/ 276 h 306"/>
                  <a:gd name="T32" fmla="*/ 66 w 468"/>
                  <a:gd name="T33" fmla="*/ 288 h 306"/>
                  <a:gd name="T34" fmla="*/ 74 w 468"/>
                  <a:gd name="T35" fmla="*/ 294 h 306"/>
                  <a:gd name="T36" fmla="*/ 84 w 468"/>
                  <a:gd name="T37" fmla="*/ 300 h 306"/>
                  <a:gd name="T38" fmla="*/ 96 w 468"/>
                  <a:gd name="T39" fmla="*/ 304 h 306"/>
                  <a:gd name="T40" fmla="*/ 108 w 468"/>
                  <a:gd name="T41" fmla="*/ 306 h 306"/>
                  <a:gd name="T42" fmla="*/ 360 w 468"/>
                  <a:gd name="T43" fmla="*/ 306 h 306"/>
                  <a:gd name="T44" fmla="*/ 360 w 468"/>
                  <a:gd name="T45" fmla="*/ 306 h 306"/>
                  <a:gd name="T46" fmla="*/ 374 w 468"/>
                  <a:gd name="T47" fmla="*/ 304 h 306"/>
                  <a:gd name="T48" fmla="*/ 384 w 468"/>
                  <a:gd name="T49" fmla="*/ 300 h 306"/>
                  <a:gd name="T50" fmla="*/ 394 w 468"/>
                  <a:gd name="T51" fmla="*/ 294 h 306"/>
                  <a:gd name="T52" fmla="*/ 402 w 468"/>
                  <a:gd name="T53" fmla="*/ 288 h 306"/>
                  <a:gd name="T54" fmla="*/ 412 w 468"/>
                  <a:gd name="T55" fmla="*/ 276 h 306"/>
                  <a:gd name="T56" fmla="*/ 416 w 468"/>
                  <a:gd name="T57" fmla="*/ 270 h 306"/>
                  <a:gd name="T58" fmla="*/ 416 w 468"/>
                  <a:gd name="T59" fmla="*/ 270 h 306"/>
                  <a:gd name="T60" fmla="*/ 426 w 468"/>
                  <a:gd name="T61" fmla="*/ 250 h 306"/>
                  <a:gd name="T62" fmla="*/ 434 w 468"/>
                  <a:gd name="T63" fmla="*/ 230 h 306"/>
                  <a:gd name="T64" fmla="*/ 446 w 468"/>
                  <a:gd name="T65" fmla="*/ 188 h 306"/>
                  <a:gd name="T66" fmla="*/ 456 w 468"/>
                  <a:gd name="T67" fmla="*/ 146 h 306"/>
                  <a:gd name="T68" fmla="*/ 462 w 468"/>
                  <a:gd name="T69" fmla="*/ 106 h 306"/>
                  <a:gd name="T70" fmla="*/ 466 w 468"/>
                  <a:gd name="T71" fmla="*/ 72 h 306"/>
                  <a:gd name="T72" fmla="*/ 468 w 468"/>
                  <a:gd name="T73" fmla="*/ 44 h 306"/>
                  <a:gd name="T74" fmla="*/ 468 w 468"/>
                  <a:gd name="T75" fmla="*/ 18 h 306"/>
                  <a:gd name="T76" fmla="*/ 468 w 468"/>
                  <a:gd name="T77" fmla="*/ 18 h 306"/>
                  <a:gd name="T78" fmla="*/ 468 w 468"/>
                  <a:gd name="T79" fmla="*/ 10 h 306"/>
                  <a:gd name="T80" fmla="*/ 466 w 468"/>
                  <a:gd name="T81" fmla="*/ 6 h 306"/>
                  <a:gd name="T82" fmla="*/ 462 w 468"/>
                  <a:gd name="T83" fmla="*/ 2 h 306"/>
                  <a:gd name="T84" fmla="*/ 458 w 468"/>
                  <a:gd name="T85" fmla="*/ 0 h 306"/>
                  <a:gd name="T86" fmla="*/ 8 w 468"/>
                  <a:gd name="T87" fmla="*/ 0 h 30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w 468"/>
                  <a:gd name="T133" fmla="*/ 0 h 306"/>
                  <a:gd name="T134" fmla="*/ 468 w 468"/>
                  <a:gd name="T135" fmla="*/ 306 h 306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T132" t="T133" r="T134" b="T135"/>
                <a:pathLst>
                  <a:path w="468" h="306">
                    <a:moveTo>
                      <a:pt x="8" y="0"/>
                    </a:moveTo>
                    <a:lnTo>
                      <a:pt x="8" y="0"/>
                    </a:lnTo>
                    <a:lnTo>
                      <a:pt x="4" y="4"/>
                    </a:lnTo>
                    <a:lnTo>
                      <a:pt x="0" y="10"/>
                    </a:lnTo>
                    <a:lnTo>
                      <a:pt x="0" y="18"/>
                    </a:lnTo>
                    <a:lnTo>
                      <a:pt x="0" y="44"/>
                    </a:lnTo>
                    <a:lnTo>
                      <a:pt x="2" y="72"/>
                    </a:lnTo>
                    <a:lnTo>
                      <a:pt x="6" y="106"/>
                    </a:lnTo>
                    <a:lnTo>
                      <a:pt x="12" y="146"/>
                    </a:lnTo>
                    <a:lnTo>
                      <a:pt x="22" y="188"/>
                    </a:lnTo>
                    <a:lnTo>
                      <a:pt x="34" y="230"/>
                    </a:lnTo>
                    <a:lnTo>
                      <a:pt x="42" y="250"/>
                    </a:lnTo>
                    <a:lnTo>
                      <a:pt x="52" y="270"/>
                    </a:lnTo>
                    <a:lnTo>
                      <a:pt x="56" y="276"/>
                    </a:lnTo>
                    <a:lnTo>
                      <a:pt x="66" y="288"/>
                    </a:lnTo>
                    <a:lnTo>
                      <a:pt x="74" y="294"/>
                    </a:lnTo>
                    <a:lnTo>
                      <a:pt x="84" y="300"/>
                    </a:lnTo>
                    <a:lnTo>
                      <a:pt x="96" y="304"/>
                    </a:lnTo>
                    <a:lnTo>
                      <a:pt x="108" y="306"/>
                    </a:lnTo>
                    <a:lnTo>
                      <a:pt x="360" y="306"/>
                    </a:lnTo>
                    <a:lnTo>
                      <a:pt x="374" y="304"/>
                    </a:lnTo>
                    <a:lnTo>
                      <a:pt x="384" y="300"/>
                    </a:lnTo>
                    <a:lnTo>
                      <a:pt x="394" y="294"/>
                    </a:lnTo>
                    <a:lnTo>
                      <a:pt x="402" y="288"/>
                    </a:lnTo>
                    <a:lnTo>
                      <a:pt x="412" y="276"/>
                    </a:lnTo>
                    <a:lnTo>
                      <a:pt x="416" y="270"/>
                    </a:lnTo>
                    <a:lnTo>
                      <a:pt x="426" y="250"/>
                    </a:lnTo>
                    <a:lnTo>
                      <a:pt x="434" y="230"/>
                    </a:lnTo>
                    <a:lnTo>
                      <a:pt x="446" y="188"/>
                    </a:lnTo>
                    <a:lnTo>
                      <a:pt x="456" y="146"/>
                    </a:lnTo>
                    <a:lnTo>
                      <a:pt x="462" y="106"/>
                    </a:lnTo>
                    <a:lnTo>
                      <a:pt x="466" y="72"/>
                    </a:lnTo>
                    <a:lnTo>
                      <a:pt x="468" y="44"/>
                    </a:lnTo>
                    <a:lnTo>
                      <a:pt x="468" y="18"/>
                    </a:lnTo>
                    <a:lnTo>
                      <a:pt x="468" y="10"/>
                    </a:lnTo>
                    <a:lnTo>
                      <a:pt x="466" y="6"/>
                    </a:lnTo>
                    <a:lnTo>
                      <a:pt x="462" y="2"/>
                    </a:lnTo>
                    <a:lnTo>
                      <a:pt x="458" y="0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chemeClr val="hlink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21555" name="Freeform 125"/>
              <p:cNvSpPr>
                <a:spLocks/>
              </p:cNvSpPr>
              <p:nvPr/>
            </p:nvSpPr>
            <p:spPr bwMode="auto">
              <a:xfrm>
                <a:off x="2690" y="2477"/>
                <a:ext cx="49" cy="91"/>
              </a:xfrm>
              <a:custGeom>
                <a:avLst/>
                <a:gdLst>
                  <a:gd name="T0" fmla="*/ 24 w 24"/>
                  <a:gd name="T1" fmla="*/ 0 h 44"/>
                  <a:gd name="T2" fmla="*/ 24 w 24"/>
                  <a:gd name="T3" fmla="*/ 0 h 44"/>
                  <a:gd name="T4" fmla="*/ 0 w 24"/>
                  <a:gd name="T5" fmla="*/ 0 h 44"/>
                  <a:gd name="T6" fmla="*/ 0 w 24"/>
                  <a:gd name="T7" fmla="*/ 44 h 44"/>
                  <a:gd name="T8" fmla="*/ 24 w 24"/>
                  <a:gd name="T9" fmla="*/ 44 h 44"/>
                  <a:gd name="T10" fmla="*/ 24 w 24"/>
                  <a:gd name="T11" fmla="*/ 44 h 44"/>
                  <a:gd name="T12" fmla="*/ 24 w 24"/>
                  <a:gd name="T13" fmla="*/ 0 h 44"/>
                  <a:gd name="T14" fmla="*/ 24 w 24"/>
                  <a:gd name="T15" fmla="*/ 0 h 44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4"/>
                  <a:gd name="T25" fmla="*/ 0 h 44"/>
                  <a:gd name="T26" fmla="*/ 24 w 24"/>
                  <a:gd name="T27" fmla="*/ 44 h 44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4" h="44">
                    <a:moveTo>
                      <a:pt x="24" y="0"/>
                    </a:moveTo>
                    <a:lnTo>
                      <a:pt x="24" y="0"/>
                    </a:lnTo>
                    <a:lnTo>
                      <a:pt x="0" y="0"/>
                    </a:lnTo>
                    <a:lnTo>
                      <a:pt x="0" y="44"/>
                    </a:lnTo>
                    <a:lnTo>
                      <a:pt x="24" y="44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577387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21556" name="Freeform 126"/>
              <p:cNvSpPr>
                <a:spLocks/>
              </p:cNvSpPr>
              <p:nvPr/>
            </p:nvSpPr>
            <p:spPr bwMode="auto">
              <a:xfrm>
                <a:off x="1523" y="2489"/>
                <a:ext cx="49" cy="79"/>
              </a:xfrm>
              <a:custGeom>
                <a:avLst/>
                <a:gdLst>
                  <a:gd name="T0" fmla="*/ 24 w 24"/>
                  <a:gd name="T1" fmla="*/ 0 h 38"/>
                  <a:gd name="T2" fmla="*/ 24 w 24"/>
                  <a:gd name="T3" fmla="*/ 0 h 38"/>
                  <a:gd name="T4" fmla="*/ 0 w 24"/>
                  <a:gd name="T5" fmla="*/ 0 h 38"/>
                  <a:gd name="T6" fmla="*/ 0 w 24"/>
                  <a:gd name="T7" fmla="*/ 0 h 38"/>
                  <a:gd name="T8" fmla="*/ 0 w 24"/>
                  <a:gd name="T9" fmla="*/ 38 h 38"/>
                  <a:gd name="T10" fmla="*/ 24 w 24"/>
                  <a:gd name="T11" fmla="*/ 38 h 38"/>
                  <a:gd name="T12" fmla="*/ 24 w 24"/>
                  <a:gd name="T13" fmla="*/ 0 h 3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4"/>
                  <a:gd name="T22" fmla="*/ 0 h 38"/>
                  <a:gd name="T23" fmla="*/ 24 w 24"/>
                  <a:gd name="T24" fmla="*/ 38 h 3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4" h="38">
                    <a:moveTo>
                      <a:pt x="24" y="0"/>
                    </a:moveTo>
                    <a:lnTo>
                      <a:pt x="24" y="0"/>
                    </a:lnTo>
                    <a:lnTo>
                      <a:pt x="0" y="0"/>
                    </a:lnTo>
                    <a:lnTo>
                      <a:pt x="0" y="38"/>
                    </a:lnTo>
                    <a:lnTo>
                      <a:pt x="24" y="38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3B5A6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21557" name="Freeform 127"/>
              <p:cNvSpPr>
                <a:spLocks/>
              </p:cNvSpPr>
              <p:nvPr/>
            </p:nvSpPr>
            <p:spPr bwMode="auto">
              <a:xfrm>
                <a:off x="2690" y="2489"/>
                <a:ext cx="49" cy="79"/>
              </a:xfrm>
              <a:custGeom>
                <a:avLst/>
                <a:gdLst>
                  <a:gd name="T0" fmla="*/ 24 w 24"/>
                  <a:gd name="T1" fmla="*/ 0 h 38"/>
                  <a:gd name="T2" fmla="*/ 24 w 24"/>
                  <a:gd name="T3" fmla="*/ 0 h 38"/>
                  <a:gd name="T4" fmla="*/ 0 w 24"/>
                  <a:gd name="T5" fmla="*/ 0 h 38"/>
                  <a:gd name="T6" fmla="*/ 0 w 24"/>
                  <a:gd name="T7" fmla="*/ 38 h 38"/>
                  <a:gd name="T8" fmla="*/ 24 w 24"/>
                  <a:gd name="T9" fmla="*/ 38 h 38"/>
                  <a:gd name="T10" fmla="*/ 24 w 24"/>
                  <a:gd name="T11" fmla="*/ 38 h 38"/>
                  <a:gd name="T12" fmla="*/ 24 w 24"/>
                  <a:gd name="T13" fmla="*/ 0 h 38"/>
                  <a:gd name="T14" fmla="*/ 24 w 24"/>
                  <a:gd name="T15" fmla="*/ 0 h 3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4"/>
                  <a:gd name="T25" fmla="*/ 0 h 38"/>
                  <a:gd name="T26" fmla="*/ 24 w 24"/>
                  <a:gd name="T27" fmla="*/ 38 h 3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4" h="38">
                    <a:moveTo>
                      <a:pt x="24" y="0"/>
                    </a:moveTo>
                    <a:lnTo>
                      <a:pt x="24" y="0"/>
                    </a:lnTo>
                    <a:lnTo>
                      <a:pt x="0" y="0"/>
                    </a:lnTo>
                    <a:lnTo>
                      <a:pt x="0" y="38"/>
                    </a:lnTo>
                    <a:lnTo>
                      <a:pt x="24" y="38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3B5A6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21558" name="Freeform 128"/>
              <p:cNvSpPr>
                <a:spLocks/>
              </p:cNvSpPr>
              <p:nvPr/>
            </p:nvSpPr>
            <p:spPr bwMode="auto">
              <a:xfrm>
                <a:off x="2694" y="3324"/>
                <a:ext cx="448" cy="292"/>
              </a:xfrm>
              <a:custGeom>
                <a:avLst/>
                <a:gdLst>
                  <a:gd name="T0" fmla="*/ 0 w 218"/>
                  <a:gd name="T1" fmla="*/ 38 h 142"/>
                  <a:gd name="T2" fmla="*/ 0 w 218"/>
                  <a:gd name="T3" fmla="*/ 66 h 142"/>
                  <a:gd name="T4" fmla="*/ 0 w 218"/>
                  <a:gd name="T5" fmla="*/ 66 h 142"/>
                  <a:gd name="T6" fmla="*/ 2 w 218"/>
                  <a:gd name="T7" fmla="*/ 68 h 142"/>
                  <a:gd name="T8" fmla="*/ 14 w 218"/>
                  <a:gd name="T9" fmla="*/ 106 h 142"/>
                  <a:gd name="T10" fmla="*/ 14 w 218"/>
                  <a:gd name="T11" fmla="*/ 106 h 142"/>
                  <a:gd name="T12" fmla="*/ 14 w 218"/>
                  <a:gd name="T13" fmla="*/ 108 h 142"/>
                  <a:gd name="T14" fmla="*/ 14 w 218"/>
                  <a:gd name="T15" fmla="*/ 142 h 142"/>
                  <a:gd name="T16" fmla="*/ 218 w 218"/>
                  <a:gd name="T17" fmla="*/ 142 h 142"/>
                  <a:gd name="T18" fmla="*/ 218 w 218"/>
                  <a:gd name="T19" fmla="*/ 142 h 142"/>
                  <a:gd name="T20" fmla="*/ 216 w 218"/>
                  <a:gd name="T21" fmla="*/ 0 h 142"/>
                  <a:gd name="T22" fmla="*/ 216 w 218"/>
                  <a:gd name="T23" fmla="*/ 0 h 142"/>
                  <a:gd name="T24" fmla="*/ 188 w 218"/>
                  <a:gd name="T25" fmla="*/ 2 h 142"/>
                  <a:gd name="T26" fmla="*/ 160 w 218"/>
                  <a:gd name="T27" fmla="*/ 4 h 142"/>
                  <a:gd name="T28" fmla="*/ 96 w 218"/>
                  <a:gd name="T29" fmla="*/ 14 h 142"/>
                  <a:gd name="T30" fmla="*/ 38 w 218"/>
                  <a:gd name="T31" fmla="*/ 26 h 142"/>
                  <a:gd name="T32" fmla="*/ 0 w 218"/>
                  <a:gd name="T33" fmla="*/ 36 h 142"/>
                  <a:gd name="T34" fmla="*/ 0 w 218"/>
                  <a:gd name="T35" fmla="*/ 36 h 142"/>
                  <a:gd name="T36" fmla="*/ 0 w 218"/>
                  <a:gd name="T37" fmla="*/ 38 h 142"/>
                  <a:gd name="T38" fmla="*/ 0 w 218"/>
                  <a:gd name="T39" fmla="*/ 38 h 142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218"/>
                  <a:gd name="T61" fmla="*/ 0 h 142"/>
                  <a:gd name="T62" fmla="*/ 218 w 218"/>
                  <a:gd name="T63" fmla="*/ 142 h 142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218" h="142">
                    <a:moveTo>
                      <a:pt x="0" y="38"/>
                    </a:moveTo>
                    <a:lnTo>
                      <a:pt x="0" y="66"/>
                    </a:lnTo>
                    <a:lnTo>
                      <a:pt x="2" y="68"/>
                    </a:lnTo>
                    <a:lnTo>
                      <a:pt x="14" y="106"/>
                    </a:lnTo>
                    <a:lnTo>
                      <a:pt x="14" y="108"/>
                    </a:lnTo>
                    <a:lnTo>
                      <a:pt x="14" y="142"/>
                    </a:lnTo>
                    <a:lnTo>
                      <a:pt x="218" y="142"/>
                    </a:lnTo>
                    <a:lnTo>
                      <a:pt x="216" y="0"/>
                    </a:lnTo>
                    <a:lnTo>
                      <a:pt x="188" y="2"/>
                    </a:lnTo>
                    <a:lnTo>
                      <a:pt x="160" y="4"/>
                    </a:lnTo>
                    <a:lnTo>
                      <a:pt x="96" y="14"/>
                    </a:lnTo>
                    <a:lnTo>
                      <a:pt x="38" y="26"/>
                    </a:lnTo>
                    <a:lnTo>
                      <a:pt x="0" y="36"/>
                    </a:lnTo>
                    <a:lnTo>
                      <a:pt x="0" y="38"/>
                    </a:lnTo>
                    <a:close/>
                  </a:path>
                </a:pathLst>
              </a:custGeom>
              <a:solidFill>
                <a:srgbClr val="E6E6E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21559" name="Freeform 129"/>
              <p:cNvSpPr>
                <a:spLocks/>
              </p:cNvSpPr>
              <p:nvPr/>
            </p:nvSpPr>
            <p:spPr bwMode="auto">
              <a:xfrm>
                <a:off x="2702" y="2629"/>
                <a:ext cx="436" cy="748"/>
              </a:xfrm>
              <a:custGeom>
                <a:avLst/>
                <a:gdLst>
                  <a:gd name="T0" fmla="*/ 0 w 212"/>
                  <a:gd name="T1" fmla="*/ 364 h 364"/>
                  <a:gd name="T2" fmla="*/ 0 w 212"/>
                  <a:gd name="T3" fmla="*/ 364 h 364"/>
                  <a:gd name="T4" fmla="*/ 42 w 212"/>
                  <a:gd name="T5" fmla="*/ 354 h 364"/>
                  <a:gd name="T6" fmla="*/ 98 w 212"/>
                  <a:gd name="T7" fmla="*/ 344 h 364"/>
                  <a:gd name="T8" fmla="*/ 158 w 212"/>
                  <a:gd name="T9" fmla="*/ 334 h 364"/>
                  <a:gd name="T10" fmla="*/ 186 w 212"/>
                  <a:gd name="T11" fmla="*/ 330 h 364"/>
                  <a:gd name="T12" fmla="*/ 212 w 212"/>
                  <a:gd name="T13" fmla="*/ 330 h 364"/>
                  <a:gd name="T14" fmla="*/ 212 w 212"/>
                  <a:gd name="T15" fmla="*/ 330 h 364"/>
                  <a:gd name="T16" fmla="*/ 206 w 212"/>
                  <a:gd name="T17" fmla="*/ 68 h 364"/>
                  <a:gd name="T18" fmla="*/ 206 w 212"/>
                  <a:gd name="T19" fmla="*/ 68 h 364"/>
                  <a:gd name="T20" fmla="*/ 206 w 212"/>
                  <a:gd name="T21" fmla="*/ 58 h 364"/>
                  <a:gd name="T22" fmla="*/ 204 w 212"/>
                  <a:gd name="T23" fmla="*/ 46 h 364"/>
                  <a:gd name="T24" fmla="*/ 200 w 212"/>
                  <a:gd name="T25" fmla="*/ 38 h 364"/>
                  <a:gd name="T26" fmla="*/ 196 w 212"/>
                  <a:gd name="T27" fmla="*/ 30 h 364"/>
                  <a:gd name="T28" fmla="*/ 190 w 212"/>
                  <a:gd name="T29" fmla="*/ 24 h 364"/>
                  <a:gd name="T30" fmla="*/ 186 w 212"/>
                  <a:gd name="T31" fmla="*/ 18 h 364"/>
                  <a:gd name="T32" fmla="*/ 172 w 212"/>
                  <a:gd name="T33" fmla="*/ 10 h 364"/>
                  <a:gd name="T34" fmla="*/ 160 w 212"/>
                  <a:gd name="T35" fmla="*/ 4 h 364"/>
                  <a:gd name="T36" fmla="*/ 150 w 212"/>
                  <a:gd name="T37" fmla="*/ 2 h 364"/>
                  <a:gd name="T38" fmla="*/ 138 w 212"/>
                  <a:gd name="T39" fmla="*/ 0 h 364"/>
                  <a:gd name="T40" fmla="*/ 68 w 212"/>
                  <a:gd name="T41" fmla="*/ 0 h 364"/>
                  <a:gd name="T42" fmla="*/ 68 w 212"/>
                  <a:gd name="T43" fmla="*/ 0 h 364"/>
                  <a:gd name="T44" fmla="*/ 70 w 212"/>
                  <a:gd name="T45" fmla="*/ 14 h 364"/>
                  <a:gd name="T46" fmla="*/ 70 w 212"/>
                  <a:gd name="T47" fmla="*/ 14 h 364"/>
                  <a:gd name="T48" fmla="*/ 68 w 212"/>
                  <a:gd name="T49" fmla="*/ 50 h 364"/>
                  <a:gd name="T50" fmla="*/ 66 w 212"/>
                  <a:gd name="T51" fmla="*/ 88 h 364"/>
                  <a:gd name="T52" fmla="*/ 60 w 212"/>
                  <a:gd name="T53" fmla="*/ 136 h 364"/>
                  <a:gd name="T54" fmla="*/ 52 w 212"/>
                  <a:gd name="T55" fmla="*/ 190 h 364"/>
                  <a:gd name="T56" fmla="*/ 40 w 212"/>
                  <a:gd name="T57" fmla="*/ 248 h 364"/>
                  <a:gd name="T58" fmla="*/ 32 w 212"/>
                  <a:gd name="T59" fmla="*/ 278 h 364"/>
                  <a:gd name="T60" fmla="*/ 24 w 212"/>
                  <a:gd name="T61" fmla="*/ 308 h 364"/>
                  <a:gd name="T62" fmla="*/ 12 w 212"/>
                  <a:gd name="T63" fmla="*/ 336 h 364"/>
                  <a:gd name="T64" fmla="*/ 0 w 212"/>
                  <a:gd name="T65" fmla="*/ 364 h 364"/>
                  <a:gd name="T66" fmla="*/ 0 w 212"/>
                  <a:gd name="T67" fmla="*/ 364 h 364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212"/>
                  <a:gd name="T103" fmla="*/ 0 h 364"/>
                  <a:gd name="T104" fmla="*/ 212 w 212"/>
                  <a:gd name="T105" fmla="*/ 364 h 364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212" h="364">
                    <a:moveTo>
                      <a:pt x="0" y="364"/>
                    </a:moveTo>
                    <a:lnTo>
                      <a:pt x="0" y="364"/>
                    </a:lnTo>
                    <a:lnTo>
                      <a:pt x="42" y="354"/>
                    </a:lnTo>
                    <a:lnTo>
                      <a:pt x="98" y="344"/>
                    </a:lnTo>
                    <a:lnTo>
                      <a:pt x="158" y="334"/>
                    </a:lnTo>
                    <a:lnTo>
                      <a:pt x="186" y="330"/>
                    </a:lnTo>
                    <a:lnTo>
                      <a:pt x="212" y="330"/>
                    </a:lnTo>
                    <a:lnTo>
                      <a:pt x="206" y="68"/>
                    </a:lnTo>
                    <a:lnTo>
                      <a:pt x="206" y="58"/>
                    </a:lnTo>
                    <a:lnTo>
                      <a:pt x="204" y="46"/>
                    </a:lnTo>
                    <a:lnTo>
                      <a:pt x="200" y="38"/>
                    </a:lnTo>
                    <a:lnTo>
                      <a:pt x="196" y="30"/>
                    </a:lnTo>
                    <a:lnTo>
                      <a:pt x="190" y="24"/>
                    </a:lnTo>
                    <a:lnTo>
                      <a:pt x="186" y="18"/>
                    </a:lnTo>
                    <a:lnTo>
                      <a:pt x="172" y="10"/>
                    </a:lnTo>
                    <a:lnTo>
                      <a:pt x="160" y="4"/>
                    </a:lnTo>
                    <a:lnTo>
                      <a:pt x="150" y="2"/>
                    </a:lnTo>
                    <a:lnTo>
                      <a:pt x="138" y="0"/>
                    </a:lnTo>
                    <a:lnTo>
                      <a:pt x="68" y="0"/>
                    </a:lnTo>
                    <a:lnTo>
                      <a:pt x="70" y="14"/>
                    </a:lnTo>
                    <a:lnTo>
                      <a:pt x="68" y="50"/>
                    </a:lnTo>
                    <a:lnTo>
                      <a:pt x="66" y="88"/>
                    </a:lnTo>
                    <a:lnTo>
                      <a:pt x="60" y="136"/>
                    </a:lnTo>
                    <a:lnTo>
                      <a:pt x="52" y="190"/>
                    </a:lnTo>
                    <a:lnTo>
                      <a:pt x="40" y="248"/>
                    </a:lnTo>
                    <a:lnTo>
                      <a:pt x="32" y="278"/>
                    </a:lnTo>
                    <a:lnTo>
                      <a:pt x="24" y="308"/>
                    </a:lnTo>
                    <a:lnTo>
                      <a:pt x="12" y="336"/>
                    </a:lnTo>
                    <a:lnTo>
                      <a:pt x="0" y="364"/>
                    </a:lnTo>
                    <a:close/>
                  </a:path>
                </a:pathLst>
              </a:custGeom>
              <a:solidFill>
                <a:srgbClr val="E6E6E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21560" name="Freeform 130"/>
              <p:cNvSpPr>
                <a:spLocks/>
              </p:cNvSpPr>
              <p:nvPr/>
            </p:nvSpPr>
            <p:spPr bwMode="auto">
              <a:xfrm>
                <a:off x="1568" y="3484"/>
                <a:ext cx="1126" cy="128"/>
              </a:xfrm>
              <a:custGeom>
                <a:avLst/>
                <a:gdLst>
                  <a:gd name="T0" fmla="*/ 548 w 548"/>
                  <a:gd name="T1" fmla="*/ 32 h 62"/>
                  <a:gd name="T2" fmla="*/ 548 w 548"/>
                  <a:gd name="T3" fmla="*/ 32 h 62"/>
                  <a:gd name="T4" fmla="*/ 538 w 548"/>
                  <a:gd name="T5" fmla="*/ 0 h 62"/>
                  <a:gd name="T6" fmla="*/ 538 w 548"/>
                  <a:gd name="T7" fmla="*/ 0 h 62"/>
                  <a:gd name="T8" fmla="*/ 10 w 548"/>
                  <a:gd name="T9" fmla="*/ 0 h 62"/>
                  <a:gd name="T10" fmla="*/ 10 w 548"/>
                  <a:gd name="T11" fmla="*/ 0 h 62"/>
                  <a:gd name="T12" fmla="*/ 0 w 548"/>
                  <a:gd name="T13" fmla="*/ 32 h 62"/>
                  <a:gd name="T14" fmla="*/ 0 w 548"/>
                  <a:gd name="T15" fmla="*/ 32 h 62"/>
                  <a:gd name="T16" fmla="*/ 0 w 548"/>
                  <a:gd name="T17" fmla="*/ 62 h 62"/>
                  <a:gd name="T18" fmla="*/ 0 w 548"/>
                  <a:gd name="T19" fmla="*/ 62 h 62"/>
                  <a:gd name="T20" fmla="*/ 10 w 548"/>
                  <a:gd name="T21" fmla="*/ 62 h 62"/>
                  <a:gd name="T22" fmla="*/ 538 w 548"/>
                  <a:gd name="T23" fmla="*/ 62 h 62"/>
                  <a:gd name="T24" fmla="*/ 538 w 548"/>
                  <a:gd name="T25" fmla="*/ 62 h 62"/>
                  <a:gd name="T26" fmla="*/ 548 w 548"/>
                  <a:gd name="T27" fmla="*/ 62 h 62"/>
                  <a:gd name="T28" fmla="*/ 548 w 548"/>
                  <a:gd name="T29" fmla="*/ 62 h 62"/>
                  <a:gd name="T30" fmla="*/ 548 w 548"/>
                  <a:gd name="T31" fmla="*/ 32 h 62"/>
                  <a:gd name="T32" fmla="*/ 548 w 548"/>
                  <a:gd name="T33" fmla="*/ 32 h 62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548"/>
                  <a:gd name="T52" fmla="*/ 0 h 62"/>
                  <a:gd name="T53" fmla="*/ 548 w 548"/>
                  <a:gd name="T54" fmla="*/ 62 h 62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548" h="62">
                    <a:moveTo>
                      <a:pt x="548" y="32"/>
                    </a:moveTo>
                    <a:lnTo>
                      <a:pt x="548" y="32"/>
                    </a:lnTo>
                    <a:lnTo>
                      <a:pt x="538" y="0"/>
                    </a:lnTo>
                    <a:lnTo>
                      <a:pt x="10" y="0"/>
                    </a:lnTo>
                    <a:lnTo>
                      <a:pt x="0" y="32"/>
                    </a:lnTo>
                    <a:lnTo>
                      <a:pt x="0" y="62"/>
                    </a:lnTo>
                    <a:lnTo>
                      <a:pt x="10" y="62"/>
                    </a:lnTo>
                    <a:lnTo>
                      <a:pt x="538" y="62"/>
                    </a:lnTo>
                    <a:lnTo>
                      <a:pt x="548" y="62"/>
                    </a:lnTo>
                    <a:lnTo>
                      <a:pt x="548" y="32"/>
                    </a:lnTo>
                    <a:close/>
                  </a:path>
                </a:pathLst>
              </a:custGeom>
              <a:solidFill>
                <a:srgbClr val="BFBFB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21561" name="Freeform 131"/>
              <p:cNvSpPr>
                <a:spLocks/>
              </p:cNvSpPr>
              <p:nvPr/>
            </p:nvSpPr>
            <p:spPr bwMode="auto">
              <a:xfrm>
                <a:off x="1449" y="2600"/>
                <a:ext cx="1364" cy="786"/>
              </a:xfrm>
              <a:custGeom>
                <a:avLst/>
                <a:gdLst>
                  <a:gd name="T0" fmla="*/ 592 w 664"/>
                  <a:gd name="T1" fmla="*/ 382 h 382"/>
                  <a:gd name="T2" fmla="*/ 616 w 664"/>
                  <a:gd name="T3" fmla="*/ 326 h 382"/>
                  <a:gd name="T4" fmla="*/ 634 w 664"/>
                  <a:gd name="T5" fmla="*/ 268 h 382"/>
                  <a:gd name="T6" fmla="*/ 656 w 664"/>
                  <a:gd name="T7" fmla="*/ 152 h 382"/>
                  <a:gd name="T8" fmla="*/ 664 w 664"/>
                  <a:gd name="T9" fmla="*/ 64 h 382"/>
                  <a:gd name="T10" fmla="*/ 664 w 664"/>
                  <a:gd name="T11" fmla="*/ 28 h 382"/>
                  <a:gd name="T12" fmla="*/ 660 w 664"/>
                  <a:gd name="T13" fmla="*/ 12 h 382"/>
                  <a:gd name="T14" fmla="*/ 650 w 664"/>
                  <a:gd name="T15" fmla="*/ 4 h 382"/>
                  <a:gd name="T16" fmla="*/ 634 w 664"/>
                  <a:gd name="T17" fmla="*/ 0 h 382"/>
                  <a:gd name="T18" fmla="*/ 570 w 664"/>
                  <a:gd name="T19" fmla="*/ 0 h 382"/>
                  <a:gd name="T20" fmla="*/ 576 w 664"/>
                  <a:gd name="T21" fmla="*/ 18 h 382"/>
                  <a:gd name="T22" fmla="*/ 574 w 664"/>
                  <a:gd name="T23" fmla="*/ 44 h 382"/>
                  <a:gd name="T24" fmla="*/ 568 w 664"/>
                  <a:gd name="T25" fmla="*/ 108 h 382"/>
                  <a:gd name="T26" fmla="*/ 552 w 664"/>
                  <a:gd name="T27" fmla="*/ 190 h 382"/>
                  <a:gd name="T28" fmla="*/ 532 w 664"/>
                  <a:gd name="T29" fmla="*/ 254 h 382"/>
                  <a:gd name="T30" fmla="*/ 522 w 664"/>
                  <a:gd name="T31" fmla="*/ 274 h 382"/>
                  <a:gd name="T32" fmla="*/ 506 w 664"/>
                  <a:gd name="T33" fmla="*/ 294 h 382"/>
                  <a:gd name="T34" fmla="*/ 486 w 664"/>
                  <a:gd name="T35" fmla="*/ 308 h 382"/>
                  <a:gd name="T36" fmla="*/ 458 w 664"/>
                  <a:gd name="T37" fmla="*/ 314 h 382"/>
                  <a:gd name="T38" fmla="*/ 206 w 664"/>
                  <a:gd name="T39" fmla="*/ 314 h 382"/>
                  <a:gd name="T40" fmla="*/ 178 w 664"/>
                  <a:gd name="T41" fmla="*/ 308 h 382"/>
                  <a:gd name="T42" fmla="*/ 160 w 664"/>
                  <a:gd name="T43" fmla="*/ 294 h 382"/>
                  <a:gd name="T44" fmla="*/ 142 w 664"/>
                  <a:gd name="T45" fmla="*/ 274 h 382"/>
                  <a:gd name="T46" fmla="*/ 134 w 664"/>
                  <a:gd name="T47" fmla="*/ 254 h 382"/>
                  <a:gd name="T48" fmla="*/ 112 w 664"/>
                  <a:gd name="T49" fmla="*/ 190 h 382"/>
                  <a:gd name="T50" fmla="*/ 96 w 664"/>
                  <a:gd name="T51" fmla="*/ 108 h 382"/>
                  <a:gd name="T52" fmla="*/ 90 w 664"/>
                  <a:gd name="T53" fmla="*/ 44 h 382"/>
                  <a:gd name="T54" fmla="*/ 88 w 664"/>
                  <a:gd name="T55" fmla="*/ 18 h 382"/>
                  <a:gd name="T56" fmla="*/ 94 w 664"/>
                  <a:gd name="T57" fmla="*/ 0 h 382"/>
                  <a:gd name="T58" fmla="*/ 30 w 664"/>
                  <a:gd name="T59" fmla="*/ 0 h 382"/>
                  <a:gd name="T60" fmla="*/ 12 w 664"/>
                  <a:gd name="T61" fmla="*/ 4 h 382"/>
                  <a:gd name="T62" fmla="*/ 4 w 664"/>
                  <a:gd name="T63" fmla="*/ 12 h 382"/>
                  <a:gd name="T64" fmla="*/ 0 w 664"/>
                  <a:gd name="T65" fmla="*/ 28 h 382"/>
                  <a:gd name="T66" fmla="*/ 0 w 664"/>
                  <a:gd name="T67" fmla="*/ 64 h 382"/>
                  <a:gd name="T68" fmla="*/ 8 w 664"/>
                  <a:gd name="T69" fmla="*/ 152 h 382"/>
                  <a:gd name="T70" fmla="*/ 30 w 664"/>
                  <a:gd name="T71" fmla="*/ 268 h 382"/>
                  <a:gd name="T72" fmla="*/ 48 w 664"/>
                  <a:gd name="T73" fmla="*/ 326 h 382"/>
                  <a:gd name="T74" fmla="*/ 72 w 664"/>
                  <a:gd name="T75" fmla="*/ 382 h 382"/>
                  <a:gd name="T76" fmla="*/ 592 w 664"/>
                  <a:gd name="T77" fmla="*/ 382 h 382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w 664"/>
                  <a:gd name="T118" fmla="*/ 0 h 382"/>
                  <a:gd name="T119" fmla="*/ 664 w 664"/>
                  <a:gd name="T120" fmla="*/ 382 h 382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T117" t="T118" r="T119" b="T120"/>
                <a:pathLst>
                  <a:path w="664" h="382">
                    <a:moveTo>
                      <a:pt x="592" y="382"/>
                    </a:moveTo>
                    <a:lnTo>
                      <a:pt x="592" y="382"/>
                    </a:lnTo>
                    <a:lnTo>
                      <a:pt x="604" y="354"/>
                    </a:lnTo>
                    <a:lnTo>
                      <a:pt x="616" y="326"/>
                    </a:lnTo>
                    <a:lnTo>
                      <a:pt x="626" y="298"/>
                    </a:lnTo>
                    <a:lnTo>
                      <a:pt x="634" y="268"/>
                    </a:lnTo>
                    <a:lnTo>
                      <a:pt x="646" y="208"/>
                    </a:lnTo>
                    <a:lnTo>
                      <a:pt x="656" y="152"/>
                    </a:lnTo>
                    <a:lnTo>
                      <a:pt x="660" y="104"/>
                    </a:lnTo>
                    <a:lnTo>
                      <a:pt x="664" y="64"/>
                    </a:lnTo>
                    <a:lnTo>
                      <a:pt x="664" y="28"/>
                    </a:lnTo>
                    <a:lnTo>
                      <a:pt x="664" y="18"/>
                    </a:lnTo>
                    <a:lnTo>
                      <a:pt x="660" y="12"/>
                    </a:lnTo>
                    <a:lnTo>
                      <a:pt x="656" y="6"/>
                    </a:lnTo>
                    <a:lnTo>
                      <a:pt x="650" y="4"/>
                    </a:lnTo>
                    <a:lnTo>
                      <a:pt x="640" y="0"/>
                    </a:lnTo>
                    <a:lnTo>
                      <a:pt x="634" y="0"/>
                    </a:lnTo>
                    <a:lnTo>
                      <a:pt x="570" y="0"/>
                    </a:lnTo>
                    <a:lnTo>
                      <a:pt x="574" y="6"/>
                    </a:lnTo>
                    <a:lnTo>
                      <a:pt x="576" y="18"/>
                    </a:lnTo>
                    <a:lnTo>
                      <a:pt x="574" y="44"/>
                    </a:lnTo>
                    <a:lnTo>
                      <a:pt x="572" y="72"/>
                    </a:lnTo>
                    <a:lnTo>
                      <a:pt x="568" y="108"/>
                    </a:lnTo>
                    <a:lnTo>
                      <a:pt x="562" y="148"/>
                    </a:lnTo>
                    <a:lnTo>
                      <a:pt x="552" y="190"/>
                    </a:lnTo>
                    <a:lnTo>
                      <a:pt x="540" y="234"/>
                    </a:lnTo>
                    <a:lnTo>
                      <a:pt x="532" y="254"/>
                    </a:lnTo>
                    <a:lnTo>
                      <a:pt x="522" y="274"/>
                    </a:lnTo>
                    <a:lnTo>
                      <a:pt x="518" y="280"/>
                    </a:lnTo>
                    <a:lnTo>
                      <a:pt x="506" y="294"/>
                    </a:lnTo>
                    <a:lnTo>
                      <a:pt x="498" y="302"/>
                    </a:lnTo>
                    <a:lnTo>
                      <a:pt x="486" y="308"/>
                    </a:lnTo>
                    <a:lnTo>
                      <a:pt x="474" y="312"/>
                    </a:lnTo>
                    <a:lnTo>
                      <a:pt x="458" y="314"/>
                    </a:lnTo>
                    <a:lnTo>
                      <a:pt x="206" y="314"/>
                    </a:lnTo>
                    <a:lnTo>
                      <a:pt x="192" y="312"/>
                    </a:lnTo>
                    <a:lnTo>
                      <a:pt x="178" y="308"/>
                    </a:lnTo>
                    <a:lnTo>
                      <a:pt x="168" y="302"/>
                    </a:lnTo>
                    <a:lnTo>
                      <a:pt x="160" y="294"/>
                    </a:lnTo>
                    <a:lnTo>
                      <a:pt x="146" y="280"/>
                    </a:lnTo>
                    <a:lnTo>
                      <a:pt x="142" y="274"/>
                    </a:lnTo>
                    <a:lnTo>
                      <a:pt x="134" y="254"/>
                    </a:lnTo>
                    <a:lnTo>
                      <a:pt x="124" y="234"/>
                    </a:lnTo>
                    <a:lnTo>
                      <a:pt x="112" y="190"/>
                    </a:lnTo>
                    <a:lnTo>
                      <a:pt x="102" y="148"/>
                    </a:lnTo>
                    <a:lnTo>
                      <a:pt x="96" y="108"/>
                    </a:lnTo>
                    <a:lnTo>
                      <a:pt x="92" y="72"/>
                    </a:lnTo>
                    <a:lnTo>
                      <a:pt x="90" y="44"/>
                    </a:lnTo>
                    <a:lnTo>
                      <a:pt x="88" y="18"/>
                    </a:lnTo>
                    <a:lnTo>
                      <a:pt x="90" y="8"/>
                    </a:lnTo>
                    <a:lnTo>
                      <a:pt x="94" y="0"/>
                    </a:lnTo>
                    <a:lnTo>
                      <a:pt x="30" y="0"/>
                    </a:lnTo>
                    <a:lnTo>
                      <a:pt x="20" y="0"/>
                    </a:lnTo>
                    <a:lnTo>
                      <a:pt x="12" y="4"/>
                    </a:lnTo>
                    <a:lnTo>
                      <a:pt x="8" y="8"/>
                    </a:lnTo>
                    <a:lnTo>
                      <a:pt x="4" y="12"/>
                    </a:lnTo>
                    <a:lnTo>
                      <a:pt x="0" y="22"/>
                    </a:lnTo>
                    <a:lnTo>
                      <a:pt x="0" y="28"/>
                    </a:lnTo>
                    <a:lnTo>
                      <a:pt x="0" y="64"/>
                    </a:lnTo>
                    <a:lnTo>
                      <a:pt x="4" y="104"/>
                    </a:lnTo>
                    <a:lnTo>
                      <a:pt x="8" y="152"/>
                    </a:lnTo>
                    <a:lnTo>
                      <a:pt x="18" y="208"/>
                    </a:lnTo>
                    <a:lnTo>
                      <a:pt x="30" y="268"/>
                    </a:lnTo>
                    <a:lnTo>
                      <a:pt x="38" y="298"/>
                    </a:lnTo>
                    <a:lnTo>
                      <a:pt x="48" y="326"/>
                    </a:lnTo>
                    <a:lnTo>
                      <a:pt x="60" y="354"/>
                    </a:lnTo>
                    <a:lnTo>
                      <a:pt x="72" y="382"/>
                    </a:lnTo>
                    <a:lnTo>
                      <a:pt x="592" y="382"/>
                    </a:lnTo>
                    <a:close/>
                  </a:path>
                </a:pathLst>
              </a:custGeom>
              <a:solidFill>
                <a:srgbClr val="59595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21562" name="Freeform 132"/>
              <p:cNvSpPr>
                <a:spLocks noEditPoints="1"/>
              </p:cNvSpPr>
              <p:nvPr/>
            </p:nvSpPr>
            <p:spPr bwMode="auto">
              <a:xfrm>
                <a:off x="1572" y="2600"/>
                <a:ext cx="1237" cy="786"/>
              </a:xfrm>
              <a:custGeom>
                <a:avLst/>
                <a:gdLst>
                  <a:gd name="T0" fmla="*/ 510 w 602"/>
                  <a:gd name="T1" fmla="*/ 0 h 382"/>
                  <a:gd name="T2" fmla="*/ 510 w 602"/>
                  <a:gd name="T3" fmla="*/ 0 h 382"/>
                  <a:gd name="T4" fmla="*/ 510 w 602"/>
                  <a:gd name="T5" fmla="*/ 0 h 382"/>
                  <a:gd name="T6" fmla="*/ 510 w 602"/>
                  <a:gd name="T7" fmla="*/ 0 h 382"/>
                  <a:gd name="T8" fmla="*/ 510 w 602"/>
                  <a:gd name="T9" fmla="*/ 0 h 382"/>
                  <a:gd name="T10" fmla="*/ 510 w 602"/>
                  <a:gd name="T11" fmla="*/ 0 h 382"/>
                  <a:gd name="T12" fmla="*/ 510 w 602"/>
                  <a:gd name="T13" fmla="*/ 0 h 382"/>
                  <a:gd name="T14" fmla="*/ 528 w 602"/>
                  <a:gd name="T15" fmla="*/ 356 h 382"/>
                  <a:gd name="T16" fmla="*/ 0 w 602"/>
                  <a:gd name="T17" fmla="*/ 356 h 382"/>
                  <a:gd name="T18" fmla="*/ 0 w 602"/>
                  <a:gd name="T19" fmla="*/ 356 h 382"/>
                  <a:gd name="T20" fmla="*/ 12 w 602"/>
                  <a:gd name="T21" fmla="*/ 382 h 382"/>
                  <a:gd name="T22" fmla="*/ 532 w 602"/>
                  <a:gd name="T23" fmla="*/ 382 h 382"/>
                  <a:gd name="T24" fmla="*/ 532 w 602"/>
                  <a:gd name="T25" fmla="*/ 382 h 382"/>
                  <a:gd name="T26" fmla="*/ 548 w 602"/>
                  <a:gd name="T27" fmla="*/ 346 h 382"/>
                  <a:gd name="T28" fmla="*/ 562 w 602"/>
                  <a:gd name="T29" fmla="*/ 308 h 382"/>
                  <a:gd name="T30" fmla="*/ 574 w 602"/>
                  <a:gd name="T31" fmla="*/ 268 h 382"/>
                  <a:gd name="T32" fmla="*/ 582 w 602"/>
                  <a:gd name="T33" fmla="*/ 230 h 382"/>
                  <a:gd name="T34" fmla="*/ 590 w 602"/>
                  <a:gd name="T35" fmla="*/ 190 h 382"/>
                  <a:gd name="T36" fmla="*/ 596 w 602"/>
                  <a:gd name="T37" fmla="*/ 154 h 382"/>
                  <a:gd name="T38" fmla="*/ 602 w 602"/>
                  <a:gd name="T39" fmla="*/ 90 h 382"/>
                  <a:gd name="T40" fmla="*/ 602 w 602"/>
                  <a:gd name="T41" fmla="*/ 90 h 382"/>
                  <a:gd name="T42" fmla="*/ 594 w 602"/>
                  <a:gd name="T43" fmla="*/ 152 h 382"/>
                  <a:gd name="T44" fmla="*/ 588 w 602"/>
                  <a:gd name="T45" fmla="*/ 186 h 382"/>
                  <a:gd name="T46" fmla="*/ 580 w 602"/>
                  <a:gd name="T47" fmla="*/ 220 h 382"/>
                  <a:gd name="T48" fmla="*/ 570 w 602"/>
                  <a:gd name="T49" fmla="*/ 256 h 382"/>
                  <a:gd name="T50" fmla="*/ 558 w 602"/>
                  <a:gd name="T51" fmla="*/ 290 h 382"/>
                  <a:gd name="T52" fmla="*/ 544 w 602"/>
                  <a:gd name="T53" fmla="*/ 324 h 382"/>
                  <a:gd name="T54" fmla="*/ 528 w 602"/>
                  <a:gd name="T55" fmla="*/ 356 h 382"/>
                  <a:gd name="T56" fmla="*/ 528 w 602"/>
                  <a:gd name="T57" fmla="*/ 356 h 382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602"/>
                  <a:gd name="T88" fmla="*/ 0 h 382"/>
                  <a:gd name="T89" fmla="*/ 602 w 602"/>
                  <a:gd name="T90" fmla="*/ 382 h 382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602" h="382">
                    <a:moveTo>
                      <a:pt x="510" y="0"/>
                    </a:moveTo>
                    <a:lnTo>
                      <a:pt x="510" y="0"/>
                    </a:lnTo>
                    <a:close/>
                    <a:moveTo>
                      <a:pt x="528" y="356"/>
                    </a:moveTo>
                    <a:lnTo>
                      <a:pt x="0" y="356"/>
                    </a:lnTo>
                    <a:lnTo>
                      <a:pt x="12" y="382"/>
                    </a:lnTo>
                    <a:lnTo>
                      <a:pt x="532" y="382"/>
                    </a:lnTo>
                    <a:lnTo>
                      <a:pt x="548" y="346"/>
                    </a:lnTo>
                    <a:lnTo>
                      <a:pt x="562" y="308"/>
                    </a:lnTo>
                    <a:lnTo>
                      <a:pt x="574" y="268"/>
                    </a:lnTo>
                    <a:lnTo>
                      <a:pt x="582" y="230"/>
                    </a:lnTo>
                    <a:lnTo>
                      <a:pt x="590" y="190"/>
                    </a:lnTo>
                    <a:lnTo>
                      <a:pt x="596" y="154"/>
                    </a:lnTo>
                    <a:lnTo>
                      <a:pt x="602" y="90"/>
                    </a:lnTo>
                    <a:lnTo>
                      <a:pt x="594" y="152"/>
                    </a:lnTo>
                    <a:lnTo>
                      <a:pt x="588" y="186"/>
                    </a:lnTo>
                    <a:lnTo>
                      <a:pt x="580" y="220"/>
                    </a:lnTo>
                    <a:lnTo>
                      <a:pt x="570" y="256"/>
                    </a:lnTo>
                    <a:lnTo>
                      <a:pt x="558" y="290"/>
                    </a:lnTo>
                    <a:lnTo>
                      <a:pt x="544" y="324"/>
                    </a:lnTo>
                    <a:lnTo>
                      <a:pt x="528" y="356"/>
                    </a:lnTo>
                    <a:close/>
                  </a:path>
                </a:pathLst>
              </a:custGeom>
              <a:solidFill>
                <a:srgbClr val="383838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21563" name="Freeform 133"/>
              <p:cNvSpPr>
                <a:spLocks/>
              </p:cNvSpPr>
              <p:nvPr/>
            </p:nvSpPr>
            <p:spPr bwMode="auto">
              <a:xfrm>
                <a:off x="1124" y="2629"/>
                <a:ext cx="206" cy="679"/>
              </a:xfrm>
              <a:custGeom>
                <a:avLst/>
                <a:gdLst>
                  <a:gd name="T0" fmla="*/ 32 w 100"/>
                  <a:gd name="T1" fmla="*/ 70 h 330"/>
                  <a:gd name="T2" fmla="*/ 32 w 100"/>
                  <a:gd name="T3" fmla="*/ 70 h 330"/>
                  <a:gd name="T4" fmla="*/ 32 w 100"/>
                  <a:gd name="T5" fmla="*/ 58 h 330"/>
                  <a:gd name="T6" fmla="*/ 36 w 100"/>
                  <a:gd name="T7" fmla="*/ 46 h 330"/>
                  <a:gd name="T8" fmla="*/ 40 w 100"/>
                  <a:gd name="T9" fmla="*/ 34 h 330"/>
                  <a:gd name="T10" fmla="*/ 48 w 100"/>
                  <a:gd name="T11" fmla="*/ 22 h 330"/>
                  <a:gd name="T12" fmla="*/ 54 w 100"/>
                  <a:gd name="T13" fmla="*/ 16 h 330"/>
                  <a:gd name="T14" fmla="*/ 60 w 100"/>
                  <a:gd name="T15" fmla="*/ 10 h 330"/>
                  <a:gd name="T16" fmla="*/ 68 w 100"/>
                  <a:gd name="T17" fmla="*/ 6 h 330"/>
                  <a:gd name="T18" fmla="*/ 78 w 100"/>
                  <a:gd name="T19" fmla="*/ 4 h 330"/>
                  <a:gd name="T20" fmla="*/ 88 w 100"/>
                  <a:gd name="T21" fmla="*/ 2 h 330"/>
                  <a:gd name="T22" fmla="*/ 100 w 100"/>
                  <a:gd name="T23" fmla="*/ 0 h 330"/>
                  <a:gd name="T24" fmla="*/ 74 w 100"/>
                  <a:gd name="T25" fmla="*/ 0 h 330"/>
                  <a:gd name="T26" fmla="*/ 74 w 100"/>
                  <a:gd name="T27" fmla="*/ 0 h 330"/>
                  <a:gd name="T28" fmla="*/ 62 w 100"/>
                  <a:gd name="T29" fmla="*/ 2 h 330"/>
                  <a:gd name="T30" fmla="*/ 52 w 100"/>
                  <a:gd name="T31" fmla="*/ 4 h 330"/>
                  <a:gd name="T32" fmla="*/ 42 w 100"/>
                  <a:gd name="T33" fmla="*/ 6 h 330"/>
                  <a:gd name="T34" fmla="*/ 36 w 100"/>
                  <a:gd name="T35" fmla="*/ 10 h 330"/>
                  <a:gd name="T36" fmla="*/ 28 w 100"/>
                  <a:gd name="T37" fmla="*/ 16 h 330"/>
                  <a:gd name="T38" fmla="*/ 24 w 100"/>
                  <a:gd name="T39" fmla="*/ 22 h 330"/>
                  <a:gd name="T40" fmla="*/ 14 w 100"/>
                  <a:gd name="T41" fmla="*/ 34 h 330"/>
                  <a:gd name="T42" fmla="*/ 10 w 100"/>
                  <a:gd name="T43" fmla="*/ 46 h 330"/>
                  <a:gd name="T44" fmla="*/ 8 w 100"/>
                  <a:gd name="T45" fmla="*/ 58 h 330"/>
                  <a:gd name="T46" fmla="*/ 6 w 100"/>
                  <a:gd name="T47" fmla="*/ 70 h 330"/>
                  <a:gd name="T48" fmla="*/ 0 w 100"/>
                  <a:gd name="T49" fmla="*/ 330 h 330"/>
                  <a:gd name="T50" fmla="*/ 0 w 100"/>
                  <a:gd name="T51" fmla="*/ 330 h 330"/>
                  <a:gd name="T52" fmla="*/ 26 w 100"/>
                  <a:gd name="T53" fmla="*/ 330 h 330"/>
                  <a:gd name="T54" fmla="*/ 32 w 100"/>
                  <a:gd name="T55" fmla="*/ 70 h 330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w 100"/>
                  <a:gd name="T85" fmla="*/ 0 h 330"/>
                  <a:gd name="T86" fmla="*/ 100 w 100"/>
                  <a:gd name="T87" fmla="*/ 330 h 330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T84" t="T85" r="T86" b="T87"/>
                <a:pathLst>
                  <a:path w="100" h="330">
                    <a:moveTo>
                      <a:pt x="32" y="70"/>
                    </a:moveTo>
                    <a:lnTo>
                      <a:pt x="32" y="70"/>
                    </a:lnTo>
                    <a:lnTo>
                      <a:pt x="32" y="58"/>
                    </a:lnTo>
                    <a:lnTo>
                      <a:pt x="36" y="46"/>
                    </a:lnTo>
                    <a:lnTo>
                      <a:pt x="40" y="34"/>
                    </a:lnTo>
                    <a:lnTo>
                      <a:pt x="48" y="22"/>
                    </a:lnTo>
                    <a:lnTo>
                      <a:pt x="54" y="16"/>
                    </a:lnTo>
                    <a:lnTo>
                      <a:pt x="60" y="10"/>
                    </a:lnTo>
                    <a:lnTo>
                      <a:pt x="68" y="6"/>
                    </a:lnTo>
                    <a:lnTo>
                      <a:pt x="78" y="4"/>
                    </a:lnTo>
                    <a:lnTo>
                      <a:pt x="88" y="2"/>
                    </a:lnTo>
                    <a:lnTo>
                      <a:pt x="100" y="0"/>
                    </a:lnTo>
                    <a:lnTo>
                      <a:pt x="74" y="0"/>
                    </a:lnTo>
                    <a:lnTo>
                      <a:pt x="62" y="2"/>
                    </a:lnTo>
                    <a:lnTo>
                      <a:pt x="52" y="4"/>
                    </a:lnTo>
                    <a:lnTo>
                      <a:pt x="42" y="6"/>
                    </a:lnTo>
                    <a:lnTo>
                      <a:pt x="36" y="10"/>
                    </a:lnTo>
                    <a:lnTo>
                      <a:pt x="28" y="16"/>
                    </a:lnTo>
                    <a:lnTo>
                      <a:pt x="24" y="22"/>
                    </a:lnTo>
                    <a:lnTo>
                      <a:pt x="14" y="34"/>
                    </a:lnTo>
                    <a:lnTo>
                      <a:pt x="10" y="46"/>
                    </a:lnTo>
                    <a:lnTo>
                      <a:pt x="8" y="58"/>
                    </a:lnTo>
                    <a:lnTo>
                      <a:pt x="6" y="70"/>
                    </a:lnTo>
                    <a:lnTo>
                      <a:pt x="0" y="330"/>
                    </a:lnTo>
                    <a:lnTo>
                      <a:pt x="26" y="330"/>
                    </a:lnTo>
                    <a:lnTo>
                      <a:pt x="32" y="70"/>
                    </a:lnTo>
                    <a:close/>
                  </a:path>
                </a:pathLst>
              </a:custGeom>
              <a:solidFill>
                <a:srgbClr val="BFBFB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21564" name="Freeform 134"/>
              <p:cNvSpPr>
                <a:spLocks/>
              </p:cNvSpPr>
              <p:nvPr/>
            </p:nvSpPr>
            <p:spPr bwMode="auto">
              <a:xfrm>
                <a:off x="1120" y="3324"/>
                <a:ext cx="58" cy="292"/>
              </a:xfrm>
              <a:custGeom>
                <a:avLst/>
                <a:gdLst>
                  <a:gd name="T0" fmla="*/ 2 w 28"/>
                  <a:gd name="T1" fmla="*/ 0 h 142"/>
                  <a:gd name="T2" fmla="*/ 0 w 28"/>
                  <a:gd name="T3" fmla="*/ 142 h 142"/>
                  <a:gd name="T4" fmla="*/ 24 w 28"/>
                  <a:gd name="T5" fmla="*/ 142 h 142"/>
                  <a:gd name="T6" fmla="*/ 28 w 28"/>
                  <a:gd name="T7" fmla="*/ 0 h 142"/>
                  <a:gd name="T8" fmla="*/ 28 w 28"/>
                  <a:gd name="T9" fmla="*/ 0 h 142"/>
                  <a:gd name="T10" fmla="*/ 2 w 28"/>
                  <a:gd name="T11" fmla="*/ 0 h 142"/>
                  <a:gd name="T12" fmla="*/ 2 w 28"/>
                  <a:gd name="T13" fmla="*/ 0 h 14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8"/>
                  <a:gd name="T22" fmla="*/ 0 h 142"/>
                  <a:gd name="T23" fmla="*/ 28 w 28"/>
                  <a:gd name="T24" fmla="*/ 142 h 14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8" h="142">
                    <a:moveTo>
                      <a:pt x="2" y="0"/>
                    </a:moveTo>
                    <a:lnTo>
                      <a:pt x="0" y="142"/>
                    </a:lnTo>
                    <a:lnTo>
                      <a:pt x="24" y="142"/>
                    </a:lnTo>
                    <a:lnTo>
                      <a:pt x="28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BFBFB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21565" name="Freeform 135"/>
              <p:cNvSpPr>
                <a:spLocks/>
              </p:cNvSpPr>
              <p:nvPr/>
            </p:nvSpPr>
            <p:spPr bwMode="auto">
              <a:xfrm>
                <a:off x="1178" y="2629"/>
                <a:ext cx="382" cy="748"/>
              </a:xfrm>
              <a:custGeom>
                <a:avLst/>
                <a:gdLst>
                  <a:gd name="T0" fmla="*/ 6 w 186"/>
                  <a:gd name="T1" fmla="*/ 70 h 364"/>
                  <a:gd name="T2" fmla="*/ 0 w 186"/>
                  <a:gd name="T3" fmla="*/ 330 h 364"/>
                  <a:gd name="T4" fmla="*/ 0 w 186"/>
                  <a:gd name="T5" fmla="*/ 330 h 364"/>
                  <a:gd name="T6" fmla="*/ 50 w 186"/>
                  <a:gd name="T7" fmla="*/ 336 h 364"/>
                  <a:gd name="T8" fmla="*/ 104 w 186"/>
                  <a:gd name="T9" fmla="*/ 346 h 364"/>
                  <a:gd name="T10" fmla="*/ 186 w 186"/>
                  <a:gd name="T11" fmla="*/ 364 h 364"/>
                  <a:gd name="T12" fmla="*/ 186 w 186"/>
                  <a:gd name="T13" fmla="*/ 364 h 364"/>
                  <a:gd name="T14" fmla="*/ 174 w 186"/>
                  <a:gd name="T15" fmla="*/ 336 h 364"/>
                  <a:gd name="T16" fmla="*/ 162 w 186"/>
                  <a:gd name="T17" fmla="*/ 308 h 364"/>
                  <a:gd name="T18" fmla="*/ 154 w 186"/>
                  <a:gd name="T19" fmla="*/ 278 h 364"/>
                  <a:gd name="T20" fmla="*/ 146 w 186"/>
                  <a:gd name="T21" fmla="*/ 248 h 364"/>
                  <a:gd name="T22" fmla="*/ 134 w 186"/>
                  <a:gd name="T23" fmla="*/ 190 h 364"/>
                  <a:gd name="T24" fmla="*/ 126 w 186"/>
                  <a:gd name="T25" fmla="*/ 136 h 364"/>
                  <a:gd name="T26" fmla="*/ 120 w 186"/>
                  <a:gd name="T27" fmla="*/ 88 h 364"/>
                  <a:gd name="T28" fmla="*/ 118 w 186"/>
                  <a:gd name="T29" fmla="*/ 50 h 364"/>
                  <a:gd name="T30" fmla="*/ 116 w 186"/>
                  <a:gd name="T31" fmla="*/ 14 h 364"/>
                  <a:gd name="T32" fmla="*/ 116 w 186"/>
                  <a:gd name="T33" fmla="*/ 14 h 364"/>
                  <a:gd name="T34" fmla="*/ 118 w 186"/>
                  <a:gd name="T35" fmla="*/ 0 h 364"/>
                  <a:gd name="T36" fmla="*/ 74 w 186"/>
                  <a:gd name="T37" fmla="*/ 0 h 364"/>
                  <a:gd name="T38" fmla="*/ 74 w 186"/>
                  <a:gd name="T39" fmla="*/ 0 h 364"/>
                  <a:gd name="T40" fmla="*/ 62 w 186"/>
                  <a:gd name="T41" fmla="*/ 2 h 364"/>
                  <a:gd name="T42" fmla="*/ 52 w 186"/>
                  <a:gd name="T43" fmla="*/ 4 h 364"/>
                  <a:gd name="T44" fmla="*/ 42 w 186"/>
                  <a:gd name="T45" fmla="*/ 6 h 364"/>
                  <a:gd name="T46" fmla="*/ 34 w 186"/>
                  <a:gd name="T47" fmla="*/ 10 h 364"/>
                  <a:gd name="T48" fmla="*/ 28 w 186"/>
                  <a:gd name="T49" fmla="*/ 16 h 364"/>
                  <a:gd name="T50" fmla="*/ 22 w 186"/>
                  <a:gd name="T51" fmla="*/ 22 h 364"/>
                  <a:gd name="T52" fmla="*/ 14 w 186"/>
                  <a:gd name="T53" fmla="*/ 34 h 364"/>
                  <a:gd name="T54" fmla="*/ 10 w 186"/>
                  <a:gd name="T55" fmla="*/ 46 h 364"/>
                  <a:gd name="T56" fmla="*/ 6 w 186"/>
                  <a:gd name="T57" fmla="*/ 58 h 364"/>
                  <a:gd name="T58" fmla="*/ 6 w 186"/>
                  <a:gd name="T59" fmla="*/ 70 h 364"/>
                  <a:gd name="T60" fmla="*/ 6 w 186"/>
                  <a:gd name="T61" fmla="*/ 70 h 364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w 186"/>
                  <a:gd name="T94" fmla="*/ 0 h 364"/>
                  <a:gd name="T95" fmla="*/ 186 w 186"/>
                  <a:gd name="T96" fmla="*/ 364 h 364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T93" t="T94" r="T95" b="T96"/>
                <a:pathLst>
                  <a:path w="186" h="364">
                    <a:moveTo>
                      <a:pt x="6" y="70"/>
                    </a:moveTo>
                    <a:lnTo>
                      <a:pt x="0" y="330"/>
                    </a:lnTo>
                    <a:lnTo>
                      <a:pt x="50" y="336"/>
                    </a:lnTo>
                    <a:lnTo>
                      <a:pt x="104" y="346"/>
                    </a:lnTo>
                    <a:lnTo>
                      <a:pt x="186" y="364"/>
                    </a:lnTo>
                    <a:lnTo>
                      <a:pt x="174" y="336"/>
                    </a:lnTo>
                    <a:lnTo>
                      <a:pt x="162" y="308"/>
                    </a:lnTo>
                    <a:lnTo>
                      <a:pt x="154" y="278"/>
                    </a:lnTo>
                    <a:lnTo>
                      <a:pt x="146" y="248"/>
                    </a:lnTo>
                    <a:lnTo>
                      <a:pt x="134" y="190"/>
                    </a:lnTo>
                    <a:lnTo>
                      <a:pt x="126" y="136"/>
                    </a:lnTo>
                    <a:lnTo>
                      <a:pt x="120" y="88"/>
                    </a:lnTo>
                    <a:lnTo>
                      <a:pt x="118" y="50"/>
                    </a:lnTo>
                    <a:lnTo>
                      <a:pt x="116" y="14"/>
                    </a:lnTo>
                    <a:lnTo>
                      <a:pt x="118" y="0"/>
                    </a:lnTo>
                    <a:lnTo>
                      <a:pt x="74" y="0"/>
                    </a:lnTo>
                    <a:lnTo>
                      <a:pt x="62" y="2"/>
                    </a:lnTo>
                    <a:lnTo>
                      <a:pt x="52" y="4"/>
                    </a:lnTo>
                    <a:lnTo>
                      <a:pt x="42" y="6"/>
                    </a:lnTo>
                    <a:lnTo>
                      <a:pt x="34" y="10"/>
                    </a:lnTo>
                    <a:lnTo>
                      <a:pt x="28" y="16"/>
                    </a:lnTo>
                    <a:lnTo>
                      <a:pt x="22" y="22"/>
                    </a:lnTo>
                    <a:lnTo>
                      <a:pt x="14" y="34"/>
                    </a:lnTo>
                    <a:lnTo>
                      <a:pt x="10" y="46"/>
                    </a:lnTo>
                    <a:lnTo>
                      <a:pt x="6" y="58"/>
                    </a:lnTo>
                    <a:lnTo>
                      <a:pt x="6" y="70"/>
                    </a:lnTo>
                    <a:close/>
                  </a:path>
                </a:pathLst>
              </a:custGeom>
              <a:solidFill>
                <a:srgbClr val="E6E6E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21566" name="Freeform 136"/>
              <p:cNvSpPr>
                <a:spLocks/>
              </p:cNvSpPr>
              <p:nvPr/>
            </p:nvSpPr>
            <p:spPr bwMode="auto">
              <a:xfrm>
                <a:off x="1169" y="3324"/>
                <a:ext cx="403" cy="292"/>
              </a:xfrm>
              <a:custGeom>
                <a:avLst/>
                <a:gdLst>
                  <a:gd name="T0" fmla="*/ 194 w 196"/>
                  <a:gd name="T1" fmla="*/ 36 h 142"/>
                  <a:gd name="T2" fmla="*/ 194 w 196"/>
                  <a:gd name="T3" fmla="*/ 36 h 142"/>
                  <a:gd name="T4" fmla="*/ 114 w 196"/>
                  <a:gd name="T5" fmla="*/ 18 h 142"/>
                  <a:gd name="T6" fmla="*/ 58 w 196"/>
                  <a:gd name="T7" fmla="*/ 8 h 142"/>
                  <a:gd name="T8" fmla="*/ 4 w 196"/>
                  <a:gd name="T9" fmla="*/ 0 h 142"/>
                  <a:gd name="T10" fmla="*/ 0 w 196"/>
                  <a:gd name="T11" fmla="*/ 142 h 142"/>
                  <a:gd name="T12" fmla="*/ 180 w 196"/>
                  <a:gd name="T13" fmla="*/ 142 h 142"/>
                  <a:gd name="T14" fmla="*/ 180 w 196"/>
                  <a:gd name="T15" fmla="*/ 108 h 142"/>
                  <a:gd name="T16" fmla="*/ 180 w 196"/>
                  <a:gd name="T17" fmla="*/ 108 h 142"/>
                  <a:gd name="T18" fmla="*/ 180 w 196"/>
                  <a:gd name="T19" fmla="*/ 106 h 142"/>
                  <a:gd name="T20" fmla="*/ 192 w 196"/>
                  <a:gd name="T21" fmla="*/ 68 h 142"/>
                  <a:gd name="T22" fmla="*/ 192 w 196"/>
                  <a:gd name="T23" fmla="*/ 68 h 142"/>
                  <a:gd name="T24" fmla="*/ 196 w 196"/>
                  <a:gd name="T25" fmla="*/ 66 h 142"/>
                  <a:gd name="T26" fmla="*/ 196 w 196"/>
                  <a:gd name="T27" fmla="*/ 38 h 142"/>
                  <a:gd name="T28" fmla="*/ 196 w 196"/>
                  <a:gd name="T29" fmla="*/ 38 h 142"/>
                  <a:gd name="T30" fmla="*/ 194 w 196"/>
                  <a:gd name="T31" fmla="*/ 36 h 142"/>
                  <a:gd name="T32" fmla="*/ 194 w 196"/>
                  <a:gd name="T33" fmla="*/ 36 h 142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196"/>
                  <a:gd name="T52" fmla="*/ 0 h 142"/>
                  <a:gd name="T53" fmla="*/ 196 w 196"/>
                  <a:gd name="T54" fmla="*/ 142 h 142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196" h="142">
                    <a:moveTo>
                      <a:pt x="194" y="36"/>
                    </a:moveTo>
                    <a:lnTo>
                      <a:pt x="194" y="36"/>
                    </a:lnTo>
                    <a:lnTo>
                      <a:pt x="114" y="18"/>
                    </a:lnTo>
                    <a:lnTo>
                      <a:pt x="58" y="8"/>
                    </a:lnTo>
                    <a:lnTo>
                      <a:pt x="4" y="0"/>
                    </a:lnTo>
                    <a:lnTo>
                      <a:pt x="0" y="142"/>
                    </a:lnTo>
                    <a:lnTo>
                      <a:pt x="180" y="142"/>
                    </a:lnTo>
                    <a:lnTo>
                      <a:pt x="180" y="108"/>
                    </a:lnTo>
                    <a:lnTo>
                      <a:pt x="180" y="106"/>
                    </a:lnTo>
                    <a:lnTo>
                      <a:pt x="192" y="68"/>
                    </a:lnTo>
                    <a:lnTo>
                      <a:pt x="196" y="66"/>
                    </a:lnTo>
                    <a:lnTo>
                      <a:pt x="196" y="38"/>
                    </a:lnTo>
                    <a:lnTo>
                      <a:pt x="194" y="36"/>
                    </a:lnTo>
                    <a:close/>
                  </a:path>
                </a:pathLst>
              </a:custGeom>
              <a:solidFill>
                <a:srgbClr val="E6E6E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21567" name="Freeform 137"/>
              <p:cNvSpPr>
                <a:spLocks noEditPoints="1"/>
              </p:cNvSpPr>
              <p:nvPr/>
            </p:nvSpPr>
            <p:spPr bwMode="auto">
              <a:xfrm>
                <a:off x="2978" y="3386"/>
                <a:ext cx="94" cy="94"/>
              </a:xfrm>
              <a:custGeom>
                <a:avLst/>
                <a:gdLst>
                  <a:gd name="T0" fmla="*/ 8 w 46"/>
                  <a:gd name="T1" fmla="*/ 22 h 46"/>
                  <a:gd name="T2" fmla="*/ 8 w 46"/>
                  <a:gd name="T3" fmla="*/ 22 h 46"/>
                  <a:gd name="T4" fmla="*/ 10 w 46"/>
                  <a:gd name="T5" fmla="*/ 16 h 46"/>
                  <a:gd name="T6" fmla="*/ 12 w 46"/>
                  <a:gd name="T7" fmla="*/ 12 h 46"/>
                  <a:gd name="T8" fmla="*/ 16 w 46"/>
                  <a:gd name="T9" fmla="*/ 8 h 46"/>
                  <a:gd name="T10" fmla="*/ 22 w 46"/>
                  <a:gd name="T11" fmla="*/ 8 h 46"/>
                  <a:gd name="T12" fmla="*/ 22 w 46"/>
                  <a:gd name="T13" fmla="*/ 8 h 46"/>
                  <a:gd name="T14" fmla="*/ 28 w 46"/>
                  <a:gd name="T15" fmla="*/ 8 h 46"/>
                  <a:gd name="T16" fmla="*/ 34 w 46"/>
                  <a:gd name="T17" fmla="*/ 12 h 46"/>
                  <a:gd name="T18" fmla="*/ 36 w 46"/>
                  <a:gd name="T19" fmla="*/ 16 h 46"/>
                  <a:gd name="T20" fmla="*/ 38 w 46"/>
                  <a:gd name="T21" fmla="*/ 22 h 46"/>
                  <a:gd name="T22" fmla="*/ 38 w 46"/>
                  <a:gd name="T23" fmla="*/ 22 h 46"/>
                  <a:gd name="T24" fmla="*/ 36 w 46"/>
                  <a:gd name="T25" fmla="*/ 28 h 46"/>
                  <a:gd name="T26" fmla="*/ 34 w 46"/>
                  <a:gd name="T27" fmla="*/ 32 h 46"/>
                  <a:gd name="T28" fmla="*/ 28 w 46"/>
                  <a:gd name="T29" fmla="*/ 36 h 46"/>
                  <a:gd name="T30" fmla="*/ 22 w 46"/>
                  <a:gd name="T31" fmla="*/ 36 h 46"/>
                  <a:gd name="T32" fmla="*/ 22 w 46"/>
                  <a:gd name="T33" fmla="*/ 36 h 46"/>
                  <a:gd name="T34" fmla="*/ 16 w 46"/>
                  <a:gd name="T35" fmla="*/ 36 h 46"/>
                  <a:gd name="T36" fmla="*/ 12 w 46"/>
                  <a:gd name="T37" fmla="*/ 32 h 46"/>
                  <a:gd name="T38" fmla="*/ 10 w 46"/>
                  <a:gd name="T39" fmla="*/ 28 h 46"/>
                  <a:gd name="T40" fmla="*/ 8 w 46"/>
                  <a:gd name="T41" fmla="*/ 22 h 46"/>
                  <a:gd name="T42" fmla="*/ 8 w 46"/>
                  <a:gd name="T43" fmla="*/ 22 h 46"/>
                  <a:gd name="T44" fmla="*/ 0 w 46"/>
                  <a:gd name="T45" fmla="*/ 22 h 46"/>
                  <a:gd name="T46" fmla="*/ 0 w 46"/>
                  <a:gd name="T47" fmla="*/ 22 h 46"/>
                  <a:gd name="T48" fmla="*/ 2 w 46"/>
                  <a:gd name="T49" fmla="*/ 32 h 46"/>
                  <a:gd name="T50" fmla="*/ 6 w 46"/>
                  <a:gd name="T51" fmla="*/ 38 h 46"/>
                  <a:gd name="T52" fmla="*/ 14 w 46"/>
                  <a:gd name="T53" fmla="*/ 44 h 46"/>
                  <a:gd name="T54" fmla="*/ 22 w 46"/>
                  <a:gd name="T55" fmla="*/ 46 h 46"/>
                  <a:gd name="T56" fmla="*/ 22 w 46"/>
                  <a:gd name="T57" fmla="*/ 46 h 46"/>
                  <a:gd name="T58" fmla="*/ 32 w 46"/>
                  <a:gd name="T59" fmla="*/ 44 h 46"/>
                  <a:gd name="T60" fmla="*/ 40 w 46"/>
                  <a:gd name="T61" fmla="*/ 38 h 46"/>
                  <a:gd name="T62" fmla="*/ 44 w 46"/>
                  <a:gd name="T63" fmla="*/ 32 h 46"/>
                  <a:gd name="T64" fmla="*/ 46 w 46"/>
                  <a:gd name="T65" fmla="*/ 22 h 46"/>
                  <a:gd name="T66" fmla="*/ 46 w 46"/>
                  <a:gd name="T67" fmla="*/ 22 h 46"/>
                  <a:gd name="T68" fmla="*/ 44 w 46"/>
                  <a:gd name="T69" fmla="*/ 14 h 46"/>
                  <a:gd name="T70" fmla="*/ 40 w 46"/>
                  <a:gd name="T71" fmla="*/ 6 h 46"/>
                  <a:gd name="T72" fmla="*/ 32 w 46"/>
                  <a:gd name="T73" fmla="*/ 0 h 46"/>
                  <a:gd name="T74" fmla="*/ 22 w 46"/>
                  <a:gd name="T75" fmla="*/ 0 h 46"/>
                  <a:gd name="T76" fmla="*/ 22 w 46"/>
                  <a:gd name="T77" fmla="*/ 0 h 46"/>
                  <a:gd name="T78" fmla="*/ 14 w 46"/>
                  <a:gd name="T79" fmla="*/ 0 h 46"/>
                  <a:gd name="T80" fmla="*/ 6 w 46"/>
                  <a:gd name="T81" fmla="*/ 6 h 46"/>
                  <a:gd name="T82" fmla="*/ 2 w 46"/>
                  <a:gd name="T83" fmla="*/ 14 h 46"/>
                  <a:gd name="T84" fmla="*/ 0 w 46"/>
                  <a:gd name="T85" fmla="*/ 22 h 46"/>
                  <a:gd name="T86" fmla="*/ 0 w 46"/>
                  <a:gd name="T87" fmla="*/ 22 h 4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w 46"/>
                  <a:gd name="T133" fmla="*/ 0 h 46"/>
                  <a:gd name="T134" fmla="*/ 46 w 46"/>
                  <a:gd name="T135" fmla="*/ 46 h 46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T132" t="T133" r="T134" b="T135"/>
                <a:pathLst>
                  <a:path w="46" h="46">
                    <a:moveTo>
                      <a:pt x="8" y="22"/>
                    </a:moveTo>
                    <a:lnTo>
                      <a:pt x="8" y="22"/>
                    </a:lnTo>
                    <a:lnTo>
                      <a:pt x="10" y="16"/>
                    </a:lnTo>
                    <a:lnTo>
                      <a:pt x="12" y="12"/>
                    </a:lnTo>
                    <a:lnTo>
                      <a:pt x="16" y="8"/>
                    </a:lnTo>
                    <a:lnTo>
                      <a:pt x="22" y="8"/>
                    </a:lnTo>
                    <a:lnTo>
                      <a:pt x="28" y="8"/>
                    </a:lnTo>
                    <a:lnTo>
                      <a:pt x="34" y="12"/>
                    </a:lnTo>
                    <a:lnTo>
                      <a:pt x="36" y="16"/>
                    </a:lnTo>
                    <a:lnTo>
                      <a:pt x="38" y="22"/>
                    </a:lnTo>
                    <a:lnTo>
                      <a:pt x="36" y="28"/>
                    </a:lnTo>
                    <a:lnTo>
                      <a:pt x="34" y="32"/>
                    </a:lnTo>
                    <a:lnTo>
                      <a:pt x="28" y="36"/>
                    </a:lnTo>
                    <a:lnTo>
                      <a:pt x="22" y="36"/>
                    </a:lnTo>
                    <a:lnTo>
                      <a:pt x="16" y="36"/>
                    </a:lnTo>
                    <a:lnTo>
                      <a:pt x="12" y="32"/>
                    </a:lnTo>
                    <a:lnTo>
                      <a:pt x="10" y="28"/>
                    </a:lnTo>
                    <a:lnTo>
                      <a:pt x="8" y="22"/>
                    </a:lnTo>
                    <a:close/>
                    <a:moveTo>
                      <a:pt x="0" y="22"/>
                    </a:moveTo>
                    <a:lnTo>
                      <a:pt x="0" y="22"/>
                    </a:lnTo>
                    <a:lnTo>
                      <a:pt x="2" y="32"/>
                    </a:lnTo>
                    <a:lnTo>
                      <a:pt x="6" y="38"/>
                    </a:lnTo>
                    <a:lnTo>
                      <a:pt x="14" y="44"/>
                    </a:lnTo>
                    <a:lnTo>
                      <a:pt x="22" y="46"/>
                    </a:lnTo>
                    <a:lnTo>
                      <a:pt x="32" y="44"/>
                    </a:lnTo>
                    <a:lnTo>
                      <a:pt x="40" y="38"/>
                    </a:lnTo>
                    <a:lnTo>
                      <a:pt x="44" y="32"/>
                    </a:lnTo>
                    <a:lnTo>
                      <a:pt x="46" y="22"/>
                    </a:lnTo>
                    <a:lnTo>
                      <a:pt x="44" y="14"/>
                    </a:lnTo>
                    <a:lnTo>
                      <a:pt x="40" y="6"/>
                    </a:lnTo>
                    <a:lnTo>
                      <a:pt x="32" y="0"/>
                    </a:lnTo>
                    <a:lnTo>
                      <a:pt x="22" y="0"/>
                    </a:lnTo>
                    <a:lnTo>
                      <a:pt x="14" y="0"/>
                    </a:lnTo>
                    <a:lnTo>
                      <a:pt x="6" y="6"/>
                    </a:lnTo>
                    <a:lnTo>
                      <a:pt x="2" y="14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21568" name="Freeform 138"/>
              <p:cNvSpPr>
                <a:spLocks noEditPoints="1"/>
              </p:cNvSpPr>
              <p:nvPr/>
            </p:nvSpPr>
            <p:spPr bwMode="auto">
              <a:xfrm>
                <a:off x="2879" y="3410"/>
                <a:ext cx="74" cy="74"/>
              </a:xfrm>
              <a:custGeom>
                <a:avLst/>
                <a:gdLst>
                  <a:gd name="T0" fmla="*/ 8 w 36"/>
                  <a:gd name="T1" fmla="*/ 18 h 36"/>
                  <a:gd name="T2" fmla="*/ 8 w 36"/>
                  <a:gd name="T3" fmla="*/ 18 h 36"/>
                  <a:gd name="T4" fmla="*/ 8 w 36"/>
                  <a:gd name="T5" fmla="*/ 14 h 36"/>
                  <a:gd name="T6" fmla="*/ 10 w 36"/>
                  <a:gd name="T7" fmla="*/ 12 h 36"/>
                  <a:gd name="T8" fmla="*/ 14 w 36"/>
                  <a:gd name="T9" fmla="*/ 10 h 36"/>
                  <a:gd name="T10" fmla="*/ 18 w 36"/>
                  <a:gd name="T11" fmla="*/ 8 h 36"/>
                  <a:gd name="T12" fmla="*/ 18 w 36"/>
                  <a:gd name="T13" fmla="*/ 8 h 36"/>
                  <a:gd name="T14" fmla="*/ 22 w 36"/>
                  <a:gd name="T15" fmla="*/ 10 h 36"/>
                  <a:gd name="T16" fmla="*/ 24 w 36"/>
                  <a:gd name="T17" fmla="*/ 12 h 36"/>
                  <a:gd name="T18" fmla="*/ 26 w 36"/>
                  <a:gd name="T19" fmla="*/ 14 h 36"/>
                  <a:gd name="T20" fmla="*/ 28 w 36"/>
                  <a:gd name="T21" fmla="*/ 18 h 36"/>
                  <a:gd name="T22" fmla="*/ 28 w 36"/>
                  <a:gd name="T23" fmla="*/ 18 h 36"/>
                  <a:gd name="T24" fmla="*/ 26 w 36"/>
                  <a:gd name="T25" fmla="*/ 22 h 36"/>
                  <a:gd name="T26" fmla="*/ 24 w 36"/>
                  <a:gd name="T27" fmla="*/ 26 h 36"/>
                  <a:gd name="T28" fmla="*/ 22 w 36"/>
                  <a:gd name="T29" fmla="*/ 28 h 36"/>
                  <a:gd name="T30" fmla="*/ 18 w 36"/>
                  <a:gd name="T31" fmla="*/ 28 h 36"/>
                  <a:gd name="T32" fmla="*/ 18 w 36"/>
                  <a:gd name="T33" fmla="*/ 28 h 36"/>
                  <a:gd name="T34" fmla="*/ 14 w 36"/>
                  <a:gd name="T35" fmla="*/ 28 h 36"/>
                  <a:gd name="T36" fmla="*/ 10 w 36"/>
                  <a:gd name="T37" fmla="*/ 26 h 36"/>
                  <a:gd name="T38" fmla="*/ 8 w 36"/>
                  <a:gd name="T39" fmla="*/ 22 h 36"/>
                  <a:gd name="T40" fmla="*/ 8 w 36"/>
                  <a:gd name="T41" fmla="*/ 18 h 36"/>
                  <a:gd name="T42" fmla="*/ 8 w 36"/>
                  <a:gd name="T43" fmla="*/ 18 h 36"/>
                  <a:gd name="T44" fmla="*/ 0 w 36"/>
                  <a:gd name="T45" fmla="*/ 18 h 36"/>
                  <a:gd name="T46" fmla="*/ 0 w 36"/>
                  <a:gd name="T47" fmla="*/ 18 h 36"/>
                  <a:gd name="T48" fmla="*/ 0 w 36"/>
                  <a:gd name="T49" fmla="*/ 26 h 36"/>
                  <a:gd name="T50" fmla="*/ 4 w 36"/>
                  <a:gd name="T51" fmla="*/ 32 h 36"/>
                  <a:gd name="T52" fmla="*/ 10 w 36"/>
                  <a:gd name="T53" fmla="*/ 36 h 36"/>
                  <a:gd name="T54" fmla="*/ 18 w 36"/>
                  <a:gd name="T55" fmla="*/ 36 h 36"/>
                  <a:gd name="T56" fmla="*/ 18 w 36"/>
                  <a:gd name="T57" fmla="*/ 36 h 36"/>
                  <a:gd name="T58" fmla="*/ 24 w 36"/>
                  <a:gd name="T59" fmla="*/ 36 h 36"/>
                  <a:gd name="T60" fmla="*/ 30 w 36"/>
                  <a:gd name="T61" fmla="*/ 32 h 36"/>
                  <a:gd name="T62" fmla="*/ 34 w 36"/>
                  <a:gd name="T63" fmla="*/ 26 h 36"/>
                  <a:gd name="T64" fmla="*/ 36 w 36"/>
                  <a:gd name="T65" fmla="*/ 18 h 36"/>
                  <a:gd name="T66" fmla="*/ 36 w 36"/>
                  <a:gd name="T67" fmla="*/ 18 h 36"/>
                  <a:gd name="T68" fmla="*/ 34 w 36"/>
                  <a:gd name="T69" fmla="*/ 12 h 36"/>
                  <a:gd name="T70" fmla="*/ 30 w 36"/>
                  <a:gd name="T71" fmla="*/ 6 h 36"/>
                  <a:gd name="T72" fmla="*/ 24 w 36"/>
                  <a:gd name="T73" fmla="*/ 2 h 36"/>
                  <a:gd name="T74" fmla="*/ 18 w 36"/>
                  <a:gd name="T75" fmla="*/ 0 h 36"/>
                  <a:gd name="T76" fmla="*/ 18 w 36"/>
                  <a:gd name="T77" fmla="*/ 0 h 36"/>
                  <a:gd name="T78" fmla="*/ 10 w 36"/>
                  <a:gd name="T79" fmla="*/ 2 h 36"/>
                  <a:gd name="T80" fmla="*/ 4 w 36"/>
                  <a:gd name="T81" fmla="*/ 6 h 36"/>
                  <a:gd name="T82" fmla="*/ 0 w 36"/>
                  <a:gd name="T83" fmla="*/ 12 h 36"/>
                  <a:gd name="T84" fmla="*/ 0 w 36"/>
                  <a:gd name="T85" fmla="*/ 18 h 36"/>
                  <a:gd name="T86" fmla="*/ 0 w 36"/>
                  <a:gd name="T87" fmla="*/ 18 h 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w 36"/>
                  <a:gd name="T133" fmla="*/ 0 h 36"/>
                  <a:gd name="T134" fmla="*/ 36 w 36"/>
                  <a:gd name="T135" fmla="*/ 36 h 36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T132" t="T133" r="T134" b="T135"/>
                <a:pathLst>
                  <a:path w="36" h="36">
                    <a:moveTo>
                      <a:pt x="8" y="18"/>
                    </a:moveTo>
                    <a:lnTo>
                      <a:pt x="8" y="18"/>
                    </a:lnTo>
                    <a:lnTo>
                      <a:pt x="8" y="14"/>
                    </a:lnTo>
                    <a:lnTo>
                      <a:pt x="10" y="12"/>
                    </a:lnTo>
                    <a:lnTo>
                      <a:pt x="14" y="10"/>
                    </a:lnTo>
                    <a:lnTo>
                      <a:pt x="18" y="8"/>
                    </a:lnTo>
                    <a:lnTo>
                      <a:pt x="22" y="10"/>
                    </a:lnTo>
                    <a:lnTo>
                      <a:pt x="24" y="12"/>
                    </a:lnTo>
                    <a:lnTo>
                      <a:pt x="26" y="14"/>
                    </a:lnTo>
                    <a:lnTo>
                      <a:pt x="28" y="18"/>
                    </a:lnTo>
                    <a:lnTo>
                      <a:pt x="26" y="22"/>
                    </a:lnTo>
                    <a:lnTo>
                      <a:pt x="24" y="26"/>
                    </a:lnTo>
                    <a:lnTo>
                      <a:pt x="22" y="28"/>
                    </a:lnTo>
                    <a:lnTo>
                      <a:pt x="18" y="28"/>
                    </a:lnTo>
                    <a:lnTo>
                      <a:pt x="14" y="28"/>
                    </a:lnTo>
                    <a:lnTo>
                      <a:pt x="10" y="26"/>
                    </a:lnTo>
                    <a:lnTo>
                      <a:pt x="8" y="22"/>
                    </a:lnTo>
                    <a:lnTo>
                      <a:pt x="8" y="18"/>
                    </a:lnTo>
                    <a:close/>
                    <a:moveTo>
                      <a:pt x="0" y="18"/>
                    </a:moveTo>
                    <a:lnTo>
                      <a:pt x="0" y="18"/>
                    </a:lnTo>
                    <a:lnTo>
                      <a:pt x="0" y="26"/>
                    </a:lnTo>
                    <a:lnTo>
                      <a:pt x="4" y="32"/>
                    </a:lnTo>
                    <a:lnTo>
                      <a:pt x="10" y="36"/>
                    </a:lnTo>
                    <a:lnTo>
                      <a:pt x="18" y="36"/>
                    </a:lnTo>
                    <a:lnTo>
                      <a:pt x="24" y="36"/>
                    </a:lnTo>
                    <a:lnTo>
                      <a:pt x="30" y="32"/>
                    </a:lnTo>
                    <a:lnTo>
                      <a:pt x="34" y="26"/>
                    </a:lnTo>
                    <a:lnTo>
                      <a:pt x="36" y="18"/>
                    </a:lnTo>
                    <a:lnTo>
                      <a:pt x="34" y="12"/>
                    </a:lnTo>
                    <a:lnTo>
                      <a:pt x="30" y="6"/>
                    </a:lnTo>
                    <a:lnTo>
                      <a:pt x="24" y="2"/>
                    </a:lnTo>
                    <a:lnTo>
                      <a:pt x="18" y="0"/>
                    </a:lnTo>
                    <a:lnTo>
                      <a:pt x="10" y="2"/>
                    </a:lnTo>
                    <a:lnTo>
                      <a:pt x="4" y="6"/>
                    </a:lnTo>
                    <a:lnTo>
                      <a:pt x="0" y="12"/>
                    </a:lnTo>
                    <a:lnTo>
                      <a:pt x="0" y="18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21569" name="Freeform 139"/>
              <p:cNvSpPr>
                <a:spLocks noEditPoints="1"/>
              </p:cNvSpPr>
              <p:nvPr/>
            </p:nvSpPr>
            <p:spPr bwMode="auto">
              <a:xfrm>
                <a:off x="2776" y="3427"/>
                <a:ext cx="74" cy="78"/>
              </a:xfrm>
              <a:custGeom>
                <a:avLst/>
                <a:gdLst>
                  <a:gd name="T0" fmla="*/ 8 w 36"/>
                  <a:gd name="T1" fmla="*/ 18 h 38"/>
                  <a:gd name="T2" fmla="*/ 8 w 36"/>
                  <a:gd name="T3" fmla="*/ 18 h 38"/>
                  <a:gd name="T4" fmla="*/ 10 w 36"/>
                  <a:gd name="T5" fmla="*/ 16 h 38"/>
                  <a:gd name="T6" fmla="*/ 12 w 36"/>
                  <a:gd name="T7" fmla="*/ 12 h 38"/>
                  <a:gd name="T8" fmla="*/ 14 w 36"/>
                  <a:gd name="T9" fmla="*/ 10 h 38"/>
                  <a:gd name="T10" fmla="*/ 18 w 36"/>
                  <a:gd name="T11" fmla="*/ 10 h 38"/>
                  <a:gd name="T12" fmla="*/ 18 w 36"/>
                  <a:gd name="T13" fmla="*/ 10 h 38"/>
                  <a:gd name="T14" fmla="*/ 22 w 36"/>
                  <a:gd name="T15" fmla="*/ 10 h 38"/>
                  <a:gd name="T16" fmla="*/ 26 w 36"/>
                  <a:gd name="T17" fmla="*/ 12 h 38"/>
                  <a:gd name="T18" fmla="*/ 28 w 36"/>
                  <a:gd name="T19" fmla="*/ 16 h 38"/>
                  <a:gd name="T20" fmla="*/ 28 w 36"/>
                  <a:gd name="T21" fmla="*/ 18 h 38"/>
                  <a:gd name="T22" fmla="*/ 28 w 36"/>
                  <a:gd name="T23" fmla="*/ 18 h 38"/>
                  <a:gd name="T24" fmla="*/ 28 w 36"/>
                  <a:gd name="T25" fmla="*/ 22 h 38"/>
                  <a:gd name="T26" fmla="*/ 26 w 36"/>
                  <a:gd name="T27" fmla="*/ 26 h 38"/>
                  <a:gd name="T28" fmla="*/ 22 w 36"/>
                  <a:gd name="T29" fmla="*/ 28 h 38"/>
                  <a:gd name="T30" fmla="*/ 18 w 36"/>
                  <a:gd name="T31" fmla="*/ 28 h 38"/>
                  <a:gd name="T32" fmla="*/ 18 w 36"/>
                  <a:gd name="T33" fmla="*/ 28 h 38"/>
                  <a:gd name="T34" fmla="*/ 14 w 36"/>
                  <a:gd name="T35" fmla="*/ 28 h 38"/>
                  <a:gd name="T36" fmla="*/ 12 w 36"/>
                  <a:gd name="T37" fmla="*/ 26 h 38"/>
                  <a:gd name="T38" fmla="*/ 10 w 36"/>
                  <a:gd name="T39" fmla="*/ 22 h 38"/>
                  <a:gd name="T40" fmla="*/ 8 w 36"/>
                  <a:gd name="T41" fmla="*/ 18 h 38"/>
                  <a:gd name="T42" fmla="*/ 8 w 36"/>
                  <a:gd name="T43" fmla="*/ 18 h 38"/>
                  <a:gd name="T44" fmla="*/ 0 w 36"/>
                  <a:gd name="T45" fmla="*/ 18 h 38"/>
                  <a:gd name="T46" fmla="*/ 0 w 36"/>
                  <a:gd name="T47" fmla="*/ 18 h 38"/>
                  <a:gd name="T48" fmla="*/ 2 w 36"/>
                  <a:gd name="T49" fmla="*/ 26 h 38"/>
                  <a:gd name="T50" fmla="*/ 6 w 36"/>
                  <a:gd name="T51" fmla="*/ 32 h 38"/>
                  <a:gd name="T52" fmla="*/ 12 w 36"/>
                  <a:gd name="T53" fmla="*/ 36 h 38"/>
                  <a:gd name="T54" fmla="*/ 18 w 36"/>
                  <a:gd name="T55" fmla="*/ 38 h 38"/>
                  <a:gd name="T56" fmla="*/ 18 w 36"/>
                  <a:gd name="T57" fmla="*/ 38 h 38"/>
                  <a:gd name="T58" fmla="*/ 26 w 36"/>
                  <a:gd name="T59" fmla="*/ 36 h 38"/>
                  <a:gd name="T60" fmla="*/ 32 w 36"/>
                  <a:gd name="T61" fmla="*/ 32 h 38"/>
                  <a:gd name="T62" fmla="*/ 36 w 36"/>
                  <a:gd name="T63" fmla="*/ 26 h 38"/>
                  <a:gd name="T64" fmla="*/ 36 w 36"/>
                  <a:gd name="T65" fmla="*/ 18 h 38"/>
                  <a:gd name="T66" fmla="*/ 36 w 36"/>
                  <a:gd name="T67" fmla="*/ 18 h 38"/>
                  <a:gd name="T68" fmla="*/ 36 w 36"/>
                  <a:gd name="T69" fmla="*/ 12 h 38"/>
                  <a:gd name="T70" fmla="*/ 32 w 36"/>
                  <a:gd name="T71" fmla="*/ 6 h 38"/>
                  <a:gd name="T72" fmla="*/ 26 w 36"/>
                  <a:gd name="T73" fmla="*/ 2 h 38"/>
                  <a:gd name="T74" fmla="*/ 18 w 36"/>
                  <a:gd name="T75" fmla="*/ 0 h 38"/>
                  <a:gd name="T76" fmla="*/ 18 w 36"/>
                  <a:gd name="T77" fmla="*/ 0 h 38"/>
                  <a:gd name="T78" fmla="*/ 12 w 36"/>
                  <a:gd name="T79" fmla="*/ 2 h 38"/>
                  <a:gd name="T80" fmla="*/ 6 w 36"/>
                  <a:gd name="T81" fmla="*/ 6 h 38"/>
                  <a:gd name="T82" fmla="*/ 2 w 36"/>
                  <a:gd name="T83" fmla="*/ 12 h 38"/>
                  <a:gd name="T84" fmla="*/ 0 w 36"/>
                  <a:gd name="T85" fmla="*/ 18 h 38"/>
                  <a:gd name="T86" fmla="*/ 0 w 36"/>
                  <a:gd name="T87" fmla="*/ 18 h 38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w 36"/>
                  <a:gd name="T133" fmla="*/ 0 h 38"/>
                  <a:gd name="T134" fmla="*/ 36 w 36"/>
                  <a:gd name="T135" fmla="*/ 38 h 38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T132" t="T133" r="T134" b="T135"/>
                <a:pathLst>
                  <a:path w="36" h="38">
                    <a:moveTo>
                      <a:pt x="8" y="18"/>
                    </a:moveTo>
                    <a:lnTo>
                      <a:pt x="8" y="18"/>
                    </a:lnTo>
                    <a:lnTo>
                      <a:pt x="10" y="16"/>
                    </a:lnTo>
                    <a:lnTo>
                      <a:pt x="12" y="12"/>
                    </a:lnTo>
                    <a:lnTo>
                      <a:pt x="14" y="10"/>
                    </a:lnTo>
                    <a:lnTo>
                      <a:pt x="18" y="10"/>
                    </a:lnTo>
                    <a:lnTo>
                      <a:pt x="22" y="10"/>
                    </a:lnTo>
                    <a:lnTo>
                      <a:pt x="26" y="12"/>
                    </a:lnTo>
                    <a:lnTo>
                      <a:pt x="28" y="16"/>
                    </a:lnTo>
                    <a:lnTo>
                      <a:pt x="28" y="18"/>
                    </a:lnTo>
                    <a:lnTo>
                      <a:pt x="28" y="22"/>
                    </a:lnTo>
                    <a:lnTo>
                      <a:pt x="26" y="26"/>
                    </a:lnTo>
                    <a:lnTo>
                      <a:pt x="22" y="28"/>
                    </a:lnTo>
                    <a:lnTo>
                      <a:pt x="18" y="28"/>
                    </a:lnTo>
                    <a:lnTo>
                      <a:pt x="14" y="28"/>
                    </a:lnTo>
                    <a:lnTo>
                      <a:pt x="12" y="26"/>
                    </a:lnTo>
                    <a:lnTo>
                      <a:pt x="10" y="22"/>
                    </a:lnTo>
                    <a:lnTo>
                      <a:pt x="8" y="18"/>
                    </a:lnTo>
                    <a:close/>
                    <a:moveTo>
                      <a:pt x="0" y="18"/>
                    </a:moveTo>
                    <a:lnTo>
                      <a:pt x="0" y="18"/>
                    </a:lnTo>
                    <a:lnTo>
                      <a:pt x="2" y="26"/>
                    </a:lnTo>
                    <a:lnTo>
                      <a:pt x="6" y="32"/>
                    </a:lnTo>
                    <a:lnTo>
                      <a:pt x="12" y="36"/>
                    </a:lnTo>
                    <a:lnTo>
                      <a:pt x="18" y="38"/>
                    </a:lnTo>
                    <a:lnTo>
                      <a:pt x="26" y="36"/>
                    </a:lnTo>
                    <a:lnTo>
                      <a:pt x="32" y="32"/>
                    </a:lnTo>
                    <a:lnTo>
                      <a:pt x="36" y="26"/>
                    </a:lnTo>
                    <a:lnTo>
                      <a:pt x="36" y="18"/>
                    </a:lnTo>
                    <a:lnTo>
                      <a:pt x="36" y="12"/>
                    </a:lnTo>
                    <a:lnTo>
                      <a:pt x="32" y="6"/>
                    </a:lnTo>
                    <a:lnTo>
                      <a:pt x="26" y="2"/>
                    </a:lnTo>
                    <a:lnTo>
                      <a:pt x="18" y="0"/>
                    </a:lnTo>
                    <a:lnTo>
                      <a:pt x="12" y="2"/>
                    </a:lnTo>
                    <a:lnTo>
                      <a:pt x="6" y="6"/>
                    </a:lnTo>
                    <a:lnTo>
                      <a:pt x="2" y="12"/>
                    </a:lnTo>
                    <a:lnTo>
                      <a:pt x="0" y="18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21570" name="Freeform 140"/>
              <p:cNvSpPr>
                <a:spLocks/>
              </p:cNvSpPr>
              <p:nvPr/>
            </p:nvSpPr>
            <p:spPr bwMode="auto">
              <a:xfrm>
                <a:off x="2994" y="3402"/>
                <a:ext cx="62" cy="33"/>
              </a:xfrm>
              <a:custGeom>
                <a:avLst/>
                <a:gdLst>
                  <a:gd name="T0" fmla="*/ 14 w 30"/>
                  <a:gd name="T1" fmla="*/ 2 h 16"/>
                  <a:gd name="T2" fmla="*/ 14 w 30"/>
                  <a:gd name="T3" fmla="*/ 2 h 16"/>
                  <a:gd name="T4" fmla="*/ 10 w 30"/>
                  <a:gd name="T5" fmla="*/ 4 h 16"/>
                  <a:gd name="T6" fmla="*/ 4 w 30"/>
                  <a:gd name="T7" fmla="*/ 6 h 16"/>
                  <a:gd name="T8" fmla="*/ 2 w 30"/>
                  <a:gd name="T9" fmla="*/ 10 h 16"/>
                  <a:gd name="T10" fmla="*/ 0 w 30"/>
                  <a:gd name="T11" fmla="*/ 16 h 16"/>
                  <a:gd name="T12" fmla="*/ 0 w 30"/>
                  <a:gd name="T13" fmla="*/ 16 h 16"/>
                  <a:gd name="T14" fmla="*/ 0 w 30"/>
                  <a:gd name="T15" fmla="*/ 14 h 16"/>
                  <a:gd name="T16" fmla="*/ 0 w 30"/>
                  <a:gd name="T17" fmla="*/ 14 h 16"/>
                  <a:gd name="T18" fmla="*/ 2 w 30"/>
                  <a:gd name="T19" fmla="*/ 8 h 16"/>
                  <a:gd name="T20" fmla="*/ 4 w 30"/>
                  <a:gd name="T21" fmla="*/ 4 h 16"/>
                  <a:gd name="T22" fmla="*/ 8 w 30"/>
                  <a:gd name="T23" fmla="*/ 0 h 16"/>
                  <a:gd name="T24" fmla="*/ 14 w 30"/>
                  <a:gd name="T25" fmla="*/ 0 h 16"/>
                  <a:gd name="T26" fmla="*/ 14 w 30"/>
                  <a:gd name="T27" fmla="*/ 0 h 16"/>
                  <a:gd name="T28" fmla="*/ 20 w 30"/>
                  <a:gd name="T29" fmla="*/ 0 h 16"/>
                  <a:gd name="T30" fmla="*/ 26 w 30"/>
                  <a:gd name="T31" fmla="*/ 4 h 16"/>
                  <a:gd name="T32" fmla="*/ 28 w 30"/>
                  <a:gd name="T33" fmla="*/ 8 h 16"/>
                  <a:gd name="T34" fmla="*/ 30 w 30"/>
                  <a:gd name="T35" fmla="*/ 14 h 16"/>
                  <a:gd name="T36" fmla="*/ 30 w 30"/>
                  <a:gd name="T37" fmla="*/ 14 h 16"/>
                  <a:gd name="T38" fmla="*/ 30 w 30"/>
                  <a:gd name="T39" fmla="*/ 16 h 16"/>
                  <a:gd name="T40" fmla="*/ 30 w 30"/>
                  <a:gd name="T41" fmla="*/ 16 h 16"/>
                  <a:gd name="T42" fmla="*/ 28 w 30"/>
                  <a:gd name="T43" fmla="*/ 10 h 16"/>
                  <a:gd name="T44" fmla="*/ 24 w 30"/>
                  <a:gd name="T45" fmla="*/ 6 h 16"/>
                  <a:gd name="T46" fmla="*/ 20 w 30"/>
                  <a:gd name="T47" fmla="*/ 4 h 16"/>
                  <a:gd name="T48" fmla="*/ 14 w 30"/>
                  <a:gd name="T49" fmla="*/ 2 h 16"/>
                  <a:gd name="T50" fmla="*/ 14 w 30"/>
                  <a:gd name="T51" fmla="*/ 2 h 1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30"/>
                  <a:gd name="T79" fmla="*/ 0 h 16"/>
                  <a:gd name="T80" fmla="*/ 30 w 30"/>
                  <a:gd name="T81" fmla="*/ 16 h 1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30" h="16">
                    <a:moveTo>
                      <a:pt x="14" y="2"/>
                    </a:moveTo>
                    <a:lnTo>
                      <a:pt x="14" y="2"/>
                    </a:lnTo>
                    <a:lnTo>
                      <a:pt x="10" y="4"/>
                    </a:lnTo>
                    <a:lnTo>
                      <a:pt x="4" y="6"/>
                    </a:lnTo>
                    <a:lnTo>
                      <a:pt x="2" y="10"/>
                    </a:lnTo>
                    <a:lnTo>
                      <a:pt x="0" y="16"/>
                    </a:lnTo>
                    <a:lnTo>
                      <a:pt x="0" y="14"/>
                    </a:lnTo>
                    <a:lnTo>
                      <a:pt x="2" y="8"/>
                    </a:lnTo>
                    <a:lnTo>
                      <a:pt x="4" y="4"/>
                    </a:lnTo>
                    <a:lnTo>
                      <a:pt x="8" y="0"/>
                    </a:lnTo>
                    <a:lnTo>
                      <a:pt x="14" y="0"/>
                    </a:lnTo>
                    <a:lnTo>
                      <a:pt x="20" y="0"/>
                    </a:lnTo>
                    <a:lnTo>
                      <a:pt x="26" y="4"/>
                    </a:lnTo>
                    <a:lnTo>
                      <a:pt x="28" y="8"/>
                    </a:lnTo>
                    <a:lnTo>
                      <a:pt x="30" y="14"/>
                    </a:lnTo>
                    <a:lnTo>
                      <a:pt x="30" y="16"/>
                    </a:lnTo>
                    <a:lnTo>
                      <a:pt x="28" y="10"/>
                    </a:lnTo>
                    <a:lnTo>
                      <a:pt x="24" y="6"/>
                    </a:lnTo>
                    <a:lnTo>
                      <a:pt x="20" y="4"/>
                    </a:lnTo>
                    <a:lnTo>
                      <a:pt x="14" y="2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21571" name="Freeform 141"/>
              <p:cNvSpPr>
                <a:spLocks/>
              </p:cNvSpPr>
              <p:nvPr/>
            </p:nvSpPr>
            <p:spPr bwMode="auto">
              <a:xfrm>
                <a:off x="2895" y="3427"/>
                <a:ext cx="41" cy="24"/>
              </a:xfrm>
              <a:custGeom>
                <a:avLst/>
                <a:gdLst>
                  <a:gd name="T0" fmla="*/ 10 w 20"/>
                  <a:gd name="T1" fmla="*/ 4 h 12"/>
                  <a:gd name="T2" fmla="*/ 10 w 20"/>
                  <a:gd name="T3" fmla="*/ 4 h 12"/>
                  <a:gd name="T4" fmla="*/ 6 w 20"/>
                  <a:gd name="T5" fmla="*/ 4 h 12"/>
                  <a:gd name="T6" fmla="*/ 4 w 20"/>
                  <a:gd name="T7" fmla="*/ 6 h 12"/>
                  <a:gd name="T8" fmla="*/ 0 w 20"/>
                  <a:gd name="T9" fmla="*/ 12 h 12"/>
                  <a:gd name="T10" fmla="*/ 0 w 20"/>
                  <a:gd name="T11" fmla="*/ 12 h 12"/>
                  <a:gd name="T12" fmla="*/ 0 w 20"/>
                  <a:gd name="T13" fmla="*/ 10 h 12"/>
                  <a:gd name="T14" fmla="*/ 0 w 20"/>
                  <a:gd name="T15" fmla="*/ 10 h 12"/>
                  <a:gd name="T16" fmla="*/ 0 w 20"/>
                  <a:gd name="T17" fmla="*/ 6 h 12"/>
                  <a:gd name="T18" fmla="*/ 2 w 20"/>
                  <a:gd name="T19" fmla="*/ 4 h 12"/>
                  <a:gd name="T20" fmla="*/ 6 w 20"/>
                  <a:gd name="T21" fmla="*/ 2 h 12"/>
                  <a:gd name="T22" fmla="*/ 10 w 20"/>
                  <a:gd name="T23" fmla="*/ 0 h 12"/>
                  <a:gd name="T24" fmla="*/ 10 w 20"/>
                  <a:gd name="T25" fmla="*/ 0 h 12"/>
                  <a:gd name="T26" fmla="*/ 14 w 20"/>
                  <a:gd name="T27" fmla="*/ 2 h 12"/>
                  <a:gd name="T28" fmla="*/ 16 w 20"/>
                  <a:gd name="T29" fmla="*/ 4 h 12"/>
                  <a:gd name="T30" fmla="*/ 18 w 20"/>
                  <a:gd name="T31" fmla="*/ 6 h 12"/>
                  <a:gd name="T32" fmla="*/ 20 w 20"/>
                  <a:gd name="T33" fmla="*/ 10 h 12"/>
                  <a:gd name="T34" fmla="*/ 20 w 20"/>
                  <a:gd name="T35" fmla="*/ 10 h 12"/>
                  <a:gd name="T36" fmla="*/ 20 w 20"/>
                  <a:gd name="T37" fmla="*/ 12 h 12"/>
                  <a:gd name="T38" fmla="*/ 20 w 20"/>
                  <a:gd name="T39" fmla="*/ 12 h 12"/>
                  <a:gd name="T40" fmla="*/ 16 w 20"/>
                  <a:gd name="T41" fmla="*/ 6 h 12"/>
                  <a:gd name="T42" fmla="*/ 14 w 20"/>
                  <a:gd name="T43" fmla="*/ 4 h 12"/>
                  <a:gd name="T44" fmla="*/ 10 w 20"/>
                  <a:gd name="T45" fmla="*/ 4 h 12"/>
                  <a:gd name="T46" fmla="*/ 10 w 20"/>
                  <a:gd name="T47" fmla="*/ 4 h 12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20"/>
                  <a:gd name="T73" fmla="*/ 0 h 12"/>
                  <a:gd name="T74" fmla="*/ 20 w 20"/>
                  <a:gd name="T75" fmla="*/ 12 h 12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20" h="12">
                    <a:moveTo>
                      <a:pt x="10" y="4"/>
                    </a:moveTo>
                    <a:lnTo>
                      <a:pt x="10" y="4"/>
                    </a:lnTo>
                    <a:lnTo>
                      <a:pt x="6" y="4"/>
                    </a:lnTo>
                    <a:lnTo>
                      <a:pt x="4" y="6"/>
                    </a:lnTo>
                    <a:lnTo>
                      <a:pt x="0" y="12"/>
                    </a:lnTo>
                    <a:lnTo>
                      <a:pt x="0" y="10"/>
                    </a:lnTo>
                    <a:lnTo>
                      <a:pt x="0" y="6"/>
                    </a:lnTo>
                    <a:lnTo>
                      <a:pt x="2" y="4"/>
                    </a:lnTo>
                    <a:lnTo>
                      <a:pt x="6" y="2"/>
                    </a:lnTo>
                    <a:lnTo>
                      <a:pt x="10" y="0"/>
                    </a:lnTo>
                    <a:lnTo>
                      <a:pt x="14" y="2"/>
                    </a:lnTo>
                    <a:lnTo>
                      <a:pt x="16" y="4"/>
                    </a:lnTo>
                    <a:lnTo>
                      <a:pt x="18" y="6"/>
                    </a:lnTo>
                    <a:lnTo>
                      <a:pt x="20" y="10"/>
                    </a:lnTo>
                    <a:lnTo>
                      <a:pt x="20" y="12"/>
                    </a:lnTo>
                    <a:lnTo>
                      <a:pt x="16" y="6"/>
                    </a:lnTo>
                    <a:lnTo>
                      <a:pt x="14" y="4"/>
                    </a:lnTo>
                    <a:lnTo>
                      <a:pt x="10" y="4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21572" name="Freeform 142"/>
              <p:cNvSpPr>
                <a:spLocks/>
              </p:cNvSpPr>
              <p:nvPr/>
            </p:nvSpPr>
            <p:spPr bwMode="auto">
              <a:xfrm>
                <a:off x="2793" y="3447"/>
                <a:ext cx="41" cy="21"/>
              </a:xfrm>
              <a:custGeom>
                <a:avLst/>
                <a:gdLst>
                  <a:gd name="T0" fmla="*/ 10 w 20"/>
                  <a:gd name="T1" fmla="*/ 2 h 10"/>
                  <a:gd name="T2" fmla="*/ 10 w 20"/>
                  <a:gd name="T3" fmla="*/ 2 h 10"/>
                  <a:gd name="T4" fmla="*/ 6 w 20"/>
                  <a:gd name="T5" fmla="*/ 2 h 10"/>
                  <a:gd name="T6" fmla="*/ 4 w 20"/>
                  <a:gd name="T7" fmla="*/ 4 h 10"/>
                  <a:gd name="T8" fmla="*/ 0 w 20"/>
                  <a:gd name="T9" fmla="*/ 10 h 10"/>
                  <a:gd name="T10" fmla="*/ 0 w 20"/>
                  <a:gd name="T11" fmla="*/ 10 h 10"/>
                  <a:gd name="T12" fmla="*/ 0 w 20"/>
                  <a:gd name="T13" fmla="*/ 8 h 10"/>
                  <a:gd name="T14" fmla="*/ 0 w 20"/>
                  <a:gd name="T15" fmla="*/ 8 h 10"/>
                  <a:gd name="T16" fmla="*/ 2 w 20"/>
                  <a:gd name="T17" fmla="*/ 6 h 10"/>
                  <a:gd name="T18" fmla="*/ 4 w 20"/>
                  <a:gd name="T19" fmla="*/ 2 h 10"/>
                  <a:gd name="T20" fmla="*/ 6 w 20"/>
                  <a:gd name="T21" fmla="*/ 0 h 10"/>
                  <a:gd name="T22" fmla="*/ 10 w 20"/>
                  <a:gd name="T23" fmla="*/ 0 h 10"/>
                  <a:gd name="T24" fmla="*/ 10 w 20"/>
                  <a:gd name="T25" fmla="*/ 0 h 10"/>
                  <a:gd name="T26" fmla="*/ 14 w 20"/>
                  <a:gd name="T27" fmla="*/ 0 h 10"/>
                  <a:gd name="T28" fmla="*/ 18 w 20"/>
                  <a:gd name="T29" fmla="*/ 2 h 10"/>
                  <a:gd name="T30" fmla="*/ 20 w 20"/>
                  <a:gd name="T31" fmla="*/ 6 h 10"/>
                  <a:gd name="T32" fmla="*/ 20 w 20"/>
                  <a:gd name="T33" fmla="*/ 8 h 10"/>
                  <a:gd name="T34" fmla="*/ 20 w 20"/>
                  <a:gd name="T35" fmla="*/ 8 h 10"/>
                  <a:gd name="T36" fmla="*/ 20 w 20"/>
                  <a:gd name="T37" fmla="*/ 10 h 10"/>
                  <a:gd name="T38" fmla="*/ 20 w 20"/>
                  <a:gd name="T39" fmla="*/ 10 h 10"/>
                  <a:gd name="T40" fmla="*/ 18 w 20"/>
                  <a:gd name="T41" fmla="*/ 8 h 10"/>
                  <a:gd name="T42" fmla="*/ 16 w 20"/>
                  <a:gd name="T43" fmla="*/ 4 h 10"/>
                  <a:gd name="T44" fmla="*/ 14 w 20"/>
                  <a:gd name="T45" fmla="*/ 2 h 10"/>
                  <a:gd name="T46" fmla="*/ 10 w 20"/>
                  <a:gd name="T47" fmla="*/ 2 h 10"/>
                  <a:gd name="T48" fmla="*/ 10 w 20"/>
                  <a:gd name="T49" fmla="*/ 2 h 10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20"/>
                  <a:gd name="T76" fmla="*/ 0 h 10"/>
                  <a:gd name="T77" fmla="*/ 20 w 20"/>
                  <a:gd name="T78" fmla="*/ 10 h 10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20" h="10">
                    <a:moveTo>
                      <a:pt x="10" y="2"/>
                    </a:moveTo>
                    <a:lnTo>
                      <a:pt x="10" y="2"/>
                    </a:lnTo>
                    <a:lnTo>
                      <a:pt x="6" y="2"/>
                    </a:lnTo>
                    <a:lnTo>
                      <a:pt x="4" y="4"/>
                    </a:lnTo>
                    <a:lnTo>
                      <a:pt x="0" y="10"/>
                    </a:lnTo>
                    <a:lnTo>
                      <a:pt x="0" y="8"/>
                    </a:lnTo>
                    <a:lnTo>
                      <a:pt x="2" y="6"/>
                    </a:lnTo>
                    <a:lnTo>
                      <a:pt x="4" y="2"/>
                    </a:lnTo>
                    <a:lnTo>
                      <a:pt x="6" y="0"/>
                    </a:lnTo>
                    <a:lnTo>
                      <a:pt x="10" y="0"/>
                    </a:lnTo>
                    <a:lnTo>
                      <a:pt x="14" y="0"/>
                    </a:lnTo>
                    <a:lnTo>
                      <a:pt x="18" y="2"/>
                    </a:lnTo>
                    <a:lnTo>
                      <a:pt x="20" y="6"/>
                    </a:lnTo>
                    <a:lnTo>
                      <a:pt x="20" y="8"/>
                    </a:lnTo>
                    <a:lnTo>
                      <a:pt x="20" y="10"/>
                    </a:lnTo>
                    <a:lnTo>
                      <a:pt x="18" y="8"/>
                    </a:lnTo>
                    <a:lnTo>
                      <a:pt x="16" y="4"/>
                    </a:lnTo>
                    <a:lnTo>
                      <a:pt x="14" y="2"/>
                    </a:lnTo>
                    <a:lnTo>
                      <a:pt x="10" y="2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21573" name="Freeform 143"/>
              <p:cNvSpPr>
                <a:spLocks/>
              </p:cNvSpPr>
              <p:nvPr/>
            </p:nvSpPr>
            <p:spPr bwMode="auto">
              <a:xfrm>
                <a:off x="2994" y="3406"/>
                <a:ext cx="62" cy="58"/>
              </a:xfrm>
              <a:custGeom>
                <a:avLst/>
                <a:gdLst>
                  <a:gd name="T0" fmla="*/ 14 w 30"/>
                  <a:gd name="T1" fmla="*/ 0 h 28"/>
                  <a:gd name="T2" fmla="*/ 14 w 30"/>
                  <a:gd name="T3" fmla="*/ 0 h 28"/>
                  <a:gd name="T4" fmla="*/ 20 w 30"/>
                  <a:gd name="T5" fmla="*/ 2 h 28"/>
                  <a:gd name="T6" fmla="*/ 24 w 30"/>
                  <a:gd name="T7" fmla="*/ 4 h 28"/>
                  <a:gd name="T8" fmla="*/ 28 w 30"/>
                  <a:gd name="T9" fmla="*/ 8 h 28"/>
                  <a:gd name="T10" fmla="*/ 30 w 30"/>
                  <a:gd name="T11" fmla="*/ 14 h 28"/>
                  <a:gd name="T12" fmla="*/ 30 w 30"/>
                  <a:gd name="T13" fmla="*/ 14 h 28"/>
                  <a:gd name="T14" fmla="*/ 28 w 30"/>
                  <a:gd name="T15" fmla="*/ 20 h 28"/>
                  <a:gd name="T16" fmla="*/ 24 w 30"/>
                  <a:gd name="T17" fmla="*/ 24 h 28"/>
                  <a:gd name="T18" fmla="*/ 20 w 30"/>
                  <a:gd name="T19" fmla="*/ 26 h 28"/>
                  <a:gd name="T20" fmla="*/ 14 w 30"/>
                  <a:gd name="T21" fmla="*/ 28 h 28"/>
                  <a:gd name="T22" fmla="*/ 14 w 30"/>
                  <a:gd name="T23" fmla="*/ 28 h 28"/>
                  <a:gd name="T24" fmla="*/ 10 w 30"/>
                  <a:gd name="T25" fmla="*/ 26 h 28"/>
                  <a:gd name="T26" fmla="*/ 4 w 30"/>
                  <a:gd name="T27" fmla="*/ 24 h 28"/>
                  <a:gd name="T28" fmla="*/ 2 w 30"/>
                  <a:gd name="T29" fmla="*/ 20 h 28"/>
                  <a:gd name="T30" fmla="*/ 0 w 30"/>
                  <a:gd name="T31" fmla="*/ 14 h 28"/>
                  <a:gd name="T32" fmla="*/ 0 w 30"/>
                  <a:gd name="T33" fmla="*/ 14 h 28"/>
                  <a:gd name="T34" fmla="*/ 2 w 30"/>
                  <a:gd name="T35" fmla="*/ 8 h 28"/>
                  <a:gd name="T36" fmla="*/ 4 w 30"/>
                  <a:gd name="T37" fmla="*/ 4 h 28"/>
                  <a:gd name="T38" fmla="*/ 10 w 30"/>
                  <a:gd name="T39" fmla="*/ 2 h 28"/>
                  <a:gd name="T40" fmla="*/ 14 w 30"/>
                  <a:gd name="T41" fmla="*/ 0 h 28"/>
                  <a:gd name="T42" fmla="*/ 14 w 30"/>
                  <a:gd name="T43" fmla="*/ 0 h 28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w 30"/>
                  <a:gd name="T67" fmla="*/ 0 h 28"/>
                  <a:gd name="T68" fmla="*/ 30 w 30"/>
                  <a:gd name="T69" fmla="*/ 28 h 28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T66" t="T67" r="T68" b="T69"/>
                <a:pathLst>
                  <a:path w="30" h="28">
                    <a:moveTo>
                      <a:pt x="14" y="0"/>
                    </a:moveTo>
                    <a:lnTo>
                      <a:pt x="14" y="0"/>
                    </a:lnTo>
                    <a:lnTo>
                      <a:pt x="20" y="2"/>
                    </a:lnTo>
                    <a:lnTo>
                      <a:pt x="24" y="4"/>
                    </a:lnTo>
                    <a:lnTo>
                      <a:pt x="28" y="8"/>
                    </a:lnTo>
                    <a:lnTo>
                      <a:pt x="30" y="14"/>
                    </a:lnTo>
                    <a:lnTo>
                      <a:pt x="28" y="20"/>
                    </a:lnTo>
                    <a:lnTo>
                      <a:pt x="24" y="24"/>
                    </a:lnTo>
                    <a:lnTo>
                      <a:pt x="20" y="26"/>
                    </a:lnTo>
                    <a:lnTo>
                      <a:pt x="14" y="28"/>
                    </a:lnTo>
                    <a:lnTo>
                      <a:pt x="10" y="26"/>
                    </a:lnTo>
                    <a:lnTo>
                      <a:pt x="4" y="24"/>
                    </a:lnTo>
                    <a:lnTo>
                      <a:pt x="2" y="20"/>
                    </a:lnTo>
                    <a:lnTo>
                      <a:pt x="0" y="14"/>
                    </a:lnTo>
                    <a:lnTo>
                      <a:pt x="2" y="8"/>
                    </a:lnTo>
                    <a:lnTo>
                      <a:pt x="4" y="4"/>
                    </a:lnTo>
                    <a:lnTo>
                      <a:pt x="10" y="2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269A3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21574" name="Freeform 144"/>
              <p:cNvSpPr>
                <a:spLocks/>
              </p:cNvSpPr>
              <p:nvPr/>
            </p:nvSpPr>
            <p:spPr bwMode="auto">
              <a:xfrm>
                <a:off x="2895" y="3435"/>
                <a:ext cx="41" cy="33"/>
              </a:xfrm>
              <a:custGeom>
                <a:avLst/>
                <a:gdLst>
                  <a:gd name="T0" fmla="*/ 10 w 20"/>
                  <a:gd name="T1" fmla="*/ 16 h 16"/>
                  <a:gd name="T2" fmla="*/ 10 w 20"/>
                  <a:gd name="T3" fmla="*/ 16 h 16"/>
                  <a:gd name="T4" fmla="*/ 6 w 20"/>
                  <a:gd name="T5" fmla="*/ 16 h 16"/>
                  <a:gd name="T6" fmla="*/ 4 w 20"/>
                  <a:gd name="T7" fmla="*/ 14 h 16"/>
                  <a:gd name="T8" fmla="*/ 0 w 20"/>
                  <a:gd name="T9" fmla="*/ 12 h 16"/>
                  <a:gd name="T10" fmla="*/ 0 w 20"/>
                  <a:gd name="T11" fmla="*/ 8 h 16"/>
                  <a:gd name="T12" fmla="*/ 0 w 20"/>
                  <a:gd name="T13" fmla="*/ 8 h 16"/>
                  <a:gd name="T14" fmla="*/ 0 w 20"/>
                  <a:gd name="T15" fmla="*/ 4 h 16"/>
                  <a:gd name="T16" fmla="*/ 4 w 20"/>
                  <a:gd name="T17" fmla="*/ 2 h 16"/>
                  <a:gd name="T18" fmla="*/ 6 w 20"/>
                  <a:gd name="T19" fmla="*/ 0 h 16"/>
                  <a:gd name="T20" fmla="*/ 10 w 20"/>
                  <a:gd name="T21" fmla="*/ 0 h 16"/>
                  <a:gd name="T22" fmla="*/ 10 w 20"/>
                  <a:gd name="T23" fmla="*/ 0 h 16"/>
                  <a:gd name="T24" fmla="*/ 14 w 20"/>
                  <a:gd name="T25" fmla="*/ 0 h 16"/>
                  <a:gd name="T26" fmla="*/ 16 w 20"/>
                  <a:gd name="T27" fmla="*/ 2 h 16"/>
                  <a:gd name="T28" fmla="*/ 18 w 20"/>
                  <a:gd name="T29" fmla="*/ 4 h 16"/>
                  <a:gd name="T30" fmla="*/ 20 w 20"/>
                  <a:gd name="T31" fmla="*/ 8 h 16"/>
                  <a:gd name="T32" fmla="*/ 20 w 20"/>
                  <a:gd name="T33" fmla="*/ 8 h 16"/>
                  <a:gd name="T34" fmla="*/ 18 w 20"/>
                  <a:gd name="T35" fmla="*/ 12 h 16"/>
                  <a:gd name="T36" fmla="*/ 16 w 20"/>
                  <a:gd name="T37" fmla="*/ 14 h 16"/>
                  <a:gd name="T38" fmla="*/ 14 w 20"/>
                  <a:gd name="T39" fmla="*/ 16 h 16"/>
                  <a:gd name="T40" fmla="*/ 10 w 20"/>
                  <a:gd name="T41" fmla="*/ 16 h 16"/>
                  <a:gd name="T42" fmla="*/ 10 w 20"/>
                  <a:gd name="T43" fmla="*/ 16 h 1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w 20"/>
                  <a:gd name="T67" fmla="*/ 0 h 16"/>
                  <a:gd name="T68" fmla="*/ 20 w 20"/>
                  <a:gd name="T69" fmla="*/ 16 h 16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T66" t="T67" r="T68" b="T69"/>
                <a:pathLst>
                  <a:path w="20" h="16">
                    <a:moveTo>
                      <a:pt x="10" y="16"/>
                    </a:moveTo>
                    <a:lnTo>
                      <a:pt x="10" y="16"/>
                    </a:lnTo>
                    <a:lnTo>
                      <a:pt x="6" y="16"/>
                    </a:lnTo>
                    <a:lnTo>
                      <a:pt x="4" y="14"/>
                    </a:lnTo>
                    <a:lnTo>
                      <a:pt x="0" y="12"/>
                    </a:lnTo>
                    <a:lnTo>
                      <a:pt x="0" y="8"/>
                    </a:lnTo>
                    <a:lnTo>
                      <a:pt x="0" y="4"/>
                    </a:lnTo>
                    <a:lnTo>
                      <a:pt x="4" y="2"/>
                    </a:lnTo>
                    <a:lnTo>
                      <a:pt x="6" y="0"/>
                    </a:lnTo>
                    <a:lnTo>
                      <a:pt x="10" y="0"/>
                    </a:lnTo>
                    <a:lnTo>
                      <a:pt x="14" y="0"/>
                    </a:lnTo>
                    <a:lnTo>
                      <a:pt x="16" y="2"/>
                    </a:lnTo>
                    <a:lnTo>
                      <a:pt x="18" y="4"/>
                    </a:lnTo>
                    <a:lnTo>
                      <a:pt x="20" y="8"/>
                    </a:lnTo>
                    <a:lnTo>
                      <a:pt x="18" y="12"/>
                    </a:lnTo>
                    <a:lnTo>
                      <a:pt x="16" y="14"/>
                    </a:lnTo>
                    <a:lnTo>
                      <a:pt x="14" y="16"/>
                    </a:lnTo>
                    <a:lnTo>
                      <a:pt x="10" y="16"/>
                    </a:lnTo>
                    <a:close/>
                  </a:path>
                </a:pathLst>
              </a:custGeom>
              <a:solidFill>
                <a:srgbClr val="BE0B2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21575" name="Freeform 145"/>
              <p:cNvSpPr>
                <a:spLocks/>
              </p:cNvSpPr>
              <p:nvPr/>
            </p:nvSpPr>
            <p:spPr bwMode="auto">
              <a:xfrm>
                <a:off x="2793" y="3451"/>
                <a:ext cx="41" cy="37"/>
              </a:xfrm>
              <a:custGeom>
                <a:avLst/>
                <a:gdLst>
                  <a:gd name="T0" fmla="*/ 10 w 20"/>
                  <a:gd name="T1" fmla="*/ 18 h 18"/>
                  <a:gd name="T2" fmla="*/ 10 w 20"/>
                  <a:gd name="T3" fmla="*/ 18 h 18"/>
                  <a:gd name="T4" fmla="*/ 6 w 20"/>
                  <a:gd name="T5" fmla="*/ 16 h 18"/>
                  <a:gd name="T6" fmla="*/ 4 w 20"/>
                  <a:gd name="T7" fmla="*/ 14 h 18"/>
                  <a:gd name="T8" fmla="*/ 2 w 20"/>
                  <a:gd name="T9" fmla="*/ 12 h 18"/>
                  <a:gd name="T10" fmla="*/ 0 w 20"/>
                  <a:gd name="T11" fmla="*/ 8 h 18"/>
                  <a:gd name="T12" fmla="*/ 0 w 20"/>
                  <a:gd name="T13" fmla="*/ 8 h 18"/>
                  <a:gd name="T14" fmla="*/ 2 w 20"/>
                  <a:gd name="T15" fmla="*/ 6 h 18"/>
                  <a:gd name="T16" fmla="*/ 4 w 20"/>
                  <a:gd name="T17" fmla="*/ 2 h 18"/>
                  <a:gd name="T18" fmla="*/ 6 w 20"/>
                  <a:gd name="T19" fmla="*/ 0 h 18"/>
                  <a:gd name="T20" fmla="*/ 10 w 20"/>
                  <a:gd name="T21" fmla="*/ 0 h 18"/>
                  <a:gd name="T22" fmla="*/ 10 w 20"/>
                  <a:gd name="T23" fmla="*/ 0 h 18"/>
                  <a:gd name="T24" fmla="*/ 14 w 20"/>
                  <a:gd name="T25" fmla="*/ 0 h 18"/>
                  <a:gd name="T26" fmla="*/ 16 w 20"/>
                  <a:gd name="T27" fmla="*/ 2 h 18"/>
                  <a:gd name="T28" fmla="*/ 20 w 20"/>
                  <a:gd name="T29" fmla="*/ 6 h 18"/>
                  <a:gd name="T30" fmla="*/ 20 w 20"/>
                  <a:gd name="T31" fmla="*/ 8 h 18"/>
                  <a:gd name="T32" fmla="*/ 20 w 20"/>
                  <a:gd name="T33" fmla="*/ 8 h 18"/>
                  <a:gd name="T34" fmla="*/ 20 w 20"/>
                  <a:gd name="T35" fmla="*/ 12 h 18"/>
                  <a:gd name="T36" fmla="*/ 16 w 20"/>
                  <a:gd name="T37" fmla="*/ 14 h 18"/>
                  <a:gd name="T38" fmla="*/ 14 w 20"/>
                  <a:gd name="T39" fmla="*/ 16 h 18"/>
                  <a:gd name="T40" fmla="*/ 10 w 20"/>
                  <a:gd name="T41" fmla="*/ 18 h 18"/>
                  <a:gd name="T42" fmla="*/ 10 w 20"/>
                  <a:gd name="T43" fmla="*/ 18 h 18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w 20"/>
                  <a:gd name="T67" fmla="*/ 0 h 18"/>
                  <a:gd name="T68" fmla="*/ 20 w 20"/>
                  <a:gd name="T69" fmla="*/ 18 h 18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T66" t="T67" r="T68" b="T69"/>
                <a:pathLst>
                  <a:path w="20" h="18">
                    <a:moveTo>
                      <a:pt x="10" y="18"/>
                    </a:moveTo>
                    <a:lnTo>
                      <a:pt x="10" y="18"/>
                    </a:lnTo>
                    <a:lnTo>
                      <a:pt x="6" y="16"/>
                    </a:lnTo>
                    <a:lnTo>
                      <a:pt x="4" y="14"/>
                    </a:lnTo>
                    <a:lnTo>
                      <a:pt x="2" y="12"/>
                    </a:lnTo>
                    <a:lnTo>
                      <a:pt x="0" y="8"/>
                    </a:lnTo>
                    <a:lnTo>
                      <a:pt x="2" y="6"/>
                    </a:lnTo>
                    <a:lnTo>
                      <a:pt x="4" y="2"/>
                    </a:lnTo>
                    <a:lnTo>
                      <a:pt x="6" y="0"/>
                    </a:lnTo>
                    <a:lnTo>
                      <a:pt x="10" y="0"/>
                    </a:lnTo>
                    <a:lnTo>
                      <a:pt x="14" y="0"/>
                    </a:lnTo>
                    <a:lnTo>
                      <a:pt x="16" y="2"/>
                    </a:lnTo>
                    <a:lnTo>
                      <a:pt x="20" y="6"/>
                    </a:lnTo>
                    <a:lnTo>
                      <a:pt x="20" y="8"/>
                    </a:lnTo>
                    <a:lnTo>
                      <a:pt x="20" y="12"/>
                    </a:lnTo>
                    <a:lnTo>
                      <a:pt x="16" y="14"/>
                    </a:lnTo>
                    <a:lnTo>
                      <a:pt x="14" y="16"/>
                    </a:lnTo>
                    <a:lnTo>
                      <a:pt x="10" y="18"/>
                    </a:lnTo>
                    <a:close/>
                  </a:path>
                </a:pathLst>
              </a:custGeom>
              <a:solidFill>
                <a:srgbClr val="82D0E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21576" name="Freeform 146"/>
              <p:cNvSpPr>
                <a:spLocks/>
              </p:cNvSpPr>
              <p:nvPr/>
            </p:nvSpPr>
            <p:spPr bwMode="auto">
              <a:xfrm>
                <a:off x="1104" y="3624"/>
                <a:ext cx="480" cy="160"/>
              </a:xfrm>
              <a:custGeom>
                <a:avLst/>
                <a:gdLst>
                  <a:gd name="T0" fmla="*/ 0 w 234"/>
                  <a:gd name="T1" fmla="*/ 2 h 78"/>
                  <a:gd name="T2" fmla="*/ 2 w 234"/>
                  <a:gd name="T3" fmla="*/ 18 h 78"/>
                  <a:gd name="T4" fmla="*/ 8 w 234"/>
                  <a:gd name="T5" fmla="*/ 36 h 78"/>
                  <a:gd name="T6" fmla="*/ 18 w 234"/>
                  <a:gd name="T7" fmla="*/ 52 h 78"/>
                  <a:gd name="T8" fmla="*/ 32 w 234"/>
                  <a:gd name="T9" fmla="*/ 62 h 78"/>
                  <a:gd name="T10" fmla="*/ 62 w 234"/>
                  <a:gd name="T11" fmla="*/ 76 h 78"/>
                  <a:gd name="T12" fmla="*/ 102 w 234"/>
                  <a:gd name="T13" fmla="*/ 78 h 78"/>
                  <a:gd name="T14" fmla="*/ 234 w 234"/>
                  <a:gd name="T15" fmla="*/ 76 h 78"/>
                  <a:gd name="T16" fmla="*/ 234 w 234"/>
                  <a:gd name="T17" fmla="*/ 4 h 78"/>
                  <a:gd name="T18" fmla="*/ 220 w 234"/>
                  <a:gd name="T19" fmla="*/ 0 h 78"/>
                  <a:gd name="T20" fmla="*/ 0 w 234"/>
                  <a:gd name="T21" fmla="*/ 2 h 78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34"/>
                  <a:gd name="T34" fmla="*/ 0 h 78"/>
                  <a:gd name="T35" fmla="*/ 234 w 234"/>
                  <a:gd name="T36" fmla="*/ 78 h 78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34" h="78">
                    <a:moveTo>
                      <a:pt x="0" y="2"/>
                    </a:moveTo>
                    <a:lnTo>
                      <a:pt x="2" y="18"/>
                    </a:lnTo>
                    <a:lnTo>
                      <a:pt x="8" y="36"/>
                    </a:lnTo>
                    <a:lnTo>
                      <a:pt x="18" y="52"/>
                    </a:lnTo>
                    <a:lnTo>
                      <a:pt x="32" y="62"/>
                    </a:lnTo>
                    <a:lnTo>
                      <a:pt x="62" y="76"/>
                    </a:lnTo>
                    <a:lnTo>
                      <a:pt x="102" y="78"/>
                    </a:lnTo>
                    <a:lnTo>
                      <a:pt x="234" y="76"/>
                    </a:lnTo>
                    <a:lnTo>
                      <a:pt x="234" y="4"/>
                    </a:lnTo>
                    <a:lnTo>
                      <a:pt x="220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3B5A6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21577" name="Rectangle 147"/>
              <p:cNvSpPr>
                <a:spLocks noChangeArrowheads="1"/>
              </p:cNvSpPr>
              <p:nvPr/>
            </p:nvSpPr>
            <p:spPr bwMode="auto">
              <a:xfrm>
                <a:off x="1589" y="3632"/>
                <a:ext cx="1084" cy="111"/>
              </a:xfrm>
              <a:prstGeom prst="rect">
                <a:avLst/>
              </a:prstGeom>
              <a:solidFill>
                <a:srgbClr val="3B5A6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21578" name="Freeform 148"/>
              <p:cNvSpPr>
                <a:spLocks/>
              </p:cNvSpPr>
              <p:nvPr/>
            </p:nvSpPr>
            <p:spPr bwMode="auto">
              <a:xfrm>
                <a:off x="2678" y="3624"/>
                <a:ext cx="472" cy="156"/>
              </a:xfrm>
              <a:custGeom>
                <a:avLst/>
                <a:gdLst>
                  <a:gd name="T0" fmla="*/ 16 w 230"/>
                  <a:gd name="T1" fmla="*/ 0 h 76"/>
                  <a:gd name="T2" fmla="*/ 2 w 230"/>
                  <a:gd name="T3" fmla="*/ 4 h 76"/>
                  <a:gd name="T4" fmla="*/ 0 w 230"/>
                  <a:gd name="T5" fmla="*/ 72 h 76"/>
                  <a:gd name="T6" fmla="*/ 166 w 230"/>
                  <a:gd name="T7" fmla="*/ 76 h 76"/>
                  <a:gd name="T8" fmla="*/ 202 w 230"/>
                  <a:gd name="T9" fmla="*/ 66 h 76"/>
                  <a:gd name="T10" fmla="*/ 226 w 230"/>
                  <a:gd name="T11" fmla="*/ 40 h 76"/>
                  <a:gd name="T12" fmla="*/ 230 w 230"/>
                  <a:gd name="T13" fmla="*/ 12 h 76"/>
                  <a:gd name="T14" fmla="*/ 230 w 230"/>
                  <a:gd name="T15" fmla="*/ 0 h 76"/>
                  <a:gd name="T16" fmla="*/ 16 w 230"/>
                  <a:gd name="T17" fmla="*/ 0 h 7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230"/>
                  <a:gd name="T28" fmla="*/ 0 h 76"/>
                  <a:gd name="T29" fmla="*/ 230 w 230"/>
                  <a:gd name="T30" fmla="*/ 76 h 7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230" h="76">
                    <a:moveTo>
                      <a:pt x="16" y="0"/>
                    </a:moveTo>
                    <a:lnTo>
                      <a:pt x="2" y="4"/>
                    </a:lnTo>
                    <a:lnTo>
                      <a:pt x="0" y="72"/>
                    </a:lnTo>
                    <a:lnTo>
                      <a:pt x="166" y="76"/>
                    </a:lnTo>
                    <a:lnTo>
                      <a:pt x="202" y="66"/>
                    </a:lnTo>
                    <a:lnTo>
                      <a:pt x="226" y="40"/>
                    </a:lnTo>
                    <a:lnTo>
                      <a:pt x="230" y="12"/>
                    </a:lnTo>
                    <a:lnTo>
                      <a:pt x="230" y="0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3B5A6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21579" name="Freeform 149"/>
              <p:cNvSpPr>
                <a:spLocks noEditPoints="1"/>
              </p:cNvSpPr>
              <p:nvPr/>
            </p:nvSpPr>
            <p:spPr bwMode="auto">
              <a:xfrm>
                <a:off x="1087" y="1667"/>
                <a:ext cx="2088" cy="2130"/>
              </a:xfrm>
              <a:custGeom>
                <a:avLst/>
                <a:gdLst>
                  <a:gd name="T0" fmla="*/ 790 w 1016"/>
                  <a:gd name="T1" fmla="*/ 960 h 1036"/>
                  <a:gd name="T2" fmla="*/ 992 w 1016"/>
                  <a:gd name="T3" fmla="*/ 986 h 1036"/>
                  <a:gd name="T4" fmla="*/ 924 w 1016"/>
                  <a:gd name="T5" fmla="*/ 1020 h 1036"/>
                  <a:gd name="T6" fmla="*/ 766 w 1016"/>
                  <a:gd name="T7" fmla="*/ 960 h 1036"/>
                  <a:gd name="T8" fmla="*/ 54 w 1016"/>
                  <a:gd name="T9" fmla="*/ 1012 h 1036"/>
                  <a:gd name="T10" fmla="*/ 220 w 1016"/>
                  <a:gd name="T11" fmla="*/ 956 h 1036"/>
                  <a:gd name="T12" fmla="*/ 236 w 1016"/>
                  <a:gd name="T13" fmla="*/ 1020 h 1036"/>
                  <a:gd name="T14" fmla="*/ 160 w 1016"/>
                  <a:gd name="T15" fmla="*/ 482 h 1036"/>
                  <a:gd name="T16" fmla="*/ 206 w 1016"/>
                  <a:gd name="T17" fmla="*/ 776 h 1036"/>
                  <a:gd name="T18" fmla="*/ 44 w 1016"/>
                  <a:gd name="T19" fmla="*/ 798 h 1036"/>
                  <a:gd name="T20" fmla="*/ 42 w 1016"/>
                  <a:gd name="T21" fmla="*/ 490 h 1036"/>
                  <a:gd name="T22" fmla="*/ 92 w 1016"/>
                  <a:gd name="T23" fmla="*/ 468 h 1036"/>
                  <a:gd name="T24" fmla="*/ 266 w 1016"/>
                  <a:gd name="T25" fmla="*/ 498 h 1036"/>
                  <a:gd name="T26" fmla="*/ 318 w 1016"/>
                  <a:gd name="T27" fmla="*/ 728 h 1036"/>
                  <a:gd name="T28" fmla="*/ 382 w 1016"/>
                  <a:gd name="T29" fmla="*/ 768 h 1036"/>
                  <a:gd name="T30" fmla="*/ 694 w 1016"/>
                  <a:gd name="T31" fmla="*/ 734 h 1036"/>
                  <a:gd name="T32" fmla="*/ 744 w 1016"/>
                  <a:gd name="T33" fmla="*/ 562 h 1036"/>
                  <a:gd name="T34" fmla="*/ 810 w 1016"/>
                  <a:gd name="T35" fmla="*/ 454 h 1036"/>
                  <a:gd name="T36" fmla="*/ 840 w 1016"/>
                  <a:gd name="T37" fmla="*/ 482 h 1036"/>
                  <a:gd name="T38" fmla="*/ 802 w 1016"/>
                  <a:gd name="T39" fmla="*/ 752 h 1036"/>
                  <a:gd name="T40" fmla="*/ 236 w 1016"/>
                  <a:gd name="T41" fmla="*/ 808 h 1036"/>
                  <a:gd name="T42" fmla="*/ 176 w 1016"/>
                  <a:gd name="T43" fmla="*/ 518 h 1036"/>
                  <a:gd name="T44" fmla="*/ 196 w 1016"/>
                  <a:gd name="T45" fmla="*/ 454 h 1036"/>
                  <a:gd name="T46" fmla="*/ 212 w 1016"/>
                  <a:gd name="T47" fmla="*/ 394 h 1036"/>
                  <a:gd name="T48" fmla="*/ 740 w 1016"/>
                  <a:gd name="T49" fmla="*/ 526 h 1036"/>
                  <a:gd name="T50" fmla="*/ 690 w 1016"/>
                  <a:gd name="T51" fmla="*/ 724 h 1036"/>
                  <a:gd name="T52" fmla="*/ 382 w 1016"/>
                  <a:gd name="T53" fmla="*/ 760 h 1036"/>
                  <a:gd name="T54" fmla="*/ 326 w 1016"/>
                  <a:gd name="T55" fmla="*/ 724 h 1036"/>
                  <a:gd name="T56" fmla="*/ 276 w 1016"/>
                  <a:gd name="T57" fmla="*/ 526 h 1036"/>
                  <a:gd name="T58" fmla="*/ 732 w 1016"/>
                  <a:gd name="T59" fmla="*/ 454 h 1036"/>
                  <a:gd name="T60" fmla="*/ 614 w 1016"/>
                  <a:gd name="T61" fmla="*/ 16 h 1036"/>
                  <a:gd name="T62" fmla="*/ 250 w 1016"/>
                  <a:gd name="T63" fmla="*/ 16 h 1036"/>
                  <a:gd name="T64" fmla="*/ 754 w 1016"/>
                  <a:gd name="T65" fmla="*/ 152 h 1036"/>
                  <a:gd name="T66" fmla="*/ 804 w 1016"/>
                  <a:gd name="T67" fmla="*/ 438 h 1036"/>
                  <a:gd name="T68" fmla="*/ 924 w 1016"/>
                  <a:gd name="T69" fmla="*/ 468 h 1036"/>
                  <a:gd name="T70" fmla="*/ 986 w 1016"/>
                  <a:gd name="T71" fmla="*/ 506 h 1036"/>
                  <a:gd name="T72" fmla="*/ 972 w 1016"/>
                  <a:gd name="T73" fmla="*/ 798 h 1036"/>
                  <a:gd name="T74" fmla="*/ 810 w 1016"/>
                  <a:gd name="T75" fmla="*/ 776 h 1036"/>
                  <a:gd name="T76" fmla="*/ 856 w 1016"/>
                  <a:gd name="T77" fmla="*/ 482 h 1036"/>
                  <a:gd name="T78" fmla="*/ 782 w 1016"/>
                  <a:gd name="T79" fmla="*/ 872 h 1036"/>
                  <a:gd name="T80" fmla="*/ 942 w 1016"/>
                  <a:gd name="T81" fmla="*/ 810 h 1036"/>
                  <a:gd name="T82" fmla="*/ 796 w 1016"/>
                  <a:gd name="T83" fmla="*/ 914 h 1036"/>
                  <a:gd name="T84" fmla="*/ 244 w 1016"/>
                  <a:gd name="T85" fmla="*/ 884 h 1036"/>
                  <a:gd name="T86" fmla="*/ 782 w 1016"/>
                  <a:gd name="T87" fmla="*/ 946 h 1036"/>
                  <a:gd name="T88" fmla="*/ 18 w 1016"/>
                  <a:gd name="T89" fmla="*/ 806 h 1036"/>
                  <a:gd name="T90" fmla="*/ 234 w 1016"/>
                  <a:gd name="T91" fmla="*/ 842 h 1036"/>
                  <a:gd name="T92" fmla="*/ 220 w 1016"/>
                  <a:gd name="T93" fmla="*/ 914 h 1036"/>
                  <a:gd name="T94" fmla="*/ 1000 w 1016"/>
                  <a:gd name="T95" fmla="*/ 498 h 1036"/>
                  <a:gd name="T96" fmla="*/ 924 w 1016"/>
                  <a:gd name="T97" fmla="*/ 454 h 1036"/>
                  <a:gd name="T98" fmla="*/ 818 w 1016"/>
                  <a:gd name="T99" fmla="*/ 386 h 1036"/>
                  <a:gd name="T100" fmla="*/ 622 w 1016"/>
                  <a:gd name="T101" fmla="*/ 0 h 1036"/>
                  <a:gd name="T102" fmla="*/ 198 w 1016"/>
                  <a:gd name="T103" fmla="*/ 440 h 1036"/>
                  <a:gd name="T104" fmla="*/ 92 w 1016"/>
                  <a:gd name="T105" fmla="*/ 454 h 1036"/>
                  <a:gd name="T106" fmla="*/ 20 w 1016"/>
                  <a:gd name="T107" fmla="*/ 496 h 1036"/>
                  <a:gd name="T108" fmla="*/ 4 w 1016"/>
                  <a:gd name="T109" fmla="*/ 980 h 1036"/>
                  <a:gd name="T110" fmla="*/ 78 w 1016"/>
                  <a:gd name="T111" fmla="*/ 1034 h 1036"/>
                  <a:gd name="T112" fmla="*/ 250 w 1016"/>
                  <a:gd name="T113" fmla="*/ 1018 h 1036"/>
                  <a:gd name="T114" fmla="*/ 924 w 1016"/>
                  <a:gd name="T115" fmla="*/ 1036 h 1036"/>
                  <a:gd name="T116" fmla="*/ 1002 w 1016"/>
                  <a:gd name="T117" fmla="*/ 1000 h 1036"/>
                  <a:gd name="T118" fmla="*/ 1006 w 1016"/>
                  <a:gd name="T119" fmla="*/ 536 h 10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1016"/>
                  <a:gd name="T181" fmla="*/ 0 h 1036"/>
                  <a:gd name="T182" fmla="*/ 1016 w 1016"/>
                  <a:gd name="T183" fmla="*/ 1036 h 1036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1016" h="1036">
                    <a:moveTo>
                      <a:pt x="924" y="1020"/>
                    </a:moveTo>
                    <a:lnTo>
                      <a:pt x="924" y="1020"/>
                    </a:lnTo>
                    <a:lnTo>
                      <a:pt x="780" y="1020"/>
                    </a:lnTo>
                    <a:lnTo>
                      <a:pt x="780" y="960"/>
                    </a:lnTo>
                    <a:lnTo>
                      <a:pt x="790" y="960"/>
                    </a:lnTo>
                    <a:lnTo>
                      <a:pt x="792" y="960"/>
                    </a:lnTo>
                    <a:lnTo>
                      <a:pt x="796" y="956"/>
                    </a:lnTo>
                    <a:lnTo>
                      <a:pt x="1000" y="956"/>
                    </a:lnTo>
                    <a:lnTo>
                      <a:pt x="998" y="968"/>
                    </a:lnTo>
                    <a:lnTo>
                      <a:pt x="996" y="978"/>
                    </a:lnTo>
                    <a:lnTo>
                      <a:pt x="992" y="986"/>
                    </a:lnTo>
                    <a:lnTo>
                      <a:pt x="988" y="994"/>
                    </a:lnTo>
                    <a:lnTo>
                      <a:pt x="982" y="1000"/>
                    </a:lnTo>
                    <a:lnTo>
                      <a:pt x="976" y="1004"/>
                    </a:lnTo>
                    <a:lnTo>
                      <a:pt x="962" y="1012"/>
                    </a:lnTo>
                    <a:lnTo>
                      <a:pt x="948" y="1018"/>
                    </a:lnTo>
                    <a:lnTo>
                      <a:pt x="936" y="1020"/>
                    </a:lnTo>
                    <a:lnTo>
                      <a:pt x="924" y="1020"/>
                    </a:lnTo>
                    <a:close/>
                    <a:moveTo>
                      <a:pt x="250" y="1004"/>
                    </a:moveTo>
                    <a:lnTo>
                      <a:pt x="250" y="1004"/>
                    </a:lnTo>
                    <a:lnTo>
                      <a:pt x="250" y="960"/>
                    </a:lnTo>
                    <a:lnTo>
                      <a:pt x="766" y="960"/>
                    </a:lnTo>
                    <a:lnTo>
                      <a:pt x="766" y="1004"/>
                    </a:lnTo>
                    <a:lnTo>
                      <a:pt x="250" y="1004"/>
                    </a:lnTo>
                    <a:close/>
                    <a:moveTo>
                      <a:pt x="92" y="1020"/>
                    </a:moveTo>
                    <a:lnTo>
                      <a:pt x="92" y="1020"/>
                    </a:lnTo>
                    <a:lnTo>
                      <a:pt x="80" y="1020"/>
                    </a:lnTo>
                    <a:lnTo>
                      <a:pt x="68" y="1018"/>
                    </a:lnTo>
                    <a:lnTo>
                      <a:pt x="54" y="1012"/>
                    </a:lnTo>
                    <a:lnTo>
                      <a:pt x="40" y="1004"/>
                    </a:lnTo>
                    <a:lnTo>
                      <a:pt x="28" y="994"/>
                    </a:lnTo>
                    <a:lnTo>
                      <a:pt x="24" y="986"/>
                    </a:lnTo>
                    <a:lnTo>
                      <a:pt x="20" y="978"/>
                    </a:lnTo>
                    <a:lnTo>
                      <a:pt x="18" y="968"/>
                    </a:lnTo>
                    <a:lnTo>
                      <a:pt x="16" y="956"/>
                    </a:lnTo>
                    <a:lnTo>
                      <a:pt x="220" y="956"/>
                    </a:lnTo>
                    <a:lnTo>
                      <a:pt x="224" y="960"/>
                    </a:lnTo>
                    <a:lnTo>
                      <a:pt x="226" y="960"/>
                    </a:lnTo>
                    <a:lnTo>
                      <a:pt x="236" y="960"/>
                    </a:lnTo>
                    <a:lnTo>
                      <a:pt x="236" y="1020"/>
                    </a:lnTo>
                    <a:lnTo>
                      <a:pt x="92" y="1020"/>
                    </a:lnTo>
                    <a:close/>
                    <a:moveTo>
                      <a:pt x="92" y="468"/>
                    </a:moveTo>
                    <a:lnTo>
                      <a:pt x="162" y="468"/>
                    </a:lnTo>
                    <a:lnTo>
                      <a:pt x="160" y="482"/>
                    </a:lnTo>
                    <a:lnTo>
                      <a:pt x="162" y="518"/>
                    </a:lnTo>
                    <a:lnTo>
                      <a:pt x="164" y="556"/>
                    </a:lnTo>
                    <a:lnTo>
                      <a:pt x="170" y="604"/>
                    </a:lnTo>
                    <a:lnTo>
                      <a:pt x="178" y="658"/>
                    </a:lnTo>
                    <a:lnTo>
                      <a:pt x="190" y="716"/>
                    </a:lnTo>
                    <a:lnTo>
                      <a:pt x="198" y="746"/>
                    </a:lnTo>
                    <a:lnTo>
                      <a:pt x="206" y="776"/>
                    </a:lnTo>
                    <a:lnTo>
                      <a:pt x="218" y="804"/>
                    </a:lnTo>
                    <a:lnTo>
                      <a:pt x="230" y="832"/>
                    </a:lnTo>
                    <a:lnTo>
                      <a:pt x="188" y="822"/>
                    </a:lnTo>
                    <a:lnTo>
                      <a:pt x="132" y="812"/>
                    </a:lnTo>
                    <a:lnTo>
                      <a:pt x="72" y="802"/>
                    </a:lnTo>
                    <a:lnTo>
                      <a:pt x="44" y="798"/>
                    </a:lnTo>
                    <a:lnTo>
                      <a:pt x="18" y="798"/>
                    </a:lnTo>
                    <a:lnTo>
                      <a:pt x="24" y="538"/>
                    </a:lnTo>
                    <a:lnTo>
                      <a:pt x="26" y="526"/>
                    </a:lnTo>
                    <a:lnTo>
                      <a:pt x="28" y="514"/>
                    </a:lnTo>
                    <a:lnTo>
                      <a:pt x="32" y="502"/>
                    </a:lnTo>
                    <a:lnTo>
                      <a:pt x="42" y="490"/>
                    </a:lnTo>
                    <a:lnTo>
                      <a:pt x="46" y="484"/>
                    </a:lnTo>
                    <a:lnTo>
                      <a:pt x="54" y="478"/>
                    </a:lnTo>
                    <a:lnTo>
                      <a:pt x="60" y="474"/>
                    </a:lnTo>
                    <a:lnTo>
                      <a:pt x="70" y="472"/>
                    </a:lnTo>
                    <a:lnTo>
                      <a:pt x="80" y="470"/>
                    </a:lnTo>
                    <a:lnTo>
                      <a:pt x="92" y="468"/>
                    </a:lnTo>
                    <a:close/>
                    <a:moveTo>
                      <a:pt x="206" y="454"/>
                    </a:moveTo>
                    <a:lnTo>
                      <a:pt x="270" y="454"/>
                    </a:lnTo>
                    <a:lnTo>
                      <a:pt x="266" y="462"/>
                    </a:lnTo>
                    <a:lnTo>
                      <a:pt x="264" y="472"/>
                    </a:lnTo>
                    <a:lnTo>
                      <a:pt x="266" y="498"/>
                    </a:lnTo>
                    <a:lnTo>
                      <a:pt x="268" y="526"/>
                    </a:lnTo>
                    <a:lnTo>
                      <a:pt x="272" y="562"/>
                    </a:lnTo>
                    <a:lnTo>
                      <a:pt x="278" y="602"/>
                    </a:lnTo>
                    <a:lnTo>
                      <a:pt x="288" y="644"/>
                    </a:lnTo>
                    <a:lnTo>
                      <a:pt x="300" y="688"/>
                    </a:lnTo>
                    <a:lnTo>
                      <a:pt x="310" y="708"/>
                    </a:lnTo>
                    <a:lnTo>
                      <a:pt x="318" y="728"/>
                    </a:lnTo>
                    <a:lnTo>
                      <a:pt x="322" y="734"/>
                    </a:lnTo>
                    <a:lnTo>
                      <a:pt x="336" y="748"/>
                    </a:lnTo>
                    <a:lnTo>
                      <a:pt x="344" y="756"/>
                    </a:lnTo>
                    <a:lnTo>
                      <a:pt x="354" y="762"/>
                    </a:lnTo>
                    <a:lnTo>
                      <a:pt x="368" y="766"/>
                    </a:lnTo>
                    <a:lnTo>
                      <a:pt x="382" y="768"/>
                    </a:lnTo>
                    <a:lnTo>
                      <a:pt x="634" y="768"/>
                    </a:lnTo>
                    <a:lnTo>
                      <a:pt x="650" y="766"/>
                    </a:lnTo>
                    <a:lnTo>
                      <a:pt x="662" y="762"/>
                    </a:lnTo>
                    <a:lnTo>
                      <a:pt x="674" y="756"/>
                    </a:lnTo>
                    <a:lnTo>
                      <a:pt x="682" y="748"/>
                    </a:lnTo>
                    <a:lnTo>
                      <a:pt x="694" y="734"/>
                    </a:lnTo>
                    <a:lnTo>
                      <a:pt x="698" y="728"/>
                    </a:lnTo>
                    <a:lnTo>
                      <a:pt x="708" y="708"/>
                    </a:lnTo>
                    <a:lnTo>
                      <a:pt x="716" y="688"/>
                    </a:lnTo>
                    <a:lnTo>
                      <a:pt x="728" y="644"/>
                    </a:lnTo>
                    <a:lnTo>
                      <a:pt x="738" y="602"/>
                    </a:lnTo>
                    <a:lnTo>
                      <a:pt x="744" y="562"/>
                    </a:lnTo>
                    <a:lnTo>
                      <a:pt x="748" y="526"/>
                    </a:lnTo>
                    <a:lnTo>
                      <a:pt x="750" y="498"/>
                    </a:lnTo>
                    <a:lnTo>
                      <a:pt x="752" y="472"/>
                    </a:lnTo>
                    <a:lnTo>
                      <a:pt x="750" y="460"/>
                    </a:lnTo>
                    <a:lnTo>
                      <a:pt x="746" y="454"/>
                    </a:lnTo>
                    <a:lnTo>
                      <a:pt x="810" y="454"/>
                    </a:lnTo>
                    <a:lnTo>
                      <a:pt x="816" y="454"/>
                    </a:lnTo>
                    <a:lnTo>
                      <a:pt x="826" y="458"/>
                    </a:lnTo>
                    <a:lnTo>
                      <a:pt x="832" y="460"/>
                    </a:lnTo>
                    <a:lnTo>
                      <a:pt x="836" y="466"/>
                    </a:lnTo>
                    <a:lnTo>
                      <a:pt x="840" y="472"/>
                    </a:lnTo>
                    <a:lnTo>
                      <a:pt x="840" y="482"/>
                    </a:lnTo>
                    <a:lnTo>
                      <a:pt x="840" y="518"/>
                    </a:lnTo>
                    <a:lnTo>
                      <a:pt x="836" y="558"/>
                    </a:lnTo>
                    <a:lnTo>
                      <a:pt x="832" y="606"/>
                    </a:lnTo>
                    <a:lnTo>
                      <a:pt x="822" y="662"/>
                    </a:lnTo>
                    <a:lnTo>
                      <a:pt x="810" y="722"/>
                    </a:lnTo>
                    <a:lnTo>
                      <a:pt x="802" y="752"/>
                    </a:lnTo>
                    <a:lnTo>
                      <a:pt x="792" y="780"/>
                    </a:lnTo>
                    <a:lnTo>
                      <a:pt x="780" y="808"/>
                    </a:lnTo>
                    <a:lnTo>
                      <a:pt x="768" y="836"/>
                    </a:lnTo>
                    <a:lnTo>
                      <a:pt x="248" y="836"/>
                    </a:lnTo>
                    <a:lnTo>
                      <a:pt x="236" y="808"/>
                    </a:lnTo>
                    <a:lnTo>
                      <a:pt x="224" y="780"/>
                    </a:lnTo>
                    <a:lnTo>
                      <a:pt x="214" y="752"/>
                    </a:lnTo>
                    <a:lnTo>
                      <a:pt x="206" y="722"/>
                    </a:lnTo>
                    <a:lnTo>
                      <a:pt x="194" y="662"/>
                    </a:lnTo>
                    <a:lnTo>
                      <a:pt x="184" y="606"/>
                    </a:lnTo>
                    <a:lnTo>
                      <a:pt x="180" y="558"/>
                    </a:lnTo>
                    <a:lnTo>
                      <a:pt x="176" y="518"/>
                    </a:lnTo>
                    <a:lnTo>
                      <a:pt x="176" y="482"/>
                    </a:lnTo>
                    <a:lnTo>
                      <a:pt x="176" y="476"/>
                    </a:lnTo>
                    <a:lnTo>
                      <a:pt x="180" y="466"/>
                    </a:lnTo>
                    <a:lnTo>
                      <a:pt x="184" y="462"/>
                    </a:lnTo>
                    <a:lnTo>
                      <a:pt x="188" y="458"/>
                    </a:lnTo>
                    <a:lnTo>
                      <a:pt x="196" y="454"/>
                    </a:lnTo>
                    <a:lnTo>
                      <a:pt x="206" y="454"/>
                    </a:lnTo>
                    <a:close/>
                    <a:moveTo>
                      <a:pt x="236" y="394"/>
                    </a:moveTo>
                    <a:lnTo>
                      <a:pt x="236" y="438"/>
                    </a:lnTo>
                    <a:lnTo>
                      <a:pt x="212" y="438"/>
                    </a:lnTo>
                    <a:lnTo>
                      <a:pt x="212" y="394"/>
                    </a:lnTo>
                    <a:lnTo>
                      <a:pt x="236" y="394"/>
                    </a:lnTo>
                    <a:close/>
                    <a:moveTo>
                      <a:pt x="742" y="472"/>
                    </a:moveTo>
                    <a:lnTo>
                      <a:pt x="742" y="472"/>
                    </a:lnTo>
                    <a:lnTo>
                      <a:pt x="742" y="498"/>
                    </a:lnTo>
                    <a:lnTo>
                      <a:pt x="740" y="526"/>
                    </a:lnTo>
                    <a:lnTo>
                      <a:pt x="736" y="560"/>
                    </a:lnTo>
                    <a:lnTo>
                      <a:pt x="730" y="600"/>
                    </a:lnTo>
                    <a:lnTo>
                      <a:pt x="720" y="642"/>
                    </a:lnTo>
                    <a:lnTo>
                      <a:pt x="708" y="684"/>
                    </a:lnTo>
                    <a:lnTo>
                      <a:pt x="700" y="704"/>
                    </a:lnTo>
                    <a:lnTo>
                      <a:pt x="690" y="724"/>
                    </a:lnTo>
                    <a:lnTo>
                      <a:pt x="686" y="730"/>
                    </a:lnTo>
                    <a:lnTo>
                      <a:pt x="676" y="742"/>
                    </a:lnTo>
                    <a:lnTo>
                      <a:pt x="668" y="748"/>
                    </a:lnTo>
                    <a:lnTo>
                      <a:pt x="658" y="754"/>
                    </a:lnTo>
                    <a:lnTo>
                      <a:pt x="648" y="758"/>
                    </a:lnTo>
                    <a:lnTo>
                      <a:pt x="634" y="760"/>
                    </a:lnTo>
                    <a:lnTo>
                      <a:pt x="382" y="760"/>
                    </a:lnTo>
                    <a:lnTo>
                      <a:pt x="370" y="758"/>
                    </a:lnTo>
                    <a:lnTo>
                      <a:pt x="358" y="754"/>
                    </a:lnTo>
                    <a:lnTo>
                      <a:pt x="348" y="748"/>
                    </a:lnTo>
                    <a:lnTo>
                      <a:pt x="340" y="742"/>
                    </a:lnTo>
                    <a:lnTo>
                      <a:pt x="330" y="730"/>
                    </a:lnTo>
                    <a:lnTo>
                      <a:pt x="326" y="724"/>
                    </a:lnTo>
                    <a:lnTo>
                      <a:pt x="316" y="704"/>
                    </a:lnTo>
                    <a:lnTo>
                      <a:pt x="308" y="684"/>
                    </a:lnTo>
                    <a:lnTo>
                      <a:pt x="296" y="642"/>
                    </a:lnTo>
                    <a:lnTo>
                      <a:pt x="286" y="600"/>
                    </a:lnTo>
                    <a:lnTo>
                      <a:pt x="280" y="560"/>
                    </a:lnTo>
                    <a:lnTo>
                      <a:pt x="276" y="526"/>
                    </a:lnTo>
                    <a:lnTo>
                      <a:pt x="274" y="498"/>
                    </a:lnTo>
                    <a:lnTo>
                      <a:pt x="274" y="472"/>
                    </a:lnTo>
                    <a:lnTo>
                      <a:pt x="274" y="464"/>
                    </a:lnTo>
                    <a:lnTo>
                      <a:pt x="278" y="458"/>
                    </a:lnTo>
                    <a:lnTo>
                      <a:pt x="282" y="454"/>
                    </a:lnTo>
                    <a:lnTo>
                      <a:pt x="732" y="454"/>
                    </a:lnTo>
                    <a:lnTo>
                      <a:pt x="736" y="456"/>
                    </a:lnTo>
                    <a:lnTo>
                      <a:pt x="740" y="460"/>
                    </a:lnTo>
                    <a:lnTo>
                      <a:pt x="742" y="464"/>
                    </a:lnTo>
                    <a:lnTo>
                      <a:pt x="742" y="472"/>
                    </a:lnTo>
                    <a:close/>
                    <a:moveTo>
                      <a:pt x="614" y="16"/>
                    </a:moveTo>
                    <a:lnTo>
                      <a:pt x="614" y="166"/>
                    </a:lnTo>
                    <a:lnTo>
                      <a:pt x="766" y="166"/>
                    </a:lnTo>
                    <a:lnTo>
                      <a:pt x="766" y="438"/>
                    </a:lnTo>
                    <a:lnTo>
                      <a:pt x="250" y="438"/>
                    </a:lnTo>
                    <a:lnTo>
                      <a:pt x="250" y="16"/>
                    </a:lnTo>
                    <a:lnTo>
                      <a:pt x="614" y="16"/>
                    </a:lnTo>
                    <a:close/>
                    <a:moveTo>
                      <a:pt x="628" y="26"/>
                    </a:moveTo>
                    <a:lnTo>
                      <a:pt x="628" y="26"/>
                    </a:lnTo>
                    <a:lnTo>
                      <a:pt x="754" y="152"/>
                    </a:lnTo>
                    <a:lnTo>
                      <a:pt x="628" y="152"/>
                    </a:lnTo>
                    <a:lnTo>
                      <a:pt x="628" y="26"/>
                    </a:lnTo>
                    <a:close/>
                    <a:moveTo>
                      <a:pt x="804" y="394"/>
                    </a:moveTo>
                    <a:lnTo>
                      <a:pt x="804" y="394"/>
                    </a:lnTo>
                    <a:lnTo>
                      <a:pt x="804" y="438"/>
                    </a:lnTo>
                    <a:lnTo>
                      <a:pt x="780" y="438"/>
                    </a:lnTo>
                    <a:lnTo>
                      <a:pt x="780" y="394"/>
                    </a:lnTo>
                    <a:lnTo>
                      <a:pt x="804" y="394"/>
                    </a:lnTo>
                    <a:close/>
                    <a:moveTo>
                      <a:pt x="924" y="468"/>
                    </a:moveTo>
                    <a:lnTo>
                      <a:pt x="924" y="468"/>
                    </a:lnTo>
                    <a:lnTo>
                      <a:pt x="936" y="470"/>
                    </a:lnTo>
                    <a:lnTo>
                      <a:pt x="946" y="472"/>
                    </a:lnTo>
                    <a:lnTo>
                      <a:pt x="958" y="478"/>
                    </a:lnTo>
                    <a:lnTo>
                      <a:pt x="972" y="486"/>
                    </a:lnTo>
                    <a:lnTo>
                      <a:pt x="976" y="492"/>
                    </a:lnTo>
                    <a:lnTo>
                      <a:pt x="982" y="498"/>
                    </a:lnTo>
                    <a:lnTo>
                      <a:pt x="986" y="506"/>
                    </a:lnTo>
                    <a:lnTo>
                      <a:pt x="990" y="514"/>
                    </a:lnTo>
                    <a:lnTo>
                      <a:pt x="992" y="526"/>
                    </a:lnTo>
                    <a:lnTo>
                      <a:pt x="992" y="536"/>
                    </a:lnTo>
                    <a:lnTo>
                      <a:pt x="998" y="798"/>
                    </a:lnTo>
                    <a:lnTo>
                      <a:pt x="972" y="798"/>
                    </a:lnTo>
                    <a:lnTo>
                      <a:pt x="944" y="802"/>
                    </a:lnTo>
                    <a:lnTo>
                      <a:pt x="884" y="812"/>
                    </a:lnTo>
                    <a:lnTo>
                      <a:pt x="828" y="822"/>
                    </a:lnTo>
                    <a:lnTo>
                      <a:pt x="786" y="832"/>
                    </a:lnTo>
                    <a:lnTo>
                      <a:pt x="798" y="804"/>
                    </a:lnTo>
                    <a:lnTo>
                      <a:pt x="810" y="776"/>
                    </a:lnTo>
                    <a:lnTo>
                      <a:pt x="818" y="746"/>
                    </a:lnTo>
                    <a:lnTo>
                      <a:pt x="826" y="716"/>
                    </a:lnTo>
                    <a:lnTo>
                      <a:pt x="838" y="658"/>
                    </a:lnTo>
                    <a:lnTo>
                      <a:pt x="846" y="604"/>
                    </a:lnTo>
                    <a:lnTo>
                      <a:pt x="852" y="556"/>
                    </a:lnTo>
                    <a:lnTo>
                      <a:pt x="854" y="518"/>
                    </a:lnTo>
                    <a:lnTo>
                      <a:pt x="856" y="482"/>
                    </a:lnTo>
                    <a:lnTo>
                      <a:pt x="854" y="468"/>
                    </a:lnTo>
                    <a:lnTo>
                      <a:pt x="924" y="468"/>
                    </a:lnTo>
                    <a:close/>
                    <a:moveTo>
                      <a:pt x="796" y="912"/>
                    </a:moveTo>
                    <a:lnTo>
                      <a:pt x="784" y="874"/>
                    </a:lnTo>
                    <a:lnTo>
                      <a:pt x="782" y="872"/>
                    </a:lnTo>
                    <a:lnTo>
                      <a:pt x="782" y="844"/>
                    </a:lnTo>
                    <a:lnTo>
                      <a:pt x="782" y="842"/>
                    </a:lnTo>
                    <a:lnTo>
                      <a:pt x="820" y="832"/>
                    </a:lnTo>
                    <a:lnTo>
                      <a:pt x="878" y="820"/>
                    </a:lnTo>
                    <a:lnTo>
                      <a:pt x="942" y="810"/>
                    </a:lnTo>
                    <a:lnTo>
                      <a:pt x="970" y="808"/>
                    </a:lnTo>
                    <a:lnTo>
                      <a:pt x="998" y="806"/>
                    </a:lnTo>
                    <a:lnTo>
                      <a:pt x="1000" y="948"/>
                    </a:lnTo>
                    <a:lnTo>
                      <a:pt x="796" y="948"/>
                    </a:lnTo>
                    <a:lnTo>
                      <a:pt x="796" y="914"/>
                    </a:lnTo>
                    <a:lnTo>
                      <a:pt x="796" y="912"/>
                    </a:lnTo>
                    <a:close/>
                    <a:moveTo>
                      <a:pt x="234" y="946"/>
                    </a:moveTo>
                    <a:lnTo>
                      <a:pt x="234" y="946"/>
                    </a:lnTo>
                    <a:lnTo>
                      <a:pt x="234" y="916"/>
                    </a:lnTo>
                    <a:lnTo>
                      <a:pt x="244" y="884"/>
                    </a:lnTo>
                    <a:lnTo>
                      <a:pt x="772" y="884"/>
                    </a:lnTo>
                    <a:lnTo>
                      <a:pt x="782" y="916"/>
                    </a:lnTo>
                    <a:lnTo>
                      <a:pt x="782" y="946"/>
                    </a:lnTo>
                    <a:lnTo>
                      <a:pt x="772" y="946"/>
                    </a:lnTo>
                    <a:lnTo>
                      <a:pt x="244" y="946"/>
                    </a:lnTo>
                    <a:lnTo>
                      <a:pt x="234" y="946"/>
                    </a:lnTo>
                    <a:close/>
                    <a:moveTo>
                      <a:pt x="16" y="948"/>
                    </a:moveTo>
                    <a:lnTo>
                      <a:pt x="18" y="806"/>
                    </a:lnTo>
                    <a:lnTo>
                      <a:pt x="46" y="808"/>
                    </a:lnTo>
                    <a:lnTo>
                      <a:pt x="74" y="810"/>
                    </a:lnTo>
                    <a:lnTo>
                      <a:pt x="138" y="820"/>
                    </a:lnTo>
                    <a:lnTo>
                      <a:pt x="196" y="832"/>
                    </a:lnTo>
                    <a:lnTo>
                      <a:pt x="234" y="842"/>
                    </a:lnTo>
                    <a:lnTo>
                      <a:pt x="236" y="844"/>
                    </a:lnTo>
                    <a:lnTo>
                      <a:pt x="236" y="872"/>
                    </a:lnTo>
                    <a:lnTo>
                      <a:pt x="232" y="874"/>
                    </a:lnTo>
                    <a:lnTo>
                      <a:pt x="220" y="912"/>
                    </a:lnTo>
                    <a:lnTo>
                      <a:pt x="220" y="914"/>
                    </a:lnTo>
                    <a:lnTo>
                      <a:pt x="220" y="948"/>
                    </a:lnTo>
                    <a:lnTo>
                      <a:pt x="16" y="948"/>
                    </a:lnTo>
                    <a:close/>
                    <a:moveTo>
                      <a:pt x="1006" y="536"/>
                    </a:moveTo>
                    <a:lnTo>
                      <a:pt x="1006" y="536"/>
                    </a:lnTo>
                    <a:lnTo>
                      <a:pt x="1006" y="522"/>
                    </a:lnTo>
                    <a:lnTo>
                      <a:pt x="1004" y="510"/>
                    </a:lnTo>
                    <a:lnTo>
                      <a:pt x="1000" y="498"/>
                    </a:lnTo>
                    <a:lnTo>
                      <a:pt x="994" y="490"/>
                    </a:lnTo>
                    <a:lnTo>
                      <a:pt x="988" y="482"/>
                    </a:lnTo>
                    <a:lnTo>
                      <a:pt x="980" y="474"/>
                    </a:lnTo>
                    <a:lnTo>
                      <a:pt x="966" y="464"/>
                    </a:lnTo>
                    <a:lnTo>
                      <a:pt x="950" y="458"/>
                    </a:lnTo>
                    <a:lnTo>
                      <a:pt x="938" y="456"/>
                    </a:lnTo>
                    <a:lnTo>
                      <a:pt x="924" y="454"/>
                    </a:lnTo>
                    <a:lnTo>
                      <a:pt x="846" y="454"/>
                    </a:lnTo>
                    <a:lnTo>
                      <a:pt x="840" y="448"/>
                    </a:lnTo>
                    <a:lnTo>
                      <a:pt x="832" y="444"/>
                    </a:lnTo>
                    <a:lnTo>
                      <a:pt x="824" y="440"/>
                    </a:lnTo>
                    <a:lnTo>
                      <a:pt x="818" y="440"/>
                    </a:lnTo>
                    <a:lnTo>
                      <a:pt x="818" y="386"/>
                    </a:lnTo>
                    <a:lnTo>
                      <a:pt x="816" y="380"/>
                    </a:lnTo>
                    <a:lnTo>
                      <a:pt x="810" y="378"/>
                    </a:lnTo>
                    <a:lnTo>
                      <a:pt x="780" y="378"/>
                    </a:lnTo>
                    <a:lnTo>
                      <a:pt x="780" y="156"/>
                    </a:lnTo>
                    <a:lnTo>
                      <a:pt x="624" y="0"/>
                    </a:lnTo>
                    <a:lnTo>
                      <a:pt x="622" y="0"/>
                    </a:lnTo>
                    <a:lnTo>
                      <a:pt x="236" y="0"/>
                    </a:lnTo>
                    <a:lnTo>
                      <a:pt x="236" y="378"/>
                    </a:lnTo>
                    <a:lnTo>
                      <a:pt x="206" y="378"/>
                    </a:lnTo>
                    <a:lnTo>
                      <a:pt x="200" y="380"/>
                    </a:lnTo>
                    <a:lnTo>
                      <a:pt x="198" y="386"/>
                    </a:lnTo>
                    <a:lnTo>
                      <a:pt x="198" y="440"/>
                    </a:lnTo>
                    <a:lnTo>
                      <a:pt x="190" y="442"/>
                    </a:lnTo>
                    <a:lnTo>
                      <a:pt x="182" y="444"/>
                    </a:lnTo>
                    <a:lnTo>
                      <a:pt x="176" y="448"/>
                    </a:lnTo>
                    <a:lnTo>
                      <a:pt x="170" y="454"/>
                    </a:lnTo>
                    <a:lnTo>
                      <a:pt x="92" y="454"/>
                    </a:lnTo>
                    <a:lnTo>
                      <a:pt x="78" y="454"/>
                    </a:lnTo>
                    <a:lnTo>
                      <a:pt x="66" y="458"/>
                    </a:lnTo>
                    <a:lnTo>
                      <a:pt x="54" y="462"/>
                    </a:lnTo>
                    <a:lnTo>
                      <a:pt x="44" y="466"/>
                    </a:lnTo>
                    <a:lnTo>
                      <a:pt x="36" y="474"/>
                    </a:lnTo>
                    <a:lnTo>
                      <a:pt x="30" y="480"/>
                    </a:lnTo>
                    <a:lnTo>
                      <a:pt x="20" y="496"/>
                    </a:lnTo>
                    <a:lnTo>
                      <a:pt x="14" y="510"/>
                    </a:lnTo>
                    <a:lnTo>
                      <a:pt x="10" y="524"/>
                    </a:lnTo>
                    <a:lnTo>
                      <a:pt x="10" y="536"/>
                    </a:lnTo>
                    <a:lnTo>
                      <a:pt x="0" y="952"/>
                    </a:lnTo>
                    <a:lnTo>
                      <a:pt x="2" y="968"/>
                    </a:lnTo>
                    <a:lnTo>
                      <a:pt x="4" y="980"/>
                    </a:lnTo>
                    <a:lnTo>
                      <a:pt x="10" y="990"/>
                    </a:lnTo>
                    <a:lnTo>
                      <a:pt x="14" y="1000"/>
                    </a:lnTo>
                    <a:lnTo>
                      <a:pt x="22" y="1008"/>
                    </a:lnTo>
                    <a:lnTo>
                      <a:pt x="30" y="1014"/>
                    </a:lnTo>
                    <a:lnTo>
                      <a:pt x="46" y="1024"/>
                    </a:lnTo>
                    <a:lnTo>
                      <a:pt x="62" y="1032"/>
                    </a:lnTo>
                    <a:lnTo>
                      <a:pt x="78" y="1034"/>
                    </a:lnTo>
                    <a:lnTo>
                      <a:pt x="92" y="1036"/>
                    </a:lnTo>
                    <a:lnTo>
                      <a:pt x="244" y="1036"/>
                    </a:lnTo>
                    <a:lnTo>
                      <a:pt x="248" y="1034"/>
                    </a:lnTo>
                    <a:lnTo>
                      <a:pt x="250" y="1028"/>
                    </a:lnTo>
                    <a:lnTo>
                      <a:pt x="250" y="1018"/>
                    </a:lnTo>
                    <a:lnTo>
                      <a:pt x="766" y="1018"/>
                    </a:lnTo>
                    <a:lnTo>
                      <a:pt x="766" y="1028"/>
                    </a:lnTo>
                    <a:lnTo>
                      <a:pt x="768" y="1034"/>
                    </a:lnTo>
                    <a:lnTo>
                      <a:pt x="772" y="1036"/>
                    </a:lnTo>
                    <a:lnTo>
                      <a:pt x="924" y="1036"/>
                    </a:lnTo>
                    <a:lnTo>
                      <a:pt x="938" y="1034"/>
                    </a:lnTo>
                    <a:lnTo>
                      <a:pt x="954" y="1032"/>
                    </a:lnTo>
                    <a:lnTo>
                      <a:pt x="970" y="1024"/>
                    </a:lnTo>
                    <a:lnTo>
                      <a:pt x="986" y="1014"/>
                    </a:lnTo>
                    <a:lnTo>
                      <a:pt x="994" y="1008"/>
                    </a:lnTo>
                    <a:lnTo>
                      <a:pt x="1002" y="1000"/>
                    </a:lnTo>
                    <a:lnTo>
                      <a:pt x="1006" y="990"/>
                    </a:lnTo>
                    <a:lnTo>
                      <a:pt x="1012" y="980"/>
                    </a:lnTo>
                    <a:lnTo>
                      <a:pt x="1014" y="968"/>
                    </a:lnTo>
                    <a:lnTo>
                      <a:pt x="1016" y="952"/>
                    </a:lnTo>
                    <a:lnTo>
                      <a:pt x="1006" y="53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21580" name="Freeform 150"/>
              <p:cNvSpPr>
                <a:spLocks/>
              </p:cNvSpPr>
              <p:nvPr/>
            </p:nvSpPr>
            <p:spPr bwMode="auto">
              <a:xfrm>
                <a:off x="1601" y="3640"/>
                <a:ext cx="1060" cy="17"/>
              </a:xfrm>
              <a:custGeom>
                <a:avLst/>
                <a:gdLst>
                  <a:gd name="T0" fmla="*/ 0 w 516"/>
                  <a:gd name="T1" fmla="*/ 0 h 8"/>
                  <a:gd name="T2" fmla="*/ 0 w 516"/>
                  <a:gd name="T3" fmla="*/ 0 h 8"/>
                  <a:gd name="T4" fmla="*/ 0 w 516"/>
                  <a:gd name="T5" fmla="*/ 8 h 8"/>
                  <a:gd name="T6" fmla="*/ 0 w 516"/>
                  <a:gd name="T7" fmla="*/ 8 h 8"/>
                  <a:gd name="T8" fmla="*/ 516 w 516"/>
                  <a:gd name="T9" fmla="*/ 8 h 8"/>
                  <a:gd name="T10" fmla="*/ 516 w 516"/>
                  <a:gd name="T11" fmla="*/ 8 h 8"/>
                  <a:gd name="T12" fmla="*/ 516 w 516"/>
                  <a:gd name="T13" fmla="*/ 0 h 8"/>
                  <a:gd name="T14" fmla="*/ 516 w 516"/>
                  <a:gd name="T15" fmla="*/ 0 h 8"/>
                  <a:gd name="T16" fmla="*/ 0 w 516"/>
                  <a:gd name="T17" fmla="*/ 0 h 8"/>
                  <a:gd name="T18" fmla="*/ 0 w 516"/>
                  <a:gd name="T19" fmla="*/ 0 h 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516"/>
                  <a:gd name="T31" fmla="*/ 0 h 8"/>
                  <a:gd name="T32" fmla="*/ 516 w 516"/>
                  <a:gd name="T33" fmla="*/ 8 h 8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516" h="8">
                    <a:moveTo>
                      <a:pt x="0" y="0"/>
                    </a:moveTo>
                    <a:lnTo>
                      <a:pt x="0" y="0"/>
                    </a:lnTo>
                    <a:lnTo>
                      <a:pt x="0" y="8"/>
                    </a:lnTo>
                    <a:lnTo>
                      <a:pt x="516" y="8"/>
                    </a:lnTo>
                    <a:lnTo>
                      <a:pt x="51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hlink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21581" name="Freeform 151"/>
              <p:cNvSpPr>
                <a:spLocks/>
              </p:cNvSpPr>
              <p:nvPr/>
            </p:nvSpPr>
            <p:spPr bwMode="auto">
              <a:xfrm>
                <a:off x="1601" y="3657"/>
                <a:ext cx="1060" cy="74"/>
              </a:xfrm>
              <a:custGeom>
                <a:avLst/>
                <a:gdLst>
                  <a:gd name="T0" fmla="*/ 0 w 516"/>
                  <a:gd name="T1" fmla="*/ 36 h 36"/>
                  <a:gd name="T2" fmla="*/ 516 w 516"/>
                  <a:gd name="T3" fmla="*/ 36 h 36"/>
                  <a:gd name="T4" fmla="*/ 516 w 516"/>
                  <a:gd name="T5" fmla="*/ 36 h 36"/>
                  <a:gd name="T6" fmla="*/ 516 w 516"/>
                  <a:gd name="T7" fmla="*/ 0 h 36"/>
                  <a:gd name="T8" fmla="*/ 516 w 516"/>
                  <a:gd name="T9" fmla="*/ 0 h 36"/>
                  <a:gd name="T10" fmla="*/ 0 w 516"/>
                  <a:gd name="T11" fmla="*/ 0 h 36"/>
                  <a:gd name="T12" fmla="*/ 0 w 516"/>
                  <a:gd name="T13" fmla="*/ 0 h 36"/>
                  <a:gd name="T14" fmla="*/ 0 w 516"/>
                  <a:gd name="T15" fmla="*/ 36 h 36"/>
                  <a:gd name="T16" fmla="*/ 0 w 516"/>
                  <a:gd name="T17" fmla="*/ 36 h 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516"/>
                  <a:gd name="T28" fmla="*/ 0 h 36"/>
                  <a:gd name="T29" fmla="*/ 516 w 516"/>
                  <a:gd name="T30" fmla="*/ 36 h 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516" h="36">
                    <a:moveTo>
                      <a:pt x="0" y="36"/>
                    </a:moveTo>
                    <a:lnTo>
                      <a:pt x="516" y="36"/>
                    </a:lnTo>
                    <a:lnTo>
                      <a:pt x="516" y="0"/>
                    </a:lnTo>
                    <a:lnTo>
                      <a:pt x="0" y="0"/>
                    </a:lnTo>
                    <a:lnTo>
                      <a:pt x="0" y="36"/>
                    </a:lnTo>
                    <a:close/>
                  </a:path>
                </a:pathLst>
              </a:custGeom>
              <a:solidFill>
                <a:schemeClr val="tx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21582" name="Freeform 152"/>
              <p:cNvSpPr>
                <a:spLocks/>
              </p:cNvSpPr>
              <p:nvPr/>
            </p:nvSpPr>
            <p:spPr bwMode="auto">
              <a:xfrm>
                <a:off x="2690" y="3632"/>
                <a:ext cx="452" cy="132"/>
              </a:xfrm>
              <a:custGeom>
                <a:avLst/>
                <a:gdLst>
                  <a:gd name="T0" fmla="*/ 220 w 220"/>
                  <a:gd name="T1" fmla="*/ 0 h 64"/>
                  <a:gd name="T2" fmla="*/ 16 w 220"/>
                  <a:gd name="T3" fmla="*/ 0 h 64"/>
                  <a:gd name="T4" fmla="*/ 16 w 220"/>
                  <a:gd name="T5" fmla="*/ 0 h 64"/>
                  <a:gd name="T6" fmla="*/ 12 w 220"/>
                  <a:gd name="T7" fmla="*/ 4 h 64"/>
                  <a:gd name="T8" fmla="*/ 10 w 220"/>
                  <a:gd name="T9" fmla="*/ 4 h 64"/>
                  <a:gd name="T10" fmla="*/ 0 w 220"/>
                  <a:gd name="T11" fmla="*/ 4 h 64"/>
                  <a:gd name="T12" fmla="*/ 0 w 220"/>
                  <a:gd name="T13" fmla="*/ 4 h 64"/>
                  <a:gd name="T14" fmla="*/ 0 w 220"/>
                  <a:gd name="T15" fmla="*/ 6 h 64"/>
                  <a:gd name="T16" fmla="*/ 194 w 220"/>
                  <a:gd name="T17" fmla="*/ 6 h 64"/>
                  <a:gd name="T18" fmla="*/ 194 w 220"/>
                  <a:gd name="T19" fmla="*/ 6 h 64"/>
                  <a:gd name="T20" fmla="*/ 194 w 220"/>
                  <a:gd name="T21" fmla="*/ 18 h 64"/>
                  <a:gd name="T22" fmla="*/ 190 w 220"/>
                  <a:gd name="T23" fmla="*/ 30 h 64"/>
                  <a:gd name="T24" fmla="*/ 184 w 220"/>
                  <a:gd name="T25" fmla="*/ 38 h 64"/>
                  <a:gd name="T26" fmla="*/ 178 w 220"/>
                  <a:gd name="T27" fmla="*/ 46 h 64"/>
                  <a:gd name="T28" fmla="*/ 172 w 220"/>
                  <a:gd name="T29" fmla="*/ 52 h 64"/>
                  <a:gd name="T30" fmla="*/ 164 w 220"/>
                  <a:gd name="T31" fmla="*/ 58 h 64"/>
                  <a:gd name="T32" fmla="*/ 148 w 220"/>
                  <a:gd name="T33" fmla="*/ 64 h 64"/>
                  <a:gd name="T34" fmla="*/ 148 w 220"/>
                  <a:gd name="T35" fmla="*/ 64 h 64"/>
                  <a:gd name="T36" fmla="*/ 166 w 220"/>
                  <a:gd name="T37" fmla="*/ 62 h 64"/>
                  <a:gd name="T38" fmla="*/ 178 w 220"/>
                  <a:gd name="T39" fmla="*/ 58 h 64"/>
                  <a:gd name="T40" fmla="*/ 190 w 220"/>
                  <a:gd name="T41" fmla="*/ 52 h 64"/>
                  <a:gd name="T42" fmla="*/ 200 w 220"/>
                  <a:gd name="T43" fmla="*/ 44 h 64"/>
                  <a:gd name="T44" fmla="*/ 210 w 220"/>
                  <a:gd name="T45" fmla="*/ 34 h 64"/>
                  <a:gd name="T46" fmla="*/ 216 w 220"/>
                  <a:gd name="T47" fmla="*/ 20 h 64"/>
                  <a:gd name="T48" fmla="*/ 220 w 220"/>
                  <a:gd name="T49" fmla="*/ 10 h 64"/>
                  <a:gd name="T50" fmla="*/ 220 w 220"/>
                  <a:gd name="T51" fmla="*/ 0 h 64"/>
                  <a:gd name="T52" fmla="*/ 220 w 220"/>
                  <a:gd name="T53" fmla="*/ 0 h 64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220"/>
                  <a:gd name="T82" fmla="*/ 0 h 64"/>
                  <a:gd name="T83" fmla="*/ 220 w 220"/>
                  <a:gd name="T84" fmla="*/ 64 h 64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220" h="64">
                    <a:moveTo>
                      <a:pt x="220" y="0"/>
                    </a:moveTo>
                    <a:lnTo>
                      <a:pt x="16" y="0"/>
                    </a:lnTo>
                    <a:lnTo>
                      <a:pt x="12" y="4"/>
                    </a:lnTo>
                    <a:lnTo>
                      <a:pt x="10" y="4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194" y="6"/>
                    </a:lnTo>
                    <a:lnTo>
                      <a:pt x="194" y="18"/>
                    </a:lnTo>
                    <a:lnTo>
                      <a:pt x="190" y="30"/>
                    </a:lnTo>
                    <a:lnTo>
                      <a:pt x="184" y="38"/>
                    </a:lnTo>
                    <a:lnTo>
                      <a:pt x="178" y="46"/>
                    </a:lnTo>
                    <a:lnTo>
                      <a:pt x="172" y="52"/>
                    </a:lnTo>
                    <a:lnTo>
                      <a:pt x="164" y="58"/>
                    </a:lnTo>
                    <a:lnTo>
                      <a:pt x="148" y="64"/>
                    </a:lnTo>
                    <a:lnTo>
                      <a:pt x="166" y="62"/>
                    </a:lnTo>
                    <a:lnTo>
                      <a:pt x="178" y="58"/>
                    </a:lnTo>
                    <a:lnTo>
                      <a:pt x="190" y="52"/>
                    </a:lnTo>
                    <a:lnTo>
                      <a:pt x="200" y="44"/>
                    </a:lnTo>
                    <a:lnTo>
                      <a:pt x="210" y="34"/>
                    </a:lnTo>
                    <a:lnTo>
                      <a:pt x="216" y="20"/>
                    </a:lnTo>
                    <a:lnTo>
                      <a:pt x="220" y="10"/>
                    </a:lnTo>
                    <a:lnTo>
                      <a:pt x="220" y="0"/>
                    </a:lnTo>
                    <a:close/>
                  </a:path>
                </a:pathLst>
              </a:custGeom>
              <a:solidFill>
                <a:schemeClr val="hlink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21583" name="Freeform 153"/>
              <p:cNvSpPr>
                <a:spLocks/>
              </p:cNvSpPr>
              <p:nvPr/>
            </p:nvSpPr>
            <p:spPr bwMode="auto">
              <a:xfrm>
                <a:off x="2690" y="3645"/>
                <a:ext cx="399" cy="119"/>
              </a:xfrm>
              <a:custGeom>
                <a:avLst/>
                <a:gdLst>
                  <a:gd name="T0" fmla="*/ 194 w 194"/>
                  <a:gd name="T1" fmla="*/ 0 h 58"/>
                  <a:gd name="T2" fmla="*/ 0 w 194"/>
                  <a:gd name="T3" fmla="*/ 0 h 58"/>
                  <a:gd name="T4" fmla="*/ 0 w 194"/>
                  <a:gd name="T5" fmla="*/ 0 h 58"/>
                  <a:gd name="T6" fmla="*/ 0 w 194"/>
                  <a:gd name="T7" fmla="*/ 58 h 58"/>
                  <a:gd name="T8" fmla="*/ 0 w 194"/>
                  <a:gd name="T9" fmla="*/ 58 h 58"/>
                  <a:gd name="T10" fmla="*/ 144 w 194"/>
                  <a:gd name="T11" fmla="*/ 58 h 58"/>
                  <a:gd name="T12" fmla="*/ 144 w 194"/>
                  <a:gd name="T13" fmla="*/ 58 h 58"/>
                  <a:gd name="T14" fmla="*/ 148 w 194"/>
                  <a:gd name="T15" fmla="*/ 58 h 58"/>
                  <a:gd name="T16" fmla="*/ 148 w 194"/>
                  <a:gd name="T17" fmla="*/ 58 h 58"/>
                  <a:gd name="T18" fmla="*/ 164 w 194"/>
                  <a:gd name="T19" fmla="*/ 52 h 58"/>
                  <a:gd name="T20" fmla="*/ 172 w 194"/>
                  <a:gd name="T21" fmla="*/ 46 h 58"/>
                  <a:gd name="T22" fmla="*/ 178 w 194"/>
                  <a:gd name="T23" fmla="*/ 40 h 58"/>
                  <a:gd name="T24" fmla="*/ 184 w 194"/>
                  <a:gd name="T25" fmla="*/ 32 h 58"/>
                  <a:gd name="T26" fmla="*/ 190 w 194"/>
                  <a:gd name="T27" fmla="*/ 24 h 58"/>
                  <a:gd name="T28" fmla="*/ 194 w 194"/>
                  <a:gd name="T29" fmla="*/ 12 h 58"/>
                  <a:gd name="T30" fmla="*/ 194 w 194"/>
                  <a:gd name="T31" fmla="*/ 0 h 58"/>
                  <a:gd name="T32" fmla="*/ 194 w 194"/>
                  <a:gd name="T33" fmla="*/ 0 h 5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194"/>
                  <a:gd name="T52" fmla="*/ 0 h 58"/>
                  <a:gd name="T53" fmla="*/ 194 w 194"/>
                  <a:gd name="T54" fmla="*/ 58 h 5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194" h="58">
                    <a:moveTo>
                      <a:pt x="194" y="0"/>
                    </a:moveTo>
                    <a:lnTo>
                      <a:pt x="0" y="0"/>
                    </a:lnTo>
                    <a:lnTo>
                      <a:pt x="0" y="58"/>
                    </a:lnTo>
                    <a:lnTo>
                      <a:pt x="144" y="58"/>
                    </a:lnTo>
                    <a:lnTo>
                      <a:pt x="148" y="58"/>
                    </a:lnTo>
                    <a:lnTo>
                      <a:pt x="164" y="52"/>
                    </a:lnTo>
                    <a:lnTo>
                      <a:pt x="172" y="46"/>
                    </a:lnTo>
                    <a:lnTo>
                      <a:pt x="178" y="40"/>
                    </a:lnTo>
                    <a:lnTo>
                      <a:pt x="184" y="32"/>
                    </a:lnTo>
                    <a:lnTo>
                      <a:pt x="190" y="24"/>
                    </a:lnTo>
                    <a:lnTo>
                      <a:pt x="194" y="12"/>
                    </a:lnTo>
                    <a:lnTo>
                      <a:pt x="194" y="0"/>
                    </a:lnTo>
                    <a:close/>
                  </a:path>
                </a:pathLst>
              </a:custGeom>
              <a:solidFill>
                <a:schemeClr val="tx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21584" name="Freeform 154"/>
              <p:cNvSpPr>
                <a:spLocks/>
              </p:cNvSpPr>
              <p:nvPr/>
            </p:nvSpPr>
            <p:spPr bwMode="auto">
              <a:xfrm>
                <a:off x="1120" y="3632"/>
                <a:ext cx="452" cy="132"/>
              </a:xfrm>
              <a:custGeom>
                <a:avLst/>
                <a:gdLst>
                  <a:gd name="T0" fmla="*/ 26 w 220"/>
                  <a:gd name="T1" fmla="*/ 6 h 64"/>
                  <a:gd name="T2" fmla="*/ 220 w 220"/>
                  <a:gd name="T3" fmla="*/ 6 h 64"/>
                  <a:gd name="T4" fmla="*/ 220 w 220"/>
                  <a:gd name="T5" fmla="*/ 6 h 64"/>
                  <a:gd name="T6" fmla="*/ 220 w 220"/>
                  <a:gd name="T7" fmla="*/ 4 h 64"/>
                  <a:gd name="T8" fmla="*/ 210 w 220"/>
                  <a:gd name="T9" fmla="*/ 4 h 64"/>
                  <a:gd name="T10" fmla="*/ 210 w 220"/>
                  <a:gd name="T11" fmla="*/ 4 h 64"/>
                  <a:gd name="T12" fmla="*/ 208 w 220"/>
                  <a:gd name="T13" fmla="*/ 4 h 64"/>
                  <a:gd name="T14" fmla="*/ 204 w 220"/>
                  <a:gd name="T15" fmla="*/ 0 h 64"/>
                  <a:gd name="T16" fmla="*/ 0 w 220"/>
                  <a:gd name="T17" fmla="*/ 0 h 64"/>
                  <a:gd name="T18" fmla="*/ 0 w 220"/>
                  <a:gd name="T19" fmla="*/ 0 h 64"/>
                  <a:gd name="T20" fmla="*/ 0 w 220"/>
                  <a:gd name="T21" fmla="*/ 10 h 64"/>
                  <a:gd name="T22" fmla="*/ 4 w 220"/>
                  <a:gd name="T23" fmla="*/ 20 h 64"/>
                  <a:gd name="T24" fmla="*/ 10 w 220"/>
                  <a:gd name="T25" fmla="*/ 34 h 64"/>
                  <a:gd name="T26" fmla="*/ 20 w 220"/>
                  <a:gd name="T27" fmla="*/ 44 h 64"/>
                  <a:gd name="T28" fmla="*/ 30 w 220"/>
                  <a:gd name="T29" fmla="*/ 52 h 64"/>
                  <a:gd name="T30" fmla="*/ 42 w 220"/>
                  <a:gd name="T31" fmla="*/ 58 h 64"/>
                  <a:gd name="T32" fmla="*/ 54 w 220"/>
                  <a:gd name="T33" fmla="*/ 62 h 64"/>
                  <a:gd name="T34" fmla="*/ 72 w 220"/>
                  <a:gd name="T35" fmla="*/ 64 h 64"/>
                  <a:gd name="T36" fmla="*/ 72 w 220"/>
                  <a:gd name="T37" fmla="*/ 64 h 64"/>
                  <a:gd name="T38" fmla="*/ 56 w 220"/>
                  <a:gd name="T39" fmla="*/ 58 h 64"/>
                  <a:gd name="T40" fmla="*/ 48 w 220"/>
                  <a:gd name="T41" fmla="*/ 52 h 64"/>
                  <a:gd name="T42" fmla="*/ 42 w 220"/>
                  <a:gd name="T43" fmla="*/ 46 h 64"/>
                  <a:gd name="T44" fmla="*/ 36 w 220"/>
                  <a:gd name="T45" fmla="*/ 38 h 64"/>
                  <a:gd name="T46" fmla="*/ 30 w 220"/>
                  <a:gd name="T47" fmla="*/ 30 h 64"/>
                  <a:gd name="T48" fmla="*/ 26 w 220"/>
                  <a:gd name="T49" fmla="*/ 18 h 64"/>
                  <a:gd name="T50" fmla="*/ 26 w 220"/>
                  <a:gd name="T51" fmla="*/ 6 h 64"/>
                  <a:gd name="T52" fmla="*/ 26 w 220"/>
                  <a:gd name="T53" fmla="*/ 6 h 64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220"/>
                  <a:gd name="T82" fmla="*/ 0 h 64"/>
                  <a:gd name="T83" fmla="*/ 220 w 220"/>
                  <a:gd name="T84" fmla="*/ 64 h 64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220" h="64">
                    <a:moveTo>
                      <a:pt x="26" y="6"/>
                    </a:moveTo>
                    <a:lnTo>
                      <a:pt x="220" y="6"/>
                    </a:lnTo>
                    <a:lnTo>
                      <a:pt x="220" y="4"/>
                    </a:lnTo>
                    <a:lnTo>
                      <a:pt x="210" y="4"/>
                    </a:lnTo>
                    <a:lnTo>
                      <a:pt x="208" y="4"/>
                    </a:lnTo>
                    <a:lnTo>
                      <a:pt x="204" y="0"/>
                    </a:lnTo>
                    <a:lnTo>
                      <a:pt x="0" y="0"/>
                    </a:lnTo>
                    <a:lnTo>
                      <a:pt x="0" y="10"/>
                    </a:lnTo>
                    <a:lnTo>
                      <a:pt x="4" y="20"/>
                    </a:lnTo>
                    <a:lnTo>
                      <a:pt x="10" y="34"/>
                    </a:lnTo>
                    <a:lnTo>
                      <a:pt x="20" y="44"/>
                    </a:lnTo>
                    <a:lnTo>
                      <a:pt x="30" y="52"/>
                    </a:lnTo>
                    <a:lnTo>
                      <a:pt x="42" y="58"/>
                    </a:lnTo>
                    <a:lnTo>
                      <a:pt x="54" y="62"/>
                    </a:lnTo>
                    <a:lnTo>
                      <a:pt x="72" y="64"/>
                    </a:lnTo>
                    <a:lnTo>
                      <a:pt x="56" y="58"/>
                    </a:lnTo>
                    <a:lnTo>
                      <a:pt x="48" y="52"/>
                    </a:lnTo>
                    <a:lnTo>
                      <a:pt x="42" y="46"/>
                    </a:lnTo>
                    <a:lnTo>
                      <a:pt x="36" y="38"/>
                    </a:lnTo>
                    <a:lnTo>
                      <a:pt x="30" y="30"/>
                    </a:lnTo>
                    <a:lnTo>
                      <a:pt x="26" y="18"/>
                    </a:lnTo>
                    <a:lnTo>
                      <a:pt x="26" y="6"/>
                    </a:lnTo>
                    <a:close/>
                  </a:path>
                </a:pathLst>
              </a:custGeom>
              <a:solidFill>
                <a:schemeClr val="hlink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21585" name="Freeform 155"/>
              <p:cNvSpPr>
                <a:spLocks/>
              </p:cNvSpPr>
              <p:nvPr/>
            </p:nvSpPr>
            <p:spPr bwMode="auto">
              <a:xfrm>
                <a:off x="1173" y="3645"/>
                <a:ext cx="399" cy="119"/>
              </a:xfrm>
              <a:custGeom>
                <a:avLst/>
                <a:gdLst>
                  <a:gd name="T0" fmla="*/ 194 w 194"/>
                  <a:gd name="T1" fmla="*/ 58 h 58"/>
                  <a:gd name="T2" fmla="*/ 194 w 194"/>
                  <a:gd name="T3" fmla="*/ 58 h 58"/>
                  <a:gd name="T4" fmla="*/ 194 w 194"/>
                  <a:gd name="T5" fmla="*/ 0 h 58"/>
                  <a:gd name="T6" fmla="*/ 0 w 194"/>
                  <a:gd name="T7" fmla="*/ 0 h 58"/>
                  <a:gd name="T8" fmla="*/ 0 w 194"/>
                  <a:gd name="T9" fmla="*/ 0 h 58"/>
                  <a:gd name="T10" fmla="*/ 0 w 194"/>
                  <a:gd name="T11" fmla="*/ 12 h 58"/>
                  <a:gd name="T12" fmla="*/ 4 w 194"/>
                  <a:gd name="T13" fmla="*/ 24 h 58"/>
                  <a:gd name="T14" fmla="*/ 10 w 194"/>
                  <a:gd name="T15" fmla="*/ 32 h 58"/>
                  <a:gd name="T16" fmla="*/ 16 w 194"/>
                  <a:gd name="T17" fmla="*/ 40 h 58"/>
                  <a:gd name="T18" fmla="*/ 22 w 194"/>
                  <a:gd name="T19" fmla="*/ 46 h 58"/>
                  <a:gd name="T20" fmla="*/ 30 w 194"/>
                  <a:gd name="T21" fmla="*/ 52 h 58"/>
                  <a:gd name="T22" fmla="*/ 46 w 194"/>
                  <a:gd name="T23" fmla="*/ 58 h 58"/>
                  <a:gd name="T24" fmla="*/ 46 w 194"/>
                  <a:gd name="T25" fmla="*/ 58 h 58"/>
                  <a:gd name="T26" fmla="*/ 50 w 194"/>
                  <a:gd name="T27" fmla="*/ 58 h 58"/>
                  <a:gd name="T28" fmla="*/ 50 w 194"/>
                  <a:gd name="T29" fmla="*/ 58 h 58"/>
                  <a:gd name="T30" fmla="*/ 194 w 194"/>
                  <a:gd name="T31" fmla="*/ 58 h 58"/>
                  <a:gd name="T32" fmla="*/ 194 w 194"/>
                  <a:gd name="T33" fmla="*/ 58 h 5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194"/>
                  <a:gd name="T52" fmla="*/ 0 h 58"/>
                  <a:gd name="T53" fmla="*/ 194 w 194"/>
                  <a:gd name="T54" fmla="*/ 58 h 5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194" h="58">
                    <a:moveTo>
                      <a:pt x="194" y="58"/>
                    </a:moveTo>
                    <a:lnTo>
                      <a:pt x="194" y="58"/>
                    </a:lnTo>
                    <a:lnTo>
                      <a:pt x="194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4" y="24"/>
                    </a:lnTo>
                    <a:lnTo>
                      <a:pt x="10" y="32"/>
                    </a:lnTo>
                    <a:lnTo>
                      <a:pt x="16" y="40"/>
                    </a:lnTo>
                    <a:lnTo>
                      <a:pt x="22" y="46"/>
                    </a:lnTo>
                    <a:lnTo>
                      <a:pt x="30" y="52"/>
                    </a:lnTo>
                    <a:lnTo>
                      <a:pt x="46" y="58"/>
                    </a:lnTo>
                    <a:lnTo>
                      <a:pt x="50" y="58"/>
                    </a:lnTo>
                    <a:lnTo>
                      <a:pt x="194" y="58"/>
                    </a:lnTo>
                    <a:close/>
                  </a:path>
                </a:pathLst>
              </a:custGeom>
              <a:solidFill>
                <a:schemeClr val="tx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21586" name="Freeform 156"/>
              <p:cNvSpPr>
                <a:spLocks/>
              </p:cNvSpPr>
              <p:nvPr/>
            </p:nvSpPr>
            <p:spPr bwMode="auto">
              <a:xfrm>
                <a:off x="2932" y="2629"/>
                <a:ext cx="206" cy="679"/>
              </a:xfrm>
              <a:custGeom>
                <a:avLst/>
                <a:gdLst>
                  <a:gd name="T0" fmla="*/ 94 w 100"/>
                  <a:gd name="T1" fmla="*/ 70 h 330"/>
                  <a:gd name="T2" fmla="*/ 94 w 100"/>
                  <a:gd name="T3" fmla="*/ 70 h 330"/>
                  <a:gd name="T4" fmla="*/ 92 w 100"/>
                  <a:gd name="T5" fmla="*/ 58 h 330"/>
                  <a:gd name="T6" fmla="*/ 90 w 100"/>
                  <a:gd name="T7" fmla="*/ 46 h 330"/>
                  <a:gd name="T8" fmla="*/ 86 w 100"/>
                  <a:gd name="T9" fmla="*/ 34 h 330"/>
                  <a:gd name="T10" fmla="*/ 76 w 100"/>
                  <a:gd name="T11" fmla="*/ 22 h 330"/>
                  <a:gd name="T12" fmla="*/ 72 w 100"/>
                  <a:gd name="T13" fmla="*/ 16 h 330"/>
                  <a:gd name="T14" fmla="*/ 64 w 100"/>
                  <a:gd name="T15" fmla="*/ 10 h 330"/>
                  <a:gd name="T16" fmla="*/ 58 w 100"/>
                  <a:gd name="T17" fmla="*/ 6 h 330"/>
                  <a:gd name="T18" fmla="*/ 48 w 100"/>
                  <a:gd name="T19" fmla="*/ 4 h 330"/>
                  <a:gd name="T20" fmla="*/ 38 w 100"/>
                  <a:gd name="T21" fmla="*/ 2 h 330"/>
                  <a:gd name="T22" fmla="*/ 26 w 100"/>
                  <a:gd name="T23" fmla="*/ 0 h 330"/>
                  <a:gd name="T24" fmla="*/ 0 w 100"/>
                  <a:gd name="T25" fmla="*/ 0 h 330"/>
                  <a:gd name="T26" fmla="*/ 0 w 100"/>
                  <a:gd name="T27" fmla="*/ 0 h 330"/>
                  <a:gd name="T28" fmla="*/ 12 w 100"/>
                  <a:gd name="T29" fmla="*/ 2 h 330"/>
                  <a:gd name="T30" fmla="*/ 22 w 100"/>
                  <a:gd name="T31" fmla="*/ 4 h 330"/>
                  <a:gd name="T32" fmla="*/ 32 w 100"/>
                  <a:gd name="T33" fmla="*/ 6 h 330"/>
                  <a:gd name="T34" fmla="*/ 40 w 100"/>
                  <a:gd name="T35" fmla="*/ 10 h 330"/>
                  <a:gd name="T36" fmla="*/ 46 w 100"/>
                  <a:gd name="T37" fmla="*/ 16 h 330"/>
                  <a:gd name="T38" fmla="*/ 52 w 100"/>
                  <a:gd name="T39" fmla="*/ 22 h 330"/>
                  <a:gd name="T40" fmla="*/ 60 w 100"/>
                  <a:gd name="T41" fmla="*/ 34 h 330"/>
                  <a:gd name="T42" fmla="*/ 64 w 100"/>
                  <a:gd name="T43" fmla="*/ 46 h 330"/>
                  <a:gd name="T44" fmla="*/ 68 w 100"/>
                  <a:gd name="T45" fmla="*/ 58 h 330"/>
                  <a:gd name="T46" fmla="*/ 68 w 100"/>
                  <a:gd name="T47" fmla="*/ 70 h 330"/>
                  <a:gd name="T48" fmla="*/ 74 w 100"/>
                  <a:gd name="T49" fmla="*/ 330 h 330"/>
                  <a:gd name="T50" fmla="*/ 74 w 100"/>
                  <a:gd name="T51" fmla="*/ 330 h 330"/>
                  <a:gd name="T52" fmla="*/ 100 w 100"/>
                  <a:gd name="T53" fmla="*/ 330 h 330"/>
                  <a:gd name="T54" fmla="*/ 94 w 100"/>
                  <a:gd name="T55" fmla="*/ 70 h 330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w 100"/>
                  <a:gd name="T85" fmla="*/ 0 h 330"/>
                  <a:gd name="T86" fmla="*/ 100 w 100"/>
                  <a:gd name="T87" fmla="*/ 330 h 330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T84" t="T85" r="T86" b="T87"/>
                <a:pathLst>
                  <a:path w="100" h="330">
                    <a:moveTo>
                      <a:pt x="94" y="70"/>
                    </a:moveTo>
                    <a:lnTo>
                      <a:pt x="94" y="70"/>
                    </a:lnTo>
                    <a:lnTo>
                      <a:pt x="92" y="58"/>
                    </a:lnTo>
                    <a:lnTo>
                      <a:pt x="90" y="46"/>
                    </a:lnTo>
                    <a:lnTo>
                      <a:pt x="86" y="34"/>
                    </a:lnTo>
                    <a:lnTo>
                      <a:pt x="76" y="22"/>
                    </a:lnTo>
                    <a:lnTo>
                      <a:pt x="72" y="16"/>
                    </a:lnTo>
                    <a:lnTo>
                      <a:pt x="64" y="10"/>
                    </a:lnTo>
                    <a:lnTo>
                      <a:pt x="58" y="6"/>
                    </a:lnTo>
                    <a:lnTo>
                      <a:pt x="48" y="4"/>
                    </a:lnTo>
                    <a:lnTo>
                      <a:pt x="38" y="2"/>
                    </a:lnTo>
                    <a:lnTo>
                      <a:pt x="26" y="0"/>
                    </a:lnTo>
                    <a:lnTo>
                      <a:pt x="0" y="0"/>
                    </a:lnTo>
                    <a:lnTo>
                      <a:pt x="12" y="2"/>
                    </a:lnTo>
                    <a:lnTo>
                      <a:pt x="22" y="4"/>
                    </a:lnTo>
                    <a:lnTo>
                      <a:pt x="32" y="6"/>
                    </a:lnTo>
                    <a:lnTo>
                      <a:pt x="40" y="10"/>
                    </a:lnTo>
                    <a:lnTo>
                      <a:pt x="46" y="16"/>
                    </a:lnTo>
                    <a:lnTo>
                      <a:pt x="52" y="22"/>
                    </a:lnTo>
                    <a:lnTo>
                      <a:pt x="60" y="34"/>
                    </a:lnTo>
                    <a:lnTo>
                      <a:pt x="64" y="46"/>
                    </a:lnTo>
                    <a:lnTo>
                      <a:pt x="68" y="58"/>
                    </a:lnTo>
                    <a:lnTo>
                      <a:pt x="68" y="70"/>
                    </a:lnTo>
                    <a:lnTo>
                      <a:pt x="74" y="330"/>
                    </a:lnTo>
                    <a:lnTo>
                      <a:pt x="100" y="330"/>
                    </a:lnTo>
                    <a:lnTo>
                      <a:pt x="94" y="70"/>
                    </a:lnTo>
                    <a:close/>
                  </a:path>
                </a:pathLst>
              </a:custGeom>
              <a:solidFill>
                <a:srgbClr val="BFBFB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21587" name="Freeform 157"/>
              <p:cNvSpPr>
                <a:spLocks/>
              </p:cNvSpPr>
              <p:nvPr/>
            </p:nvSpPr>
            <p:spPr bwMode="auto">
              <a:xfrm>
                <a:off x="2842" y="2629"/>
                <a:ext cx="283" cy="161"/>
              </a:xfrm>
              <a:custGeom>
                <a:avLst/>
                <a:gdLst>
                  <a:gd name="T0" fmla="*/ 70 w 138"/>
                  <a:gd name="T1" fmla="*/ 10 h 78"/>
                  <a:gd name="T2" fmla="*/ 70 w 138"/>
                  <a:gd name="T3" fmla="*/ 10 h 78"/>
                  <a:gd name="T4" fmla="*/ 70 w 138"/>
                  <a:gd name="T5" fmla="*/ 10 h 78"/>
                  <a:gd name="T6" fmla="*/ 74 w 138"/>
                  <a:gd name="T7" fmla="*/ 10 h 78"/>
                  <a:gd name="T8" fmla="*/ 74 w 138"/>
                  <a:gd name="T9" fmla="*/ 10 h 78"/>
                  <a:gd name="T10" fmla="*/ 88 w 138"/>
                  <a:gd name="T11" fmla="*/ 12 h 78"/>
                  <a:gd name="T12" fmla="*/ 100 w 138"/>
                  <a:gd name="T13" fmla="*/ 14 h 78"/>
                  <a:gd name="T14" fmla="*/ 110 w 138"/>
                  <a:gd name="T15" fmla="*/ 20 h 78"/>
                  <a:gd name="T16" fmla="*/ 118 w 138"/>
                  <a:gd name="T17" fmla="*/ 26 h 78"/>
                  <a:gd name="T18" fmla="*/ 118 w 138"/>
                  <a:gd name="T19" fmla="*/ 26 h 78"/>
                  <a:gd name="T20" fmla="*/ 126 w 138"/>
                  <a:gd name="T21" fmla="*/ 34 h 78"/>
                  <a:gd name="T22" fmla="*/ 132 w 138"/>
                  <a:gd name="T23" fmla="*/ 46 h 78"/>
                  <a:gd name="T24" fmla="*/ 136 w 138"/>
                  <a:gd name="T25" fmla="*/ 58 h 78"/>
                  <a:gd name="T26" fmla="*/ 138 w 138"/>
                  <a:gd name="T27" fmla="*/ 74 h 78"/>
                  <a:gd name="T28" fmla="*/ 138 w 138"/>
                  <a:gd name="T29" fmla="*/ 74 h 78"/>
                  <a:gd name="T30" fmla="*/ 138 w 138"/>
                  <a:gd name="T31" fmla="*/ 76 h 78"/>
                  <a:gd name="T32" fmla="*/ 138 w 138"/>
                  <a:gd name="T33" fmla="*/ 76 h 78"/>
                  <a:gd name="T34" fmla="*/ 138 w 138"/>
                  <a:gd name="T35" fmla="*/ 78 h 78"/>
                  <a:gd name="T36" fmla="*/ 138 w 138"/>
                  <a:gd name="T37" fmla="*/ 78 h 78"/>
                  <a:gd name="T38" fmla="*/ 138 w 138"/>
                  <a:gd name="T39" fmla="*/ 68 h 78"/>
                  <a:gd name="T40" fmla="*/ 138 w 138"/>
                  <a:gd name="T41" fmla="*/ 68 h 78"/>
                  <a:gd name="T42" fmla="*/ 138 w 138"/>
                  <a:gd name="T43" fmla="*/ 68 h 78"/>
                  <a:gd name="T44" fmla="*/ 138 w 138"/>
                  <a:gd name="T45" fmla="*/ 68 h 78"/>
                  <a:gd name="T46" fmla="*/ 138 w 138"/>
                  <a:gd name="T47" fmla="*/ 64 h 78"/>
                  <a:gd name="T48" fmla="*/ 138 w 138"/>
                  <a:gd name="T49" fmla="*/ 64 h 78"/>
                  <a:gd name="T50" fmla="*/ 136 w 138"/>
                  <a:gd name="T51" fmla="*/ 50 h 78"/>
                  <a:gd name="T52" fmla="*/ 132 w 138"/>
                  <a:gd name="T53" fmla="*/ 36 h 78"/>
                  <a:gd name="T54" fmla="*/ 126 w 138"/>
                  <a:gd name="T55" fmla="*/ 26 h 78"/>
                  <a:gd name="T56" fmla="*/ 118 w 138"/>
                  <a:gd name="T57" fmla="*/ 18 h 78"/>
                  <a:gd name="T58" fmla="*/ 118 w 138"/>
                  <a:gd name="T59" fmla="*/ 18 h 78"/>
                  <a:gd name="T60" fmla="*/ 110 w 138"/>
                  <a:gd name="T61" fmla="*/ 12 h 78"/>
                  <a:gd name="T62" fmla="*/ 100 w 138"/>
                  <a:gd name="T63" fmla="*/ 6 h 78"/>
                  <a:gd name="T64" fmla="*/ 88 w 138"/>
                  <a:gd name="T65" fmla="*/ 2 h 78"/>
                  <a:gd name="T66" fmla="*/ 74 w 138"/>
                  <a:gd name="T67" fmla="*/ 0 h 78"/>
                  <a:gd name="T68" fmla="*/ 74 w 138"/>
                  <a:gd name="T69" fmla="*/ 0 h 78"/>
                  <a:gd name="T70" fmla="*/ 70 w 138"/>
                  <a:gd name="T71" fmla="*/ 0 h 78"/>
                  <a:gd name="T72" fmla="*/ 70 w 138"/>
                  <a:gd name="T73" fmla="*/ 0 h 78"/>
                  <a:gd name="T74" fmla="*/ 44 w 138"/>
                  <a:gd name="T75" fmla="*/ 0 h 78"/>
                  <a:gd name="T76" fmla="*/ 0 w 138"/>
                  <a:gd name="T77" fmla="*/ 0 h 78"/>
                  <a:gd name="T78" fmla="*/ 0 w 138"/>
                  <a:gd name="T79" fmla="*/ 0 h 78"/>
                  <a:gd name="T80" fmla="*/ 2 w 138"/>
                  <a:gd name="T81" fmla="*/ 10 h 78"/>
                  <a:gd name="T82" fmla="*/ 44 w 138"/>
                  <a:gd name="T83" fmla="*/ 10 h 78"/>
                  <a:gd name="T84" fmla="*/ 70 w 138"/>
                  <a:gd name="T85" fmla="*/ 10 h 78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138"/>
                  <a:gd name="T130" fmla="*/ 0 h 78"/>
                  <a:gd name="T131" fmla="*/ 138 w 138"/>
                  <a:gd name="T132" fmla="*/ 78 h 78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138" h="78">
                    <a:moveTo>
                      <a:pt x="70" y="10"/>
                    </a:moveTo>
                    <a:lnTo>
                      <a:pt x="70" y="10"/>
                    </a:lnTo>
                    <a:lnTo>
                      <a:pt x="74" y="10"/>
                    </a:lnTo>
                    <a:lnTo>
                      <a:pt x="88" y="12"/>
                    </a:lnTo>
                    <a:lnTo>
                      <a:pt x="100" y="14"/>
                    </a:lnTo>
                    <a:lnTo>
                      <a:pt x="110" y="20"/>
                    </a:lnTo>
                    <a:lnTo>
                      <a:pt x="118" y="26"/>
                    </a:lnTo>
                    <a:lnTo>
                      <a:pt x="126" y="34"/>
                    </a:lnTo>
                    <a:lnTo>
                      <a:pt x="132" y="46"/>
                    </a:lnTo>
                    <a:lnTo>
                      <a:pt x="136" y="58"/>
                    </a:lnTo>
                    <a:lnTo>
                      <a:pt x="138" y="74"/>
                    </a:lnTo>
                    <a:lnTo>
                      <a:pt x="138" y="76"/>
                    </a:lnTo>
                    <a:lnTo>
                      <a:pt x="138" y="78"/>
                    </a:lnTo>
                    <a:lnTo>
                      <a:pt x="138" y="68"/>
                    </a:lnTo>
                    <a:lnTo>
                      <a:pt x="138" y="64"/>
                    </a:lnTo>
                    <a:lnTo>
                      <a:pt x="136" y="50"/>
                    </a:lnTo>
                    <a:lnTo>
                      <a:pt x="132" y="36"/>
                    </a:lnTo>
                    <a:lnTo>
                      <a:pt x="126" y="26"/>
                    </a:lnTo>
                    <a:lnTo>
                      <a:pt x="118" y="18"/>
                    </a:lnTo>
                    <a:lnTo>
                      <a:pt x="110" y="12"/>
                    </a:lnTo>
                    <a:lnTo>
                      <a:pt x="100" y="6"/>
                    </a:lnTo>
                    <a:lnTo>
                      <a:pt x="88" y="2"/>
                    </a:lnTo>
                    <a:lnTo>
                      <a:pt x="74" y="0"/>
                    </a:lnTo>
                    <a:lnTo>
                      <a:pt x="70" y="0"/>
                    </a:lnTo>
                    <a:lnTo>
                      <a:pt x="44" y="0"/>
                    </a:lnTo>
                    <a:lnTo>
                      <a:pt x="0" y="0"/>
                    </a:lnTo>
                    <a:lnTo>
                      <a:pt x="2" y="10"/>
                    </a:lnTo>
                    <a:lnTo>
                      <a:pt x="44" y="10"/>
                    </a:lnTo>
                    <a:lnTo>
                      <a:pt x="70" y="1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21588" name="Freeform 158"/>
              <p:cNvSpPr>
                <a:spLocks/>
              </p:cNvSpPr>
              <p:nvPr/>
            </p:nvSpPr>
            <p:spPr bwMode="auto">
              <a:xfrm>
                <a:off x="1137" y="2629"/>
                <a:ext cx="283" cy="161"/>
              </a:xfrm>
              <a:custGeom>
                <a:avLst/>
                <a:gdLst>
                  <a:gd name="T0" fmla="*/ 68 w 138"/>
                  <a:gd name="T1" fmla="*/ 10 h 78"/>
                  <a:gd name="T2" fmla="*/ 94 w 138"/>
                  <a:gd name="T3" fmla="*/ 10 h 78"/>
                  <a:gd name="T4" fmla="*/ 136 w 138"/>
                  <a:gd name="T5" fmla="*/ 10 h 78"/>
                  <a:gd name="T6" fmla="*/ 136 w 138"/>
                  <a:gd name="T7" fmla="*/ 10 h 78"/>
                  <a:gd name="T8" fmla="*/ 138 w 138"/>
                  <a:gd name="T9" fmla="*/ 0 h 78"/>
                  <a:gd name="T10" fmla="*/ 94 w 138"/>
                  <a:gd name="T11" fmla="*/ 0 h 78"/>
                  <a:gd name="T12" fmla="*/ 68 w 138"/>
                  <a:gd name="T13" fmla="*/ 0 h 78"/>
                  <a:gd name="T14" fmla="*/ 68 w 138"/>
                  <a:gd name="T15" fmla="*/ 0 h 78"/>
                  <a:gd name="T16" fmla="*/ 56 w 138"/>
                  <a:gd name="T17" fmla="*/ 2 h 78"/>
                  <a:gd name="T18" fmla="*/ 46 w 138"/>
                  <a:gd name="T19" fmla="*/ 4 h 78"/>
                  <a:gd name="T20" fmla="*/ 36 w 138"/>
                  <a:gd name="T21" fmla="*/ 6 h 78"/>
                  <a:gd name="T22" fmla="*/ 30 w 138"/>
                  <a:gd name="T23" fmla="*/ 10 h 78"/>
                  <a:gd name="T24" fmla="*/ 22 w 138"/>
                  <a:gd name="T25" fmla="*/ 16 h 78"/>
                  <a:gd name="T26" fmla="*/ 18 w 138"/>
                  <a:gd name="T27" fmla="*/ 22 h 78"/>
                  <a:gd name="T28" fmla="*/ 8 w 138"/>
                  <a:gd name="T29" fmla="*/ 34 h 78"/>
                  <a:gd name="T30" fmla="*/ 4 w 138"/>
                  <a:gd name="T31" fmla="*/ 46 h 78"/>
                  <a:gd name="T32" fmla="*/ 2 w 138"/>
                  <a:gd name="T33" fmla="*/ 58 h 78"/>
                  <a:gd name="T34" fmla="*/ 0 w 138"/>
                  <a:gd name="T35" fmla="*/ 70 h 78"/>
                  <a:gd name="T36" fmla="*/ 0 w 138"/>
                  <a:gd name="T37" fmla="*/ 78 h 78"/>
                  <a:gd name="T38" fmla="*/ 0 w 138"/>
                  <a:gd name="T39" fmla="*/ 78 h 78"/>
                  <a:gd name="T40" fmla="*/ 2 w 138"/>
                  <a:gd name="T41" fmla="*/ 66 h 78"/>
                  <a:gd name="T42" fmla="*/ 4 w 138"/>
                  <a:gd name="T43" fmla="*/ 54 h 78"/>
                  <a:gd name="T44" fmla="*/ 8 w 138"/>
                  <a:gd name="T45" fmla="*/ 42 h 78"/>
                  <a:gd name="T46" fmla="*/ 18 w 138"/>
                  <a:gd name="T47" fmla="*/ 30 h 78"/>
                  <a:gd name="T48" fmla="*/ 22 w 138"/>
                  <a:gd name="T49" fmla="*/ 24 h 78"/>
                  <a:gd name="T50" fmla="*/ 30 w 138"/>
                  <a:gd name="T51" fmla="*/ 20 h 78"/>
                  <a:gd name="T52" fmla="*/ 36 w 138"/>
                  <a:gd name="T53" fmla="*/ 16 h 78"/>
                  <a:gd name="T54" fmla="*/ 46 w 138"/>
                  <a:gd name="T55" fmla="*/ 12 h 78"/>
                  <a:gd name="T56" fmla="*/ 56 w 138"/>
                  <a:gd name="T57" fmla="*/ 10 h 78"/>
                  <a:gd name="T58" fmla="*/ 68 w 138"/>
                  <a:gd name="T59" fmla="*/ 10 h 78"/>
                  <a:gd name="T60" fmla="*/ 68 w 138"/>
                  <a:gd name="T61" fmla="*/ 10 h 78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w 138"/>
                  <a:gd name="T94" fmla="*/ 0 h 78"/>
                  <a:gd name="T95" fmla="*/ 138 w 138"/>
                  <a:gd name="T96" fmla="*/ 78 h 78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T93" t="T94" r="T95" b="T96"/>
                <a:pathLst>
                  <a:path w="138" h="78">
                    <a:moveTo>
                      <a:pt x="68" y="10"/>
                    </a:moveTo>
                    <a:lnTo>
                      <a:pt x="94" y="10"/>
                    </a:lnTo>
                    <a:lnTo>
                      <a:pt x="136" y="10"/>
                    </a:lnTo>
                    <a:lnTo>
                      <a:pt x="138" y="0"/>
                    </a:lnTo>
                    <a:lnTo>
                      <a:pt x="94" y="0"/>
                    </a:lnTo>
                    <a:lnTo>
                      <a:pt x="68" y="0"/>
                    </a:lnTo>
                    <a:lnTo>
                      <a:pt x="56" y="2"/>
                    </a:lnTo>
                    <a:lnTo>
                      <a:pt x="46" y="4"/>
                    </a:lnTo>
                    <a:lnTo>
                      <a:pt x="36" y="6"/>
                    </a:lnTo>
                    <a:lnTo>
                      <a:pt x="30" y="10"/>
                    </a:lnTo>
                    <a:lnTo>
                      <a:pt x="22" y="16"/>
                    </a:lnTo>
                    <a:lnTo>
                      <a:pt x="18" y="22"/>
                    </a:lnTo>
                    <a:lnTo>
                      <a:pt x="8" y="34"/>
                    </a:lnTo>
                    <a:lnTo>
                      <a:pt x="4" y="46"/>
                    </a:lnTo>
                    <a:lnTo>
                      <a:pt x="2" y="58"/>
                    </a:lnTo>
                    <a:lnTo>
                      <a:pt x="0" y="70"/>
                    </a:lnTo>
                    <a:lnTo>
                      <a:pt x="0" y="78"/>
                    </a:lnTo>
                    <a:lnTo>
                      <a:pt x="2" y="66"/>
                    </a:lnTo>
                    <a:lnTo>
                      <a:pt x="4" y="54"/>
                    </a:lnTo>
                    <a:lnTo>
                      <a:pt x="8" y="42"/>
                    </a:lnTo>
                    <a:lnTo>
                      <a:pt x="18" y="30"/>
                    </a:lnTo>
                    <a:lnTo>
                      <a:pt x="22" y="24"/>
                    </a:lnTo>
                    <a:lnTo>
                      <a:pt x="30" y="20"/>
                    </a:lnTo>
                    <a:lnTo>
                      <a:pt x="36" y="16"/>
                    </a:lnTo>
                    <a:lnTo>
                      <a:pt x="46" y="12"/>
                    </a:lnTo>
                    <a:lnTo>
                      <a:pt x="56" y="10"/>
                    </a:lnTo>
                    <a:lnTo>
                      <a:pt x="68" y="1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21589" name="Freeform 159"/>
              <p:cNvSpPr>
                <a:spLocks/>
              </p:cNvSpPr>
              <p:nvPr/>
            </p:nvSpPr>
            <p:spPr bwMode="auto">
              <a:xfrm>
                <a:off x="3084" y="3324"/>
                <a:ext cx="58" cy="292"/>
              </a:xfrm>
              <a:custGeom>
                <a:avLst/>
                <a:gdLst>
                  <a:gd name="T0" fmla="*/ 26 w 28"/>
                  <a:gd name="T1" fmla="*/ 0 h 142"/>
                  <a:gd name="T2" fmla="*/ 26 w 28"/>
                  <a:gd name="T3" fmla="*/ 0 h 142"/>
                  <a:gd name="T4" fmla="*/ 0 w 28"/>
                  <a:gd name="T5" fmla="*/ 0 h 142"/>
                  <a:gd name="T6" fmla="*/ 4 w 28"/>
                  <a:gd name="T7" fmla="*/ 142 h 142"/>
                  <a:gd name="T8" fmla="*/ 28 w 28"/>
                  <a:gd name="T9" fmla="*/ 142 h 142"/>
                  <a:gd name="T10" fmla="*/ 26 w 28"/>
                  <a:gd name="T11" fmla="*/ 0 h 14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8"/>
                  <a:gd name="T19" fmla="*/ 0 h 142"/>
                  <a:gd name="T20" fmla="*/ 28 w 28"/>
                  <a:gd name="T21" fmla="*/ 142 h 14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8" h="142">
                    <a:moveTo>
                      <a:pt x="26" y="0"/>
                    </a:moveTo>
                    <a:lnTo>
                      <a:pt x="26" y="0"/>
                    </a:lnTo>
                    <a:lnTo>
                      <a:pt x="0" y="0"/>
                    </a:lnTo>
                    <a:lnTo>
                      <a:pt x="4" y="142"/>
                    </a:lnTo>
                    <a:lnTo>
                      <a:pt x="28" y="142"/>
                    </a:lnTo>
                    <a:lnTo>
                      <a:pt x="26" y="0"/>
                    </a:lnTo>
                    <a:close/>
                  </a:path>
                </a:pathLst>
              </a:custGeom>
              <a:solidFill>
                <a:srgbClr val="BFBFB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21590" name="Freeform 160"/>
              <p:cNvSpPr>
                <a:spLocks/>
              </p:cNvSpPr>
              <p:nvPr/>
            </p:nvSpPr>
            <p:spPr bwMode="auto">
              <a:xfrm>
                <a:off x="2378" y="1721"/>
                <a:ext cx="258" cy="259"/>
              </a:xfrm>
              <a:custGeom>
                <a:avLst/>
                <a:gdLst>
                  <a:gd name="T0" fmla="*/ 126 w 126"/>
                  <a:gd name="T1" fmla="*/ 126 h 126"/>
                  <a:gd name="T2" fmla="*/ 126 w 126"/>
                  <a:gd name="T3" fmla="*/ 126 h 126"/>
                  <a:gd name="T4" fmla="*/ 0 w 126"/>
                  <a:gd name="T5" fmla="*/ 0 h 126"/>
                  <a:gd name="T6" fmla="*/ 0 w 126"/>
                  <a:gd name="T7" fmla="*/ 0 h 126"/>
                  <a:gd name="T8" fmla="*/ 0 w 126"/>
                  <a:gd name="T9" fmla="*/ 10 h 126"/>
                  <a:gd name="T10" fmla="*/ 0 w 126"/>
                  <a:gd name="T11" fmla="*/ 10 h 126"/>
                  <a:gd name="T12" fmla="*/ 116 w 126"/>
                  <a:gd name="T13" fmla="*/ 126 h 126"/>
                  <a:gd name="T14" fmla="*/ 116 w 126"/>
                  <a:gd name="T15" fmla="*/ 126 h 126"/>
                  <a:gd name="T16" fmla="*/ 126 w 126"/>
                  <a:gd name="T17" fmla="*/ 126 h 126"/>
                  <a:gd name="T18" fmla="*/ 126 w 126"/>
                  <a:gd name="T19" fmla="*/ 126 h 12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26"/>
                  <a:gd name="T31" fmla="*/ 0 h 126"/>
                  <a:gd name="T32" fmla="*/ 126 w 126"/>
                  <a:gd name="T33" fmla="*/ 126 h 12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26" h="126">
                    <a:moveTo>
                      <a:pt x="126" y="126"/>
                    </a:moveTo>
                    <a:lnTo>
                      <a:pt x="126" y="126"/>
                    </a:lnTo>
                    <a:lnTo>
                      <a:pt x="0" y="0"/>
                    </a:lnTo>
                    <a:lnTo>
                      <a:pt x="0" y="10"/>
                    </a:lnTo>
                    <a:lnTo>
                      <a:pt x="116" y="126"/>
                    </a:lnTo>
                    <a:lnTo>
                      <a:pt x="126" y="126"/>
                    </a:lnTo>
                    <a:close/>
                  </a:path>
                </a:pathLst>
              </a:custGeom>
              <a:solidFill>
                <a:srgbClr val="B3B3B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21591" name="Freeform 161"/>
              <p:cNvSpPr>
                <a:spLocks/>
              </p:cNvSpPr>
              <p:nvPr/>
            </p:nvSpPr>
            <p:spPr bwMode="auto">
              <a:xfrm>
                <a:off x="2378" y="1741"/>
                <a:ext cx="238" cy="239"/>
              </a:xfrm>
              <a:custGeom>
                <a:avLst/>
                <a:gdLst>
                  <a:gd name="T0" fmla="*/ 116 w 116"/>
                  <a:gd name="T1" fmla="*/ 116 h 116"/>
                  <a:gd name="T2" fmla="*/ 116 w 116"/>
                  <a:gd name="T3" fmla="*/ 116 h 116"/>
                  <a:gd name="T4" fmla="*/ 0 w 116"/>
                  <a:gd name="T5" fmla="*/ 0 h 116"/>
                  <a:gd name="T6" fmla="*/ 0 w 116"/>
                  <a:gd name="T7" fmla="*/ 0 h 116"/>
                  <a:gd name="T8" fmla="*/ 0 w 116"/>
                  <a:gd name="T9" fmla="*/ 116 h 116"/>
                  <a:gd name="T10" fmla="*/ 0 w 116"/>
                  <a:gd name="T11" fmla="*/ 116 h 116"/>
                  <a:gd name="T12" fmla="*/ 116 w 116"/>
                  <a:gd name="T13" fmla="*/ 116 h 116"/>
                  <a:gd name="T14" fmla="*/ 116 w 116"/>
                  <a:gd name="T15" fmla="*/ 116 h 11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16"/>
                  <a:gd name="T25" fmla="*/ 0 h 116"/>
                  <a:gd name="T26" fmla="*/ 116 w 116"/>
                  <a:gd name="T27" fmla="*/ 116 h 11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16" h="116">
                    <a:moveTo>
                      <a:pt x="116" y="116"/>
                    </a:moveTo>
                    <a:lnTo>
                      <a:pt x="116" y="116"/>
                    </a:lnTo>
                    <a:lnTo>
                      <a:pt x="0" y="0"/>
                    </a:lnTo>
                    <a:lnTo>
                      <a:pt x="0" y="116"/>
                    </a:lnTo>
                    <a:lnTo>
                      <a:pt x="116" y="116"/>
                    </a:lnTo>
                    <a:close/>
                  </a:path>
                </a:pathLst>
              </a:custGeom>
              <a:solidFill>
                <a:srgbClr val="CCCCC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21592" name="Freeform 162"/>
              <p:cNvSpPr>
                <a:spLocks/>
              </p:cNvSpPr>
              <p:nvPr/>
            </p:nvSpPr>
            <p:spPr bwMode="auto">
              <a:xfrm>
                <a:off x="1584" y="3550"/>
                <a:ext cx="1094" cy="62"/>
              </a:xfrm>
              <a:custGeom>
                <a:avLst/>
                <a:gdLst>
                  <a:gd name="T0" fmla="*/ 0 w 532"/>
                  <a:gd name="T1" fmla="*/ 0 h 30"/>
                  <a:gd name="T2" fmla="*/ 0 w 532"/>
                  <a:gd name="T3" fmla="*/ 0 h 30"/>
                  <a:gd name="T4" fmla="*/ 0 w 532"/>
                  <a:gd name="T5" fmla="*/ 30 h 30"/>
                  <a:gd name="T6" fmla="*/ 0 w 532"/>
                  <a:gd name="T7" fmla="*/ 30 h 30"/>
                  <a:gd name="T8" fmla="*/ 0 w 532"/>
                  <a:gd name="T9" fmla="*/ 30 h 30"/>
                  <a:gd name="T10" fmla="*/ 0 w 532"/>
                  <a:gd name="T11" fmla="*/ 30 h 30"/>
                  <a:gd name="T12" fmla="*/ 2 w 532"/>
                  <a:gd name="T13" fmla="*/ 30 h 30"/>
                  <a:gd name="T14" fmla="*/ 530 w 532"/>
                  <a:gd name="T15" fmla="*/ 30 h 30"/>
                  <a:gd name="T16" fmla="*/ 530 w 532"/>
                  <a:gd name="T17" fmla="*/ 30 h 30"/>
                  <a:gd name="T18" fmla="*/ 532 w 532"/>
                  <a:gd name="T19" fmla="*/ 30 h 30"/>
                  <a:gd name="T20" fmla="*/ 532 w 532"/>
                  <a:gd name="T21" fmla="*/ 30 h 30"/>
                  <a:gd name="T22" fmla="*/ 532 w 532"/>
                  <a:gd name="T23" fmla="*/ 30 h 30"/>
                  <a:gd name="T24" fmla="*/ 532 w 532"/>
                  <a:gd name="T25" fmla="*/ 30 h 30"/>
                  <a:gd name="T26" fmla="*/ 532 w 532"/>
                  <a:gd name="T27" fmla="*/ 0 h 30"/>
                  <a:gd name="T28" fmla="*/ 0 w 532"/>
                  <a:gd name="T29" fmla="*/ 0 h 30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532"/>
                  <a:gd name="T46" fmla="*/ 0 h 30"/>
                  <a:gd name="T47" fmla="*/ 532 w 532"/>
                  <a:gd name="T48" fmla="*/ 30 h 30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532" h="30">
                    <a:moveTo>
                      <a:pt x="0" y="0"/>
                    </a:moveTo>
                    <a:lnTo>
                      <a:pt x="0" y="0"/>
                    </a:lnTo>
                    <a:lnTo>
                      <a:pt x="0" y="30"/>
                    </a:lnTo>
                    <a:lnTo>
                      <a:pt x="2" y="30"/>
                    </a:lnTo>
                    <a:lnTo>
                      <a:pt x="530" y="30"/>
                    </a:lnTo>
                    <a:lnTo>
                      <a:pt x="532" y="30"/>
                    </a:lnTo>
                    <a:lnTo>
                      <a:pt x="53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E6E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21593" name="Freeform 163"/>
              <p:cNvSpPr>
                <a:spLocks/>
              </p:cNvSpPr>
              <p:nvPr/>
            </p:nvSpPr>
            <p:spPr bwMode="auto">
              <a:xfrm>
                <a:off x="1667" y="2617"/>
                <a:ext cx="928" cy="395"/>
              </a:xfrm>
              <a:custGeom>
                <a:avLst/>
                <a:gdLst>
                  <a:gd name="T0" fmla="*/ 6 w 452"/>
                  <a:gd name="T1" fmla="*/ 0 h 192"/>
                  <a:gd name="T2" fmla="*/ 4 w 452"/>
                  <a:gd name="T3" fmla="*/ 0 h 192"/>
                  <a:gd name="T4" fmla="*/ 2 w 452"/>
                  <a:gd name="T5" fmla="*/ 2 h 192"/>
                  <a:gd name="T6" fmla="*/ 0 w 452"/>
                  <a:gd name="T7" fmla="*/ 8 h 192"/>
                  <a:gd name="T8" fmla="*/ 0 w 452"/>
                  <a:gd name="T9" fmla="*/ 8 h 192"/>
                  <a:gd name="T10" fmla="*/ 2 w 452"/>
                  <a:gd name="T11" fmla="*/ 52 h 192"/>
                  <a:gd name="T12" fmla="*/ 6 w 452"/>
                  <a:gd name="T13" fmla="*/ 98 h 192"/>
                  <a:gd name="T14" fmla="*/ 16 w 452"/>
                  <a:gd name="T15" fmla="*/ 150 h 192"/>
                  <a:gd name="T16" fmla="*/ 16 w 452"/>
                  <a:gd name="T17" fmla="*/ 154 h 192"/>
                  <a:gd name="T18" fmla="*/ 20 w 452"/>
                  <a:gd name="T19" fmla="*/ 154 h 192"/>
                  <a:gd name="T20" fmla="*/ 20 w 452"/>
                  <a:gd name="T21" fmla="*/ 154 h 192"/>
                  <a:gd name="T22" fmla="*/ 48 w 452"/>
                  <a:gd name="T23" fmla="*/ 152 h 192"/>
                  <a:gd name="T24" fmla="*/ 78 w 452"/>
                  <a:gd name="T25" fmla="*/ 152 h 192"/>
                  <a:gd name="T26" fmla="*/ 134 w 452"/>
                  <a:gd name="T27" fmla="*/ 158 h 192"/>
                  <a:gd name="T28" fmla="*/ 188 w 452"/>
                  <a:gd name="T29" fmla="*/ 164 h 192"/>
                  <a:gd name="T30" fmla="*/ 240 w 452"/>
                  <a:gd name="T31" fmla="*/ 172 h 192"/>
                  <a:gd name="T32" fmla="*/ 240 w 452"/>
                  <a:gd name="T33" fmla="*/ 172 h 192"/>
                  <a:gd name="T34" fmla="*/ 286 w 452"/>
                  <a:gd name="T35" fmla="*/ 180 h 192"/>
                  <a:gd name="T36" fmla="*/ 332 w 452"/>
                  <a:gd name="T37" fmla="*/ 186 h 192"/>
                  <a:gd name="T38" fmla="*/ 378 w 452"/>
                  <a:gd name="T39" fmla="*/ 190 h 192"/>
                  <a:gd name="T40" fmla="*/ 424 w 452"/>
                  <a:gd name="T41" fmla="*/ 192 h 192"/>
                  <a:gd name="T42" fmla="*/ 426 w 452"/>
                  <a:gd name="T43" fmla="*/ 190 h 192"/>
                  <a:gd name="T44" fmla="*/ 428 w 452"/>
                  <a:gd name="T45" fmla="*/ 188 h 192"/>
                  <a:gd name="T46" fmla="*/ 428 w 452"/>
                  <a:gd name="T47" fmla="*/ 188 h 192"/>
                  <a:gd name="T48" fmla="*/ 436 w 452"/>
                  <a:gd name="T49" fmla="*/ 156 h 192"/>
                  <a:gd name="T50" fmla="*/ 442 w 452"/>
                  <a:gd name="T51" fmla="*/ 124 h 192"/>
                  <a:gd name="T52" fmla="*/ 450 w 452"/>
                  <a:gd name="T53" fmla="*/ 66 h 192"/>
                  <a:gd name="T54" fmla="*/ 452 w 452"/>
                  <a:gd name="T55" fmla="*/ 26 h 192"/>
                  <a:gd name="T56" fmla="*/ 452 w 452"/>
                  <a:gd name="T57" fmla="*/ 10 h 192"/>
                  <a:gd name="T58" fmla="*/ 452 w 452"/>
                  <a:gd name="T59" fmla="*/ 10 h 192"/>
                  <a:gd name="T60" fmla="*/ 452 w 452"/>
                  <a:gd name="T61" fmla="*/ 4 h 192"/>
                  <a:gd name="T62" fmla="*/ 450 w 452"/>
                  <a:gd name="T63" fmla="*/ 2 h 192"/>
                  <a:gd name="T64" fmla="*/ 448 w 452"/>
                  <a:gd name="T65" fmla="*/ 0 h 192"/>
                  <a:gd name="T66" fmla="*/ 446 w 452"/>
                  <a:gd name="T67" fmla="*/ 0 h 192"/>
                  <a:gd name="T68" fmla="*/ 6 w 452"/>
                  <a:gd name="T69" fmla="*/ 0 h 192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452"/>
                  <a:gd name="T106" fmla="*/ 0 h 192"/>
                  <a:gd name="T107" fmla="*/ 452 w 452"/>
                  <a:gd name="T108" fmla="*/ 192 h 192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452" h="192">
                    <a:moveTo>
                      <a:pt x="6" y="0"/>
                    </a:moveTo>
                    <a:lnTo>
                      <a:pt x="4" y="0"/>
                    </a:lnTo>
                    <a:lnTo>
                      <a:pt x="2" y="2"/>
                    </a:lnTo>
                    <a:lnTo>
                      <a:pt x="0" y="8"/>
                    </a:lnTo>
                    <a:lnTo>
                      <a:pt x="2" y="52"/>
                    </a:lnTo>
                    <a:lnTo>
                      <a:pt x="6" y="98"/>
                    </a:lnTo>
                    <a:lnTo>
                      <a:pt x="16" y="150"/>
                    </a:lnTo>
                    <a:lnTo>
                      <a:pt x="16" y="154"/>
                    </a:lnTo>
                    <a:lnTo>
                      <a:pt x="20" y="154"/>
                    </a:lnTo>
                    <a:lnTo>
                      <a:pt x="48" y="152"/>
                    </a:lnTo>
                    <a:lnTo>
                      <a:pt x="78" y="152"/>
                    </a:lnTo>
                    <a:lnTo>
                      <a:pt x="134" y="158"/>
                    </a:lnTo>
                    <a:lnTo>
                      <a:pt x="188" y="164"/>
                    </a:lnTo>
                    <a:lnTo>
                      <a:pt x="240" y="172"/>
                    </a:lnTo>
                    <a:lnTo>
                      <a:pt x="286" y="180"/>
                    </a:lnTo>
                    <a:lnTo>
                      <a:pt x="332" y="186"/>
                    </a:lnTo>
                    <a:lnTo>
                      <a:pt x="378" y="190"/>
                    </a:lnTo>
                    <a:lnTo>
                      <a:pt x="424" y="192"/>
                    </a:lnTo>
                    <a:lnTo>
                      <a:pt x="426" y="190"/>
                    </a:lnTo>
                    <a:lnTo>
                      <a:pt x="428" y="188"/>
                    </a:lnTo>
                    <a:lnTo>
                      <a:pt x="436" y="156"/>
                    </a:lnTo>
                    <a:lnTo>
                      <a:pt x="442" y="124"/>
                    </a:lnTo>
                    <a:lnTo>
                      <a:pt x="450" y="66"/>
                    </a:lnTo>
                    <a:lnTo>
                      <a:pt x="452" y="26"/>
                    </a:lnTo>
                    <a:lnTo>
                      <a:pt x="452" y="10"/>
                    </a:lnTo>
                    <a:lnTo>
                      <a:pt x="452" y="4"/>
                    </a:lnTo>
                    <a:lnTo>
                      <a:pt x="450" y="2"/>
                    </a:lnTo>
                    <a:lnTo>
                      <a:pt x="448" y="0"/>
                    </a:lnTo>
                    <a:lnTo>
                      <a:pt x="446" y="0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chemeClr val="tx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21594" name="Freeform 164"/>
              <p:cNvSpPr>
                <a:spLocks/>
              </p:cNvSpPr>
              <p:nvPr/>
            </p:nvSpPr>
            <p:spPr bwMode="auto">
              <a:xfrm>
                <a:off x="2599" y="2617"/>
                <a:ext cx="198" cy="390"/>
              </a:xfrm>
              <a:custGeom>
                <a:avLst/>
                <a:gdLst>
                  <a:gd name="T0" fmla="*/ 22 w 96"/>
                  <a:gd name="T1" fmla="*/ 0 h 190"/>
                  <a:gd name="T2" fmla="*/ 24 w 96"/>
                  <a:gd name="T3" fmla="*/ 6 h 190"/>
                  <a:gd name="T4" fmla="*/ 24 w 96"/>
                  <a:gd name="T5" fmla="*/ 10 h 190"/>
                  <a:gd name="T6" fmla="*/ 24 w 96"/>
                  <a:gd name="T7" fmla="*/ 10 h 190"/>
                  <a:gd name="T8" fmla="*/ 24 w 96"/>
                  <a:gd name="T9" fmla="*/ 24 h 190"/>
                  <a:gd name="T10" fmla="*/ 20 w 96"/>
                  <a:gd name="T11" fmla="*/ 64 h 190"/>
                  <a:gd name="T12" fmla="*/ 14 w 96"/>
                  <a:gd name="T13" fmla="*/ 120 h 190"/>
                  <a:gd name="T14" fmla="*/ 8 w 96"/>
                  <a:gd name="T15" fmla="*/ 150 h 190"/>
                  <a:gd name="T16" fmla="*/ 0 w 96"/>
                  <a:gd name="T17" fmla="*/ 184 h 190"/>
                  <a:gd name="T18" fmla="*/ 0 w 96"/>
                  <a:gd name="T19" fmla="*/ 190 h 190"/>
                  <a:gd name="T20" fmla="*/ 6 w 96"/>
                  <a:gd name="T21" fmla="*/ 188 h 190"/>
                  <a:gd name="T22" fmla="*/ 6 w 96"/>
                  <a:gd name="T23" fmla="*/ 188 h 190"/>
                  <a:gd name="T24" fmla="*/ 42 w 96"/>
                  <a:gd name="T25" fmla="*/ 182 h 190"/>
                  <a:gd name="T26" fmla="*/ 80 w 96"/>
                  <a:gd name="T27" fmla="*/ 174 h 190"/>
                  <a:gd name="T28" fmla="*/ 82 w 96"/>
                  <a:gd name="T29" fmla="*/ 172 h 190"/>
                  <a:gd name="T30" fmla="*/ 84 w 96"/>
                  <a:gd name="T31" fmla="*/ 170 h 190"/>
                  <a:gd name="T32" fmla="*/ 84 w 96"/>
                  <a:gd name="T33" fmla="*/ 170 h 190"/>
                  <a:gd name="T34" fmla="*/ 90 w 96"/>
                  <a:gd name="T35" fmla="*/ 112 h 190"/>
                  <a:gd name="T36" fmla="*/ 94 w 96"/>
                  <a:gd name="T37" fmla="*/ 64 h 190"/>
                  <a:gd name="T38" fmla="*/ 96 w 96"/>
                  <a:gd name="T39" fmla="*/ 20 h 190"/>
                  <a:gd name="T40" fmla="*/ 96 w 96"/>
                  <a:gd name="T41" fmla="*/ 20 h 190"/>
                  <a:gd name="T42" fmla="*/ 94 w 96"/>
                  <a:gd name="T43" fmla="*/ 12 h 190"/>
                  <a:gd name="T44" fmla="*/ 90 w 96"/>
                  <a:gd name="T45" fmla="*/ 6 h 190"/>
                  <a:gd name="T46" fmla="*/ 84 w 96"/>
                  <a:gd name="T47" fmla="*/ 2 h 190"/>
                  <a:gd name="T48" fmla="*/ 74 w 96"/>
                  <a:gd name="T49" fmla="*/ 0 h 190"/>
                  <a:gd name="T50" fmla="*/ 28 w 96"/>
                  <a:gd name="T51" fmla="*/ 0 h 190"/>
                  <a:gd name="T52" fmla="*/ 22 w 96"/>
                  <a:gd name="T53" fmla="*/ 0 h 190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96"/>
                  <a:gd name="T82" fmla="*/ 0 h 190"/>
                  <a:gd name="T83" fmla="*/ 96 w 96"/>
                  <a:gd name="T84" fmla="*/ 190 h 190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96" h="190">
                    <a:moveTo>
                      <a:pt x="22" y="0"/>
                    </a:moveTo>
                    <a:lnTo>
                      <a:pt x="24" y="6"/>
                    </a:lnTo>
                    <a:lnTo>
                      <a:pt x="24" y="10"/>
                    </a:lnTo>
                    <a:lnTo>
                      <a:pt x="24" y="24"/>
                    </a:lnTo>
                    <a:lnTo>
                      <a:pt x="20" y="64"/>
                    </a:lnTo>
                    <a:lnTo>
                      <a:pt x="14" y="120"/>
                    </a:lnTo>
                    <a:lnTo>
                      <a:pt x="8" y="150"/>
                    </a:lnTo>
                    <a:lnTo>
                      <a:pt x="0" y="184"/>
                    </a:lnTo>
                    <a:lnTo>
                      <a:pt x="0" y="190"/>
                    </a:lnTo>
                    <a:lnTo>
                      <a:pt x="6" y="188"/>
                    </a:lnTo>
                    <a:lnTo>
                      <a:pt x="42" y="182"/>
                    </a:lnTo>
                    <a:lnTo>
                      <a:pt x="80" y="174"/>
                    </a:lnTo>
                    <a:lnTo>
                      <a:pt x="82" y="172"/>
                    </a:lnTo>
                    <a:lnTo>
                      <a:pt x="84" y="170"/>
                    </a:lnTo>
                    <a:lnTo>
                      <a:pt x="90" y="112"/>
                    </a:lnTo>
                    <a:lnTo>
                      <a:pt x="94" y="64"/>
                    </a:lnTo>
                    <a:lnTo>
                      <a:pt x="96" y="20"/>
                    </a:lnTo>
                    <a:lnTo>
                      <a:pt x="94" y="12"/>
                    </a:lnTo>
                    <a:lnTo>
                      <a:pt x="90" y="6"/>
                    </a:lnTo>
                    <a:lnTo>
                      <a:pt x="84" y="2"/>
                    </a:lnTo>
                    <a:lnTo>
                      <a:pt x="74" y="0"/>
                    </a:lnTo>
                    <a:lnTo>
                      <a:pt x="28" y="0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66666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21595" name="Freeform 165"/>
              <p:cNvSpPr>
                <a:spLocks/>
              </p:cNvSpPr>
              <p:nvPr/>
            </p:nvSpPr>
            <p:spPr bwMode="auto">
              <a:xfrm>
                <a:off x="1465" y="2617"/>
                <a:ext cx="181" cy="345"/>
              </a:xfrm>
              <a:custGeom>
                <a:avLst/>
                <a:gdLst>
                  <a:gd name="T0" fmla="*/ 22 w 88"/>
                  <a:gd name="T1" fmla="*/ 0 h 168"/>
                  <a:gd name="T2" fmla="*/ 22 w 88"/>
                  <a:gd name="T3" fmla="*/ 0 h 168"/>
                  <a:gd name="T4" fmla="*/ 12 w 88"/>
                  <a:gd name="T5" fmla="*/ 2 h 168"/>
                  <a:gd name="T6" fmla="*/ 6 w 88"/>
                  <a:gd name="T7" fmla="*/ 6 h 168"/>
                  <a:gd name="T8" fmla="*/ 2 w 88"/>
                  <a:gd name="T9" fmla="*/ 12 h 168"/>
                  <a:gd name="T10" fmla="*/ 0 w 88"/>
                  <a:gd name="T11" fmla="*/ 20 h 168"/>
                  <a:gd name="T12" fmla="*/ 0 w 88"/>
                  <a:gd name="T13" fmla="*/ 20 h 168"/>
                  <a:gd name="T14" fmla="*/ 2 w 88"/>
                  <a:gd name="T15" fmla="*/ 62 h 168"/>
                  <a:gd name="T16" fmla="*/ 4 w 88"/>
                  <a:gd name="T17" fmla="*/ 108 h 168"/>
                  <a:gd name="T18" fmla="*/ 12 w 88"/>
                  <a:gd name="T19" fmla="*/ 164 h 168"/>
                  <a:gd name="T20" fmla="*/ 12 w 88"/>
                  <a:gd name="T21" fmla="*/ 168 h 168"/>
                  <a:gd name="T22" fmla="*/ 16 w 88"/>
                  <a:gd name="T23" fmla="*/ 166 h 168"/>
                  <a:gd name="T24" fmla="*/ 16 w 88"/>
                  <a:gd name="T25" fmla="*/ 166 h 168"/>
                  <a:gd name="T26" fmla="*/ 50 w 88"/>
                  <a:gd name="T27" fmla="*/ 160 h 168"/>
                  <a:gd name="T28" fmla="*/ 84 w 88"/>
                  <a:gd name="T29" fmla="*/ 156 h 168"/>
                  <a:gd name="T30" fmla="*/ 88 w 88"/>
                  <a:gd name="T31" fmla="*/ 156 h 168"/>
                  <a:gd name="T32" fmla="*/ 88 w 88"/>
                  <a:gd name="T33" fmla="*/ 150 h 168"/>
                  <a:gd name="T34" fmla="*/ 88 w 88"/>
                  <a:gd name="T35" fmla="*/ 150 h 168"/>
                  <a:gd name="T36" fmla="*/ 78 w 88"/>
                  <a:gd name="T37" fmla="*/ 96 h 168"/>
                  <a:gd name="T38" fmla="*/ 74 w 88"/>
                  <a:gd name="T39" fmla="*/ 52 h 168"/>
                  <a:gd name="T40" fmla="*/ 72 w 88"/>
                  <a:gd name="T41" fmla="*/ 10 h 168"/>
                  <a:gd name="T42" fmla="*/ 74 w 88"/>
                  <a:gd name="T43" fmla="*/ 0 h 168"/>
                  <a:gd name="T44" fmla="*/ 68 w 88"/>
                  <a:gd name="T45" fmla="*/ 0 h 168"/>
                  <a:gd name="T46" fmla="*/ 22 w 88"/>
                  <a:gd name="T47" fmla="*/ 0 h 16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88"/>
                  <a:gd name="T73" fmla="*/ 0 h 168"/>
                  <a:gd name="T74" fmla="*/ 88 w 88"/>
                  <a:gd name="T75" fmla="*/ 168 h 168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88" h="168">
                    <a:moveTo>
                      <a:pt x="22" y="0"/>
                    </a:moveTo>
                    <a:lnTo>
                      <a:pt x="22" y="0"/>
                    </a:lnTo>
                    <a:lnTo>
                      <a:pt x="12" y="2"/>
                    </a:lnTo>
                    <a:lnTo>
                      <a:pt x="6" y="6"/>
                    </a:lnTo>
                    <a:lnTo>
                      <a:pt x="2" y="12"/>
                    </a:lnTo>
                    <a:lnTo>
                      <a:pt x="0" y="20"/>
                    </a:lnTo>
                    <a:lnTo>
                      <a:pt x="2" y="62"/>
                    </a:lnTo>
                    <a:lnTo>
                      <a:pt x="4" y="108"/>
                    </a:lnTo>
                    <a:lnTo>
                      <a:pt x="12" y="164"/>
                    </a:lnTo>
                    <a:lnTo>
                      <a:pt x="12" y="168"/>
                    </a:lnTo>
                    <a:lnTo>
                      <a:pt x="16" y="166"/>
                    </a:lnTo>
                    <a:lnTo>
                      <a:pt x="50" y="160"/>
                    </a:lnTo>
                    <a:lnTo>
                      <a:pt x="84" y="156"/>
                    </a:lnTo>
                    <a:lnTo>
                      <a:pt x="88" y="156"/>
                    </a:lnTo>
                    <a:lnTo>
                      <a:pt x="88" y="150"/>
                    </a:lnTo>
                    <a:lnTo>
                      <a:pt x="78" y="96"/>
                    </a:lnTo>
                    <a:lnTo>
                      <a:pt x="74" y="52"/>
                    </a:lnTo>
                    <a:lnTo>
                      <a:pt x="72" y="10"/>
                    </a:lnTo>
                    <a:lnTo>
                      <a:pt x="74" y="0"/>
                    </a:lnTo>
                    <a:lnTo>
                      <a:pt x="68" y="0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73737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21596" name="Freeform 166"/>
              <p:cNvSpPr>
                <a:spLocks/>
              </p:cNvSpPr>
              <p:nvPr/>
            </p:nvSpPr>
            <p:spPr bwMode="auto">
              <a:xfrm>
                <a:off x="1601" y="1700"/>
                <a:ext cx="1060" cy="868"/>
              </a:xfrm>
              <a:custGeom>
                <a:avLst/>
                <a:gdLst>
                  <a:gd name="T0" fmla="*/ 516 w 516"/>
                  <a:gd name="T1" fmla="*/ 422 h 422"/>
                  <a:gd name="T2" fmla="*/ 516 w 516"/>
                  <a:gd name="T3" fmla="*/ 422 h 422"/>
                  <a:gd name="T4" fmla="*/ 516 w 516"/>
                  <a:gd name="T5" fmla="*/ 150 h 422"/>
                  <a:gd name="T6" fmla="*/ 364 w 516"/>
                  <a:gd name="T7" fmla="*/ 150 h 422"/>
                  <a:gd name="T8" fmla="*/ 364 w 516"/>
                  <a:gd name="T9" fmla="*/ 0 h 422"/>
                  <a:gd name="T10" fmla="*/ 364 w 516"/>
                  <a:gd name="T11" fmla="*/ 0 h 422"/>
                  <a:gd name="T12" fmla="*/ 0 w 516"/>
                  <a:gd name="T13" fmla="*/ 0 h 422"/>
                  <a:gd name="T14" fmla="*/ 516 w 516"/>
                  <a:gd name="T15" fmla="*/ 422 h 42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516"/>
                  <a:gd name="T25" fmla="*/ 0 h 422"/>
                  <a:gd name="T26" fmla="*/ 516 w 516"/>
                  <a:gd name="T27" fmla="*/ 422 h 42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516" h="422">
                    <a:moveTo>
                      <a:pt x="516" y="422"/>
                    </a:moveTo>
                    <a:lnTo>
                      <a:pt x="516" y="422"/>
                    </a:lnTo>
                    <a:lnTo>
                      <a:pt x="516" y="150"/>
                    </a:lnTo>
                    <a:lnTo>
                      <a:pt x="364" y="150"/>
                    </a:lnTo>
                    <a:lnTo>
                      <a:pt x="364" y="0"/>
                    </a:lnTo>
                    <a:lnTo>
                      <a:pt x="0" y="0"/>
                    </a:lnTo>
                    <a:lnTo>
                      <a:pt x="516" y="422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21597" name="Freeform 167"/>
              <p:cNvSpPr>
                <a:spLocks/>
              </p:cNvSpPr>
              <p:nvPr/>
            </p:nvSpPr>
            <p:spPr bwMode="auto">
              <a:xfrm>
                <a:off x="1601" y="1700"/>
                <a:ext cx="1060" cy="868"/>
              </a:xfrm>
              <a:custGeom>
                <a:avLst/>
                <a:gdLst>
                  <a:gd name="T0" fmla="*/ 516 w 516"/>
                  <a:gd name="T1" fmla="*/ 422 h 422"/>
                  <a:gd name="T2" fmla="*/ 516 w 516"/>
                  <a:gd name="T3" fmla="*/ 422 h 422"/>
                  <a:gd name="T4" fmla="*/ 516 w 516"/>
                  <a:gd name="T5" fmla="*/ 150 h 422"/>
                  <a:gd name="T6" fmla="*/ 364 w 516"/>
                  <a:gd name="T7" fmla="*/ 150 h 422"/>
                  <a:gd name="T8" fmla="*/ 364 w 516"/>
                  <a:gd name="T9" fmla="*/ 0 h 422"/>
                  <a:gd name="T10" fmla="*/ 364 w 516"/>
                  <a:gd name="T11" fmla="*/ 0 h 422"/>
                  <a:gd name="T12" fmla="*/ 0 w 516"/>
                  <a:gd name="T13" fmla="*/ 0 h 42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516"/>
                  <a:gd name="T22" fmla="*/ 0 h 422"/>
                  <a:gd name="T23" fmla="*/ 516 w 516"/>
                  <a:gd name="T24" fmla="*/ 422 h 42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516" h="422">
                    <a:moveTo>
                      <a:pt x="516" y="422"/>
                    </a:moveTo>
                    <a:lnTo>
                      <a:pt x="516" y="422"/>
                    </a:lnTo>
                    <a:lnTo>
                      <a:pt x="516" y="150"/>
                    </a:lnTo>
                    <a:lnTo>
                      <a:pt x="364" y="150"/>
                    </a:lnTo>
                    <a:lnTo>
                      <a:pt x="364" y="0"/>
                    </a:lnTo>
                    <a:lnTo>
                      <a:pt x="0" y="0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21598" name="Freeform 168"/>
              <p:cNvSpPr>
                <a:spLocks/>
              </p:cNvSpPr>
              <p:nvPr/>
            </p:nvSpPr>
            <p:spPr bwMode="auto">
              <a:xfrm>
                <a:off x="1601" y="1700"/>
                <a:ext cx="1060" cy="868"/>
              </a:xfrm>
              <a:custGeom>
                <a:avLst/>
                <a:gdLst>
                  <a:gd name="T0" fmla="*/ 516 w 516"/>
                  <a:gd name="T1" fmla="*/ 150 h 422"/>
                  <a:gd name="T2" fmla="*/ 364 w 516"/>
                  <a:gd name="T3" fmla="*/ 150 h 422"/>
                  <a:gd name="T4" fmla="*/ 364 w 516"/>
                  <a:gd name="T5" fmla="*/ 0 h 422"/>
                  <a:gd name="T6" fmla="*/ 364 w 516"/>
                  <a:gd name="T7" fmla="*/ 0 h 422"/>
                  <a:gd name="T8" fmla="*/ 0 w 516"/>
                  <a:gd name="T9" fmla="*/ 0 h 422"/>
                  <a:gd name="T10" fmla="*/ 0 w 516"/>
                  <a:gd name="T11" fmla="*/ 0 h 422"/>
                  <a:gd name="T12" fmla="*/ 0 w 516"/>
                  <a:gd name="T13" fmla="*/ 422 h 422"/>
                  <a:gd name="T14" fmla="*/ 516 w 516"/>
                  <a:gd name="T15" fmla="*/ 422 h 422"/>
                  <a:gd name="T16" fmla="*/ 516 w 516"/>
                  <a:gd name="T17" fmla="*/ 422 h 422"/>
                  <a:gd name="T18" fmla="*/ 516 w 516"/>
                  <a:gd name="T19" fmla="*/ 150 h 422"/>
                  <a:gd name="T20" fmla="*/ 516 w 516"/>
                  <a:gd name="T21" fmla="*/ 150 h 42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516"/>
                  <a:gd name="T34" fmla="*/ 0 h 422"/>
                  <a:gd name="T35" fmla="*/ 516 w 516"/>
                  <a:gd name="T36" fmla="*/ 422 h 422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516" h="422">
                    <a:moveTo>
                      <a:pt x="516" y="150"/>
                    </a:moveTo>
                    <a:lnTo>
                      <a:pt x="364" y="150"/>
                    </a:lnTo>
                    <a:lnTo>
                      <a:pt x="364" y="0"/>
                    </a:lnTo>
                    <a:lnTo>
                      <a:pt x="0" y="0"/>
                    </a:lnTo>
                    <a:lnTo>
                      <a:pt x="0" y="422"/>
                    </a:lnTo>
                    <a:lnTo>
                      <a:pt x="516" y="422"/>
                    </a:lnTo>
                    <a:lnTo>
                      <a:pt x="516" y="150"/>
                    </a:lnTo>
                    <a:close/>
                  </a:path>
                </a:pathLst>
              </a:custGeom>
              <a:solidFill>
                <a:srgbClr val="D9D9D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21599" name="Freeform 169"/>
              <p:cNvSpPr>
                <a:spLocks/>
              </p:cNvSpPr>
              <p:nvPr/>
            </p:nvSpPr>
            <p:spPr bwMode="auto">
              <a:xfrm>
                <a:off x="1601" y="1700"/>
                <a:ext cx="1060" cy="835"/>
              </a:xfrm>
              <a:custGeom>
                <a:avLst/>
                <a:gdLst>
                  <a:gd name="T0" fmla="*/ 516 w 516"/>
                  <a:gd name="T1" fmla="*/ 150 h 406"/>
                  <a:gd name="T2" fmla="*/ 364 w 516"/>
                  <a:gd name="T3" fmla="*/ 150 h 406"/>
                  <a:gd name="T4" fmla="*/ 364 w 516"/>
                  <a:gd name="T5" fmla="*/ 0 h 406"/>
                  <a:gd name="T6" fmla="*/ 364 w 516"/>
                  <a:gd name="T7" fmla="*/ 0 h 406"/>
                  <a:gd name="T8" fmla="*/ 0 w 516"/>
                  <a:gd name="T9" fmla="*/ 0 h 406"/>
                  <a:gd name="T10" fmla="*/ 0 w 516"/>
                  <a:gd name="T11" fmla="*/ 0 h 406"/>
                  <a:gd name="T12" fmla="*/ 0 w 516"/>
                  <a:gd name="T13" fmla="*/ 406 h 406"/>
                  <a:gd name="T14" fmla="*/ 516 w 516"/>
                  <a:gd name="T15" fmla="*/ 406 h 406"/>
                  <a:gd name="T16" fmla="*/ 516 w 516"/>
                  <a:gd name="T17" fmla="*/ 406 h 406"/>
                  <a:gd name="T18" fmla="*/ 516 w 516"/>
                  <a:gd name="T19" fmla="*/ 150 h 406"/>
                  <a:gd name="T20" fmla="*/ 516 w 516"/>
                  <a:gd name="T21" fmla="*/ 150 h 40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516"/>
                  <a:gd name="T34" fmla="*/ 0 h 406"/>
                  <a:gd name="T35" fmla="*/ 516 w 516"/>
                  <a:gd name="T36" fmla="*/ 406 h 40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516" h="406">
                    <a:moveTo>
                      <a:pt x="516" y="150"/>
                    </a:moveTo>
                    <a:lnTo>
                      <a:pt x="364" y="150"/>
                    </a:lnTo>
                    <a:lnTo>
                      <a:pt x="364" y="0"/>
                    </a:lnTo>
                    <a:lnTo>
                      <a:pt x="0" y="0"/>
                    </a:lnTo>
                    <a:lnTo>
                      <a:pt x="0" y="406"/>
                    </a:lnTo>
                    <a:lnTo>
                      <a:pt x="516" y="406"/>
                    </a:lnTo>
                    <a:lnTo>
                      <a:pt x="516" y="15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21600" name="Rectangle 170"/>
              <p:cNvSpPr>
                <a:spLocks noChangeArrowheads="1"/>
              </p:cNvSpPr>
              <p:nvPr/>
            </p:nvSpPr>
            <p:spPr bwMode="auto">
              <a:xfrm>
                <a:off x="2378" y="2009"/>
                <a:ext cx="279" cy="12"/>
              </a:xfrm>
              <a:prstGeom prst="rect">
                <a:avLst/>
              </a:prstGeom>
              <a:solidFill>
                <a:srgbClr val="D9D9D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21601" name="Freeform 171"/>
              <p:cNvSpPr>
                <a:spLocks/>
              </p:cNvSpPr>
              <p:nvPr/>
            </p:nvSpPr>
            <p:spPr bwMode="auto">
              <a:xfrm>
                <a:off x="2694" y="3324"/>
                <a:ext cx="444" cy="86"/>
              </a:xfrm>
              <a:custGeom>
                <a:avLst/>
                <a:gdLst>
                  <a:gd name="T0" fmla="*/ 216 w 216"/>
                  <a:gd name="T1" fmla="*/ 4 h 42"/>
                  <a:gd name="T2" fmla="*/ 216 w 216"/>
                  <a:gd name="T3" fmla="*/ 4 h 42"/>
                  <a:gd name="T4" fmla="*/ 204 w 216"/>
                  <a:gd name="T5" fmla="*/ 6 h 42"/>
                  <a:gd name="T6" fmla="*/ 204 w 216"/>
                  <a:gd name="T7" fmla="*/ 6 h 42"/>
                  <a:gd name="T8" fmla="*/ 204 w 216"/>
                  <a:gd name="T9" fmla="*/ 6 h 42"/>
                  <a:gd name="T10" fmla="*/ 204 w 216"/>
                  <a:gd name="T11" fmla="*/ 6 h 42"/>
                  <a:gd name="T12" fmla="*/ 190 w 216"/>
                  <a:gd name="T13" fmla="*/ 6 h 42"/>
                  <a:gd name="T14" fmla="*/ 190 w 216"/>
                  <a:gd name="T15" fmla="*/ 6 h 42"/>
                  <a:gd name="T16" fmla="*/ 190 w 216"/>
                  <a:gd name="T17" fmla="*/ 6 h 42"/>
                  <a:gd name="T18" fmla="*/ 190 w 216"/>
                  <a:gd name="T19" fmla="*/ 6 h 42"/>
                  <a:gd name="T20" fmla="*/ 136 w 216"/>
                  <a:gd name="T21" fmla="*/ 12 h 42"/>
                  <a:gd name="T22" fmla="*/ 80 w 216"/>
                  <a:gd name="T23" fmla="*/ 22 h 42"/>
                  <a:gd name="T24" fmla="*/ 0 w 216"/>
                  <a:gd name="T25" fmla="*/ 40 h 42"/>
                  <a:gd name="T26" fmla="*/ 0 w 216"/>
                  <a:gd name="T27" fmla="*/ 40 h 42"/>
                  <a:gd name="T28" fmla="*/ 0 w 216"/>
                  <a:gd name="T29" fmla="*/ 42 h 42"/>
                  <a:gd name="T30" fmla="*/ 0 w 216"/>
                  <a:gd name="T31" fmla="*/ 38 h 42"/>
                  <a:gd name="T32" fmla="*/ 0 w 216"/>
                  <a:gd name="T33" fmla="*/ 38 h 42"/>
                  <a:gd name="T34" fmla="*/ 0 w 216"/>
                  <a:gd name="T35" fmla="*/ 36 h 42"/>
                  <a:gd name="T36" fmla="*/ 0 w 216"/>
                  <a:gd name="T37" fmla="*/ 36 h 42"/>
                  <a:gd name="T38" fmla="*/ 80 w 216"/>
                  <a:gd name="T39" fmla="*/ 18 h 42"/>
                  <a:gd name="T40" fmla="*/ 136 w 216"/>
                  <a:gd name="T41" fmla="*/ 8 h 42"/>
                  <a:gd name="T42" fmla="*/ 190 w 216"/>
                  <a:gd name="T43" fmla="*/ 0 h 42"/>
                  <a:gd name="T44" fmla="*/ 190 w 216"/>
                  <a:gd name="T45" fmla="*/ 0 h 42"/>
                  <a:gd name="T46" fmla="*/ 190 w 216"/>
                  <a:gd name="T47" fmla="*/ 0 h 42"/>
                  <a:gd name="T48" fmla="*/ 190 w 216"/>
                  <a:gd name="T49" fmla="*/ 0 h 42"/>
                  <a:gd name="T50" fmla="*/ 204 w 216"/>
                  <a:gd name="T51" fmla="*/ 0 h 42"/>
                  <a:gd name="T52" fmla="*/ 204 w 216"/>
                  <a:gd name="T53" fmla="*/ 0 h 42"/>
                  <a:gd name="T54" fmla="*/ 204 w 216"/>
                  <a:gd name="T55" fmla="*/ 0 h 42"/>
                  <a:gd name="T56" fmla="*/ 204 w 216"/>
                  <a:gd name="T57" fmla="*/ 0 h 42"/>
                  <a:gd name="T58" fmla="*/ 216 w 216"/>
                  <a:gd name="T59" fmla="*/ 0 h 42"/>
                  <a:gd name="T60" fmla="*/ 216 w 216"/>
                  <a:gd name="T61" fmla="*/ 0 h 42"/>
                  <a:gd name="T62" fmla="*/ 216 w 216"/>
                  <a:gd name="T63" fmla="*/ 0 h 42"/>
                  <a:gd name="T64" fmla="*/ 216 w 216"/>
                  <a:gd name="T65" fmla="*/ 0 h 42"/>
                  <a:gd name="T66" fmla="*/ 216 w 216"/>
                  <a:gd name="T67" fmla="*/ 0 h 42"/>
                  <a:gd name="T68" fmla="*/ 216 w 216"/>
                  <a:gd name="T69" fmla="*/ 4 h 42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216"/>
                  <a:gd name="T106" fmla="*/ 0 h 42"/>
                  <a:gd name="T107" fmla="*/ 216 w 216"/>
                  <a:gd name="T108" fmla="*/ 42 h 42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216" h="42">
                    <a:moveTo>
                      <a:pt x="216" y="4"/>
                    </a:moveTo>
                    <a:lnTo>
                      <a:pt x="216" y="4"/>
                    </a:lnTo>
                    <a:lnTo>
                      <a:pt x="204" y="6"/>
                    </a:lnTo>
                    <a:lnTo>
                      <a:pt x="190" y="6"/>
                    </a:lnTo>
                    <a:lnTo>
                      <a:pt x="136" y="12"/>
                    </a:lnTo>
                    <a:lnTo>
                      <a:pt x="80" y="22"/>
                    </a:lnTo>
                    <a:lnTo>
                      <a:pt x="0" y="40"/>
                    </a:lnTo>
                    <a:lnTo>
                      <a:pt x="0" y="42"/>
                    </a:lnTo>
                    <a:lnTo>
                      <a:pt x="0" y="38"/>
                    </a:lnTo>
                    <a:lnTo>
                      <a:pt x="0" y="36"/>
                    </a:lnTo>
                    <a:lnTo>
                      <a:pt x="80" y="18"/>
                    </a:lnTo>
                    <a:lnTo>
                      <a:pt x="136" y="8"/>
                    </a:lnTo>
                    <a:lnTo>
                      <a:pt x="190" y="0"/>
                    </a:lnTo>
                    <a:lnTo>
                      <a:pt x="204" y="0"/>
                    </a:lnTo>
                    <a:lnTo>
                      <a:pt x="216" y="0"/>
                    </a:lnTo>
                    <a:lnTo>
                      <a:pt x="216" y="4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21602" name="Freeform 172"/>
              <p:cNvSpPr>
                <a:spLocks/>
              </p:cNvSpPr>
              <p:nvPr/>
            </p:nvSpPr>
            <p:spPr bwMode="auto">
              <a:xfrm>
                <a:off x="1124" y="3324"/>
                <a:ext cx="448" cy="86"/>
              </a:xfrm>
              <a:custGeom>
                <a:avLst/>
                <a:gdLst>
                  <a:gd name="T0" fmla="*/ 26 w 218"/>
                  <a:gd name="T1" fmla="*/ 0 h 42"/>
                  <a:gd name="T2" fmla="*/ 26 w 218"/>
                  <a:gd name="T3" fmla="*/ 0 h 42"/>
                  <a:gd name="T4" fmla="*/ 0 w 218"/>
                  <a:gd name="T5" fmla="*/ 0 h 42"/>
                  <a:gd name="T6" fmla="*/ 0 w 218"/>
                  <a:gd name="T7" fmla="*/ 4 h 42"/>
                  <a:gd name="T8" fmla="*/ 0 w 218"/>
                  <a:gd name="T9" fmla="*/ 4 h 42"/>
                  <a:gd name="T10" fmla="*/ 26 w 218"/>
                  <a:gd name="T11" fmla="*/ 6 h 42"/>
                  <a:gd name="T12" fmla="*/ 26 w 218"/>
                  <a:gd name="T13" fmla="*/ 6 h 42"/>
                  <a:gd name="T14" fmla="*/ 80 w 218"/>
                  <a:gd name="T15" fmla="*/ 12 h 42"/>
                  <a:gd name="T16" fmla="*/ 136 w 218"/>
                  <a:gd name="T17" fmla="*/ 22 h 42"/>
                  <a:gd name="T18" fmla="*/ 216 w 218"/>
                  <a:gd name="T19" fmla="*/ 40 h 42"/>
                  <a:gd name="T20" fmla="*/ 216 w 218"/>
                  <a:gd name="T21" fmla="*/ 40 h 42"/>
                  <a:gd name="T22" fmla="*/ 218 w 218"/>
                  <a:gd name="T23" fmla="*/ 42 h 42"/>
                  <a:gd name="T24" fmla="*/ 218 w 218"/>
                  <a:gd name="T25" fmla="*/ 38 h 42"/>
                  <a:gd name="T26" fmla="*/ 218 w 218"/>
                  <a:gd name="T27" fmla="*/ 38 h 42"/>
                  <a:gd name="T28" fmla="*/ 216 w 218"/>
                  <a:gd name="T29" fmla="*/ 36 h 42"/>
                  <a:gd name="T30" fmla="*/ 216 w 218"/>
                  <a:gd name="T31" fmla="*/ 36 h 42"/>
                  <a:gd name="T32" fmla="*/ 136 w 218"/>
                  <a:gd name="T33" fmla="*/ 18 h 42"/>
                  <a:gd name="T34" fmla="*/ 80 w 218"/>
                  <a:gd name="T35" fmla="*/ 8 h 42"/>
                  <a:gd name="T36" fmla="*/ 26 w 218"/>
                  <a:gd name="T37" fmla="*/ 0 h 42"/>
                  <a:gd name="T38" fmla="*/ 26 w 218"/>
                  <a:gd name="T39" fmla="*/ 0 h 42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218"/>
                  <a:gd name="T61" fmla="*/ 0 h 42"/>
                  <a:gd name="T62" fmla="*/ 218 w 218"/>
                  <a:gd name="T63" fmla="*/ 42 h 42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218" h="42">
                    <a:moveTo>
                      <a:pt x="26" y="0"/>
                    </a:moveTo>
                    <a:lnTo>
                      <a:pt x="26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26" y="6"/>
                    </a:lnTo>
                    <a:lnTo>
                      <a:pt x="80" y="12"/>
                    </a:lnTo>
                    <a:lnTo>
                      <a:pt x="136" y="22"/>
                    </a:lnTo>
                    <a:lnTo>
                      <a:pt x="216" y="40"/>
                    </a:lnTo>
                    <a:lnTo>
                      <a:pt x="218" y="42"/>
                    </a:lnTo>
                    <a:lnTo>
                      <a:pt x="218" y="38"/>
                    </a:lnTo>
                    <a:lnTo>
                      <a:pt x="216" y="36"/>
                    </a:lnTo>
                    <a:lnTo>
                      <a:pt x="136" y="18"/>
                    </a:lnTo>
                    <a:lnTo>
                      <a:pt x="80" y="8"/>
                    </a:lnTo>
                    <a:lnTo>
                      <a:pt x="26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21603" name="Freeform 173"/>
              <p:cNvSpPr>
                <a:spLocks/>
              </p:cNvSpPr>
              <p:nvPr/>
            </p:nvSpPr>
            <p:spPr bwMode="auto">
              <a:xfrm>
                <a:off x="1601" y="2050"/>
                <a:ext cx="1060" cy="485"/>
              </a:xfrm>
              <a:custGeom>
                <a:avLst/>
                <a:gdLst>
                  <a:gd name="T0" fmla="*/ 184 w 516"/>
                  <a:gd name="T1" fmla="*/ 74 h 236"/>
                  <a:gd name="T2" fmla="*/ 184 w 516"/>
                  <a:gd name="T3" fmla="*/ 74 h 236"/>
                  <a:gd name="T4" fmla="*/ 156 w 516"/>
                  <a:gd name="T5" fmla="*/ 54 h 236"/>
                  <a:gd name="T6" fmla="*/ 128 w 516"/>
                  <a:gd name="T7" fmla="*/ 34 h 236"/>
                  <a:gd name="T8" fmla="*/ 114 w 516"/>
                  <a:gd name="T9" fmla="*/ 24 h 236"/>
                  <a:gd name="T10" fmla="*/ 100 w 516"/>
                  <a:gd name="T11" fmla="*/ 16 h 236"/>
                  <a:gd name="T12" fmla="*/ 84 w 516"/>
                  <a:gd name="T13" fmla="*/ 10 h 236"/>
                  <a:gd name="T14" fmla="*/ 66 w 516"/>
                  <a:gd name="T15" fmla="*/ 4 h 236"/>
                  <a:gd name="T16" fmla="*/ 66 w 516"/>
                  <a:gd name="T17" fmla="*/ 4 h 236"/>
                  <a:gd name="T18" fmla="*/ 48 w 516"/>
                  <a:gd name="T19" fmla="*/ 2 h 236"/>
                  <a:gd name="T20" fmla="*/ 32 w 516"/>
                  <a:gd name="T21" fmla="*/ 0 h 236"/>
                  <a:gd name="T22" fmla="*/ 16 w 516"/>
                  <a:gd name="T23" fmla="*/ 0 h 236"/>
                  <a:gd name="T24" fmla="*/ 0 w 516"/>
                  <a:gd name="T25" fmla="*/ 4 h 236"/>
                  <a:gd name="T26" fmla="*/ 0 w 516"/>
                  <a:gd name="T27" fmla="*/ 4 h 236"/>
                  <a:gd name="T28" fmla="*/ 0 w 516"/>
                  <a:gd name="T29" fmla="*/ 236 h 236"/>
                  <a:gd name="T30" fmla="*/ 516 w 516"/>
                  <a:gd name="T31" fmla="*/ 236 h 236"/>
                  <a:gd name="T32" fmla="*/ 516 w 516"/>
                  <a:gd name="T33" fmla="*/ 236 h 236"/>
                  <a:gd name="T34" fmla="*/ 516 w 516"/>
                  <a:gd name="T35" fmla="*/ 74 h 236"/>
                  <a:gd name="T36" fmla="*/ 516 w 516"/>
                  <a:gd name="T37" fmla="*/ 74 h 236"/>
                  <a:gd name="T38" fmla="*/ 456 w 516"/>
                  <a:gd name="T39" fmla="*/ 94 h 236"/>
                  <a:gd name="T40" fmla="*/ 426 w 516"/>
                  <a:gd name="T41" fmla="*/ 104 h 236"/>
                  <a:gd name="T42" fmla="*/ 394 w 516"/>
                  <a:gd name="T43" fmla="*/ 110 h 236"/>
                  <a:gd name="T44" fmla="*/ 394 w 516"/>
                  <a:gd name="T45" fmla="*/ 110 h 236"/>
                  <a:gd name="T46" fmla="*/ 368 w 516"/>
                  <a:gd name="T47" fmla="*/ 116 h 236"/>
                  <a:gd name="T48" fmla="*/ 340 w 516"/>
                  <a:gd name="T49" fmla="*/ 118 h 236"/>
                  <a:gd name="T50" fmla="*/ 312 w 516"/>
                  <a:gd name="T51" fmla="*/ 118 h 236"/>
                  <a:gd name="T52" fmla="*/ 286 w 516"/>
                  <a:gd name="T53" fmla="*/ 114 h 236"/>
                  <a:gd name="T54" fmla="*/ 260 w 516"/>
                  <a:gd name="T55" fmla="*/ 108 h 236"/>
                  <a:gd name="T56" fmla="*/ 234 w 516"/>
                  <a:gd name="T57" fmla="*/ 100 h 236"/>
                  <a:gd name="T58" fmla="*/ 208 w 516"/>
                  <a:gd name="T59" fmla="*/ 88 h 236"/>
                  <a:gd name="T60" fmla="*/ 184 w 516"/>
                  <a:gd name="T61" fmla="*/ 74 h 236"/>
                  <a:gd name="T62" fmla="*/ 184 w 516"/>
                  <a:gd name="T63" fmla="*/ 74 h 2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516"/>
                  <a:gd name="T97" fmla="*/ 0 h 236"/>
                  <a:gd name="T98" fmla="*/ 516 w 516"/>
                  <a:gd name="T99" fmla="*/ 236 h 236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516" h="236">
                    <a:moveTo>
                      <a:pt x="184" y="74"/>
                    </a:moveTo>
                    <a:lnTo>
                      <a:pt x="184" y="74"/>
                    </a:lnTo>
                    <a:lnTo>
                      <a:pt x="156" y="54"/>
                    </a:lnTo>
                    <a:lnTo>
                      <a:pt x="128" y="34"/>
                    </a:lnTo>
                    <a:lnTo>
                      <a:pt x="114" y="24"/>
                    </a:lnTo>
                    <a:lnTo>
                      <a:pt x="100" y="16"/>
                    </a:lnTo>
                    <a:lnTo>
                      <a:pt x="84" y="10"/>
                    </a:lnTo>
                    <a:lnTo>
                      <a:pt x="66" y="4"/>
                    </a:lnTo>
                    <a:lnTo>
                      <a:pt x="48" y="2"/>
                    </a:lnTo>
                    <a:lnTo>
                      <a:pt x="32" y="0"/>
                    </a:lnTo>
                    <a:lnTo>
                      <a:pt x="16" y="0"/>
                    </a:lnTo>
                    <a:lnTo>
                      <a:pt x="0" y="4"/>
                    </a:lnTo>
                    <a:lnTo>
                      <a:pt x="0" y="236"/>
                    </a:lnTo>
                    <a:lnTo>
                      <a:pt x="516" y="236"/>
                    </a:lnTo>
                    <a:lnTo>
                      <a:pt x="516" y="74"/>
                    </a:lnTo>
                    <a:lnTo>
                      <a:pt x="456" y="94"/>
                    </a:lnTo>
                    <a:lnTo>
                      <a:pt x="426" y="104"/>
                    </a:lnTo>
                    <a:lnTo>
                      <a:pt x="394" y="110"/>
                    </a:lnTo>
                    <a:lnTo>
                      <a:pt x="368" y="116"/>
                    </a:lnTo>
                    <a:lnTo>
                      <a:pt x="340" y="118"/>
                    </a:lnTo>
                    <a:lnTo>
                      <a:pt x="312" y="118"/>
                    </a:lnTo>
                    <a:lnTo>
                      <a:pt x="286" y="114"/>
                    </a:lnTo>
                    <a:lnTo>
                      <a:pt x="260" y="108"/>
                    </a:lnTo>
                    <a:lnTo>
                      <a:pt x="234" y="100"/>
                    </a:lnTo>
                    <a:lnTo>
                      <a:pt x="208" y="88"/>
                    </a:lnTo>
                    <a:lnTo>
                      <a:pt x="184" y="74"/>
                    </a:lnTo>
                    <a:close/>
                  </a:path>
                </a:pathLst>
              </a:custGeom>
              <a:solidFill>
                <a:srgbClr val="F2F2F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21604" name="Line 178"/>
              <p:cNvSpPr>
                <a:spLocks noChangeShapeType="1"/>
              </p:cNvSpPr>
              <p:nvPr/>
            </p:nvSpPr>
            <p:spPr bwMode="auto">
              <a:xfrm>
                <a:off x="2562" y="3447"/>
                <a:ext cx="0" cy="0"/>
              </a:xfrm>
              <a:prstGeom prst="line">
                <a:avLst/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21605" name="Line 179"/>
              <p:cNvSpPr>
                <a:spLocks noChangeShapeType="1"/>
              </p:cNvSpPr>
              <p:nvPr/>
            </p:nvSpPr>
            <p:spPr bwMode="auto">
              <a:xfrm>
                <a:off x="2562" y="3447"/>
                <a:ext cx="0" cy="0"/>
              </a:xfrm>
              <a:prstGeom prst="line">
                <a:avLst/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21606" name="Text Box 111"/>
              <p:cNvSpPr txBox="1">
                <a:spLocks noChangeArrowheads="1"/>
              </p:cNvSpPr>
              <p:nvPr/>
            </p:nvSpPr>
            <p:spPr bwMode="auto">
              <a:xfrm>
                <a:off x="1593" y="2021"/>
                <a:ext cx="1049" cy="288"/>
              </a:xfrm>
              <a:prstGeom prst="rect">
                <a:avLst/>
              </a:prstGeom>
              <a:noFill/>
              <a:ln w="38100">
                <a:noFill/>
                <a:miter lim="800000"/>
                <a:headEnd/>
                <a:tailEnd/>
              </a:ln>
            </p:spPr>
            <p:txBody>
              <a:bodyPr anchor="ctr" anchorCtr="1">
                <a:spAutoFit/>
              </a:bodyPr>
              <a:lstStyle/>
              <a:p>
                <a:pPr eaLnBrk="0" hangingPunct="0"/>
                <a:r>
                  <a:rPr kumimoji="1" lang="en-US" sz="2400" b="1" dirty="0">
                    <a:latin typeface="+mj-lt"/>
                  </a:rPr>
                  <a:t>Shipper</a:t>
                </a:r>
                <a:endParaRPr kumimoji="1" lang="en-US" sz="2400" dirty="0">
                  <a:latin typeface="+mj-lt"/>
                </a:endParaRPr>
              </a:p>
            </p:txBody>
          </p:sp>
        </p:grpSp>
        <p:grpSp>
          <p:nvGrpSpPr>
            <p:cNvPr id="21508" name="Group 181"/>
            <p:cNvGrpSpPr>
              <a:grpSpLocks/>
            </p:cNvGrpSpPr>
            <p:nvPr/>
          </p:nvGrpSpPr>
          <p:grpSpPr bwMode="auto">
            <a:xfrm>
              <a:off x="5410200" y="2068513"/>
              <a:ext cx="2128838" cy="3178175"/>
              <a:chOff x="3954" y="1919"/>
              <a:chExt cx="1341" cy="2002"/>
            </a:xfrm>
          </p:grpSpPr>
          <p:grpSp>
            <p:nvGrpSpPr>
              <p:cNvPr id="21510" name="Group 182"/>
              <p:cNvGrpSpPr>
                <a:grpSpLocks/>
              </p:cNvGrpSpPr>
              <p:nvPr/>
            </p:nvGrpSpPr>
            <p:grpSpPr bwMode="auto">
              <a:xfrm>
                <a:off x="3954" y="1919"/>
                <a:ext cx="1341" cy="2002"/>
                <a:chOff x="4230" y="2418"/>
                <a:chExt cx="1064" cy="1589"/>
              </a:xfrm>
            </p:grpSpPr>
            <p:sp>
              <p:nvSpPr>
                <p:cNvPr id="21512" name="Freeform 183"/>
                <p:cNvSpPr>
                  <a:spLocks/>
                </p:cNvSpPr>
                <p:nvPr/>
              </p:nvSpPr>
              <p:spPr bwMode="auto">
                <a:xfrm>
                  <a:off x="4423" y="2439"/>
                  <a:ext cx="678" cy="333"/>
                </a:xfrm>
                <a:custGeom>
                  <a:avLst/>
                  <a:gdLst>
                    <a:gd name="T0" fmla="*/ 0 w 678"/>
                    <a:gd name="T1" fmla="*/ 333 h 333"/>
                    <a:gd name="T2" fmla="*/ 678 w 678"/>
                    <a:gd name="T3" fmla="*/ 333 h 333"/>
                    <a:gd name="T4" fmla="*/ 678 w 678"/>
                    <a:gd name="T5" fmla="*/ 333 h 333"/>
                    <a:gd name="T6" fmla="*/ 675 w 678"/>
                    <a:gd name="T7" fmla="*/ 322 h 333"/>
                    <a:gd name="T8" fmla="*/ 670 w 678"/>
                    <a:gd name="T9" fmla="*/ 310 h 333"/>
                    <a:gd name="T10" fmla="*/ 661 w 678"/>
                    <a:gd name="T11" fmla="*/ 304 h 333"/>
                    <a:gd name="T12" fmla="*/ 652 w 678"/>
                    <a:gd name="T13" fmla="*/ 298 h 333"/>
                    <a:gd name="T14" fmla="*/ 637 w 678"/>
                    <a:gd name="T15" fmla="*/ 292 h 333"/>
                    <a:gd name="T16" fmla="*/ 629 w 678"/>
                    <a:gd name="T17" fmla="*/ 289 h 333"/>
                    <a:gd name="T18" fmla="*/ 444 w 678"/>
                    <a:gd name="T19" fmla="*/ 249 h 333"/>
                    <a:gd name="T20" fmla="*/ 444 w 678"/>
                    <a:gd name="T21" fmla="*/ 249 h 333"/>
                    <a:gd name="T22" fmla="*/ 444 w 678"/>
                    <a:gd name="T23" fmla="*/ 170 h 333"/>
                    <a:gd name="T24" fmla="*/ 444 w 678"/>
                    <a:gd name="T25" fmla="*/ 170 h 333"/>
                    <a:gd name="T26" fmla="*/ 386 w 678"/>
                    <a:gd name="T27" fmla="*/ 140 h 333"/>
                    <a:gd name="T28" fmla="*/ 395 w 678"/>
                    <a:gd name="T29" fmla="*/ 129 h 333"/>
                    <a:gd name="T30" fmla="*/ 395 w 678"/>
                    <a:gd name="T31" fmla="*/ 129 h 333"/>
                    <a:gd name="T32" fmla="*/ 403 w 678"/>
                    <a:gd name="T33" fmla="*/ 117 h 333"/>
                    <a:gd name="T34" fmla="*/ 409 w 678"/>
                    <a:gd name="T35" fmla="*/ 105 h 333"/>
                    <a:gd name="T36" fmla="*/ 415 w 678"/>
                    <a:gd name="T37" fmla="*/ 91 h 333"/>
                    <a:gd name="T38" fmla="*/ 415 w 678"/>
                    <a:gd name="T39" fmla="*/ 76 h 333"/>
                    <a:gd name="T40" fmla="*/ 415 w 678"/>
                    <a:gd name="T41" fmla="*/ 76 h 333"/>
                    <a:gd name="T42" fmla="*/ 415 w 678"/>
                    <a:gd name="T43" fmla="*/ 61 h 333"/>
                    <a:gd name="T44" fmla="*/ 409 w 678"/>
                    <a:gd name="T45" fmla="*/ 47 h 333"/>
                    <a:gd name="T46" fmla="*/ 403 w 678"/>
                    <a:gd name="T47" fmla="*/ 32 h 333"/>
                    <a:gd name="T48" fmla="*/ 395 w 678"/>
                    <a:gd name="T49" fmla="*/ 20 h 333"/>
                    <a:gd name="T50" fmla="*/ 383 w 678"/>
                    <a:gd name="T51" fmla="*/ 12 h 333"/>
                    <a:gd name="T52" fmla="*/ 368 w 678"/>
                    <a:gd name="T53" fmla="*/ 6 h 333"/>
                    <a:gd name="T54" fmla="*/ 354 w 678"/>
                    <a:gd name="T55" fmla="*/ 0 h 333"/>
                    <a:gd name="T56" fmla="*/ 339 w 678"/>
                    <a:gd name="T57" fmla="*/ 0 h 333"/>
                    <a:gd name="T58" fmla="*/ 339 w 678"/>
                    <a:gd name="T59" fmla="*/ 0 h 333"/>
                    <a:gd name="T60" fmla="*/ 324 w 678"/>
                    <a:gd name="T61" fmla="*/ 0 h 333"/>
                    <a:gd name="T62" fmla="*/ 310 w 678"/>
                    <a:gd name="T63" fmla="*/ 6 h 333"/>
                    <a:gd name="T64" fmla="*/ 295 w 678"/>
                    <a:gd name="T65" fmla="*/ 12 h 333"/>
                    <a:gd name="T66" fmla="*/ 283 w 678"/>
                    <a:gd name="T67" fmla="*/ 20 h 333"/>
                    <a:gd name="T68" fmla="*/ 275 w 678"/>
                    <a:gd name="T69" fmla="*/ 32 h 333"/>
                    <a:gd name="T70" fmla="*/ 269 w 678"/>
                    <a:gd name="T71" fmla="*/ 47 h 333"/>
                    <a:gd name="T72" fmla="*/ 263 w 678"/>
                    <a:gd name="T73" fmla="*/ 61 h 333"/>
                    <a:gd name="T74" fmla="*/ 263 w 678"/>
                    <a:gd name="T75" fmla="*/ 76 h 333"/>
                    <a:gd name="T76" fmla="*/ 263 w 678"/>
                    <a:gd name="T77" fmla="*/ 76 h 333"/>
                    <a:gd name="T78" fmla="*/ 263 w 678"/>
                    <a:gd name="T79" fmla="*/ 91 h 333"/>
                    <a:gd name="T80" fmla="*/ 269 w 678"/>
                    <a:gd name="T81" fmla="*/ 105 h 333"/>
                    <a:gd name="T82" fmla="*/ 275 w 678"/>
                    <a:gd name="T83" fmla="*/ 117 h 333"/>
                    <a:gd name="T84" fmla="*/ 283 w 678"/>
                    <a:gd name="T85" fmla="*/ 129 h 333"/>
                    <a:gd name="T86" fmla="*/ 292 w 678"/>
                    <a:gd name="T87" fmla="*/ 140 h 333"/>
                    <a:gd name="T88" fmla="*/ 280 w 678"/>
                    <a:gd name="T89" fmla="*/ 146 h 333"/>
                    <a:gd name="T90" fmla="*/ 280 w 678"/>
                    <a:gd name="T91" fmla="*/ 146 h 333"/>
                    <a:gd name="T92" fmla="*/ 234 w 678"/>
                    <a:gd name="T93" fmla="*/ 170 h 333"/>
                    <a:gd name="T94" fmla="*/ 234 w 678"/>
                    <a:gd name="T95" fmla="*/ 170 h 333"/>
                    <a:gd name="T96" fmla="*/ 234 w 678"/>
                    <a:gd name="T97" fmla="*/ 249 h 333"/>
                    <a:gd name="T98" fmla="*/ 225 w 678"/>
                    <a:gd name="T99" fmla="*/ 251 h 333"/>
                    <a:gd name="T100" fmla="*/ 225 w 678"/>
                    <a:gd name="T101" fmla="*/ 251 h 333"/>
                    <a:gd name="T102" fmla="*/ 49 w 678"/>
                    <a:gd name="T103" fmla="*/ 289 h 333"/>
                    <a:gd name="T104" fmla="*/ 49 w 678"/>
                    <a:gd name="T105" fmla="*/ 289 h 333"/>
                    <a:gd name="T106" fmla="*/ 41 w 678"/>
                    <a:gd name="T107" fmla="*/ 292 h 333"/>
                    <a:gd name="T108" fmla="*/ 26 w 678"/>
                    <a:gd name="T109" fmla="*/ 298 h 333"/>
                    <a:gd name="T110" fmla="*/ 17 w 678"/>
                    <a:gd name="T111" fmla="*/ 304 h 333"/>
                    <a:gd name="T112" fmla="*/ 8 w 678"/>
                    <a:gd name="T113" fmla="*/ 310 h 333"/>
                    <a:gd name="T114" fmla="*/ 3 w 678"/>
                    <a:gd name="T115" fmla="*/ 322 h 333"/>
                    <a:gd name="T116" fmla="*/ 0 w 678"/>
                    <a:gd name="T117" fmla="*/ 333 h 333"/>
                    <a:gd name="T118" fmla="*/ 0 w 678"/>
                    <a:gd name="T119" fmla="*/ 333 h 333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w 678"/>
                    <a:gd name="T181" fmla="*/ 0 h 333"/>
                    <a:gd name="T182" fmla="*/ 678 w 678"/>
                    <a:gd name="T183" fmla="*/ 333 h 333"/>
                  </a:gdLst>
                  <a:ahLst/>
                  <a:cxnLst>
                    <a:cxn ang="T120">
                      <a:pos x="T0" y="T1"/>
                    </a:cxn>
                    <a:cxn ang="T121">
                      <a:pos x="T2" y="T3"/>
                    </a:cxn>
                    <a:cxn ang="T122">
                      <a:pos x="T4" y="T5"/>
                    </a:cxn>
                    <a:cxn ang="T123">
                      <a:pos x="T6" y="T7"/>
                    </a:cxn>
                    <a:cxn ang="T124">
                      <a:pos x="T8" y="T9"/>
                    </a:cxn>
                    <a:cxn ang="T125">
                      <a:pos x="T10" y="T11"/>
                    </a:cxn>
                    <a:cxn ang="T126">
                      <a:pos x="T12" y="T13"/>
                    </a:cxn>
                    <a:cxn ang="T127">
                      <a:pos x="T14" y="T15"/>
                    </a:cxn>
                    <a:cxn ang="T128">
                      <a:pos x="T16" y="T17"/>
                    </a:cxn>
                    <a:cxn ang="T129">
                      <a:pos x="T18" y="T19"/>
                    </a:cxn>
                    <a:cxn ang="T130">
                      <a:pos x="T20" y="T21"/>
                    </a:cxn>
                    <a:cxn ang="T131">
                      <a:pos x="T22" y="T23"/>
                    </a:cxn>
                    <a:cxn ang="T132">
                      <a:pos x="T24" y="T25"/>
                    </a:cxn>
                    <a:cxn ang="T133">
                      <a:pos x="T26" y="T27"/>
                    </a:cxn>
                    <a:cxn ang="T134">
                      <a:pos x="T28" y="T29"/>
                    </a:cxn>
                    <a:cxn ang="T135">
                      <a:pos x="T30" y="T31"/>
                    </a:cxn>
                    <a:cxn ang="T136">
                      <a:pos x="T32" y="T33"/>
                    </a:cxn>
                    <a:cxn ang="T137">
                      <a:pos x="T34" y="T35"/>
                    </a:cxn>
                    <a:cxn ang="T138">
                      <a:pos x="T36" y="T37"/>
                    </a:cxn>
                    <a:cxn ang="T139">
                      <a:pos x="T38" y="T39"/>
                    </a:cxn>
                    <a:cxn ang="T140">
                      <a:pos x="T40" y="T41"/>
                    </a:cxn>
                    <a:cxn ang="T141">
                      <a:pos x="T42" y="T43"/>
                    </a:cxn>
                    <a:cxn ang="T142">
                      <a:pos x="T44" y="T45"/>
                    </a:cxn>
                    <a:cxn ang="T143">
                      <a:pos x="T46" y="T47"/>
                    </a:cxn>
                    <a:cxn ang="T144">
                      <a:pos x="T48" y="T49"/>
                    </a:cxn>
                    <a:cxn ang="T145">
                      <a:pos x="T50" y="T51"/>
                    </a:cxn>
                    <a:cxn ang="T146">
                      <a:pos x="T52" y="T53"/>
                    </a:cxn>
                    <a:cxn ang="T147">
                      <a:pos x="T54" y="T55"/>
                    </a:cxn>
                    <a:cxn ang="T148">
                      <a:pos x="T56" y="T57"/>
                    </a:cxn>
                    <a:cxn ang="T149">
                      <a:pos x="T58" y="T59"/>
                    </a:cxn>
                    <a:cxn ang="T150">
                      <a:pos x="T60" y="T61"/>
                    </a:cxn>
                    <a:cxn ang="T151">
                      <a:pos x="T62" y="T63"/>
                    </a:cxn>
                    <a:cxn ang="T152">
                      <a:pos x="T64" y="T65"/>
                    </a:cxn>
                    <a:cxn ang="T153">
                      <a:pos x="T66" y="T67"/>
                    </a:cxn>
                    <a:cxn ang="T154">
                      <a:pos x="T68" y="T69"/>
                    </a:cxn>
                    <a:cxn ang="T155">
                      <a:pos x="T70" y="T71"/>
                    </a:cxn>
                    <a:cxn ang="T156">
                      <a:pos x="T72" y="T73"/>
                    </a:cxn>
                    <a:cxn ang="T157">
                      <a:pos x="T74" y="T75"/>
                    </a:cxn>
                    <a:cxn ang="T158">
                      <a:pos x="T76" y="T77"/>
                    </a:cxn>
                    <a:cxn ang="T159">
                      <a:pos x="T78" y="T79"/>
                    </a:cxn>
                    <a:cxn ang="T160">
                      <a:pos x="T80" y="T81"/>
                    </a:cxn>
                    <a:cxn ang="T161">
                      <a:pos x="T82" y="T83"/>
                    </a:cxn>
                    <a:cxn ang="T162">
                      <a:pos x="T84" y="T85"/>
                    </a:cxn>
                    <a:cxn ang="T163">
                      <a:pos x="T86" y="T87"/>
                    </a:cxn>
                    <a:cxn ang="T164">
                      <a:pos x="T88" y="T89"/>
                    </a:cxn>
                    <a:cxn ang="T165">
                      <a:pos x="T90" y="T91"/>
                    </a:cxn>
                    <a:cxn ang="T166">
                      <a:pos x="T92" y="T93"/>
                    </a:cxn>
                    <a:cxn ang="T167">
                      <a:pos x="T94" y="T95"/>
                    </a:cxn>
                    <a:cxn ang="T168">
                      <a:pos x="T96" y="T97"/>
                    </a:cxn>
                    <a:cxn ang="T169">
                      <a:pos x="T98" y="T99"/>
                    </a:cxn>
                    <a:cxn ang="T170">
                      <a:pos x="T100" y="T101"/>
                    </a:cxn>
                    <a:cxn ang="T171">
                      <a:pos x="T102" y="T103"/>
                    </a:cxn>
                    <a:cxn ang="T172">
                      <a:pos x="T104" y="T105"/>
                    </a:cxn>
                    <a:cxn ang="T173">
                      <a:pos x="T106" y="T107"/>
                    </a:cxn>
                    <a:cxn ang="T174">
                      <a:pos x="T108" y="T109"/>
                    </a:cxn>
                    <a:cxn ang="T175">
                      <a:pos x="T110" y="T111"/>
                    </a:cxn>
                    <a:cxn ang="T176">
                      <a:pos x="T112" y="T113"/>
                    </a:cxn>
                    <a:cxn ang="T177">
                      <a:pos x="T114" y="T115"/>
                    </a:cxn>
                    <a:cxn ang="T178">
                      <a:pos x="T116" y="T117"/>
                    </a:cxn>
                    <a:cxn ang="T179">
                      <a:pos x="T118" y="T119"/>
                    </a:cxn>
                  </a:cxnLst>
                  <a:rect l="T180" t="T181" r="T182" b="T183"/>
                  <a:pathLst>
                    <a:path w="678" h="333">
                      <a:moveTo>
                        <a:pt x="0" y="333"/>
                      </a:moveTo>
                      <a:lnTo>
                        <a:pt x="678" y="333"/>
                      </a:lnTo>
                      <a:lnTo>
                        <a:pt x="675" y="322"/>
                      </a:lnTo>
                      <a:lnTo>
                        <a:pt x="670" y="310"/>
                      </a:lnTo>
                      <a:lnTo>
                        <a:pt x="661" y="304"/>
                      </a:lnTo>
                      <a:lnTo>
                        <a:pt x="652" y="298"/>
                      </a:lnTo>
                      <a:lnTo>
                        <a:pt x="637" y="292"/>
                      </a:lnTo>
                      <a:lnTo>
                        <a:pt x="629" y="289"/>
                      </a:lnTo>
                      <a:lnTo>
                        <a:pt x="444" y="249"/>
                      </a:lnTo>
                      <a:lnTo>
                        <a:pt x="444" y="170"/>
                      </a:lnTo>
                      <a:lnTo>
                        <a:pt x="386" y="140"/>
                      </a:lnTo>
                      <a:lnTo>
                        <a:pt x="395" y="129"/>
                      </a:lnTo>
                      <a:lnTo>
                        <a:pt x="403" y="117"/>
                      </a:lnTo>
                      <a:lnTo>
                        <a:pt x="409" y="105"/>
                      </a:lnTo>
                      <a:lnTo>
                        <a:pt x="415" y="91"/>
                      </a:lnTo>
                      <a:lnTo>
                        <a:pt x="415" y="76"/>
                      </a:lnTo>
                      <a:lnTo>
                        <a:pt x="415" y="61"/>
                      </a:lnTo>
                      <a:lnTo>
                        <a:pt x="409" y="47"/>
                      </a:lnTo>
                      <a:lnTo>
                        <a:pt x="403" y="32"/>
                      </a:lnTo>
                      <a:lnTo>
                        <a:pt x="395" y="20"/>
                      </a:lnTo>
                      <a:lnTo>
                        <a:pt x="383" y="12"/>
                      </a:lnTo>
                      <a:lnTo>
                        <a:pt x="368" y="6"/>
                      </a:lnTo>
                      <a:lnTo>
                        <a:pt x="354" y="0"/>
                      </a:lnTo>
                      <a:lnTo>
                        <a:pt x="339" y="0"/>
                      </a:lnTo>
                      <a:lnTo>
                        <a:pt x="324" y="0"/>
                      </a:lnTo>
                      <a:lnTo>
                        <a:pt x="310" y="6"/>
                      </a:lnTo>
                      <a:lnTo>
                        <a:pt x="295" y="12"/>
                      </a:lnTo>
                      <a:lnTo>
                        <a:pt x="283" y="20"/>
                      </a:lnTo>
                      <a:lnTo>
                        <a:pt x="275" y="32"/>
                      </a:lnTo>
                      <a:lnTo>
                        <a:pt x="269" y="47"/>
                      </a:lnTo>
                      <a:lnTo>
                        <a:pt x="263" y="61"/>
                      </a:lnTo>
                      <a:lnTo>
                        <a:pt x="263" y="76"/>
                      </a:lnTo>
                      <a:lnTo>
                        <a:pt x="263" y="91"/>
                      </a:lnTo>
                      <a:lnTo>
                        <a:pt x="269" y="105"/>
                      </a:lnTo>
                      <a:lnTo>
                        <a:pt x="275" y="117"/>
                      </a:lnTo>
                      <a:lnTo>
                        <a:pt x="283" y="129"/>
                      </a:lnTo>
                      <a:lnTo>
                        <a:pt x="292" y="140"/>
                      </a:lnTo>
                      <a:lnTo>
                        <a:pt x="280" y="146"/>
                      </a:lnTo>
                      <a:lnTo>
                        <a:pt x="234" y="170"/>
                      </a:lnTo>
                      <a:lnTo>
                        <a:pt x="234" y="249"/>
                      </a:lnTo>
                      <a:lnTo>
                        <a:pt x="225" y="251"/>
                      </a:lnTo>
                      <a:lnTo>
                        <a:pt x="49" y="289"/>
                      </a:lnTo>
                      <a:lnTo>
                        <a:pt x="41" y="292"/>
                      </a:lnTo>
                      <a:lnTo>
                        <a:pt x="26" y="298"/>
                      </a:lnTo>
                      <a:lnTo>
                        <a:pt x="17" y="304"/>
                      </a:lnTo>
                      <a:lnTo>
                        <a:pt x="8" y="310"/>
                      </a:lnTo>
                      <a:lnTo>
                        <a:pt x="3" y="322"/>
                      </a:lnTo>
                      <a:lnTo>
                        <a:pt x="0" y="333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1513" name="Freeform 184"/>
                <p:cNvSpPr>
                  <a:spLocks/>
                </p:cNvSpPr>
                <p:nvPr/>
              </p:nvSpPr>
              <p:spPr bwMode="auto">
                <a:xfrm>
                  <a:off x="4250" y="2614"/>
                  <a:ext cx="1024" cy="1372"/>
                </a:xfrm>
                <a:custGeom>
                  <a:avLst/>
                  <a:gdLst>
                    <a:gd name="T0" fmla="*/ 983 w 1024"/>
                    <a:gd name="T1" fmla="*/ 0 h 1372"/>
                    <a:gd name="T2" fmla="*/ 638 w 1024"/>
                    <a:gd name="T3" fmla="*/ 0 h 1372"/>
                    <a:gd name="T4" fmla="*/ 638 w 1024"/>
                    <a:gd name="T5" fmla="*/ 0 h 1372"/>
                    <a:gd name="T6" fmla="*/ 638 w 1024"/>
                    <a:gd name="T7" fmla="*/ 59 h 1372"/>
                    <a:gd name="T8" fmla="*/ 638 w 1024"/>
                    <a:gd name="T9" fmla="*/ 59 h 1372"/>
                    <a:gd name="T10" fmla="*/ 752 w 1024"/>
                    <a:gd name="T11" fmla="*/ 82 h 1372"/>
                    <a:gd name="T12" fmla="*/ 963 w 1024"/>
                    <a:gd name="T13" fmla="*/ 82 h 1372"/>
                    <a:gd name="T14" fmla="*/ 968 w 1024"/>
                    <a:gd name="T15" fmla="*/ 82 h 1372"/>
                    <a:gd name="T16" fmla="*/ 968 w 1024"/>
                    <a:gd name="T17" fmla="*/ 1287 h 1372"/>
                    <a:gd name="T18" fmla="*/ 56 w 1024"/>
                    <a:gd name="T19" fmla="*/ 1287 h 1372"/>
                    <a:gd name="T20" fmla="*/ 56 w 1024"/>
                    <a:gd name="T21" fmla="*/ 82 h 1372"/>
                    <a:gd name="T22" fmla="*/ 269 w 1024"/>
                    <a:gd name="T23" fmla="*/ 82 h 1372"/>
                    <a:gd name="T24" fmla="*/ 269 w 1024"/>
                    <a:gd name="T25" fmla="*/ 82 h 1372"/>
                    <a:gd name="T26" fmla="*/ 386 w 1024"/>
                    <a:gd name="T27" fmla="*/ 59 h 1372"/>
                    <a:gd name="T28" fmla="*/ 386 w 1024"/>
                    <a:gd name="T29" fmla="*/ 59 h 1372"/>
                    <a:gd name="T30" fmla="*/ 386 w 1024"/>
                    <a:gd name="T31" fmla="*/ 0 h 1372"/>
                    <a:gd name="T32" fmla="*/ 41 w 1024"/>
                    <a:gd name="T33" fmla="*/ 0 h 1372"/>
                    <a:gd name="T34" fmla="*/ 41 w 1024"/>
                    <a:gd name="T35" fmla="*/ 0 h 1372"/>
                    <a:gd name="T36" fmla="*/ 26 w 1024"/>
                    <a:gd name="T37" fmla="*/ 0 h 1372"/>
                    <a:gd name="T38" fmla="*/ 18 w 1024"/>
                    <a:gd name="T39" fmla="*/ 6 h 1372"/>
                    <a:gd name="T40" fmla="*/ 12 w 1024"/>
                    <a:gd name="T41" fmla="*/ 12 h 1372"/>
                    <a:gd name="T42" fmla="*/ 6 w 1024"/>
                    <a:gd name="T43" fmla="*/ 18 h 1372"/>
                    <a:gd name="T44" fmla="*/ 0 w 1024"/>
                    <a:gd name="T45" fmla="*/ 33 h 1372"/>
                    <a:gd name="T46" fmla="*/ 0 w 1024"/>
                    <a:gd name="T47" fmla="*/ 38 h 1372"/>
                    <a:gd name="T48" fmla="*/ 0 w 1024"/>
                    <a:gd name="T49" fmla="*/ 1331 h 1372"/>
                    <a:gd name="T50" fmla="*/ 0 w 1024"/>
                    <a:gd name="T51" fmla="*/ 1331 h 1372"/>
                    <a:gd name="T52" fmla="*/ 3 w 1024"/>
                    <a:gd name="T53" fmla="*/ 1343 h 1372"/>
                    <a:gd name="T54" fmla="*/ 6 w 1024"/>
                    <a:gd name="T55" fmla="*/ 1354 h 1372"/>
                    <a:gd name="T56" fmla="*/ 12 w 1024"/>
                    <a:gd name="T57" fmla="*/ 1360 h 1372"/>
                    <a:gd name="T58" fmla="*/ 18 w 1024"/>
                    <a:gd name="T59" fmla="*/ 1366 h 1372"/>
                    <a:gd name="T60" fmla="*/ 32 w 1024"/>
                    <a:gd name="T61" fmla="*/ 1369 h 1372"/>
                    <a:gd name="T62" fmla="*/ 41 w 1024"/>
                    <a:gd name="T63" fmla="*/ 1372 h 1372"/>
                    <a:gd name="T64" fmla="*/ 983 w 1024"/>
                    <a:gd name="T65" fmla="*/ 1372 h 1372"/>
                    <a:gd name="T66" fmla="*/ 983 w 1024"/>
                    <a:gd name="T67" fmla="*/ 1372 h 1372"/>
                    <a:gd name="T68" fmla="*/ 998 w 1024"/>
                    <a:gd name="T69" fmla="*/ 1369 h 1372"/>
                    <a:gd name="T70" fmla="*/ 1006 w 1024"/>
                    <a:gd name="T71" fmla="*/ 1366 h 1372"/>
                    <a:gd name="T72" fmla="*/ 1012 w 1024"/>
                    <a:gd name="T73" fmla="*/ 1360 h 1372"/>
                    <a:gd name="T74" fmla="*/ 1018 w 1024"/>
                    <a:gd name="T75" fmla="*/ 1352 h 1372"/>
                    <a:gd name="T76" fmla="*/ 1024 w 1024"/>
                    <a:gd name="T77" fmla="*/ 1340 h 1372"/>
                    <a:gd name="T78" fmla="*/ 1024 w 1024"/>
                    <a:gd name="T79" fmla="*/ 1331 h 1372"/>
                    <a:gd name="T80" fmla="*/ 1024 w 1024"/>
                    <a:gd name="T81" fmla="*/ 38 h 1372"/>
                    <a:gd name="T82" fmla="*/ 1024 w 1024"/>
                    <a:gd name="T83" fmla="*/ 38 h 1372"/>
                    <a:gd name="T84" fmla="*/ 1021 w 1024"/>
                    <a:gd name="T85" fmla="*/ 27 h 1372"/>
                    <a:gd name="T86" fmla="*/ 1018 w 1024"/>
                    <a:gd name="T87" fmla="*/ 18 h 1372"/>
                    <a:gd name="T88" fmla="*/ 1012 w 1024"/>
                    <a:gd name="T89" fmla="*/ 9 h 1372"/>
                    <a:gd name="T90" fmla="*/ 1006 w 1024"/>
                    <a:gd name="T91" fmla="*/ 6 h 1372"/>
                    <a:gd name="T92" fmla="*/ 992 w 1024"/>
                    <a:gd name="T93" fmla="*/ 0 h 1372"/>
                    <a:gd name="T94" fmla="*/ 983 w 1024"/>
                    <a:gd name="T95" fmla="*/ 0 h 1372"/>
                    <a:gd name="T96" fmla="*/ 983 w 1024"/>
                    <a:gd name="T97" fmla="*/ 0 h 1372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w 1024"/>
                    <a:gd name="T148" fmla="*/ 0 h 1372"/>
                    <a:gd name="T149" fmla="*/ 1024 w 1024"/>
                    <a:gd name="T150" fmla="*/ 1372 h 1372"/>
                  </a:gdLst>
                  <a:ahLst/>
                  <a:cxnLst>
                    <a:cxn ang="T98">
                      <a:pos x="T0" y="T1"/>
                    </a:cxn>
                    <a:cxn ang="T99">
                      <a:pos x="T2" y="T3"/>
                    </a:cxn>
                    <a:cxn ang="T100">
                      <a:pos x="T4" y="T5"/>
                    </a:cxn>
                    <a:cxn ang="T101">
                      <a:pos x="T6" y="T7"/>
                    </a:cxn>
                    <a:cxn ang="T102">
                      <a:pos x="T8" y="T9"/>
                    </a:cxn>
                    <a:cxn ang="T103">
                      <a:pos x="T10" y="T11"/>
                    </a:cxn>
                    <a:cxn ang="T104">
                      <a:pos x="T12" y="T13"/>
                    </a:cxn>
                    <a:cxn ang="T105">
                      <a:pos x="T14" y="T15"/>
                    </a:cxn>
                    <a:cxn ang="T106">
                      <a:pos x="T16" y="T17"/>
                    </a:cxn>
                    <a:cxn ang="T107">
                      <a:pos x="T18" y="T19"/>
                    </a:cxn>
                    <a:cxn ang="T108">
                      <a:pos x="T20" y="T21"/>
                    </a:cxn>
                    <a:cxn ang="T109">
                      <a:pos x="T22" y="T23"/>
                    </a:cxn>
                    <a:cxn ang="T110">
                      <a:pos x="T24" y="T25"/>
                    </a:cxn>
                    <a:cxn ang="T111">
                      <a:pos x="T26" y="T27"/>
                    </a:cxn>
                    <a:cxn ang="T112">
                      <a:pos x="T28" y="T29"/>
                    </a:cxn>
                    <a:cxn ang="T113">
                      <a:pos x="T30" y="T31"/>
                    </a:cxn>
                    <a:cxn ang="T114">
                      <a:pos x="T32" y="T33"/>
                    </a:cxn>
                    <a:cxn ang="T115">
                      <a:pos x="T34" y="T35"/>
                    </a:cxn>
                    <a:cxn ang="T116">
                      <a:pos x="T36" y="T37"/>
                    </a:cxn>
                    <a:cxn ang="T117">
                      <a:pos x="T38" y="T39"/>
                    </a:cxn>
                    <a:cxn ang="T118">
                      <a:pos x="T40" y="T41"/>
                    </a:cxn>
                    <a:cxn ang="T119">
                      <a:pos x="T42" y="T43"/>
                    </a:cxn>
                    <a:cxn ang="T120">
                      <a:pos x="T44" y="T45"/>
                    </a:cxn>
                    <a:cxn ang="T121">
                      <a:pos x="T46" y="T47"/>
                    </a:cxn>
                    <a:cxn ang="T122">
                      <a:pos x="T48" y="T49"/>
                    </a:cxn>
                    <a:cxn ang="T123">
                      <a:pos x="T50" y="T51"/>
                    </a:cxn>
                    <a:cxn ang="T124">
                      <a:pos x="T52" y="T53"/>
                    </a:cxn>
                    <a:cxn ang="T125">
                      <a:pos x="T54" y="T55"/>
                    </a:cxn>
                    <a:cxn ang="T126">
                      <a:pos x="T56" y="T57"/>
                    </a:cxn>
                    <a:cxn ang="T127">
                      <a:pos x="T58" y="T59"/>
                    </a:cxn>
                    <a:cxn ang="T128">
                      <a:pos x="T60" y="T61"/>
                    </a:cxn>
                    <a:cxn ang="T129">
                      <a:pos x="T62" y="T63"/>
                    </a:cxn>
                    <a:cxn ang="T130">
                      <a:pos x="T64" y="T65"/>
                    </a:cxn>
                    <a:cxn ang="T131">
                      <a:pos x="T66" y="T67"/>
                    </a:cxn>
                    <a:cxn ang="T132">
                      <a:pos x="T68" y="T69"/>
                    </a:cxn>
                    <a:cxn ang="T133">
                      <a:pos x="T70" y="T71"/>
                    </a:cxn>
                    <a:cxn ang="T134">
                      <a:pos x="T72" y="T73"/>
                    </a:cxn>
                    <a:cxn ang="T135">
                      <a:pos x="T74" y="T75"/>
                    </a:cxn>
                    <a:cxn ang="T136">
                      <a:pos x="T76" y="T77"/>
                    </a:cxn>
                    <a:cxn ang="T137">
                      <a:pos x="T78" y="T79"/>
                    </a:cxn>
                    <a:cxn ang="T138">
                      <a:pos x="T80" y="T81"/>
                    </a:cxn>
                    <a:cxn ang="T139">
                      <a:pos x="T82" y="T83"/>
                    </a:cxn>
                    <a:cxn ang="T140">
                      <a:pos x="T84" y="T85"/>
                    </a:cxn>
                    <a:cxn ang="T141">
                      <a:pos x="T86" y="T87"/>
                    </a:cxn>
                    <a:cxn ang="T142">
                      <a:pos x="T88" y="T89"/>
                    </a:cxn>
                    <a:cxn ang="T143">
                      <a:pos x="T90" y="T91"/>
                    </a:cxn>
                    <a:cxn ang="T144">
                      <a:pos x="T92" y="T93"/>
                    </a:cxn>
                    <a:cxn ang="T145">
                      <a:pos x="T94" y="T95"/>
                    </a:cxn>
                    <a:cxn ang="T146">
                      <a:pos x="T96" y="T97"/>
                    </a:cxn>
                  </a:cxnLst>
                  <a:rect l="T147" t="T148" r="T149" b="T150"/>
                  <a:pathLst>
                    <a:path w="1024" h="1372">
                      <a:moveTo>
                        <a:pt x="983" y="0"/>
                      </a:moveTo>
                      <a:lnTo>
                        <a:pt x="638" y="0"/>
                      </a:lnTo>
                      <a:lnTo>
                        <a:pt x="638" y="59"/>
                      </a:lnTo>
                      <a:lnTo>
                        <a:pt x="752" y="82"/>
                      </a:lnTo>
                      <a:lnTo>
                        <a:pt x="963" y="82"/>
                      </a:lnTo>
                      <a:lnTo>
                        <a:pt x="968" y="82"/>
                      </a:lnTo>
                      <a:lnTo>
                        <a:pt x="968" y="1287"/>
                      </a:lnTo>
                      <a:lnTo>
                        <a:pt x="56" y="1287"/>
                      </a:lnTo>
                      <a:lnTo>
                        <a:pt x="56" y="82"/>
                      </a:lnTo>
                      <a:lnTo>
                        <a:pt x="269" y="82"/>
                      </a:lnTo>
                      <a:lnTo>
                        <a:pt x="386" y="59"/>
                      </a:lnTo>
                      <a:lnTo>
                        <a:pt x="386" y="0"/>
                      </a:lnTo>
                      <a:lnTo>
                        <a:pt x="41" y="0"/>
                      </a:lnTo>
                      <a:lnTo>
                        <a:pt x="26" y="0"/>
                      </a:lnTo>
                      <a:lnTo>
                        <a:pt x="18" y="6"/>
                      </a:lnTo>
                      <a:lnTo>
                        <a:pt x="12" y="12"/>
                      </a:lnTo>
                      <a:lnTo>
                        <a:pt x="6" y="18"/>
                      </a:lnTo>
                      <a:lnTo>
                        <a:pt x="0" y="33"/>
                      </a:lnTo>
                      <a:lnTo>
                        <a:pt x="0" y="38"/>
                      </a:lnTo>
                      <a:lnTo>
                        <a:pt x="0" y="1331"/>
                      </a:lnTo>
                      <a:lnTo>
                        <a:pt x="3" y="1343"/>
                      </a:lnTo>
                      <a:lnTo>
                        <a:pt x="6" y="1354"/>
                      </a:lnTo>
                      <a:lnTo>
                        <a:pt x="12" y="1360"/>
                      </a:lnTo>
                      <a:lnTo>
                        <a:pt x="18" y="1366"/>
                      </a:lnTo>
                      <a:lnTo>
                        <a:pt x="32" y="1369"/>
                      </a:lnTo>
                      <a:lnTo>
                        <a:pt x="41" y="1372"/>
                      </a:lnTo>
                      <a:lnTo>
                        <a:pt x="983" y="1372"/>
                      </a:lnTo>
                      <a:lnTo>
                        <a:pt x="998" y="1369"/>
                      </a:lnTo>
                      <a:lnTo>
                        <a:pt x="1006" y="1366"/>
                      </a:lnTo>
                      <a:lnTo>
                        <a:pt x="1012" y="1360"/>
                      </a:lnTo>
                      <a:lnTo>
                        <a:pt x="1018" y="1352"/>
                      </a:lnTo>
                      <a:lnTo>
                        <a:pt x="1024" y="1340"/>
                      </a:lnTo>
                      <a:lnTo>
                        <a:pt x="1024" y="1331"/>
                      </a:lnTo>
                      <a:lnTo>
                        <a:pt x="1024" y="38"/>
                      </a:lnTo>
                      <a:lnTo>
                        <a:pt x="1021" y="27"/>
                      </a:lnTo>
                      <a:lnTo>
                        <a:pt x="1018" y="18"/>
                      </a:lnTo>
                      <a:lnTo>
                        <a:pt x="1012" y="9"/>
                      </a:lnTo>
                      <a:lnTo>
                        <a:pt x="1006" y="6"/>
                      </a:lnTo>
                      <a:lnTo>
                        <a:pt x="992" y="0"/>
                      </a:lnTo>
                      <a:lnTo>
                        <a:pt x="983" y="0"/>
                      </a:lnTo>
                      <a:close/>
                    </a:path>
                  </a:pathLst>
                </a:custGeom>
                <a:solidFill>
                  <a:srgbClr val="7D5B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1514" name="Freeform 185"/>
                <p:cNvSpPr>
                  <a:spLocks/>
                </p:cNvSpPr>
                <p:nvPr/>
              </p:nvSpPr>
              <p:spPr bwMode="auto">
                <a:xfrm>
                  <a:off x="4250" y="2614"/>
                  <a:ext cx="53" cy="1372"/>
                </a:xfrm>
                <a:custGeom>
                  <a:avLst/>
                  <a:gdLst>
                    <a:gd name="T0" fmla="*/ 12 w 53"/>
                    <a:gd name="T1" fmla="*/ 1331 h 1372"/>
                    <a:gd name="T2" fmla="*/ 12 w 53"/>
                    <a:gd name="T3" fmla="*/ 38 h 1372"/>
                    <a:gd name="T4" fmla="*/ 12 w 53"/>
                    <a:gd name="T5" fmla="*/ 38 h 1372"/>
                    <a:gd name="T6" fmla="*/ 12 w 53"/>
                    <a:gd name="T7" fmla="*/ 33 h 1372"/>
                    <a:gd name="T8" fmla="*/ 18 w 53"/>
                    <a:gd name="T9" fmla="*/ 18 h 1372"/>
                    <a:gd name="T10" fmla="*/ 23 w 53"/>
                    <a:gd name="T11" fmla="*/ 12 h 1372"/>
                    <a:gd name="T12" fmla="*/ 29 w 53"/>
                    <a:gd name="T13" fmla="*/ 6 h 1372"/>
                    <a:gd name="T14" fmla="*/ 38 w 53"/>
                    <a:gd name="T15" fmla="*/ 0 h 1372"/>
                    <a:gd name="T16" fmla="*/ 53 w 53"/>
                    <a:gd name="T17" fmla="*/ 0 h 1372"/>
                    <a:gd name="T18" fmla="*/ 41 w 53"/>
                    <a:gd name="T19" fmla="*/ 0 h 1372"/>
                    <a:gd name="T20" fmla="*/ 41 w 53"/>
                    <a:gd name="T21" fmla="*/ 0 h 1372"/>
                    <a:gd name="T22" fmla="*/ 26 w 53"/>
                    <a:gd name="T23" fmla="*/ 0 h 1372"/>
                    <a:gd name="T24" fmla="*/ 18 w 53"/>
                    <a:gd name="T25" fmla="*/ 6 h 1372"/>
                    <a:gd name="T26" fmla="*/ 12 w 53"/>
                    <a:gd name="T27" fmla="*/ 12 h 1372"/>
                    <a:gd name="T28" fmla="*/ 6 w 53"/>
                    <a:gd name="T29" fmla="*/ 18 h 1372"/>
                    <a:gd name="T30" fmla="*/ 0 w 53"/>
                    <a:gd name="T31" fmla="*/ 33 h 1372"/>
                    <a:gd name="T32" fmla="*/ 0 w 53"/>
                    <a:gd name="T33" fmla="*/ 38 h 1372"/>
                    <a:gd name="T34" fmla="*/ 0 w 53"/>
                    <a:gd name="T35" fmla="*/ 1331 h 1372"/>
                    <a:gd name="T36" fmla="*/ 0 w 53"/>
                    <a:gd name="T37" fmla="*/ 1331 h 1372"/>
                    <a:gd name="T38" fmla="*/ 3 w 53"/>
                    <a:gd name="T39" fmla="*/ 1343 h 1372"/>
                    <a:gd name="T40" fmla="*/ 6 w 53"/>
                    <a:gd name="T41" fmla="*/ 1354 h 1372"/>
                    <a:gd name="T42" fmla="*/ 12 w 53"/>
                    <a:gd name="T43" fmla="*/ 1360 h 1372"/>
                    <a:gd name="T44" fmla="*/ 18 w 53"/>
                    <a:gd name="T45" fmla="*/ 1366 h 1372"/>
                    <a:gd name="T46" fmla="*/ 32 w 53"/>
                    <a:gd name="T47" fmla="*/ 1369 h 1372"/>
                    <a:gd name="T48" fmla="*/ 41 w 53"/>
                    <a:gd name="T49" fmla="*/ 1372 h 1372"/>
                    <a:gd name="T50" fmla="*/ 53 w 53"/>
                    <a:gd name="T51" fmla="*/ 1372 h 1372"/>
                    <a:gd name="T52" fmla="*/ 53 w 53"/>
                    <a:gd name="T53" fmla="*/ 1372 h 1372"/>
                    <a:gd name="T54" fmla="*/ 44 w 53"/>
                    <a:gd name="T55" fmla="*/ 1369 h 1372"/>
                    <a:gd name="T56" fmla="*/ 29 w 53"/>
                    <a:gd name="T57" fmla="*/ 1366 h 1372"/>
                    <a:gd name="T58" fmla="*/ 23 w 53"/>
                    <a:gd name="T59" fmla="*/ 1360 h 1372"/>
                    <a:gd name="T60" fmla="*/ 18 w 53"/>
                    <a:gd name="T61" fmla="*/ 1354 h 1372"/>
                    <a:gd name="T62" fmla="*/ 15 w 53"/>
                    <a:gd name="T63" fmla="*/ 1343 h 1372"/>
                    <a:gd name="T64" fmla="*/ 12 w 53"/>
                    <a:gd name="T65" fmla="*/ 1331 h 1372"/>
                    <a:gd name="T66" fmla="*/ 12 w 53"/>
                    <a:gd name="T67" fmla="*/ 1331 h 1372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w 53"/>
                    <a:gd name="T103" fmla="*/ 0 h 1372"/>
                    <a:gd name="T104" fmla="*/ 53 w 53"/>
                    <a:gd name="T105" fmla="*/ 1372 h 1372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T102" t="T103" r="T104" b="T105"/>
                  <a:pathLst>
                    <a:path w="53" h="1372">
                      <a:moveTo>
                        <a:pt x="12" y="1331"/>
                      </a:moveTo>
                      <a:lnTo>
                        <a:pt x="12" y="38"/>
                      </a:lnTo>
                      <a:lnTo>
                        <a:pt x="12" y="33"/>
                      </a:lnTo>
                      <a:lnTo>
                        <a:pt x="18" y="18"/>
                      </a:lnTo>
                      <a:lnTo>
                        <a:pt x="23" y="12"/>
                      </a:lnTo>
                      <a:lnTo>
                        <a:pt x="29" y="6"/>
                      </a:lnTo>
                      <a:lnTo>
                        <a:pt x="38" y="0"/>
                      </a:lnTo>
                      <a:lnTo>
                        <a:pt x="53" y="0"/>
                      </a:lnTo>
                      <a:lnTo>
                        <a:pt x="41" y="0"/>
                      </a:lnTo>
                      <a:lnTo>
                        <a:pt x="26" y="0"/>
                      </a:lnTo>
                      <a:lnTo>
                        <a:pt x="18" y="6"/>
                      </a:lnTo>
                      <a:lnTo>
                        <a:pt x="12" y="12"/>
                      </a:lnTo>
                      <a:lnTo>
                        <a:pt x="6" y="18"/>
                      </a:lnTo>
                      <a:lnTo>
                        <a:pt x="0" y="33"/>
                      </a:lnTo>
                      <a:lnTo>
                        <a:pt x="0" y="38"/>
                      </a:lnTo>
                      <a:lnTo>
                        <a:pt x="0" y="1331"/>
                      </a:lnTo>
                      <a:lnTo>
                        <a:pt x="3" y="1343"/>
                      </a:lnTo>
                      <a:lnTo>
                        <a:pt x="6" y="1354"/>
                      </a:lnTo>
                      <a:lnTo>
                        <a:pt x="12" y="1360"/>
                      </a:lnTo>
                      <a:lnTo>
                        <a:pt x="18" y="1366"/>
                      </a:lnTo>
                      <a:lnTo>
                        <a:pt x="32" y="1369"/>
                      </a:lnTo>
                      <a:lnTo>
                        <a:pt x="41" y="1372"/>
                      </a:lnTo>
                      <a:lnTo>
                        <a:pt x="53" y="1372"/>
                      </a:lnTo>
                      <a:lnTo>
                        <a:pt x="44" y="1369"/>
                      </a:lnTo>
                      <a:lnTo>
                        <a:pt x="29" y="1366"/>
                      </a:lnTo>
                      <a:lnTo>
                        <a:pt x="23" y="1360"/>
                      </a:lnTo>
                      <a:lnTo>
                        <a:pt x="18" y="1354"/>
                      </a:lnTo>
                      <a:lnTo>
                        <a:pt x="15" y="1343"/>
                      </a:lnTo>
                      <a:lnTo>
                        <a:pt x="12" y="1331"/>
                      </a:lnTo>
                      <a:close/>
                    </a:path>
                  </a:pathLst>
                </a:custGeom>
                <a:solidFill>
                  <a:srgbClr val="5941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1515" name="Freeform 186"/>
                <p:cNvSpPr>
                  <a:spLocks/>
                </p:cNvSpPr>
                <p:nvPr/>
              </p:nvSpPr>
              <p:spPr bwMode="auto">
                <a:xfrm>
                  <a:off x="5221" y="2614"/>
                  <a:ext cx="53" cy="1372"/>
                </a:xfrm>
                <a:custGeom>
                  <a:avLst/>
                  <a:gdLst>
                    <a:gd name="T0" fmla="*/ 41 w 53"/>
                    <a:gd name="T1" fmla="*/ 1331 h 1372"/>
                    <a:gd name="T2" fmla="*/ 41 w 53"/>
                    <a:gd name="T3" fmla="*/ 38 h 1372"/>
                    <a:gd name="T4" fmla="*/ 41 w 53"/>
                    <a:gd name="T5" fmla="*/ 38 h 1372"/>
                    <a:gd name="T6" fmla="*/ 41 w 53"/>
                    <a:gd name="T7" fmla="*/ 33 h 1372"/>
                    <a:gd name="T8" fmla="*/ 35 w 53"/>
                    <a:gd name="T9" fmla="*/ 18 h 1372"/>
                    <a:gd name="T10" fmla="*/ 30 w 53"/>
                    <a:gd name="T11" fmla="*/ 12 h 1372"/>
                    <a:gd name="T12" fmla="*/ 24 w 53"/>
                    <a:gd name="T13" fmla="*/ 6 h 1372"/>
                    <a:gd name="T14" fmla="*/ 15 w 53"/>
                    <a:gd name="T15" fmla="*/ 0 h 1372"/>
                    <a:gd name="T16" fmla="*/ 0 w 53"/>
                    <a:gd name="T17" fmla="*/ 0 h 1372"/>
                    <a:gd name="T18" fmla="*/ 12 w 53"/>
                    <a:gd name="T19" fmla="*/ 0 h 1372"/>
                    <a:gd name="T20" fmla="*/ 12 w 53"/>
                    <a:gd name="T21" fmla="*/ 0 h 1372"/>
                    <a:gd name="T22" fmla="*/ 27 w 53"/>
                    <a:gd name="T23" fmla="*/ 0 h 1372"/>
                    <a:gd name="T24" fmla="*/ 35 w 53"/>
                    <a:gd name="T25" fmla="*/ 6 h 1372"/>
                    <a:gd name="T26" fmla="*/ 41 w 53"/>
                    <a:gd name="T27" fmla="*/ 12 h 1372"/>
                    <a:gd name="T28" fmla="*/ 47 w 53"/>
                    <a:gd name="T29" fmla="*/ 18 h 1372"/>
                    <a:gd name="T30" fmla="*/ 53 w 53"/>
                    <a:gd name="T31" fmla="*/ 33 h 1372"/>
                    <a:gd name="T32" fmla="*/ 53 w 53"/>
                    <a:gd name="T33" fmla="*/ 38 h 1372"/>
                    <a:gd name="T34" fmla="*/ 53 w 53"/>
                    <a:gd name="T35" fmla="*/ 1331 h 1372"/>
                    <a:gd name="T36" fmla="*/ 53 w 53"/>
                    <a:gd name="T37" fmla="*/ 1331 h 1372"/>
                    <a:gd name="T38" fmla="*/ 50 w 53"/>
                    <a:gd name="T39" fmla="*/ 1343 h 1372"/>
                    <a:gd name="T40" fmla="*/ 47 w 53"/>
                    <a:gd name="T41" fmla="*/ 1354 h 1372"/>
                    <a:gd name="T42" fmla="*/ 41 w 53"/>
                    <a:gd name="T43" fmla="*/ 1360 h 1372"/>
                    <a:gd name="T44" fmla="*/ 35 w 53"/>
                    <a:gd name="T45" fmla="*/ 1366 h 1372"/>
                    <a:gd name="T46" fmla="*/ 21 w 53"/>
                    <a:gd name="T47" fmla="*/ 1369 h 1372"/>
                    <a:gd name="T48" fmla="*/ 12 w 53"/>
                    <a:gd name="T49" fmla="*/ 1372 h 1372"/>
                    <a:gd name="T50" fmla="*/ 0 w 53"/>
                    <a:gd name="T51" fmla="*/ 1372 h 1372"/>
                    <a:gd name="T52" fmla="*/ 0 w 53"/>
                    <a:gd name="T53" fmla="*/ 1372 h 1372"/>
                    <a:gd name="T54" fmla="*/ 9 w 53"/>
                    <a:gd name="T55" fmla="*/ 1369 h 1372"/>
                    <a:gd name="T56" fmla="*/ 24 w 53"/>
                    <a:gd name="T57" fmla="*/ 1366 h 1372"/>
                    <a:gd name="T58" fmla="*/ 30 w 53"/>
                    <a:gd name="T59" fmla="*/ 1360 h 1372"/>
                    <a:gd name="T60" fmla="*/ 35 w 53"/>
                    <a:gd name="T61" fmla="*/ 1354 h 1372"/>
                    <a:gd name="T62" fmla="*/ 38 w 53"/>
                    <a:gd name="T63" fmla="*/ 1343 h 1372"/>
                    <a:gd name="T64" fmla="*/ 41 w 53"/>
                    <a:gd name="T65" fmla="*/ 1331 h 1372"/>
                    <a:gd name="T66" fmla="*/ 41 w 53"/>
                    <a:gd name="T67" fmla="*/ 1331 h 1372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w 53"/>
                    <a:gd name="T103" fmla="*/ 0 h 1372"/>
                    <a:gd name="T104" fmla="*/ 53 w 53"/>
                    <a:gd name="T105" fmla="*/ 1372 h 1372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T102" t="T103" r="T104" b="T105"/>
                  <a:pathLst>
                    <a:path w="53" h="1372">
                      <a:moveTo>
                        <a:pt x="41" y="1331"/>
                      </a:moveTo>
                      <a:lnTo>
                        <a:pt x="41" y="38"/>
                      </a:lnTo>
                      <a:lnTo>
                        <a:pt x="41" y="33"/>
                      </a:lnTo>
                      <a:lnTo>
                        <a:pt x="35" y="18"/>
                      </a:lnTo>
                      <a:lnTo>
                        <a:pt x="30" y="12"/>
                      </a:lnTo>
                      <a:lnTo>
                        <a:pt x="24" y="6"/>
                      </a:lnTo>
                      <a:lnTo>
                        <a:pt x="15" y="0"/>
                      </a:lnTo>
                      <a:lnTo>
                        <a:pt x="0" y="0"/>
                      </a:lnTo>
                      <a:lnTo>
                        <a:pt x="12" y="0"/>
                      </a:lnTo>
                      <a:lnTo>
                        <a:pt x="27" y="0"/>
                      </a:lnTo>
                      <a:lnTo>
                        <a:pt x="35" y="6"/>
                      </a:lnTo>
                      <a:lnTo>
                        <a:pt x="41" y="12"/>
                      </a:lnTo>
                      <a:lnTo>
                        <a:pt x="47" y="18"/>
                      </a:lnTo>
                      <a:lnTo>
                        <a:pt x="53" y="33"/>
                      </a:lnTo>
                      <a:lnTo>
                        <a:pt x="53" y="38"/>
                      </a:lnTo>
                      <a:lnTo>
                        <a:pt x="53" y="1331"/>
                      </a:lnTo>
                      <a:lnTo>
                        <a:pt x="50" y="1343"/>
                      </a:lnTo>
                      <a:lnTo>
                        <a:pt x="47" y="1354"/>
                      </a:lnTo>
                      <a:lnTo>
                        <a:pt x="41" y="1360"/>
                      </a:lnTo>
                      <a:lnTo>
                        <a:pt x="35" y="1366"/>
                      </a:lnTo>
                      <a:lnTo>
                        <a:pt x="21" y="1369"/>
                      </a:lnTo>
                      <a:lnTo>
                        <a:pt x="12" y="1372"/>
                      </a:lnTo>
                      <a:lnTo>
                        <a:pt x="0" y="1372"/>
                      </a:lnTo>
                      <a:lnTo>
                        <a:pt x="9" y="1369"/>
                      </a:lnTo>
                      <a:lnTo>
                        <a:pt x="24" y="1366"/>
                      </a:lnTo>
                      <a:lnTo>
                        <a:pt x="30" y="1360"/>
                      </a:lnTo>
                      <a:lnTo>
                        <a:pt x="35" y="1354"/>
                      </a:lnTo>
                      <a:lnTo>
                        <a:pt x="38" y="1343"/>
                      </a:lnTo>
                      <a:lnTo>
                        <a:pt x="41" y="1331"/>
                      </a:lnTo>
                      <a:close/>
                    </a:path>
                  </a:pathLst>
                </a:custGeom>
                <a:solidFill>
                  <a:srgbClr val="5941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1516" name="Freeform 187"/>
                <p:cNvSpPr>
                  <a:spLocks/>
                </p:cNvSpPr>
                <p:nvPr/>
              </p:nvSpPr>
              <p:spPr bwMode="auto">
                <a:xfrm>
                  <a:off x="4423" y="2790"/>
                  <a:ext cx="678" cy="35"/>
                </a:xfrm>
                <a:custGeom>
                  <a:avLst/>
                  <a:gdLst>
                    <a:gd name="T0" fmla="*/ 678 w 678"/>
                    <a:gd name="T1" fmla="*/ 0 h 35"/>
                    <a:gd name="T2" fmla="*/ 0 w 678"/>
                    <a:gd name="T3" fmla="*/ 0 h 35"/>
                    <a:gd name="T4" fmla="*/ 0 w 678"/>
                    <a:gd name="T5" fmla="*/ 0 h 35"/>
                    <a:gd name="T6" fmla="*/ 0 w 678"/>
                    <a:gd name="T7" fmla="*/ 35 h 35"/>
                    <a:gd name="T8" fmla="*/ 0 w 678"/>
                    <a:gd name="T9" fmla="*/ 35 h 35"/>
                    <a:gd name="T10" fmla="*/ 678 w 678"/>
                    <a:gd name="T11" fmla="*/ 35 h 35"/>
                    <a:gd name="T12" fmla="*/ 678 w 678"/>
                    <a:gd name="T13" fmla="*/ 35 h 35"/>
                    <a:gd name="T14" fmla="*/ 678 w 678"/>
                    <a:gd name="T15" fmla="*/ 0 h 35"/>
                    <a:gd name="T16" fmla="*/ 678 w 678"/>
                    <a:gd name="T17" fmla="*/ 0 h 35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678"/>
                    <a:gd name="T28" fmla="*/ 0 h 35"/>
                    <a:gd name="T29" fmla="*/ 678 w 678"/>
                    <a:gd name="T30" fmla="*/ 35 h 35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678" h="35">
                      <a:moveTo>
                        <a:pt x="678" y="0"/>
                      </a:moveTo>
                      <a:lnTo>
                        <a:pt x="0" y="0"/>
                      </a:lnTo>
                      <a:lnTo>
                        <a:pt x="0" y="35"/>
                      </a:lnTo>
                      <a:lnTo>
                        <a:pt x="678" y="35"/>
                      </a:lnTo>
                      <a:lnTo>
                        <a:pt x="678" y="0"/>
                      </a:lnTo>
                      <a:close/>
                    </a:path>
                  </a:pathLst>
                </a:custGeom>
                <a:solidFill>
                  <a:srgbClr val="CCCCCC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1517" name="Freeform 188"/>
                <p:cNvSpPr>
                  <a:spLocks/>
                </p:cNvSpPr>
                <p:nvPr/>
              </p:nvSpPr>
              <p:spPr bwMode="auto">
                <a:xfrm>
                  <a:off x="4677" y="2597"/>
                  <a:ext cx="100" cy="167"/>
                </a:xfrm>
                <a:custGeom>
                  <a:avLst/>
                  <a:gdLst>
                    <a:gd name="T0" fmla="*/ 0 w 100"/>
                    <a:gd name="T1" fmla="*/ 9 h 167"/>
                    <a:gd name="T2" fmla="*/ 79 w 100"/>
                    <a:gd name="T3" fmla="*/ 167 h 167"/>
                    <a:gd name="T4" fmla="*/ 79 w 100"/>
                    <a:gd name="T5" fmla="*/ 167 h 167"/>
                    <a:gd name="T6" fmla="*/ 100 w 100"/>
                    <a:gd name="T7" fmla="*/ 167 h 167"/>
                    <a:gd name="T8" fmla="*/ 15 w 100"/>
                    <a:gd name="T9" fmla="*/ 0 h 167"/>
                    <a:gd name="T10" fmla="*/ 15 w 100"/>
                    <a:gd name="T11" fmla="*/ 0 h 167"/>
                    <a:gd name="T12" fmla="*/ 0 w 100"/>
                    <a:gd name="T13" fmla="*/ 9 h 167"/>
                    <a:gd name="T14" fmla="*/ 0 w 100"/>
                    <a:gd name="T15" fmla="*/ 9 h 167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00"/>
                    <a:gd name="T25" fmla="*/ 0 h 167"/>
                    <a:gd name="T26" fmla="*/ 100 w 100"/>
                    <a:gd name="T27" fmla="*/ 167 h 167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00" h="167">
                      <a:moveTo>
                        <a:pt x="0" y="9"/>
                      </a:moveTo>
                      <a:lnTo>
                        <a:pt x="79" y="167"/>
                      </a:lnTo>
                      <a:lnTo>
                        <a:pt x="100" y="167"/>
                      </a:lnTo>
                      <a:lnTo>
                        <a:pt x="15" y="0"/>
                      </a:lnTo>
                      <a:lnTo>
                        <a:pt x="0" y="9"/>
                      </a:lnTo>
                      <a:close/>
                    </a:path>
                  </a:pathLst>
                </a:custGeom>
                <a:solidFill>
                  <a:srgbClr val="B3B3B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1518" name="Freeform 189"/>
                <p:cNvSpPr>
                  <a:spLocks/>
                </p:cNvSpPr>
                <p:nvPr/>
              </p:nvSpPr>
              <p:spPr bwMode="auto">
                <a:xfrm>
                  <a:off x="4692" y="2445"/>
                  <a:ext cx="246" cy="319"/>
                </a:xfrm>
                <a:custGeom>
                  <a:avLst/>
                  <a:gdLst>
                    <a:gd name="T0" fmla="*/ 169 w 246"/>
                    <a:gd name="T1" fmla="*/ 248 h 319"/>
                    <a:gd name="T2" fmla="*/ 169 w 246"/>
                    <a:gd name="T3" fmla="*/ 248 h 319"/>
                    <a:gd name="T4" fmla="*/ 169 w 246"/>
                    <a:gd name="T5" fmla="*/ 169 h 319"/>
                    <a:gd name="T6" fmla="*/ 169 w 246"/>
                    <a:gd name="T7" fmla="*/ 169 h 319"/>
                    <a:gd name="T8" fmla="*/ 102 w 246"/>
                    <a:gd name="T9" fmla="*/ 134 h 319"/>
                    <a:gd name="T10" fmla="*/ 120 w 246"/>
                    <a:gd name="T11" fmla="*/ 117 h 319"/>
                    <a:gd name="T12" fmla="*/ 120 w 246"/>
                    <a:gd name="T13" fmla="*/ 117 h 319"/>
                    <a:gd name="T14" fmla="*/ 129 w 246"/>
                    <a:gd name="T15" fmla="*/ 108 h 319"/>
                    <a:gd name="T16" fmla="*/ 134 w 246"/>
                    <a:gd name="T17" fmla="*/ 96 h 319"/>
                    <a:gd name="T18" fmla="*/ 137 w 246"/>
                    <a:gd name="T19" fmla="*/ 85 h 319"/>
                    <a:gd name="T20" fmla="*/ 140 w 246"/>
                    <a:gd name="T21" fmla="*/ 70 h 319"/>
                    <a:gd name="T22" fmla="*/ 140 w 246"/>
                    <a:gd name="T23" fmla="*/ 70 h 319"/>
                    <a:gd name="T24" fmla="*/ 137 w 246"/>
                    <a:gd name="T25" fmla="*/ 55 h 319"/>
                    <a:gd name="T26" fmla="*/ 134 w 246"/>
                    <a:gd name="T27" fmla="*/ 44 h 319"/>
                    <a:gd name="T28" fmla="*/ 129 w 246"/>
                    <a:gd name="T29" fmla="*/ 32 h 319"/>
                    <a:gd name="T30" fmla="*/ 120 w 246"/>
                    <a:gd name="T31" fmla="*/ 20 h 319"/>
                    <a:gd name="T32" fmla="*/ 108 w 246"/>
                    <a:gd name="T33" fmla="*/ 12 h 319"/>
                    <a:gd name="T34" fmla="*/ 96 w 246"/>
                    <a:gd name="T35" fmla="*/ 6 h 319"/>
                    <a:gd name="T36" fmla="*/ 85 w 246"/>
                    <a:gd name="T37" fmla="*/ 3 h 319"/>
                    <a:gd name="T38" fmla="*/ 70 w 246"/>
                    <a:gd name="T39" fmla="*/ 0 h 319"/>
                    <a:gd name="T40" fmla="*/ 70 w 246"/>
                    <a:gd name="T41" fmla="*/ 0 h 319"/>
                    <a:gd name="T42" fmla="*/ 55 w 246"/>
                    <a:gd name="T43" fmla="*/ 3 h 319"/>
                    <a:gd name="T44" fmla="*/ 44 w 246"/>
                    <a:gd name="T45" fmla="*/ 6 h 319"/>
                    <a:gd name="T46" fmla="*/ 32 w 246"/>
                    <a:gd name="T47" fmla="*/ 12 h 319"/>
                    <a:gd name="T48" fmla="*/ 20 w 246"/>
                    <a:gd name="T49" fmla="*/ 20 h 319"/>
                    <a:gd name="T50" fmla="*/ 11 w 246"/>
                    <a:gd name="T51" fmla="*/ 32 h 319"/>
                    <a:gd name="T52" fmla="*/ 6 w 246"/>
                    <a:gd name="T53" fmla="*/ 44 h 319"/>
                    <a:gd name="T54" fmla="*/ 3 w 246"/>
                    <a:gd name="T55" fmla="*/ 55 h 319"/>
                    <a:gd name="T56" fmla="*/ 0 w 246"/>
                    <a:gd name="T57" fmla="*/ 70 h 319"/>
                    <a:gd name="T58" fmla="*/ 0 w 246"/>
                    <a:gd name="T59" fmla="*/ 70 h 319"/>
                    <a:gd name="T60" fmla="*/ 3 w 246"/>
                    <a:gd name="T61" fmla="*/ 85 h 319"/>
                    <a:gd name="T62" fmla="*/ 6 w 246"/>
                    <a:gd name="T63" fmla="*/ 96 h 319"/>
                    <a:gd name="T64" fmla="*/ 11 w 246"/>
                    <a:gd name="T65" fmla="*/ 108 h 319"/>
                    <a:gd name="T66" fmla="*/ 20 w 246"/>
                    <a:gd name="T67" fmla="*/ 117 h 319"/>
                    <a:gd name="T68" fmla="*/ 35 w 246"/>
                    <a:gd name="T69" fmla="*/ 134 h 319"/>
                    <a:gd name="T70" fmla="*/ 20 w 246"/>
                    <a:gd name="T71" fmla="*/ 143 h 319"/>
                    <a:gd name="T72" fmla="*/ 108 w 246"/>
                    <a:gd name="T73" fmla="*/ 319 h 319"/>
                    <a:gd name="T74" fmla="*/ 108 w 246"/>
                    <a:gd name="T75" fmla="*/ 319 h 319"/>
                    <a:gd name="T76" fmla="*/ 246 w 246"/>
                    <a:gd name="T77" fmla="*/ 319 h 319"/>
                    <a:gd name="T78" fmla="*/ 216 w 246"/>
                    <a:gd name="T79" fmla="*/ 260 h 319"/>
                    <a:gd name="T80" fmla="*/ 169 w 246"/>
                    <a:gd name="T81" fmla="*/ 248 h 319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w 246"/>
                    <a:gd name="T124" fmla="*/ 0 h 319"/>
                    <a:gd name="T125" fmla="*/ 246 w 246"/>
                    <a:gd name="T126" fmla="*/ 319 h 319"/>
                  </a:gdLst>
                  <a:ahLst/>
                  <a:cxnLst>
                    <a:cxn ang="T82">
                      <a:pos x="T0" y="T1"/>
                    </a:cxn>
                    <a:cxn ang="T83">
                      <a:pos x="T2" y="T3"/>
                    </a:cxn>
                    <a:cxn ang="T84">
                      <a:pos x="T4" y="T5"/>
                    </a:cxn>
                    <a:cxn ang="T85">
                      <a:pos x="T6" y="T7"/>
                    </a:cxn>
                    <a:cxn ang="T86">
                      <a:pos x="T8" y="T9"/>
                    </a:cxn>
                    <a:cxn ang="T87">
                      <a:pos x="T10" y="T11"/>
                    </a:cxn>
                    <a:cxn ang="T88">
                      <a:pos x="T12" y="T13"/>
                    </a:cxn>
                    <a:cxn ang="T89">
                      <a:pos x="T14" y="T15"/>
                    </a:cxn>
                    <a:cxn ang="T90">
                      <a:pos x="T16" y="T17"/>
                    </a:cxn>
                    <a:cxn ang="T91">
                      <a:pos x="T18" y="T19"/>
                    </a:cxn>
                    <a:cxn ang="T92">
                      <a:pos x="T20" y="T21"/>
                    </a:cxn>
                    <a:cxn ang="T93">
                      <a:pos x="T22" y="T23"/>
                    </a:cxn>
                    <a:cxn ang="T94">
                      <a:pos x="T24" y="T25"/>
                    </a:cxn>
                    <a:cxn ang="T95">
                      <a:pos x="T26" y="T27"/>
                    </a:cxn>
                    <a:cxn ang="T96">
                      <a:pos x="T28" y="T29"/>
                    </a:cxn>
                    <a:cxn ang="T97">
                      <a:pos x="T30" y="T31"/>
                    </a:cxn>
                    <a:cxn ang="T98">
                      <a:pos x="T32" y="T33"/>
                    </a:cxn>
                    <a:cxn ang="T99">
                      <a:pos x="T34" y="T35"/>
                    </a:cxn>
                    <a:cxn ang="T100">
                      <a:pos x="T36" y="T37"/>
                    </a:cxn>
                    <a:cxn ang="T101">
                      <a:pos x="T38" y="T39"/>
                    </a:cxn>
                    <a:cxn ang="T102">
                      <a:pos x="T40" y="T41"/>
                    </a:cxn>
                    <a:cxn ang="T103">
                      <a:pos x="T42" y="T43"/>
                    </a:cxn>
                    <a:cxn ang="T104">
                      <a:pos x="T44" y="T45"/>
                    </a:cxn>
                    <a:cxn ang="T105">
                      <a:pos x="T46" y="T47"/>
                    </a:cxn>
                    <a:cxn ang="T106">
                      <a:pos x="T48" y="T49"/>
                    </a:cxn>
                    <a:cxn ang="T107">
                      <a:pos x="T50" y="T51"/>
                    </a:cxn>
                    <a:cxn ang="T108">
                      <a:pos x="T52" y="T53"/>
                    </a:cxn>
                    <a:cxn ang="T109">
                      <a:pos x="T54" y="T55"/>
                    </a:cxn>
                    <a:cxn ang="T110">
                      <a:pos x="T56" y="T57"/>
                    </a:cxn>
                    <a:cxn ang="T111">
                      <a:pos x="T58" y="T59"/>
                    </a:cxn>
                    <a:cxn ang="T112">
                      <a:pos x="T60" y="T61"/>
                    </a:cxn>
                    <a:cxn ang="T113">
                      <a:pos x="T62" y="T63"/>
                    </a:cxn>
                    <a:cxn ang="T114">
                      <a:pos x="T64" y="T65"/>
                    </a:cxn>
                    <a:cxn ang="T115">
                      <a:pos x="T66" y="T67"/>
                    </a:cxn>
                    <a:cxn ang="T116">
                      <a:pos x="T68" y="T69"/>
                    </a:cxn>
                    <a:cxn ang="T117">
                      <a:pos x="T70" y="T71"/>
                    </a:cxn>
                    <a:cxn ang="T118">
                      <a:pos x="T72" y="T73"/>
                    </a:cxn>
                    <a:cxn ang="T119">
                      <a:pos x="T74" y="T75"/>
                    </a:cxn>
                    <a:cxn ang="T120">
                      <a:pos x="T76" y="T77"/>
                    </a:cxn>
                    <a:cxn ang="T121">
                      <a:pos x="T78" y="T79"/>
                    </a:cxn>
                    <a:cxn ang="T122">
                      <a:pos x="T80" y="T81"/>
                    </a:cxn>
                  </a:cxnLst>
                  <a:rect l="T123" t="T124" r="T125" b="T126"/>
                  <a:pathLst>
                    <a:path w="246" h="319">
                      <a:moveTo>
                        <a:pt x="169" y="248"/>
                      </a:moveTo>
                      <a:lnTo>
                        <a:pt x="169" y="248"/>
                      </a:lnTo>
                      <a:lnTo>
                        <a:pt x="169" y="169"/>
                      </a:lnTo>
                      <a:lnTo>
                        <a:pt x="102" y="134"/>
                      </a:lnTo>
                      <a:lnTo>
                        <a:pt x="120" y="117"/>
                      </a:lnTo>
                      <a:lnTo>
                        <a:pt x="129" y="108"/>
                      </a:lnTo>
                      <a:lnTo>
                        <a:pt x="134" y="96"/>
                      </a:lnTo>
                      <a:lnTo>
                        <a:pt x="137" y="85"/>
                      </a:lnTo>
                      <a:lnTo>
                        <a:pt x="140" y="70"/>
                      </a:lnTo>
                      <a:lnTo>
                        <a:pt x="137" y="55"/>
                      </a:lnTo>
                      <a:lnTo>
                        <a:pt x="134" y="44"/>
                      </a:lnTo>
                      <a:lnTo>
                        <a:pt x="129" y="32"/>
                      </a:lnTo>
                      <a:lnTo>
                        <a:pt x="120" y="20"/>
                      </a:lnTo>
                      <a:lnTo>
                        <a:pt x="108" y="12"/>
                      </a:lnTo>
                      <a:lnTo>
                        <a:pt x="96" y="6"/>
                      </a:lnTo>
                      <a:lnTo>
                        <a:pt x="85" y="3"/>
                      </a:lnTo>
                      <a:lnTo>
                        <a:pt x="70" y="0"/>
                      </a:lnTo>
                      <a:lnTo>
                        <a:pt x="55" y="3"/>
                      </a:lnTo>
                      <a:lnTo>
                        <a:pt x="44" y="6"/>
                      </a:lnTo>
                      <a:lnTo>
                        <a:pt x="32" y="12"/>
                      </a:lnTo>
                      <a:lnTo>
                        <a:pt x="20" y="20"/>
                      </a:lnTo>
                      <a:lnTo>
                        <a:pt x="11" y="32"/>
                      </a:lnTo>
                      <a:lnTo>
                        <a:pt x="6" y="44"/>
                      </a:lnTo>
                      <a:lnTo>
                        <a:pt x="3" y="55"/>
                      </a:lnTo>
                      <a:lnTo>
                        <a:pt x="0" y="70"/>
                      </a:lnTo>
                      <a:lnTo>
                        <a:pt x="3" y="85"/>
                      </a:lnTo>
                      <a:lnTo>
                        <a:pt x="6" y="96"/>
                      </a:lnTo>
                      <a:lnTo>
                        <a:pt x="11" y="108"/>
                      </a:lnTo>
                      <a:lnTo>
                        <a:pt x="20" y="117"/>
                      </a:lnTo>
                      <a:lnTo>
                        <a:pt x="35" y="134"/>
                      </a:lnTo>
                      <a:lnTo>
                        <a:pt x="20" y="143"/>
                      </a:lnTo>
                      <a:lnTo>
                        <a:pt x="108" y="319"/>
                      </a:lnTo>
                      <a:lnTo>
                        <a:pt x="246" y="319"/>
                      </a:lnTo>
                      <a:lnTo>
                        <a:pt x="216" y="260"/>
                      </a:lnTo>
                      <a:lnTo>
                        <a:pt x="169" y="248"/>
                      </a:lnTo>
                      <a:close/>
                    </a:path>
                  </a:pathLst>
                </a:custGeom>
                <a:solidFill>
                  <a:srgbClr val="B3B3B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1519" name="Freeform 190"/>
                <p:cNvSpPr>
                  <a:spLocks/>
                </p:cNvSpPr>
                <p:nvPr/>
              </p:nvSpPr>
              <p:spPr bwMode="auto">
                <a:xfrm>
                  <a:off x="4970" y="2720"/>
                  <a:ext cx="38" cy="44"/>
                </a:xfrm>
                <a:custGeom>
                  <a:avLst/>
                  <a:gdLst>
                    <a:gd name="T0" fmla="*/ 0 w 38"/>
                    <a:gd name="T1" fmla="*/ 0 h 44"/>
                    <a:gd name="T2" fmla="*/ 23 w 38"/>
                    <a:gd name="T3" fmla="*/ 44 h 44"/>
                    <a:gd name="T4" fmla="*/ 23 w 38"/>
                    <a:gd name="T5" fmla="*/ 44 h 44"/>
                    <a:gd name="T6" fmla="*/ 38 w 38"/>
                    <a:gd name="T7" fmla="*/ 44 h 44"/>
                    <a:gd name="T8" fmla="*/ 17 w 38"/>
                    <a:gd name="T9" fmla="*/ 3 h 44"/>
                    <a:gd name="T10" fmla="*/ 0 w 38"/>
                    <a:gd name="T11" fmla="*/ 0 h 44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38"/>
                    <a:gd name="T19" fmla="*/ 0 h 44"/>
                    <a:gd name="T20" fmla="*/ 38 w 38"/>
                    <a:gd name="T21" fmla="*/ 44 h 44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38" h="44">
                      <a:moveTo>
                        <a:pt x="0" y="0"/>
                      </a:moveTo>
                      <a:lnTo>
                        <a:pt x="23" y="44"/>
                      </a:lnTo>
                      <a:lnTo>
                        <a:pt x="38" y="44"/>
                      </a:lnTo>
                      <a:lnTo>
                        <a:pt x="17" y="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B3B3B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1520" name="Freeform 191"/>
                <p:cNvSpPr>
                  <a:spLocks/>
                </p:cNvSpPr>
                <p:nvPr/>
              </p:nvSpPr>
              <p:spPr bwMode="auto">
                <a:xfrm>
                  <a:off x="5008" y="2726"/>
                  <a:ext cx="82" cy="38"/>
                </a:xfrm>
                <a:custGeom>
                  <a:avLst/>
                  <a:gdLst>
                    <a:gd name="T0" fmla="*/ 82 w 82"/>
                    <a:gd name="T1" fmla="*/ 38 h 38"/>
                    <a:gd name="T2" fmla="*/ 82 w 82"/>
                    <a:gd name="T3" fmla="*/ 38 h 38"/>
                    <a:gd name="T4" fmla="*/ 79 w 82"/>
                    <a:gd name="T5" fmla="*/ 29 h 38"/>
                    <a:gd name="T6" fmla="*/ 73 w 82"/>
                    <a:gd name="T7" fmla="*/ 23 h 38"/>
                    <a:gd name="T8" fmla="*/ 58 w 82"/>
                    <a:gd name="T9" fmla="*/ 14 h 38"/>
                    <a:gd name="T10" fmla="*/ 41 w 82"/>
                    <a:gd name="T11" fmla="*/ 11 h 38"/>
                    <a:gd name="T12" fmla="*/ 0 w 82"/>
                    <a:gd name="T13" fmla="*/ 0 h 38"/>
                    <a:gd name="T14" fmla="*/ 17 w 82"/>
                    <a:gd name="T15" fmla="*/ 38 h 38"/>
                    <a:gd name="T16" fmla="*/ 17 w 82"/>
                    <a:gd name="T17" fmla="*/ 38 h 38"/>
                    <a:gd name="T18" fmla="*/ 82 w 82"/>
                    <a:gd name="T19" fmla="*/ 38 h 38"/>
                    <a:gd name="T20" fmla="*/ 82 w 82"/>
                    <a:gd name="T21" fmla="*/ 38 h 38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82"/>
                    <a:gd name="T34" fmla="*/ 0 h 38"/>
                    <a:gd name="T35" fmla="*/ 82 w 82"/>
                    <a:gd name="T36" fmla="*/ 38 h 38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82" h="38">
                      <a:moveTo>
                        <a:pt x="82" y="38"/>
                      </a:moveTo>
                      <a:lnTo>
                        <a:pt x="82" y="38"/>
                      </a:lnTo>
                      <a:lnTo>
                        <a:pt x="79" y="29"/>
                      </a:lnTo>
                      <a:lnTo>
                        <a:pt x="73" y="23"/>
                      </a:lnTo>
                      <a:lnTo>
                        <a:pt x="58" y="14"/>
                      </a:lnTo>
                      <a:lnTo>
                        <a:pt x="41" y="11"/>
                      </a:lnTo>
                      <a:lnTo>
                        <a:pt x="0" y="0"/>
                      </a:lnTo>
                      <a:lnTo>
                        <a:pt x="17" y="38"/>
                      </a:lnTo>
                      <a:lnTo>
                        <a:pt x="82" y="38"/>
                      </a:lnTo>
                      <a:close/>
                    </a:path>
                  </a:pathLst>
                </a:custGeom>
                <a:solidFill>
                  <a:srgbClr val="B3B3B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1521" name="Freeform 192"/>
                <p:cNvSpPr>
                  <a:spLocks/>
                </p:cNvSpPr>
                <p:nvPr/>
              </p:nvSpPr>
              <p:spPr bwMode="auto">
                <a:xfrm>
                  <a:off x="4431" y="2702"/>
                  <a:ext cx="220" cy="62"/>
                </a:xfrm>
                <a:custGeom>
                  <a:avLst/>
                  <a:gdLst>
                    <a:gd name="T0" fmla="*/ 41 w 220"/>
                    <a:gd name="T1" fmla="*/ 35 h 62"/>
                    <a:gd name="T2" fmla="*/ 41 w 220"/>
                    <a:gd name="T3" fmla="*/ 35 h 62"/>
                    <a:gd name="T4" fmla="*/ 36 w 220"/>
                    <a:gd name="T5" fmla="*/ 35 h 62"/>
                    <a:gd name="T6" fmla="*/ 24 w 220"/>
                    <a:gd name="T7" fmla="*/ 38 h 62"/>
                    <a:gd name="T8" fmla="*/ 12 w 220"/>
                    <a:gd name="T9" fmla="*/ 47 h 62"/>
                    <a:gd name="T10" fmla="*/ 6 w 220"/>
                    <a:gd name="T11" fmla="*/ 53 h 62"/>
                    <a:gd name="T12" fmla="*/ 0 w 220"/>
                    <a:gd name="T13" fmla="*/ 62 h 62"/>
                    <a:gd name="T14" fmla="*/ 0 w 220"/>
                    <a:gd name="T15" fmla="*/ 62 h 62"/>
                    <a:gd name="T16" fmla="*/ 220 w 220"/>
                    <a:gd name="T17" fmla="*/ 62 h 62"/>
                    <a:gd name="T18" fmla="*/ 188 w 220"/>
                    <a:gd name="T19" fmla="*/ 0 h 62"/>
                    <a:gd name="T20" fmla="*/ 188 w 220"/>
                    <a:gd name="T21" fmla="*/ 0 h 62"/>
                    <a:gd name="T22" fmla="*/ 41 w 220"/>
                    <a:gd name="T23" fmla="*/ 35 h 62"/>
                    <a:gd name="T24" fmla="*/ 41 w 220"/>
                    <a:gd name="T25" fmla="*/ 35 h 62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w 220"/>
                    <a:gd name="T40" fmla="*/ 0 h 62"/>
                    <a:gd name="T41" fmla="*/ 220 w 220"/>
                    <a:gd name="T42" fmla="*/ 62 h 62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T39" t="T40" r="T41" b="T42"/>
                  <a:pathLst>
                    <a:path w="220" h="62">
                      <a:moveTo>
                        <a:pt x="41" y="35"/>
                      </a:moveTo>
                      <a:lnTo>
                        <a:pt x="41" y="35"/>
                      </a:lnTo>
                      <a:lnTo>
                        <a:pt x="36" y="35"/>
                      </a:lnTo>
                      <a:lnTo>
                        <a:pt x="24" y="38"/>
                      </a:lnTo>
                      <a:lnTo>
                        <a:pt x="12" y="47"/>
                      </a:lnTo>
                      <a:lnTo>
                        <a:pt x="6" y="53"/>
                      </a:lnTo>
                      <a:lnTo>
                        <a:pt x="0" y="62"/>
                      </a:lnTo>
                      <a:lnTo>
                        <a:pt x="220" y="62"/>
                      </a:lnTo>
                      <a:lnTo>
                        <a:pt x="188" y="0"/>
                      </a:lnTo>
                      <a:lnTo>
                        <a:pt x="41" y="35"/>
                      </a:lnTo>
                      <a:close/>
                    </a:path>
                  </a:pathLst>
                </a:custGeom>
                <a:solidFill>
                  <a:srgbClr val="B3B3B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1522" name="Freeform 193"/>
                <p:cNvSpPr>
                  <a:spLocks/>
                </p:cNvSpPr>
                <p:nvPr/>
              </p:nvSpPr>
              <p:spPr bwMode="auto">
                <a:xfrm>
                  <a:off x="4619" y="2606"/>
                  <a:ext cx="137" cy="158"/>
                </a:xfrm>
                <a:custGeom>
                  <a:avLst/>
                  <a:gdLst>
                    <a:gd name="T0" fmla="*/ 44 w 137"/>
                    <a:gd name="T1" fmla="*/ 8 h 158"/>
                    <a:gd name="T2" fmla="*/ 44 w 137"/>
                    <a:gd name="T3" fmla="*/ 8 h 158"/>
                    <a:gd name="T4" fmla="*/ 44 w 137"/>
                    <a:gd name="T5" fmla="*/ 87 h 158"/>
                    <a:gd name="T6" fmla="*/ 29 w 137"/>
                    <a:gd name="T7" fmla="*/ 90 h 158"/>
                    <a:gd name="T8" fmla="*/ 29 w 137"/>
                    <a:gd name="T9" fmla="*/ 90 h 158"/>
                    <a:gd name="T10" fmla="*/ 0 w 137"/>
                    <a:gd name="T11" fmla="*/ 96 h 158"/>
                    <a:gd name="T12" fmla="*/ 32 w 137"/>
                    <a:gd name="T13" fmla="*/ 158 h 158"/>
                    <a:gd name="T14" fmla="*/ 32 w 137"/>
                    <a:gd name="T15" fmla="*/ 158 h 158"/>
                    <a:gd name="T16" fmla="*/ 137 w 137"/>
                    <a:gd name="T17" fmla="*/ 158 h 158"/>
                    <a:gd name="T18" fmla="*/ 58 w 137"/>
                    <a:gd name="T19" fmla="*/ 0 h 158"/>
                    <a:gd name="T20" fmla="*/ 58 w 137"/>
                    <a:gd name="T21" fmla="*/ 0 h 158"/>
                    <a:gd name="T22" fmla="*/ 44 w 137"/>
                    <a:gd name="T23" fmla="*/ 8 h 158"/>
                    <a:gd name="T24" fmla="*/ 44 w 137"/>
                    <a:gd name="T25" fmla="*/ 8 h 158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w 137"/>
                    <a:gd name="T40" fmla="*/ 0 h 158"/>
                    <a:gd name="T41" fmla="*/ 137 w 137"/>
                    <a:gd name="T42" fmla="*/ 158 h 158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T39" t="T40" r="T41" b="T42"/>
                  <a:pathLst>
                    <a:path w="137" h="158">
                      <a:moveTo>
                        <a:pt x="44" y="8"/>
                      </a:moveTo>
                      <a:lnTo>
                        <a:pt x="44" y="8"/>
                      </a:lnTo>
                      <a:lnTo>
                        <a:pt x="44" y="87"/>
                      </a:lnTo>
                      <a:lnTo>
                        <a:pt x="29" y="90"/>
                      </a:lnTo>
                      <a:lnTo>
                        <a:pt x="0" y="96"/>
                      </a:lnTo>
                      <a:lnTo>
                        <a:pt x="32" y="158"/>
                      </a:lnTo>
                      <a:lnTo>
                        <a:pt x="137" y="158"/>
                      </a:lnTo>
                      <a:lnTo>
                        <a:pt x="58" y="0"/>
                      </a:lnTo>
                      <a:lnTo>
                        <a:pt x="44" y="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1523" name="Freeform 194"/>
                <p:cNvSpPr>
                  <a:spLocks/>
                </p:cNvSpPr>
                <p:nvPr/>
              </p:nvSpPr>
              <p:spPr bwMode="auto">
                <a:xfrm>
                  <a:off x="4692" y="2588"/>
                  <a:ext cx="108" cy="176"/>
                </a:xfrm>
                <a:custGeom>
                  <a:avLst/>
                  <a:gdLst>
                    <a:gd name="T0" fmla="*/ 14 w 108"/>
                    <a:gd name="T1" fmla="*/ 3 h 176"/>
                    <a:gd name="T2" fmla="*/ 14 w 108"/>
                    <a:gd name="T3" fmla="*/ 3 h 176"/>
                    <a:gd name="T4" fmla="*/ 0 w 108"/>
                    <a:gd name="T5" fmla="*/ 9 h 176"/>
                    <a:gd name="T6" fmla="*/ 85 w 108"/>
                    <a:gd name="T7" fmla="*/ 176 h 176"/>
                    <a:gd name="T8" fmla="*/ 85 w 108"/>
                    <a:gd name="T9" fmla="*/ 176 h 176"/>
                    <a:gd name="T10" fmla="*/ 108 w 108"/>
                    <a:gd name="T11" fmla="*/ 176 h 176"/>
                    <a:gd name="T12" fmla="*/ 20 w 108"/>
                    <a:gd name="T13" fmla="*/ 0 h 176"/>
                    <a:gd name="T14" fmla="*/ 14 w 108"/>
                    <a:gd name="T15" fmla="*/ 3 h 17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08"/>
                    <a:gd name="T25" fmla="*/ 0 h 176"/>
                    <a:gd name="T26" fmla="*/ 108 w 108"/>
                    <a:gd name="T27" fmla="*/ 176 h 17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08" h="176">
                      <a:moveTo>
                        <a:pt x="14" y="3"/>
                      </a:moveTo>
                      <a:lnTo>
                        <a:pt x="14" y="3"/>
                      </a:lnTo>
                      <a:lnTo>
                        <a:pt x="0" y="9"/>
                      </a:lnTo>
                      <a:lnTo>
                        <a:pt x="85" y="176"/>
                      </a:lnTo>
                      <a:lnTo>
                        <a:pt x="108" y="176"/>
                      </a:lnTo>
                      <a:lnTo>
                        <a:pt x="20" y="0"/>
                      </a:lnTo>
                      <a:lnTo>
                        <a:pt x="14" y="3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1524" name="Freeform 195"/>
                <p:cNvSpPr>
                  <a:spLocks/>
                </p:cNvSpPr>
                <p:nvPr/>
              </p:nvSpPr>
              <p:spPr bwMode="auto">
                <a:xfrm>
                  <a:off x="4908" y="2705"/>
                  <a:ext cx="85" cy="59"/>
                </a:xfrm>
                <a:custGeom>
                  <a:avLst/>
                  <a:gdLst>
                    <a:gd name="T0" fmla="*/ 0 w 85"/>
                    <a:gd name="T1" fmla="*/ 0 h 59"/>
                    <a:gd name="T2" fmla="*/ 30 w 85"/>
                    <a:gd name="T3" fmla="*/ 59 h 59"/>
                    <a:gd name="T4" fmla="*/ 30 w 85"/>
                    <a:gd name="T5" fmla="*/ 59 h 59"/>
                    <a:gd name="T6" fmla="*/ 85 w 85"/>
                    <a:gd name="T7" fmla="*/ 59 h 59"/>
                    <a:gd name="T8" fmla="*/ 62 w 85"/>
                    <a:gd name="T9" fmla="*/ 15 h 59"/>
                    <a:gd name="T10" fmla="*/ 0 w 85"/>
                    <a:gd name="T11" fmla="*/ 0 h 59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85"/>
                    <a:gd name="T19" fmla="*/ 0 h 59"/>
                    <a:gd name="T20" fmla="*/ 85 w 85"/>
                    <a:gd name="T21" fmla="*/ 59 h 59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85" h="59">
                      <a:moveTo>
                        <a:pt x="0" y="0"/>
                      </a:moveTo>
                      <a:lnTo>
                        <a:pt x="30" y="59"/>
                      </a:lnTo>
                      <a:lnTo>
                        <a:pt x="85" y="59"/>
                      </a:lnTo>
                      <a:lnTo>
                        <a:pt x="62" y="1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1525" name="Freeform 196"/>
                <p:cNvSpPr>
                  <a:spLocks/>
                </p:cNvSpPr>
                <p:nvPr/>
              </p:nvSpPr>
              <p:spPr bwMode="auto">
                <a:xfrm>
                  <a:off x="4987" y="2723"/>
                  <a:ext cx="38" cy="41"/>
                </a:xfrm>
                <a:custGeom>
                  <a:avLst/>
                  <a:gdLst>
                    <a:gd name="T0" fmla="*/ 21 w 38"/>
                    <a:gd name="T1" fmla="*/ 3 h 41"/>
                    <a:gd name="T2" fmla="*/ 0 w 38"/>
                    <a:gd name="T3" fmla="*/ 0 h 41"/>
                    <a:gd name="T4" fmla="*/ 21 w 38"/>
                    <a:gd name="T5" fmla="*/ 41 h 41"/>
                    <a:gd name="T6" fmla="*/ 21 w 38"/>
                    <a:gd name="T7" fmla="*/ 41 h 41"/>
                    <a:gd name="T8" fmla="*/ 38 w 38"/>
                    <a:gd name="T9" fmla="*/ 41 h 41"/>
                    <a:gd name="T10" fmla="*/ 21 w 38"/>
                    <a:gd name="T11" fmla="*/ 3 h 4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38"/>
                    <a:gd name="T19" fmla="*/ 0 h 41"/>
                    <a:gd name="T20" fmla="*/ 38 w 38"/>
                    <a:gd name="T21" fmla="*/ 41 h 41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38" h="41">
                      <a:moveTo>
                        <a:pt x="21" y="3"/>
                      </a:moveTo>
                      <a:lnTo>
                        <a:pt x="0" y="0"/>
                      </a:lnTo>
                      <a:lnTo>
                        <a:pt x="21" y="41"/>
                      </a:lnTo>
                      <a:lnTo>
                        <a:pt x="38" y="41"/>
                      </a:lnTo>
                      <a:lnTo>
                        <a:pt x="21" y="3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1526" name="Freeform 197"/>
                <p:cNvSpPr>
                  <a:spLocks/>
                </p:cNvSpPr>
                <p:nvPr/>
              </p:nvSpPr>
              <p:spPr bwMode="auto">
                <a:xfrm>
                  <a:off x="4706" y="2459"/>
                  <a:ext cx="109" cy="109"/>
                </a:xfrm>
                <a:custGeom>
                  <a:avLst/>
                  <a:gdLst>
                    <a:gd name="T0" fmla="*/ 0 w 109"/>
                    <a:gd name="T1" fmla="*/ 56 h 109"/>
                    <a:gd name="T2" fmla="*/ 0 w 109"/>
                    <a:gd name="T3" fmla="*/ 56 h 109"/>
                    <a:gd name="T4" fmla="*/ 3 w 109"/>
                    <a:gd name="T5" fmla="*/ 44 h 109"/>
                    <a:gd name="T6" fmla="*/ 6 w 109"/>
                    <a:gd name="T7" fmla="*/ 36 h 109"/>
                    <a:gd name="T8" fmla="*/ 12 w 109"/>
                    <a:gd name="T9" fmla="*/ 27 h 109"/>
                    <a:gd name="T10" fmla="*/ 18 w 109"/>
                    <a:gd name="T11" fmla="*/ 18 h 109"/>
                    <a:gd name="T12" fmla="*/ 27 w 109"/>
                    <a:gd name="T13" fmla="*/ 12 h 109"/>
                    <a:gd name="T14" fmla="*/ 36 w 109"/>
                    <a:gd name="T15" fmla="*/ 6 h 109"/>
                    <a:gd name="T16" fmla="*/ 44 w 109"/>
                    <a:gd name="T17" fmla="*/ 3 h 109"/>
                    <a:gd name="T18" fmla="*/ 56 w 109"/>
                    <a:gd name="T19" fmla="*/ 0 h 109"/>
                    <a:gd name="T20" fmla="*/ 56 w 109"/>
                    <a:gd name="T21" fmla="*/ 0 h 109"/>
                    <a:gd name="T22" fmla="*/ 68 w 109"/>
                    <a:gd name="T23" fmla="*/ 3 h 109"/>
                    <a:gd name="T24" fmla="*/ 76 w 109"/>
                    <a:gd name="T25" fmla="*/ 6 h 109"/>
                    <a:gd name="T26" fmla="*/ 85 w 109"/>
                    <a:gd name="T27" fmla="*/ 12 h 109"/>
                    <a:gd name="T28" fmla="*/ 94 w 109"/>
                    <a:gd name="T29" fmla="*/ 18 h 109"/>
                    <a:gd name="T30" fmla="*/ 100 w 109"/>
                    <a:gd name="T31" fmla="*/ 27 h 109"/>
                    <a:gd name="T32" fmla="*/ 106 w 109"/>
                    <a:gd name="T33" fmla="*/ 36 h 109"/>
                    <a:gd name="T34" fmla="*/ 109 w 109"/>
                    <a:gd name="T35" fmla="*/ 44 h 109"/>
                    <a:gd name="T36" fmla="*/ 109 w 109"/>
                    <a:gd name="T37" fmla="*/ 56 h 109"/>
                    <a:gd name="T38" fmla="*/ 109 w 109"/>
                    <a:gd name="T39" fmla="*/ 56 h 109"/>
                    <a:gd name="T40" fmla="*/ 109 w 109"/>
                    <a:gd name="T41" fmla="*/ 68 h 109"/>
                    <a:gd name="T42" fmla="*/ 106 w 109"/>
                    <a:gd name="T43" fmla="*/ 76 h 109"/>
                    <a:gd name="T44" fmla="*/ 100 w 109"/>
                    <a:gd name="T45" fmla="*/ 85 h 109"/>
                    <a:gd name="T46" fmla="*/ 94 w 109"/>
                    <a:gd name="T47" fmla="*/ 94 h 109"/>
                    <a:gd name="T48" fmla="*/ 85 w 109"/>
                    <a:gd name="T49" fmla="*/ 100 h 109"/>
                    <a:gd name="T50" fmla="*/ 76 w 109"/>
                    <a:gd name="T51" fmla="*/ 106 h 109"/>
                    <a:gd name="T52" fmla="*/ 68 w 109"/>
                    <a:gd name="T53" fmla="*/ 109 h 109"/>
                    <a:gd name="T54" fmla="*/ 56 w 109"/>
                    <a:gd name="T55" fmla="*/ 109 h 109"/>
                    <a:gd name="T56" fmla="*/ 56 w 109"/>
                    <a:gd name="T57" fmla="*/ 109 h 109"/>
                    <a:gd name="T58" fmla="*/ 44 w 109"/>
                    <a:gd name="T59" fmla="*/ 109 h 109"/>
                    <a:gd name="T60" fmla="*/ 36 w 109"/>
                    <a:gd name="T61" fmla="*/ 106 h 109"/>
                    <a:gd name="T62" fmla="*/ 27 w 109"/>
                    <a:gd name="T63" fmla="*/ 100 h 109"/>
                    <a:gd name="T64" fmla="*/ 18 w 109"/>
                    <a:gd name="T65" fmla="*/ 94 h 109"/>
                    <a:gd name="T66" fmla="*/ 12 w 109"/>
                    <a:gd name="T67" fmla="*/ 85 h 109"/>
                    <a:gd name="T68" fmla="*/ 6 w 109"/>
                    <a:gd name="T69" fmla="*/ 76 h 109"/>
                    <a:gd name="T70" fmla="*/ 3 w 109"/>
                    <a:gd name="T71" fmla="*/ 68 h 109"/>
                    <a:gd name="T72" fmla="*/ 0 w 109"/>
                    <a:gd name="T73" fmla="*/ 56 h 109"/>
                    <a:gd name="T74" fmla="*/ 0 w 109"/>
                    <a:gd name="T75" fmla="*/ 56 h 109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w 109"/>
                    <a:gd name="T115" fmla="*/ 0 h 109"/>
                    <a:gd name="T116" fmla="*/ 109 w 109"/>
                    <a:gd name="T117" fmla="*/ 109 h 109"/>
                  </a:gdLst>
                  <a:ahLst/>
                  <a:cxnLst>
                    <a:cxn ang="T76">
                      <a:pos x="T0" y="T1"/>
                    </a:cxn>
                    <a:cxn ang="T77">
                      <a:pos x="T2" y="T3"/>
                    </a:cxn>
                    <a:cxn ang="T78">
                      <a:pos x="T4" y="T5"/>
                    </a:cxn>
                    <a:cxn ang="T79">
                      <a:pos x="T6" y="T7"/>
                    </a:cxn>
                    <a:cxn ang="T80">
                      <a:pos x="T8" y="T9"/>
                    </a:cxn>
                    <a:cxn ang="T81">
                      <a:pos x="T10" y="T11"/>
                    </a:cxn>
                    <a:cxn ang="T82">
                      <a:pos x="T12" y="T13"/>
                    </a:cxn>
                    <a:cxn ang="T83">
                      <a:pos x="T14" y="T15"/>
                    </a:cxn>
                    <a:cxn ang="T84">
                      <a:pos x="T16" y="T17"/>
                    </a:cxn>
                    <a:cxn ang="T85">
                      <a:pos x="T18" y="T19"/>
                    </a:cxn>
                    <a:cxn ang="T86">
                      <a:pos x="T20" y="T21"/>
                    </a:cxn>
                    <a:cxn ang="T87">
                      <a:pos x="T22" y="T23"/>
                    </a:cxn>
                    <a:cxn ang="T88">
                      <a:pos x="T24" y="T25"/>
                    </a:cxn>
                    <a:cxn ang="T89">
                      <a:pos x="T26" y="T27"/>
                    </a:cxn>
                    <a:cxn ang="T90">
                      <a:pos x="T28" y="T29"/>
                    </a:cxn>
                    <a:cxn ang="T91">
                      <a:pos x="T30" y="T31"/>
                    </a:cxn>
                    <a:cxn ang="T92">
                      <a:pos x="T32" y="T33"/>
                    </a:cxn>
                    <a:cxn ang="T93">
                      <a:pos x="T34" y="T35"/>
                    </a:cxn>
                    <a:cxn ang="T94">
                      <a:pos x="T36" y="T37"/>
                    </a:cxn>
                    <a:cxn ang="T95">
                      <a:pos x="T38" y="T39"/>
                    </a:cxn>
                    <a:cxn ang="T96">
                      <a:pos x="T40" y="T41"/>
                    </a:cxn>
                    <a:cxn ang="T97">
                      <a:pos x="T42" y="T43"/>
                    </a:cxn>
                    <a:cxn ang="T98">
                      <a:pos x="T44" y="T45"/>
                    </a:cxn>
                    <a:cxn ang="T99">
                      <a:pos x="T46" y="T47"/>
                    </a:cxn>
                    <a:cxn ang="T100">
                      <a:pos x="T48" y="T49"/>
                    </a:cxn>
                    <a:cxn ang="T101">
                      <a:pos x="T50" y="T51"/>
                    </a:cxn>
                    <a:cxn ang="T102">
                      <a:pos x="T52" y="T53"/>
                    </a:cxn>
                    <a:cxn ang="T103">
                      <a:pos x="T54" y="T55"/>
                    </a:cxn>
                    <a:cxn ang="T104">
                      <a:pos x="T56" y="T57"/>
                    </a:cxn>
                    <a:cxn ang="T105">
                      <a:pos x="T58" y="T59"/>
                    </a:cxn>
                    <a:cxn ang="T106">
                      <a:pos x="T60" y="T61"/>
                    </a:cxn>
                    <a:cxn ang="T107">
                      <a:pos x="T62" y="T63"/>
                    </a:cxn>
                    <a:cxn ang="T108">
                      <a:pos x="T64" y="T65"/>
                    </a:cxn>
                    <a:cxn ang="T109">
                      <a:pos x="T66" y="T67"/>
                    </a:cxn>
                    <a:cxn ang="T110">
                      <a:pos x="T68" y="T69"/>
                    </a:cxn>
                    <a:cxn ang="T111">
                      <a:pos x="T70" y="T71"/>
                    </a:cxn>
                    <a:cxn ang="T112">
                      <a:pos x="T72" y="T73"/>
                    </a:cxn>
                    <a:cxn ang="T113">
                      <a:pos x="T74" y="T75"/>
                    </a:cxn>
                  </a:cxnLst>
                  <a:rect l="T114" t="T115" r="T116" b="T117"/>
                  <a:pathLst>
                    <a:path w="109" h="109">
                      <a:moveTo>
                        <a:pt x="0" y="56"/>
                      </a:moveTo>
                      <a:lnTo>
                        <a:pt x="0" y="56"/>
                      </a:lnTo>
                      <a:lnTo>
                        <a:pt x="3" y="44"/>
                      </a:lnTo>
                      <a:lnTo>
                        <a:pt x="6" y="36"/>
                      </a:lnTo>
                      <a:lnTo>
                        <a:pt x="12" y="27"/>
                      </a:lnTo>
                      <a:lnTo>
                        <a:pt x="18" y="18"/>
                      </a:lnTo>
                      <a:lnTo>
                        <a:pt x="27" y="12"/>
                      </a:lnTo>
                      <a:lnTo>
                        <a:pt x="36" y="6"/>
                      </a:lnTo>
                      <a:lnTo>
                        <a:pt x="44" y="3"/>
                      </a:lnTo>
                      <a:lnTo>
                        <a:pt x="56" y="0"/>
                      </a:lnTo>
                      <a:lnTo>
                        <a:pt x="68" y="3"/>
                      </a:lnTo>
                      <a:lnTo>
                        <a:pt x="76" y="6"/>
                      </a:lnTo>
                      <a:lnTo>
                        <a:pt x="85" y="12"/>
                      </a:lnTo>
                      <a:lnTo>
                        <a:pt x="94" y="18"/>
                      </a:lnTo>
                      <a:lnTo>
                        <a:pt x="100" y="27"/>
                      </a:lnTo>
                      <a:lnTo>
                        <a:pt x="106" y="36"/>
                      </a:lnTo>
                      <a:lnTo>
                        <a:pt x="109" y="44"/>
                      </a:lnTo>
                      <a:lnTo>
                        <a:pt x="109" y="56"/>
                      </a:lnTo>
                      <a:lnTo>
                        <a:pt x="109" y="68"/>
                      </a:lnTo>
                      <a:lnTo>
                        <a:pt x="106" y="76"/>
                      </a:lnTo>
                      <a:lnTo>
                        <a:pt x="100" y="85"/>
                      </a:lnTo>
                      <a:lnTo>
                        <a:pt x="94" y="94"/>
                      </a:lnTo>
                      <a:lnTo>
                        <a:pt x="85" y="100"/>
                      </a:lnTo>
                      <a:lnTo>
                        <a:pt x="76" y="106"/>
                      </a:lnTo>
                      <a:lnTo>
                        <a:pt x="68" y="109"/>
                      </a:lnTo>
                      <a:lnTo>
                        <a:pt x="56" y="109"/>
                      </a:lnTo>
                      <a:lnTo>
                        <a:pt x="44" y="109"/>
                      </a:lnTo>
                      <a:lnTo>
                        <a:pt x="36" y="106"/>
                      </a:lnTo>
                      <a:lnTo>
                        <a:pt x="27" y="100"/>
                      </a:lnTo>
                      <a:lnTo>
                        <a:pt x="18" y="94"/>
                      </a:lnTo>
                      <a:lnTo>
                        <a:pt x="12" y="85"/>
                      </a:lnTo>
                      <a:lnTo>
                        <a:pt x="6" y="76"/>
                      </a:lnTo>
                      <a:lnTo>
                        <a:pt x="3" y="68"/>
                      </a:lnTo>
                      <a:lnTo>
                        <a:pt x="0" y="56"/>
                      </a:lnTo>
                      <a:close/>
                    </a:path>
                  </a:pathLst>
                </a:custGeom>
                <a:solidFill>
                  <a:srgbClr val="7F7F7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1527" name="Freeform 198"/>
                <p:cNvSpPr>
                  <a:spLocks noEditPoints="1"/>
                </p:cNvSpPr>
                <p:nvPr/>
              </p:nvSpPr>
              <p:spPr bwMode="auto">
                <a:xfrm>
                  <a:off x="4712" y="2465"/>
                  <a:ext cx="100" cy="100"/>
                </a:xfrm>
                <a:custGeom>
                  <a:avLst/>
                  <a:gdLst>
                    <a:gd name="T0" fmla="*/ 12 w 100"/>
                    <a:gd name="T1" fmla="*/ 50 h 100"/>
                    <a:gd name="T2" fmla="*/ 12 w 100"/>
                    <a:gd name="T3" fmla="*/ 50 h 100"/>
                    <a:gd name="T4" fmla="*/ 15 w 100"/>
                    <a:gd name="T5" fmla="*/ 35 h 100"/>
                    <a:gd name="T6" fmla="*/ 24 w 100"/>
                    <a:gd name="T7" fmla="*/ 24 h 100"/>
                    <a:gd name="T8" fmla="*/ 35 w 100"/>
                    <a:gd name="T9" fmla="*/ 15 h 100"/>
                    <a:gd name="T10" fmla="*/ 50 w 100"/>
                    <a:gd name="T11" fmla="*/ 12 h 100"/>
                    <a:gd name="T12" fmla="*/ 50 w 100"/>
                    <a:gd name="T13" fmla="*/ 12 h 100"/>
                    <a:gd name="T14" fmla="*/ 65 w 100"/>
                    <a:gd name="T15" fmla="*/ 15 h 100"/>
                    <a:gd name="T16" fmla="*/ 76 w 100"/>
                    <a:gd name="T17" fmla="*/ 24 h 100"/>
                    <a:gd name="T18" fmla="*/ 85 w 100"/>
                    <a:gd name="T19" fmla="*/ 35 h 100"/>
                    <a:gd name="T20" fmla="*/ 88 w 100"/>
                    <a:gd name="T21" fmla="*/ 50 h 100"/>
                    <a:gd name="T22" fmla="*/ 88 w 100"/>
                    <a:gd name="T23" fmla="*/ 50 h 100"/>
                    <a:gd name="T24" fmla="*/ 85 w 100"/>
                    <a:gd name="T25" fmla="*/ 65 h 100"/>
                    <a:gd name="T26" fmla="*/ 76 w 100"/>
                    <a:gd name="T27" fmla="*/ 76 h 100"/>
                    <a:gd name="T28" fmla="*/ 65 w 100"/>
                    <a:gd name="T29" fmla="*/ 85 h 100"/>
                    <a:gd name="T30" fmla="*/ 50 w 100"/>
                    <a:gd name="T31" fmla="*/ 88 h 100"/>
                    <a:gd name="T32" fmla="*/ 50 w 100"/>
                    <a:gd name="T33" fmla="*/ 88 h 100"/>
                    <a:gd name="T34" fmla="*/ 35 w 100"/>
                    <a:gd name="T35" fmla="*/ 85 h 100"/>
                    <a:gd name="T36" fmla="*/ 24 w 100"/>
                    <a:gd name="T37" fmla="*/ 76 h 100"/>
                    <a:gd name="T38" fmla="*/ 15 w 100"/>
                    <a:gd name="T39" fmla="*/ 65 h 100"/>
                    <a:gd name="T40" fmla="*/ 12 w 100"/>
                    <a:gd name="T41" fmla="*/ 50 h 100"/>
                    <a:gd name="T42" fmla="*/ 12 w 100"/>
                    <a:gd name="T43" fmla="*/ 50 h 100"/>
                    <a:gd name="T44" fmla="*/ 0 w 100"/>
                    <a:gd name="T45" fmla="*/ 50 h 100"/>
                    <a:gd name="T46" fmla="*/ 0 w 100"/>
                    <a:gd name="T47" fmla="*/ 50 h 100"/>
                    <a:gd name="T48" fmla="*/ 0 w 100"/>
                    <a:gd name="T49" fmla="*/ 59 h 100"/>
                    <a:gd name="T50" fmla="*/ 3 w 100"/>
                    <a:gd name="T51" fmla="*/ 70 h 100"/>
                    <a:gd name="T52" fmla="*/ 9 w 100"/>
                    <a:gd name="T53" fmla="*/ 76 h 100"/>
                    <a:gd name="T54" fmla="*/ 15 w 100"/>
                    <a:gd name="T55" fmla="*/ 85 h 100"/>
                    <a:gd name="T56" fmla="*/ 21 w 100"/>
                    <a:gd name="T57" fmla="*/ 91 h 100"/>
                    <a:gd name="T58" fmla="*/ 30 w 100"/>
                    <a:gd name="T59" fmla="*/ 97 h 100"/>
                    <a:gd name="T60" fmla="*/ 41 w 100"/>
                    <a:gd name="T61" fmla="*/ 100 h 100"/>
                    <a:gd name="T62" fmla="*/ 50 w 100"/>
                    <a:gd name="T63" fmla="*/ 100 h 100"/>
                    <a:gd name="T64" fmla="*/ 50 w 100"/>
                    <a:gd name="T65" fmla="*/ 100 h 100"/>
                    <a:gd name="T66" fmla="*/ 59 w 100"/>
                    <a:gd name="T67" fmla="*/ 100 h 100"/>
                    <a:gd name="T68" fmla="*/ 70 w 100"/>
                    <a:gd name="T69" fmla="*/ 97 h 100"/>
                    <a:gd name="T70" fmla="*/ 76 w 100"/>
                    <a:gd name="T71" fmla="*/ 91 h 100"/>
                    <a:gd name="T72" fmla="*/ 85 w 100"/>
                    <a:gd name="T73" fmla="*/ 85 h 100"/>
                    <a:gd name="T74" fmla="*/ 91 w 100"/>
                    <a:gd name="T75" fmla="*/ 76 h 100"/>
                    <a:gd name="T76" fmla="*/ 97 w 100"/>
                    <a:gd name="T77" fmla="*/ 70 h 100"/>
                    <a:gd name="T78" fmla="*/ 100 w 100"/>
                    <a:gd name="T79" fmla="*/ 59 h 100"/>
                    <a:gd name="T80" fmla="*/ 100 w 100"/>
                    <a:gd name="T81" fmla="*/ 50 h 100"/>
                    <a:gd name="T82" fmla="*/ 100 w 100"/>
                    <a:gd name="T83" fmla="*/ 50 h 100"/>
                    <a:gd name="T84" fmla="*/ 100 w 100"/>
                    <a:gd name="T85" fmla="*/ 41 h 100"/>
                    <a:gd name="T86" fmla="*/ 97 w 100"/>
                    <a:gd name="T87" fmla="*/ 30 h 100"/>
                    <a:gd name="T88" fmla="*/ 91 w 100"/>
                    <a:gd name="T89" fmla="*/ 21 h 100"/>
                    <a:gd name="T90" fmla="*/ 85 w 100"/>
                    <a:gd name="T91" fmla="*/ 15 h 100"/>
                    <a:gd name="T92" fmla="*/ 76 w 100"/>
                    <a:gd name="T93" fmla="*/ 9 h 100"/>
                    <a:gd name="T94" fmla="*/ 70 w 100"/>
                    <a:gd name="T95" fmla="*/ 3 h 100"/>
                    <a:gd name="T96" fmla="*/ 59 w 100"/>
                    <a:gd name="T97" fmla="*/ 0 h 100"/>
                    <a:gd name="T98" fmla="*/ 50 w 100"/>
                    <a:gd name="T99" fmla="*/ 0 h 100"/>
                    <a:gd name="T100" fmla="*/ 50 w 100"/>
                    <a:gd name="T101" fmla="*/ 0 h 100"/>
                    <a:gd name="T102" fmla="*/ 41 w 100"/>
                    <a:gd name="T103" fmla="*/ 0 h 100"/>
                    <a:gd name="T104" fmla="*/ 30 w 100"/>
                    <a:gd name="T105" fmla="*/ 3 h 100"/>
                    <a:gd name="T106" fmla="*/ 21 w 100"/>
                    <a:gd name="T107" fmla="*/ 9 h 100"/>
                    <a:gd name="T108" fmla="*/ 15 w 100"/>
                    <a:gd name="T109" fmla="*/ 15 h 100"/>
                    <a:gd name="T110" fmla="*/ 9 w 100"/>
                    <a:gd name="T111" fmla="*/ 21 h 100"/>
                    <a:gd name="T112" fmla="*/ 3 w 100"/>
                    <a:gd name="T113" fmla="*/ 30 h 100"/>
                    <a:gd name="T114" fmla="*/ 0 w 100"/>
                    <a:gd name="T115" fmla="*/ 41 h 100"/>
                    <a:gd name="T116" fmla="*/ 0 w 100"/>
                    <a:gd name="T117" fmla="*/ 50 h 100"/>
                    <a:gd name="T118" fmla="*/ 0 w 100"/>
                    <a:gd name="T119" fmla="*/ 50 h 100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w 100"/>
                    <a:gd name="T181" fmla="*/ 0 h 100"/>
                    <a:gd name="T182" fmla="*/ 100 w 100"/>
                    <a:gd name="T183" fmla="*/ 100 h 100"/>
                  </a:gdLst>
                  <a:ahLst/>
                  <a:cxnLst>
                    <a:cxn ang="T120">
                      <a:pos x="T0" y="T1"/>
                    </a:cxn>
                    <a:cxn ang="T121">
                      <a:pos x="T2" y="T3"/>
                    </a:cxn>
                    <a:cxn ang="T122">
                      <a:pos x="T4" y="T5"/>
                    </a:cxn>
                    <a:cxn ang="T123">
                      <a:pos x="T6" y="T7"/>
                    </a:cxn>
                    <a:cxn ang="T124">
                      <a:pos x="T8" y="T9"/>
                    </a:cxn>
                    <a:cxn ang="T125">
                      <a:pos x="T10" y="T11"/>
                    </a:cxn>
                    <a:cxn ang="T126">
                      <a:pos x="T12" y="T13"/>
                    </a:cxn>
                    <a:cxn ang="T127">
                      <a:pos x="T14" y="T15"/>
                    </a:cxn>
                    <a:cxn ang="T128">
                      <a:pos x="T16" y="T17"/>
                    </a:cxn>
                    <a:cxn ang="T129">
                      <a:pos x="T18" y="T19"/>
                    </a:cxn>
                    <a:cxn ang="T130">
                      <a:pos x="T20" y="T21"/>
                    </a:cxn>
                    <a:cxn ang="T131">
                      <a:pos x="T22" y="T23"/>
                    </a:cxn>
                    <a:cxn ang="T132">
                      <a:pos x="T24" y="T25"/>
                    </a:cxn>
                    <a:cxn ang="T133">
                      <a:pos x="T26" y="T27"/>
                    </a:cxn>
                    <a:cxn ang="T134">
                      <a:pos x="T28" y="T29"/>
                    </a:cxn>
                    <a:cxn ang="T135">
                      <a:pos x="T30" y="T31"/>
                    </a:cxn>
                    <a:cxn ang="T136">
                      <a:pos x="T32" y="T33"/>
                    </a:cxn>
                    <a:cxn ang="T137">
                      <a:pos x="T34" y="T35"/>
                    </a:cxn>
                    <a:cxn ang="T138">
                      <a:pos x="T36" y="T37"/>
                    </a:cxn>
                    <a:cxn ang="T139">
                      <a:pos x="T38" y="T39"/>
                    </a:cxn>
                    <a:cxn ang="T140">
                      <a:pos x="T40" y="T41"/>
                    </a:cxn>
                    <a:cxn ang="T141">
                      <a:pos x="T42" y="T43"/>
                    </a:cxn>
                    <a:cxn ang="T142">
                      <a:pos x="T44" y="T45"/>
                    </a:cxn>
                    <a:cxn ang="T143">
                      <a:pos x="T46" y="T47"/>
                    </a:cxn>
                    <a:cxn ang="T144">
                      <a:pos x="T48" y="T49"/>
                    </a:cxn>
                    <a:cxn ang="T145">
                      <a:pos x="T50" y="T51"/>
                    </a:cxn>
                    <a:cxn ang="T146">
                      <a:pos x="T52" y="T53"/>
                    </a:cxn>
                    <a:cxn ang="T147">
                      <a:pos x="T54" y="T55"/>
                    </a:cxn>
                    <a:cxn ang="T148">
                      <a:pos x="T56" y="T57"/>
                    </a:cxn>
                    <a:cxn ang="T149">
                      <a:pos x="T58" y="T59"/>
                    </a:cxn>
                    <a:cxn ang="T150">
                      <a:pos x="T60" y="T61"/>
                    </a:cxn>
                    <a:cxn ang="T151">
                      <a:pos x="T62" y="T63"/>
                    </a:cxn>
                    <a:cxn ang="T152">
                      <a:pos x="T64" y="T65"/>
                    </a:cxn>
                    <a:cxn ang="T153">
                      <a:pos x="T66" y="T67"/>
                    </a:cxn>
                    <a:cxn ang="T154">
                      <a:pos x="T68" y="T69"/>
                    </a:cxn>
                    <a:cxn ang="T155">
                      <a:pos x="T70" y="T71"/>
                    </a:cxn>
                    <a:cxn ang="T156">
                      <a:pos x="T72" y="T73"/>
                    </a:cxn>
                    <a:cxn ang="T157">
                      <a:pos x="T74" y="T75"/>
                    </a:cxn>
                    <a:cxn ang="T158">
                      <a:pos x="T76" y="T77"/>
                    </a:cxn>
                    <a:cxn ang="T159">
                      <a:pos x="T78" y="T79"/>
                    </a:cxn>
                    <a:cxn ang="T160">
                      <a:pos x="T80" y="T81"/>
                    </a:cxn>
                    <a:cxn ang="T161">
                      <a:pos x="T82" y="T83"/>
                    </a:cxn>
                    <a:cxn ang="T162">
                      <a:pos x="T84" y="T85"/>
                    </a:cxn>
                    <a:cxn ang="T163">
                      <a:pos x="T86" y="T87"/>
                    </a:cxn>
                    <a:cxn ang="T164">
                      <a:pos x="T88" y="T89"/>
                    </a:cxn>
                    <a:cxn ang="T165">
                      <a:pos x="T90" y="T91"/>
                    </a:cxn>
                    <a:cxn ang="T166">
                      <a:pos x="T92" y="T93"/>
                    </a:cxn>
                    <a:cxn ang="T167">
                      <a:pos x="T94" y="T95"/>
                    </a:cxn>
                    <a:cxn ang="T168">
                      <a:pos x="T96" y="T97"/>
                    </a:cxn>
                    <a:cxn ang="T169">
                      <a:pos x="T98" y="T99"/>
                    </a:cxn>
                    <a:cxn ang="T170">
                      <a:pos x="T100" y="T101"/>
                    </a:cxn>
                    <a:cxn ang="T171">
                      <a:pos x="T102" y="T103"/>
                    </a:cxn>
                    <a:cxn ang="T172">
                      <a:pos x="T104" y="T105"/>
                    </a:cxn>
                    <a:cxn ang="T173">
                      <a:pos x="T106" y="T107"/>
                    </a:cxn>
                    <a:cxn ang="T174">
                      <a:pos x="T108" y="T109"/>
                    </a:cxn>
                    <a:cxn ang="T175">
                      <a:pos x="T110" y="T111"/>
                    </a:cxn>
                    <a:cxn ang="T176">
                      <a:pos x="T112" y="T113"/>
                    </a:cxn>
                    <a:cxn ang="T177">
                      <a:pos x="T114" y="T115"/>
                    </a:cxn>
                    <a:cxn ang="T178">
                      <a:pos x="T116" y="T117"/>
                    </a:cxn>
                    <a:cxn ang="T179">
                      <a:pos x="T118" y="T119"/>
                    </a:cxn>
                  </a:cxnLst>
                  <a:rect l="T180" t="T181" r="T182" b="T183"/>
                  <a:pathLst>
                    <a:path w="100" h="100">
                      <a:moveTo>
                        <a:pt x="12" y="50"/>
                      </a:moveTo>
                      <a:lnTo>
                        <a:pt x="12" y="50"/>
                      </a:lnTo>
                      <a:lnTo>
                        <a:pt x="15" y="35"/>
                      </a:lnTo>
                      <a:lnTo>
                        <a:pt x="24" y="24"/>
                      </a:lnTo>
                      <a:lnTo>
                        <a:pt x="35" y="15"/>
                      </a:lnTo>
                      <a:lnTo>
                        <a:pt x="50" y="12"/>
                      </a:lnTo>
                      <a:lnTo>
                        <a:pt x="65" y="15"/>
                      </a:lnTo>
                      <a:lnTo>
                        <a:pt x="76" y="24"/>
                      </a:lnTo>
                      <a:lnTo>
                        <a:pt x="85" y="35"/>
                      </a:lnTo>
                      <a:lnTo>
                        <a:pt x="88" y="50"/>
                      </a:lnTo>
                      <a:lnTo>
                        <a:pt x="85" y="65"/>
                      </a:lnTo>
                      <a:lnTo>
                        <a:pt x="76" y="76"/>
                      </a:lnTo>
                      <a:lnTo>
                        <a:pt x="65" y="85"/>
                      </a:lnTo>
                      <a:lnTo>
                        <a:pt x="50" y="88"/>
                      </a:lnTo>
                      <a:lnTo>
                        <a:pt x="35" y="85"/>
                      </a:lnTo>
                      <a:lnTo>
                        <a:pt x="24" y="76"/>
                      </a:lnTo>
                      <a:lnTo>
                        <a:pt x="15" y="65"/>
                      </a:lnTo>
                      <a:lnTo>
                        <a:pt x="12" y="50"/>
                      </a:lnTo>
                      <a:close/>
                      <a:moveTo>
                        <a:pt x="0" y="50"/>
                      </a:moveTo>
                      <a:lnTo>
                        <a:pt x="0" y="50"/>
                      </a:lnTo>
                      <a:lnTo>
                        <a:pt x="0" y="59"/>
                      </a:lnTo>
                      <a:lnTo>
                        <a:pt x="3" y="70"/>
                      </a:lnTo>
                      <a:lnTo>
                        <a:pt x="9" y="76"/>
                      </a:lnTo>
                      <a:lnTo>
                        <a:pt x="15" y="85"/>
                      </a:lnTo>
                      <a:lnTo>
                        <a:pt x="21" y="91"/>
                      </a:lnTo>
                      <a:lnTo>
                        <a:pt x="30" y="97"/>
                      </a:lnTo>
                      <a:lnTo>
                        <a:pt x="41" y="100"/>
                      </a:lnTo>
                      <a:lnTo>
                        <a:pt x="50" y="100"/>
                      </a:lnTo>
                      <a:lnTo>
                        <a:pt x="59" y="100"/>
                      </a:lnTo>
                      <a:lnTo>
                        <a:pt x="70" y="97"/>
                      </a:lnTo>
                      <a:lnTo>
                        <a:pt x="76" y="91"/>
                      </a:lnTo>
                      <a:lnTo>
                        <a:pt x="85" y="85"/>
                      </a:lnTo>
                      <a:lnTo>
                        <a:pt x="91" y="76"/>
                      </a:lnTo>
                      <a:lnTo>
                        <a:pt x="97" y="70"/>
                      </a:lnTo>
                      <a:lnTo>
                        <a:pt x="100" y="59"/>
                      </a:lnTo>
                      <a:lnTo>
                        <a:pt x="100" y="50"/>
                      </a:lnTo>
                      <a:lnTo>
                        <a:pt x="100" y="41"/>
                      </a:lnTo>
                      <a:lnTo>
                        <a:pt x="97" y="30"/>
                      </a:lnTo>
                      <a:lnTo>
                        <a:pt x="91" y="21"/>
                      </a:lnTo>
                      <a:lnTo>
                        <a:pt x="85" y="15"/>
                      </a:lnTo>
                      <a:lnTo>
                        <a:pt x="76" y="9"/>
                      </a:lnTo>
                      <a:lnTo>
                        <a:pt x="70" y="3"/>
                      </a:lnTo>
                      <a:lnTo>
                        <a:pt x="59" y="0"/>
                      </a:lnTo>
                      <a:lnTo>
                        <a:pt x="50" y="0"/>
                      </a:lnTo>
                      <a:lnTo>
                        <a:pt x="41" y="0"/>
                      </a:lnTo>
                      <a:lnTo>
                        <a:pt x="30" y="3"/>
                      </a:lnTo>
                      <a:lnTo>
                        <a:pt x="21" y="9"/>
                      </a:lnTo>
                      <a:lnTo>
                        <a:pt x="15" y="15"/>
                      </a:lnTo>
                      <a:lnTo>
                        <a:pt x="9" y="21"/>
                      </a:lnTo>
                      <a:lnTo>
                        <a:pt x="3" y="30"/>
                      </a:lnTo>
                      <a:lnTo>
                        <a:pt x="0" y="41"/>
                      </a:lnTo>
                      <a:lnTo>
                        <a:pt x="0" y="5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1528" name="Freeform 199"/>
                <p:cNvSpPr>
                  <a:spLocks/>
                </p:cNvSpPr>
                <p:nvPr/>
              </p:nvSpPr>
              <p:spPr bwMode="auto">
                <a:xfrm>
                  <a:off x="4250" y="2614"/>
                  <a:ext cx="386" cy="38"/>
                </a:xfrm>
                <a:custGeom>
                  <a:avLst/>
                  <a:gdLst>
                    <a:gd name="T0" fmla="*/ 41 w 386"/>
                    <a:gd name="T1" fmla="*/ 9 h 38"/>
                    <a:gd name="T2" fmla="*/ 386 w 386"/>
                    <a:gd name="T3" fmla="*/ 9 h 38"/>
                    <a:gd name="T4" fmla="*/ 386 w 386"/>
                    <a:gd name="T5" fmla="*/ 9 h 38"/>
                    <a:gd name="T6" fmla="*/ 386 w 386"/>
                    <a:gd name="T7" fmla="*/ 0 h 38"/>
                    <a:gd name="T8" fmla="*/ 41 w 386"/>
                    <a:gd name="T9" fmla="*/ 0 h 38"/>
                    <a:gd name="T10" fmla="*/ 41 w 386"/>
                    <a:gd name="T11" fmla="*/ 0 h 38"/>
                    <a:gd name="T12" fmla="*/ 26 w 386"/>
                    <a:gd name="T13" fmla="*/ 0 h 38"/>
                    <a:gd name="T14" fmla="*/ 18 w 386"/>
                    <a:gd name="T15" fmla="*/ 3 h 38"/>
                    <a:gd name="T16" fmla="*/ 12 w 386"/>
                    <a:gd name="T17" fmla="*/ 9 h 38"/>
                    <a:gd name="T18" fmla="*/ 6 w 386"/>
                    <a:gd name="T19" fmla="*/ 15 h 38"/>
                    <a:gd name="T20" fmla="*/ 0 w 386"/>
                    <a:gd name="T21" fmla="*/ 24 h 38"/>
                    <a:gd name="T22" fmla="*/ 0 w 386"/>
                    <a:gd name="T23" fmla="*/ 30 h 38"/>
                    <a:gd name="T24" fmla="*/ 0 w 386"/>
                    <a:gd name="T25" fmla="*/ 38 h 38"/>
                    <a:gd name="T26" fmla="*/ 0 w 386"/>
                    <a:gd name="T27" fmla="*/ 38 h 38"/>
                    <a:gd name="T28" fmla="*/ 0 w 386"/>
                    <a:gd name="T29" fmla="*/ 33 h 38"/>
                    <a:gd name="T30" fmla="*/ 6 w 386"/>
                    <a:gd name="T31" fmla="*/ 24 h 38"/>
                    <a:gd name="T32" fmla="*/ 12 w 386"/>
                    <a:gd name="T33" fmla="*/ 18 h 38"/>
                    <a:gd name="T34" fmla="*/ 18 w 386"/>
                    <a:gd name="T35" fmla="*/ 12 h 38"/>
                    <a:gd name="T36" fmla="*/ 26 w 386"/>
                    <a:gd name="T37" fmla="*/ 9 h 38"/>
                    <a:gd name="T38" fmla="*/ 41 w 386"/>
                    <a:gd name="T39" fmla="*/ 9 h 38"/>
                    <a:gd name="T40" fmla="*/ 41 w 386"/>
                    <a:gd name="T41" fmla="*/ 9 h 38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386"/>
                    <a:gd name="T64" fmla="*/ 0 h 38"/>
                    <a:gd name="T65" fmla="*/ 386 w 386"/>
                    <a:gd name="T66" fmla="*/ 38 h 38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386" h="38">
                      <a:moveTo>
                        <a:pt x="41" y="9"/>
                      </a:moveTo>
                      <a:lnTo>
                        <a:pt x="386" y="9"/>
                      </a:lnTo>
                      <a:lnTo>
                        <a:pt x="386" y="0"/>
                      </a:lnTo>
                      <a:lnTo>
                        <a:pt x="41" y="0"/>
                      </a:lnTo>
                      <a:lnTo>
                        <a:pt x="26" y="0"/>
                      </a:lnTo>
                      <a:lnTo>
                        <a:pt x="18" y="3"/>
                      </a:lnTo>
                      <a:lnTo>
                        <a:pt x="12" y="9"/>
                      </a:lnTo>
                      <a:lnTo>
                        <a:pt x="6" y="15"/>
                      </a:lnTo>
                      <a:lnTo>
                        <a:pt x="0" y="24"/>
                      </a:lnTo>
                      <a:lnTo>
                        <a:pt x="0" y="30"/>
                      </a:lnTo>
                      <a:lnTo>
                        <a:pt x="0" y="38"/>
                      </a:lnTo>
                      <a:lnTo>
                        <a:pt x="0" y="33"/>
                      </a:lnTo>
                      <a:lnTo>
                        <a:pt x="6" y="24"/>
                      </a:lnTo>
                      <a:lnTo>
                        <a:pt x="12" y="18"/>
                      </a:lnTo>
                      <a:lnTo>
                        <a:pt x="18" y="12"/>
                      </a:lnTo>
                      <a:lnTo>
                        <a:pt x="26" y="9"/>
                      </a:lnTo>
                      <a:lnTo>
                        <a:pt x="41" y="9"/>
                      </a:lnTo>
                      <a:close/>
                    </a:path>
                  </a:pathLst>
                </a:custGeom>
                <a:solidFill>
                  <a:srgbClr val="997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1529" name="Freeform 200"/>
                <p:cNvSpPr>
                  <a:spLocks/>
                </p:cNvSpPr>
                <p:nvPr/>
              </p:nvSpPr>
              <p:spPr bwMode="auto">
                <a:xfrm>
                  <a:off x="4888" y="2614"/>
                  <a:ext cx="386" cy="38"/>
                </a:xfrm>
                <a:custGeom>
                  <a:avLst/>
                  <a:gdLst>
                    <a:gd name="T0" fmla="*/ 345 w 386"/>
                    <a:gd name="T1" fmla="*/ 0 h 38"/>
                    <a:gd name="T2" fmla="*/ 0 w 386"/>
                    <a:gd name="T3" fmla="*/ 0 h 38"/>
                    <a:gd name="T4" fmla="*/ 0 w 386"/>
                    <a:gd name="T5" fmla="*/ 0 h 38"/>
                    <a:gd name="T6" fmla="*/ 0 w 386"/>
                    <a:gd name="T7" fmla="*/ 9 h 38"/>
                    <a:gd name="T8" fmla="*/ 345 w 386"/>
                    <a:gd name="T9" fmla="*/ 9 h 38"/>
                    <a:gd name="T10" fmla="*/ 345 w 386"/>
                    <a:gd name="T11" fmla="*/ 9 h 38"/>
                    <a:gd name="T12" fmla="*/ 354 w 386"/>
                    <a:gd name="T13" fmla="*/ 9 h 38"/>
                    <a:gd name="T14" fmla="*/ 368 w 386"/>
                    <a:gd name="T15" fmla="*/ 12 h 38"/>
                    <a:gd name="T16" fmla="*/ 374 w 386"/>
                    <a:gd name="T17" fmla="*/ 18 h 38"/>
                    <a:gd name="T18" fmla="*/ 380 w 386"/>
                    <a:gd name="T19" fmla="*/ 21 h 38"/>
                    <a:gd name="T20" fmla="*/ 383 w 386"/>
                    <a:gd name="T21" fmla="*/ 30 h 38"/>
                    <a:gd name="T22" fmla="*/ 386 w 386"/>
                    <a:gd name="T23" fmla="*/ 38 h 38"/>
                    <a:gd name="T24" fmla="*/ 386 w 386"/>
                    <a:gd name="T25" fmla="*/ 30 h 38"/>
                    <a:gd name="T26" fmla="*/ 386 w 386"/>
                    <a:gd name="T27" fmla="*/ 30 h 38"/>
                    <a:gd name="T28" fmla="*/ 383 w 386"/>
                    <a:gd name="T29" fmla="*/ 21 h 38"/>
                    <a:gd name="T30" fmla="*/ 380 w 386"/>
                    <a:gd name="T31" fmla="*/ 12 h 38"/>
                    <a:gd name="T32" fmla="*/ 374 w 386"/>
                    <a:gd name="T33" fmla="*/ 6 h 38"/>
                    <a:gd name="T34" fmla="*/ 368 w 386"/>
                    <a:gd name="T35" fmla="*/ 3 h 38"/>
                    <a:gd name="T36" fmla="*/ 354 w 386"/>
                    <a:gd name="T37" fmla="*/ 0 h 38"/>
                    <a:gd name="T38" fmla="*/ 345 w 386"/>
                    <a:gd name="T39" fmla="*/ 0 h 38"/>
                    <a:gd name="T40" fmla="*/ 345 w 386"/>
                    <a:gd name="T41" fmla="*/ 0 h 38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386"/>
                    <a:gd name="T64" fmla="*/ 0 h 38"/>
                    <a:gd name="T65" fmla="*/ 386 w 386"/>
                    <a:gd name="T66" fmla="*/ 38 h 38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386" h="38">
                      <a:moveTo>
                        <a:pt x="345" y="0"/>
                      </a:moveTo>
                      <a:lnTo>
                        <a:pt x="0" y="0"/>
                      </a:lnTo>
                      <a:lnTo>
                        <a:pt x="0" y="9"/>
                      </a:lnTo>
                      <a:lnTo>
                        <a:pt x="345" y="9"/>
                      </a:lnTo>
                      <a:lnTo>
                        <a:pt x="354" y="9"/>
                      </a:lnTo>
                      <a:lnTo>
                        <a:pt x="368" y="12"/>
                      </a:lnTo>
                      <a:lnTo>
                        <a:pt x="374" y="18"/>
                      </a:lnTo>
                      <a:lnTo>
                        <a:pt x="380" y="21"/>
                      </a:lnTo>
                      <a:lnTo>
                        <a:pt x="383" y="30"/>
                      </a:lnTo>
                      <a:lnTo>
                        <a:pt x="386" y="38"/>
                      </a:lnTo>
                      <a:lnTo>
                        <a:pt x="386" y="30"/>
                      </a:lnTo>
                      <a:lnTo>
                        <a:pt x="383" y="21"/>
                      </a:lnTo>
                      <a:lnTo>
                        <a:pt x="380" y="12"/>
                      </a:lnTo>
                      <a:lnTo>
                        <a:pt x="374" y="6"/>
                      </a:lnTo>
                      <a:lnTo>
                        <a:pt x="368" y="3"/>
                      </a:lnTo>
                      <a:lnTo>
                        <a:pt x="354" y="0"/>
                      </a:lnTo>
                      <a:lnTo>
                        <a:pt x="345" y="0"/>
                      </a:lnTo>
                      <a:close/>
                    </a:path>
                  </a:pathLst>
                </a:custGeom>
                <a:solidFill>
                  <a:srgbClr val="997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1530" name="Freeform 201"/>
                <p:cNvSpPr>
                  <a:spLocks/>
                </p:cNvSpPr>
                <p:nvPr/>
              </p:nvSpPr>
              <p:spPr bwMode="auto">
                <a:xfrm>
                  <a:off x="4250" y="3945"/>
                  <a:ext cx="1024" cy="38"/>
                </a:xfrm>
                <a:custGeom>
                  <a:avLst/>
                  <a:gdLst>
                    <a:gd name="T0" fmla="*/ 983 w 1024"/>
                    <a:gd name="T1" fmla="*/ 29 h 38"/>
                    <a:gd name="T2" fmla="*/ 41 w 1024"/>
                    <a:gd name="T3" fmla="*/ 29 h 38"/>
                    <a:gd name="T4" fmla="*/ 41 w 1024"/>
                    <a:gd name="T5" fmla="*/ 29 h 38"/>
                    <a:gd name="T6" fmla="*/ 26 w 1024"/>
                    <a:gd name="T7" fmla="*/ 29 h 38"/>
                    <a:gd name="T8" fmla="*/ 18 w 1024"/>
                    <a:gd name="T9" fmla="*/ 26 h 38"/>
                    <a:gd name="T10" fmla="*/ 12 w 1024"/>
                    <a:gd name="T11" fmla="*/ 21 h 38"/>
                    <a:gd name="T12" fmla="*/ 6 w 1024"/>
                    <a:gd name="T13" fmla="*/ 18 h 38"/>
                    <a:gd name="T14" fmla="*/ 0 w 1024"/>
                    <a:gd name="T15" fmla="*/ 6 h 38"/>
                    <a:gd name="T16" fmla="*/ 0 w 1024"/>
                    <a:gd name="T17" fmla="*/ 0 h 38"/>
                    <a:gd name="T18" fmla="*/ 0 w 1024"/>
                    <a:gd name="T19" fmla="*/ 9 h 38"/>
                    <a:gd name="T20" fmla="*/ 0 w 1024"/>
                    <a:gd name="T21" fmla="*/ 9 h 38"/>
                    <a:gd name="T22" fmla="*/ 0 w 1024"/>
                    <a:gd name="T23" fmla="*/ 15 h 38"/>
                    <a:gd name="T24" fmla="*/ 6 w 1024"/>
                    <a:gd name="T25" fmla="*/ 26 h 38"/>
                    <a:gd name="T26" fmla="*/ 12 w 1024"/>
                    <a:gd name="T27" fmla="*/ 29 h 38"/>
                    <a:gd name="T28" fmla="*/ 18 w 1024"/>
                    <a:gd name="T29" fmla="*/ 35 h 38"/>
                    <a:gd name="T30" fmla="*/ 26 w 1024"/>
                    <a:gd name="T31" fmla="*/ 38 h 38"/>
                    <a:gd name="T32" fmla="*/ 41 w 1024"/>
                    <a:gd name="T33" fmla="*/ 38 h 38"/>
                    <a:gd name="T34" fmla="*/ 983 w 1024"/>
                    <a:gd name="T35" fmla="*/ 38 h 38"/>
                    <a:gd name="T36" fmla="*/ 983 w 1024"/>
                    <a:gd name="T37" fmla="*/ 38 h 38"/>
                    <a:gd name="T38" fmla="*/ 992 w 1024"/>
                    <a:gd name="T39" fmla="*/ 38 h 38"/>
                    <a:gd name="T40" fmla="*/ 1006 w 1024"/>
                    <a:gd name="T41" fmla="*/ 35 h 38"/>
                    <a:gd name="T42" fmla="*/ 1012 w 1024"/>
                    <a:gd name="T43" fmla="*/ 32 h 38"/>
                    <a:gd name="T44" fmla="*/ 1018 w 1024"/>
                    <a:gd name="T45" fmla="*/ 26 h 38"/>
                    <a:gd name="T46" fmla="*/ 1021 w 1024"/>
                    <a:gd name="T47" fmla="*/ 18 h 38"/>
                    <a:gd name="T48" fmla="*/ 1024 w 1024"/>
                    <a:gd name="T49" fmla="*/ 9 h 38"/>
                    <a:gd name="T50" fmla="*/ 1024 w 1024"/>
                    <a:gd name="T51" fmla="*/ 0 h 38"/>
                    <a:gd name="T52" fmla="*/ 1024 w 1024"/>
                    <a:gd name="T53" fmla="*/ 0 h 38"/>
                    <a:gd name="T54" fmla="*/ 1021 w 1024"/>
                    <a:gd name="T55" fmla="*/ 9 h 38"/>
                    <a:gd name="T56" fmla="*/ 1018 w 1024"/>
                    <a:gd name="T57" fmla="*/ 18 h 38"/>
                    <a:gd name="T58" fmla="*/ 1012 w 1024"/>
                    <a:gd name="T59" fmla="*/ 23 h 38"/>
                    <a:gd name="T60" fmla="*/ 1006 w 1024"/>
                    <a:gd name="T61" fmla="*/ 26 h 38"/>
                    <a:gd name="T62" fmla="*/ 992 w 1024"/>
                    <a:gd name="T63" fmla="*/ 29 h 38"/>
                    <a:gd name="T64" fmla="*/ 983 w 1024"/>
                    <a:gd name="T65" fmla="*/ 29 h 38"/>
                    <a:gd name="T66" fmla="*/ 983 w 1024"/>
                    <a:gd name="T67" fmla="*/ 29 h 38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w 1024"/>
                    <a:gd name="T103" fmla="*/ 0 h 38"/>
                    <a:gd name="T104" fmla="*/ 1024 w 1024"/>
                    <a:gd name="T105" fmla="*/ 38 h 38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T102" t="T103" r="T104" b="T105"/>
                  <a:pathLst>
                    <a:path w="1024" h="38">
                      <a:moveTo>
                        <a:pt x="983" y="29"/>
                      </a:moveTo>
                      <a:lnTo>
                        <a:pt x="41" y="29"/>
                      </a:lnTo>
                      <a:lnTo>
                        <a:pt x="26" y="29"/>
                      </a:lnTo>
                      <a:lnTo>
                        <a:pt x="18" y="26"/>
                      </a:lnTo>
                      <a:lnTo>
                        <a:pt x="12" y="21"/>
                      </a:lnTo>
                      <a:lnTo>
                        <a:pt x="6" y="18"/>
                      </a:lnTo>
                      <a:lnTo>
                        <a:pt x="0" y="6"/>
                      </a:lnTo>
                      <a:lnTo>
                        <a:pt x="0" y="0"/>
                      </a:lnTo>
                      <a:lnTo>
                        <a:pt x="0" y="9"/>
                      </a:lnTo>
                      <a:lnTo>
                        <a:pt x="0" y="15"/>
                      </a:lnTo>
                      <a:lnTo>
                        <a:pt x="6" y="26"/>
                      </a:lnTo>
                      <a:lnTo>
                        <a:pt x="12" y="29"/>
                      </a:lnTo>
                      <a:lnTo>
                        <a:pt x="18" y="35"/>
                      </a:lnTo>
                      <a:lnTo>
                        <a:pt x="26" y="38"/>
                      </a:lnTo>
                      <a:lnTo>
                        <a:pt x="41" y="38"/>
                      </a:lnTo>
                      <a:lnTo>
                        <a:pt x="983" y="38"/>
                      </a:lnTo>
                      <a:lnTo>
                        <a:pt x="992" y="38"/>
                      </a:lnTo>
                      <a:lnTo>
                        <a:pt x="1006" y="35"/>
                      </a:lnTo>
                      <a:lnTo>
                        <a:pt x="1012" y="32"/>
                      </a:lnTo>
                      <a:lnTo>
                        <a:pt x="1018" y="26"/>
                      </a:lnTo>
                      <a:lnTo>
                        <a:pt x="1021" y="18"/>
                      </a:lnTo>
                      <a:lnTo>
                        <a:pt x="1024" y="9"/>
                      </a:lnTo>
                      <a:lnTo>
                        <a:pt x="1024" y="0"/>
                      </a:lnTo>
                      <a:lnTo>
                        <a:pt x="1021" y="9"/>
                      </a:lnTo>
                      <a:lnTo>
                        <a:pt x="1018" y="18"/>
                      </a:lnTo>
                      <a:lnTo>
                        <a:pt x="1012" y="23"/>
                      </a:lnTo>
                      <a:lnTo>
                        <a:pt x="1006" y="26"/>
                      </a:lnTo>
                      <a:lnTo>
                        <a:pt x="992" y="29"/>
                      </a:lnTo>
                      <a:lnTo>
                        <a:pt x="983" y="29"/>
                      </a:lnTo>
                      <a:close/>
                    </a:path>
                  </a:pathLst>
                </a:custGeom>
                <a:solidFill>
                  <a:srgbClr val="997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1531" name="Freeform 202"/>
                <p:cNvSpPr>
                  <a:spLocks noEditPoints="1"/>
                </p:cNvSpPr>
                <p:nvPr/>
              </p:nvSpPr>
              <p:spPr bwMode="auto">
                <a:xfrm>
                  <a:off x="4230" y="2418"/>
                  <a:ext cx="1064" cy="1589"/>
                </a:xfrm>
                <a:custGeom>
                  <a:avLst/>
                  <a:gdLst>
                    <a:gd name="T0" fmla="*/ 1038 w 1064"/>
                    <a:gd name="T1" fmla="*/ 1548 h 1589"/>
                    <a:gd name="T2" fmla="*/ 1003 w 1064"/>
                    <a:gd name="T3" fmla="*/ 1568 h 1589"/>
                    <a:gd name="T4" fmla="*/ 38 w 1064"/>
                    <a:gd name="T5" fmla="*/ 1562 h 1589"/>
                    <a:gd name="T6" fmla="*/ 20 w 1064"/>
                    <a:gd name="T7" fmla="*/ 1527 h 1589"/>
                    <a:gd name="T8" fmla="*/ 26 w 1064"/>
                    <a:gd name="T9" fmla="*/ 214 h 1589"/>
                    <a:gd name="T10" fmla="*/ 61 w 1064"/>
                    <a:gd name="T11" fmla="*/ 196 h 1589"/>
                    <a:gd name="T12" fmla="*/ 406 w 1064"/>
                    <a:gd name="T13" fmla="*/ 255 h 1589"/>
                    <a:gd name="T14" fmla="*/ 988 w 1064"/>
                    <a:gd name="T15" fmla="*/ 1483 h 1589"/>
                    <a:gd name="T16" fmla="*/ 772 w 1064"/>
                    <a:gd name="T17" fmla="*/ 278 h 1589"/>
                    <a:gd name="T18" fmla="*/ 1003 w 1064"/>
                    <a:gd name="T19" fmla="*/ 196 h 1589"/>
                    <a:gd name="T20" fmla="*/ 1032 w 1064"/>
                    <a:gd name="T21" fmla="*/ 205 h 1589"/>
                    <a:gd name="T22" fmla="*/ 1044 w 1064"/>
                    <a:gd name="T23" fmla="*/ 1527 h 1589"/>
                    <a:gd name="T24" fmla="*/ 892 w 1064"/>
                    <a:gd name="T25" fmla="*/ 360 h 1589"/>
                    <a:gd name="T26" fmla="*/ 877 w 1064"/>
                    <a:gd name="T27" fmla="*/ 319 h 1589"/>
                    <a:gd name="T28" fmla="*/ 825 w 1064"/>
                    <a:gd name="T29" fmla="*/ 290 h 1589"/>
                    <a:gd name="T30" fmla="*/ 977 w 1064"/>
                    <a:gd name="T31" fmla="*/ 1472 h 1589"/>
                    <a:gd name="T32" fmla="*/ 87 w 1064"/>
                    <a:gd name="T33" fmla="*/ 290 h 1589"/>
                    <a:gd name="T34" fmla="*/ 219 w 1064"/>
                    <a:gd name="T35" fmla="*/ 296 h 1589"/>
                    <a:gd name="T36" fmla="*/ 178 w 1064"/>
                    <a:gd name="T37" fmla="*/ 331 h 1589"/>
                    <a:gd name="T38" fmla="*/ 193 w 1064"/>
                    <a:gd name="T39" fmla="*/ 366 h 1589"/>
                    <a:gd name="T40" fmla="*/ 871 w 1064"/>
                    <a:gd name="T41" fmla="*/ 407 h 1589"/>
                    <a:gd name="T42" fmla="*/ 193 w 1064"/>
                    <a:gd name="T43" fmla="*/ 366 h 1589"/>
                    <a:gd name="T44" fmla="*/ 427 w 1064"/>
                    <a:gd name="T45" fmla="*/ 191 h 1589"/>
                    <a:gd name="T46" fmla="*/ 476 w 1064"/>
                    <a:gd name="T47" fmla="*/ 150 h 1589"/>
                    <a:gd name="T48" fmla="*/ 456 w 1064"/>
                    <a:gd name="T49" fmla="*/ 97 h 1589"/>
                    <a:gd name="T50" fmla="*/ 468 w 1064"/>
                    <a:gd name="T51" fmla="*/ 53 h 1589"/>
                    <a:gd name="T52" fmla="*/ 517 w 1064"/>
                    <a:gd name="T53" fmla="*/ 21 h 1589"/>
                    <a:gd name="T54" fmla="*/ 561 w 1064"/>
                    <a:gd name="T55" fmla="*/ 27 h 1589"/>
                    <a:gd name="T56" fmla="*/ 602 w 1064"/>
                    <a:gd name="T57" fmla="*/ 68 h 1589"/>
                    <a:gd name="T58" fmla="*/ 608 w 1064"/>
                    <a:gd name="T59" fmla="*/ 112 h 1589"/>
                    <a:gd name="T60" fmla="*/ 579 w 1064"/>
                    <a:gd name="T61" fmla="*/ 161 h 1589"/>
                    <a:gd name="T62" fmla="*/ 637 w 1064"/>
                    <a:gd name="T63" fmla="*/ 270 h 1589"/>
                    <a:gd name="T64" fmla="*/ 845 w 1064"/>
                    <a:gd name="T65" fmla="*/ 319 h 1589"/>
                    <a:gd name="T66" fmla="*/ 871 w 1064"/>
                    <a:gd name="T67" fmla="*/ 354 h 1589"/>
                    <a:gd name="T68" fmla="*/ 201 w 1064"/>
                    <a:gd name="T69" fmla="*/ 331 h 1589"/>
                    <a:gd name="T70" fmla="*/ 242 w 1064"/>
                    <a:gd name="T71" fmla="*/ 310 h 1589"/>
                    <a:gd name="T72" fmla="*/ 1003 w 1064"/>
                    <a:gd name="T73" fmla="*/ 176 h 1589"/>
                    <a:gd name="T74" fmla="*/ 611 w 1064"/>
                    <a:gd name="T75" fmla="*/ 153 h 1589"/>
                    <a:gd name="T76" fmla="*/ 629 w 1064"/>
                    <a:gd name="T77" fmla="*/ 97 h 1589"/>
                    <a:gd name="T78" fmla="*/ 614 w 1064"/>
                    <a:gd name="T79" fmla="*/ 41 h 1589"/>
                    <a:gd name="T80" fmla="*/ 552 w 1064"/>
                    <a:gd name="T81" fmla="*/ 0 h 1589"/>
                    <a:gd name="T82" fmla="*/ 494 w 1064"/>
                    <a:gd name="T83" fmla="*/ 6 h 1589"/>
                    <a:gd name="T84" fmla="*/ 441 w 1064"/>
                    <a:gd name="T85" fmla="*/ 59 h 1589"/>
                    <a:gd name="T86" fmla="*/ 435 w 1064"/>
                    <a:gd name="T87" fmla="*/ 112 h 1589"/>
                    <a:gd name="T88" fmla="*/ 453 w 1064"/>
                    <a:gd name="T89" fmla="*/ 153 h 1589"/>
                    <a:gd name="T90" fmla="*/ 43 w 1064"/>
                    <a:gd name="T91" fmla="*/ 176 h 1589"/>
                    <a:gd name="T92" fmla="*/ 5 w 1064"/>
                    <a:gd name="T93" fmla="*/ 208 h 1589"/>
                    <a:gd name="T94" fmla="*/ 0 w 1064"/>
                    <a:gd name="T95" fmla="*/ 1527 h 1589"/>
                    <a:gd name="T96" fmla="*/ 23 w 1064"/>
                    <a:gd name="T97" fmla="*/ 1574 h 1589"/>
                    <a:gd name="T98" fmla="*/ 1003 w 1064"/>
                    <a:gd name="T99" fmla="*/ 1589 h 1589"/>
                    <a:gd name="T100" fmla="*/ 1044 w 1064"/>
                    <a:gd name="T101" fmla="*/ 1574 h 1589"/>
                    <a:gd name="T102" fmla="*/ 1064 w 1064"/>
                    <a:gd name="T103" fmla="*/ 1527 h 1589"/>
                    <a:gd name="T104" fmla="*/ 1059 w 1064"/>
                    <a:gd name="T105" fmla="*/ 205 h 1589"/>
                    <a:gd name="T106" fmla="*/ 1024 w 1064"/>
                    <a:gd name="T107" fmla="*/ 179 h 1589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w 1064"/>
                    <a:gd name="T163" fmla="*/ 0 h 1589"/>
                    <a:gd name="T164" fmla="*/ 1064 w 1064"/>
                    <a:gd name="T165" fmla="*/ 1589 h 1589"/>
                  </a:gdLst>
                  <a:ahLst/>
                  <a:cxnLst>
                    <a:cxn ang="T108">
                      <a:pos x="T0" y="T1"/>
                    </a:cxn>
                    <a:cxn ang="T109">
                      <a:pos x="T2" y="T3"/>
                    </a:cxn>
                    <a:cxn ang="T110">
                      <a:pos x="T4" y="T5"/>
                    </a:cxn>
                    <a:cxn ang="T111">
                      <a:pos x="T6" y="T7"/>
                    </a:cxn>
                    <a:cxn ang="T112">
                      <a:pos x="T8" y="T9"/>
                    </a:cxn>
                    <a:cxn ang="T113">
                      <a:pos x="T10" y="T11"/>
                    </a:cxn>
                    <a:cxn ang="T114">
                      <a:pos x="T12" y="T13"/>
                    </a:cxn>
                    <a:cxn ang="T115">
                      <a:pos x="T14" y="T15"/>
                    </a:cxn>
                    <a:cxn ang="T116">
                      <a:pos x="T16" y="T17"/>
                    </a:cxn>
                    <a:cxn ang="T117">
                      <a:pos x="T18" y="T19"/>
                    </a:cxn>
                    <a:cxn ang="T118">
                      <a:pos x="T20" y="T21"/>
                    </a:cxn>
                    <a:cxn ang="T119">
                      <a:pos x="T22" y="T23"/>
                    </a:cxn>
                    <a:cxn ang="T120">
                      <a:pos x="T24" y="T25"/>
                    </a:cxn>
                    <a:cxn ang="T121">
                      <a:pos x="T26" y="T27"/>
                    </a:cxn>
                    <a:cxn ang="T122">
                      <a:pos x="T28" y="T29"/>
                    </a:cxn>
                    <a:cxn ang="T123">
                      <a:pos x="T30" y="T31"/>
                    </a:cxn>
                    <a:cxn ang="T124">
                      <a:pos x="T32" y="T33"/>
                    </a:cxn>
                    <a:cxn ang="T125">
                      <a:pos x="T34" y="T35"/>
                    </a:cxn>
                    <a:cxn ang="T126">
                      <a:pos x="T36" y="T37"/>
                    </a:cxn>
                    <a:cxn ang="T127">
                      <a:pos x="T38" y="T39"/>
                    </a:cxn>
                    <a:cxn ang="T128">
                      <a:pos x="T40" y="T41"/>
                    </a:cxn>
                    <a:cxn ang="T129">
                      <a:pos x="T42" y="T43"/>
                    </a:cxn>
                    <a:cxn ang="T130">
                      <a:pos x="T44" y="T45"/>
                    </a:cxn>
                    <a:cxn ang="T131">
                      <a:pos x="T46" y="T47"/>
                    </a:cxn>
                    <a:cxn ang="T132">
                      <a:pos x="T48" y="T49"/>
                    </a:cxn>
                    <a:cxn ang="T133">
                      <a:pos x="T50" y="T51"/>
                    </a:cxn>
                    <a:cxn ang="T134">
                      <a:pos x="T52" y="T53"/>
                    </a:cxn>
                    <a:cxn ang="T135">
                      <a:pos x="T54" y="T55"/>
                    </a:cxn>
                    <a:cxn ang="T136">
                      <a:pos x="T56" y="T57"/>
                    </a:cxn>
                    <a:cxn ang="T137">
                      <a:pos x="T58" y="T59"/>
                    </a:cxn>
                    <a:cxn ang="T138">
                      <a:pos x="T60" y="T61"/>
                    </a:cxn>
                    <a:cxn ang="T139">
                      <a:pos x="T62" y="T63"/>
                    </a:cxn>
                    <a:cxn ang="T140">
                      <a:pos x="T64" y="T65"/>
                    </a:cxn>
                    <a:cxn ang="T141">
                      <a:pos x="T66" y="T67"/>
                    </a:cxn>
                    <a:cxn ang="T142">
                      <a:pos x="T68" y="T69"/>
                    </a:cxn>
                    <a:cxn ang="T143">
                      <a:pos x="T70" y="T71"/>
                    </a:cxn>
                    <a:cxn ang="T144">
                      <a:pos x="T72" y="T73"/>
                    </a:cxn>
                    <a:cxn ang="T145">
                      <a:pos x="T74" y="T75"/>
                    </a:cxn>
                    <a:cxn ang="T146">
                      <a:pos x="T76" y="T77"/>
                    </a:cxn>
                    <a:cxn ang="T147">
                      <a:pos x="T78" y="T79"/>
                    </a:cxn>
                    <a:cxn ang="T148">
                      <a:pos x="T80" y="T81"/>
                    </a:cxn>
                    <a:cxn ang="T149">
                      <a:pos x="T82" y="T83"/>
                    </a:cxn>
                    <a:cxn ang="T150">
                      <a:pos x="T84" y="T85"/>
                    </a:cxn>
                    <a:cxn ang="T151">
                      <a:pos x="T86" y="T87"/>
                    </a:cxn>
                    <a:cxn ang="T152">
                      <a:pos x="T88" y="T89"/>
                    </a:cxn>
                    <a:cxn ang="T153">
                      <a:pos x="T90" y="T91"/>
                    </a:cxn>
                    <a:cxn ang="T154">
                      <a:pos x="T92" y="T93"/>
                    </a:cxn>
                    <a:cxn ang="T155">
                      <a:pos x="T94" y="T95"/>
                    </a:cxn>
                    <a:cxn ang="T156">
                      <a:pos x="T96" y="T97"/>
                    </a:cxn>
                    <a:cxn ang="T157">
                      <a:pos x="T98" y="T99"/>
                    </a:cxn>
                    <a:cxn ang="T158">
                      <a:pos x="T100" y="T101"/>
                    </a:cxn>
                    <a:cxn ang="T159">
                      <a:pos x="T102" y="T103"/>
                    </a:cxn>
                    <a:cxn ang="T160">
                      <a:pos x="T104" y="T105"/>
                    </a:cxn>
                    <a:cxn ang="T161">
                      <a:pos x="T106" y="T107"/>
                    </a:cxn>
                  </a:cxnLst>
                  <a:rect l="T162" t="T163" r="T164" b="T165"/>
                  <a:pathLst>
                    <a:path w="1064" h="1589">
                      <a:moveTo>
                        <a:pt x="1044" y="1527"/>
                      </a:moveTo>
                      <a:lnTo>
                        <a:pt x="1044" y="1527"/>
                      </a:lnTo>
                      <a:lnTo>
                        <a:pt x="1044" y="1536"/>
                      </a:lnTo>
                      <a:lnTo>
                        <a:pt x="1038" y="1548"/>
                      </a:lnTo>
                      <a:lnTo>
                        <a:pt x="1032" y="1556"/>
                      </a:lnTo>
                      <a:lnTo>
                        <a:pt x="1026" y="1562"/>
                      </a:lnTo>
                      <a:lnTo>
                        <a:pt x="1018" y="1565"/>
                      </a:lnTo>
                      <a:lnTo>
                        <a:pt x="1003" y="1568"/>
                      </a:lnTo>
                      <a:lnTo>
                        <a:pt x="61" y="1568"/>
                      </a:lnTo>
                      <a:lnTo>
                        <a:pt x="52" y="1565"/>
                      </a:lnTo>
                      <a:lnTo>
                        <a:pt x="38" y="1562"/>
                      </a:lnTo>
                      <a:lnTo>
                        <a:pt x="32" y="1556"/>
                      </a:lnTo>
                      <a:lnTo>
                        <a:pt x="26" y="1550"/>
                      </a:lnTo>
                      <a:lnTo>
                        <a:pt x="23" y="1539"/>
                      </a:lnTo>
                      <a:lnTo>
                        <a:pt x="20" y="1527"/>
                      </a:lnTo>
                      <a:lnTo>
                        <a:pt x="20" y="234"/>
                      </a:lnTo>
                      <a:lnTo>
                        <a:pt x="20" y="229"/>
                      </a:lnTo>
                      <a:lnTo>
                        <a:pt x="26" y="214"/>
                      </a:lnTo>
                      <a:lnTo>
                        <a:pt x="32" y="208"/>
                      </a:lnTo>
                      <a:lnTo>
                        <a:pt x="38" y="202"/>
                      </a:lnTo>
                      <a:lnTo>
                        <a:pt x="46" y="196"/>
                      </a:lnTo>
                      <a:lnTo>
                        <a:pt x="61" y="196"/>
                      </a:lnTo>
                      <a:lnTo>
                        <a:pt x="406" y="196"/>
                      </a:lnTo>
                      <a:lnTo>
                        <a:pt x="406" y="255"/>
                      </a:lnTo>
                      <a:lnTo>
                        <a:pt x="289" y="278"/>
                      </a:lnTo>
                      <a:lnTo>
                        <a:pt x="76" y="278"/>
                      </a:lnTo>
                      <a:lnTo>
                        <a:pt x="76" y="1483"/>
                      </a:lnTo>
                      <a:lnTo>
                        <a:pt x="988" y="1483"/>
                      </a:lnTo>
                      <a:lnTo>
                        <a:pt x="988" y="278"/>
                      </a:lnTo>
                      <a:lnTo>
                        <a:pt x="983" y="278"/>
                      </a:lnTo>
                      <a:lnTo>
                        <a:pt x="772" y="278"/>
                      </a:lnTo>
                      <a:lnTo>
                        <a:pt x="658" y="255"/>
                      </a:lnTo>
                      <a:lnTo>
                        <a:pt x="658" y="196"/>
                      </a:lnTo>
                      <a:lnTo>
                        <a:pt x="1003" y="196"/>
                      </a:lnTo>
                      <a:lnTo>
                        <a:pt x="1012" y="196"/>
                      </a:lnTo>
                      <a:lnTo>
                        <a:pt x="1026" y="202"/>
                      </a:lnTo>
                      <a:lnTo>
                        <a:pt x="1032" y="205"/>
                      </a:lnTo>
                      <a:lnTo>
                        <a:pt x="1038" y="214"/>
                      </a:lnTo>
                      <a:lnTo>
                        <a:pt x="1041" y="223"/>
                      </a:lnTo>
                      <a:lnTo>
                        <a:pt x="1044" y="234"/>
                      </a:lnTo>
                      <a:lnTo>
                        <a:pt x="1044" y="1527"/>
                      </a:lnTo>
                      <a:close/>
                      <a:moveTo>
                        <a:pt x="172" y="360"/>
                      </a:moveTo>
                      <a:lnTo>
                        <a:pt x="172" y="427"/>
                      </a:lnTo>
                      <a:lnTo>
                        <a:pt x="892" y="427"/>
                      </a:lnTo>
                      <a:lnTo>
                        <a:pt x="892" y="360"/>
                      </a:lnTo>
                      <a:lnTo>
                        <a:pt x="889" y="343"/>
                      </a:lnTo>
                      <a:lnTo>
                        <a:pt x="886" y="331"/>
                      </a:lnTo>
                      <a:lnTo>
                        <a:pt x="877" y="319"/>
                      </a:lnTo>
                      <a:lnTo>
                        <a:pt x="868" y="310"/>
                      </a:lnTo>
                      <a:lnTo>
                        <a:pt x="857" y="302"/>
                      </a:lnTo>
                      <a:lnTo>
                        <a:pt x="845" y="296"/>
                      </a:lnTo>
                      <a:lnTo>
                        <a:pt x="825" y="290"/>
                      </a:lnTo>
                      <a:lnTo>
                        <a:pt x="977" y="290"/>
                      </a:lnTo>
                      <a:lnTo>
                        <a:pt x="977" y="1472"/>
                      </a:lnTo>
                      <a:lnTo>
                        <a:pt x="87" y="1472"/>
                      </a:lnTo>
                      <a:lnTo>
                        <a:pt x="87" y="290"/>
                      </a:lnTo>
                      <a:lnTo>
                        <a:pt x="237" y="290"/>
                      </a:lnTo>
                      <a:lnTo>
                        <a:pt x="219" y="296"/>
                      </a:lnTo>
                      <a:lnTo>
                        <a:pt x="207" y="302"/>
                      </a:lnTo>
                      <a:lnTo>
                        <a:pt x="196" y="310"/>
                      </a:lnTo>
                      <a:lnTo>
                        <a:pt x="187" y="319"/>
                      </a:lnTo>
                      <a:lnTo>
                        <a:pt x="178" y="331"/>
                      </a:lnTo>
                      <a:lnTo>
                        <a:pt x="175" y="343"/>
                      </a:lnTo>
                      <a:lnTo>
                        <a:pt x="172" y="360"/>
                      </a:lnTo>
                      <a:close/>
                      <a:moveTo>
                        <a:pt x="193" y="366"/>
                      </a:moveTo>
                      <a:lnTo>
                        <a:pt x="871" y="366"/>
                      </a:lnTo>
                      <a:lnTo>
                        <a:pt x="871" y="407"/>
                      </a:lnTo>
                      <a:lnTo>
                        <a:pt x="193" y="407"/>
                      </a:lnTo>
                      <a:lnTo>
                        <a:pt x="193" y="366"/>
                      </a:lnTo>
                      <a:close/>
                      <a:moveTo>
                        <a:pt x="427" y="270"/>
                      </a:moveTo>
                      <a:lnTo>
                        <a:pt x="427" y="270"/>
                      </a:lnTo>
                      <a:lnTo>
                        <a:pt x="427" y="191"/>
                      </a:lnTo>
                      <a:lnTo>
                        <a:pt x="473" y="167"/>
                      </a:lnTo>
                      <a:lnTo>
                        <a:pt x="485" y="161"/>
                      </a:lnTo>
                      <a:lnTo>
                        <a:pt x="476" y="150"/>
                      </a:lnTo>
                      <a:lnTo>
                        <a:pt x="468" y="138"/>
                      </a:lnTo>
                      <a:lnTo>
                        <a:pt x="462" y="126"/>
                      </a:lnTo>
                      <a:lnTo>
                        <a:pt x="456" y="112"/>
                      </a:lnTo>
                      <a:lnTo>
                        <a:pt x="456" y="97"/>
                      </a:lnTo>
                      <a:lnTo>
                        <a:pt x="456" y="82"/>
                      </a:lnTo>
                      <a:lnTo>
                        <a:pt x="462" y="68"/>
                      </a:lnTo>
                      <a:lnTo>
                        <a:pt x="468" y="53"/>
                      </a:lnTo>
                      <a:lnTo>
                        <a:pt x="476" y="41"/>
                      </a:lnTo>
                      <a:lnTo>
                        <a:pt x="488" y="33"/>
                      </a:lnTo>
                      <a:lnTo>
                        <a:pt x="503" y="27"/>
                      </a:lnTo>
                      <a:lnTo>
                        <a:pt x="517" y="21"/>
                      </a:lnTo>
                      <a:lnTo>
                        <a:pt x="532" y="21"/>
                      </a:lnTo>
                      <a:lnTo>
                        <a:pt x="547" y="21"/>
                      </a:lnTo>
                      <a:lnTo>
                        <a:pt x="561" y="27"/>
                      </a:lnTo>
                      <a:lnTo>
                        <a:pt x="576" y="33"/>
                      </a:lnTo>
                      <a:lnTo>
                        <a:pt x="588" y="41"/>
                      </a:lnTo>
                      <a:lnTo>
                        <a:pt x="596" y="53"/>
                      </a:lnTo>
                      <a:lnTo>
                        <a:pt x="602" y="68"/>
                      </a:lnTo>
                      <a:lnTo>
                        <a:pt x="608" y="82"/>
                      </a:lnTo>
                      <a:lnTo>
                        <a:pt x="608" y="97"/>
                      </a:lnTo>
                      <a:lnTo>
                        <a:pt x="608" y="112"/>
                      </a:lnTo>
                      <a:lnTo>
                        <a:pt x="602" y="126"/>
                      </a:lnTo>
                      <a:lnTo>
                        <a:pt x="596" y="138"/>
                      </a:lnTo>
                      <a:lnTo>
                        <a:pt x="588" y="150"/>
                      </a:lnTo>
                      <a:lnTo>
                        <a:pt x="579" y="161"/>
                      </a:lnTo>
                      <a:lnTo>
                        <a:pt x="637" y="191"/>
                      </a:lnTo>
                      <a:lnTo>
                        <a:pt x="637" y="270"/>
                      </a:lnTo>
                      <a:lnTo>
                        <a:pt x="822" y="310"/>
                      </a:lnTo>
                      <a:lnTo>
                        <a:pt x="830" y="313"/>
                      </a:lnTo>
                      <a:lnTo>
                        <a:pt x="845" y="319"/>
                      </a:lnTo>
                      <a:lnTo>
                        <a:pt x="854" y="325"/>
                      </a:lnTo>
                      <a:lnTo>
                        <a:pt x="863" y="331"/>
                      </a:lnTo>
                      <a:lnTo>
                        <a:pt x="868" y="343"/>
                      </a:lnTo>
                      <a:lnTo>
                        <a:pt x="871" y="354"/>
                      </a:lnTo>
                      <a:lnTo>
                        <a:pt x="193" y="354"/>
                      </a:lnTo>
                      <a:lnTo>
                        <a:pt x="196" y="343"/>
                      </a:lnTo>
                      <a:lnTo>
                        <a:pt x="201" y="331"/>
                      </a:lnTo>
                      <a:lnTo>
                        <a:pt x="210" y="325"/>
                      </a:lnTo>
                      <a:lnTo>
                        <a:pt x="219" y="319"/>
                      </a:lnTo>
                      <a:lnTo>
                        <a:pt x="234" y="313"/>
                      </a:lnTo>
                      <a:lnTo>
                        <a:pt x="242" y="310"/>
                      </a:lnTo>
                      <a:lnTo>
                        <a:pt x="418" y="272"/>
                      </a:lnTo>
                      <a:lnTo>
                        <a:pt x="427" y="270"/>
                      </a:lnTo>
                      <a:close/>
                      <a:moveTo>
                        <a:pt x="1003" y="176"/>
                      </a:moveTo>
                      <a:lnTo>
                        <a:pt x="655" y="176"/>
                      </a:lnTo>
                      <a:lnTo>
                        <a:pt x="611" y="153"/>
                      </a:lnTo>
                      <a:lnTo>
                        <a:pt x="620" y="141"/>
                      </a:lnTo>
                      <a:lnTo>
                        <a:pt x="626" y="126"/>
                      </a:lnTo>
                      <a:lnTo>
                        <a:pt x="629" y="112"/>
                      </a:lnTo>
                      <a:lnTo>
                        <a:pt x="629" y="97"/>
                      </a:lnTo>
                      <a:lnTo>
                        <a:pt x="629" y="77"/>
                      </a:lnTo>
                      <a:lnTo>
                        <a:pt x="623" y="59"/>
                      </a:lnTo>
                      <a:lnTo>
                        <a:pt x="614" y="41"/>
                      </a:lnTo>
                      <a:lnTo>
                        <a:pt x="602" y="27"/>
                      </a:lnTo>
                      <a:lnTo>
                        <a:pt x="588" y="15"/>
                      </a:lnTo>
                      <a:lnTo>
                        <a:pt x="570" y="6"/>
                      </a:lnTo>
                      <a:lnTo>
                        <a:pt x="552" y="0"/>
                      </a:lnTo>
                      <a:lnTo>
                        <a:pt x="532" y="0"/>
                      </a:lnTo>
                      <a:lnTo>
                        <a:pt x="512" y="0"/>
                      </a:lnTo>
                      <a:lnTo>
                        <a:pt x="494" y="6"/>
                      </a:lnTo>
                      <a:lnTo>
                        <a:pt x="476" y="15"/>
                      </a:lnTo>
                      <a:lnTo>
                        <a:pt x="462" y="27"/>
                      </a:lnTo>
                      <a:lnTo>
                        <a:pt x="450" y="41"/>
                      </a:lnTo>
                      <a:lnTo>
                        <a:pt x="441" y="59"/>
                      </a:lnTo>
                      <a:lnTo>
                        <a:pt x="435" y="77"/>
                      </a:lnTo>
                      <a:lnTo>
                        <a:pt x="435" y="97"/>
                      </a:lnTo>
                      <a:lnTo>
                        <a:pt x="435" y="112"/>
                      </a:lnTo>
                      <a:lnTo>
                        <a:pt x="438" y="126"/>
                      </a:lnTo>
                      <a:lnTo>
                        <a:pt x="444" y="141"/>
                      </a:lnTo>
                      <a:lnTo>
                        <a:pt x="453" y="153"/>
                      </a:lnTo>
                      <a:lnTo>
                        <a:pt x="409" y="176"/>
                      </a:lnTo>
                      <a:lnTo>
                        <a:pt x="61" y="176"/>
                      </a:lnTo>
                      <a:lnTo>
                        <a:pt x="43" y="176"/>
                      </a:lnTo>
                      <a:lnTo>
                        <a:pt x="32" y="182"/>
                      </a:lnTo>
                      <a:lnTo>
                        <a:pt x="20" y="188"/>
                      </a:lnTo>
                      <a:lnTo>
                        <a:pt x="11" y="196"/>
                      </a:lnTo>
                      <a:lnTo>
                        <a:pt x="5" y="208"/>
                      </a:lnTo>
                      <a:lnTo>
                        <a:pt x="2" y="217"/>
                      </a:lnTo>
                      <a:lnTo>
                        <a:pt x="0" y="234"/>
                      </a:lnTo>
                      <a:lnTo>
                        <a:pt x="0" y="1527"/>
                      </a:lnTo>
                      <a:lnTo>
                        <a:pt x="2" y="1545"/>
                      </a:lnTo>
                      <a:lnTo>
                        <a:pt x="5" y="1556"/>
                      </a:lnTo>
                      <a:lnTo>
                        <a:pt x="14" y="1568"/>
                      </a:lnTo>
                      <a:lnTo>
                        <a:pt x="23" y="1574"/>
                      </a:lnTo>
                      <a:lnTo>
                        <a:pt x="32" y="1580"/>
                      </a:lnTo>
                      <a:lnTo>
                        <a:pt x="40" y="1586"/>
                      </a:lnTo>
                      <a:lnTo>
                        <a:pt x="61" y="1589"/>
                      </a:lnTo>
                      <a:lnTo>
                        <a:pt x="1003" y="1589"/>
                      </a:lnTo>
                      <a:lnTo>
                        <a:pt x="1021" y="1586"/>
                      </a:lnTo>
                      <a:lnTo>
                        <a:pt x="1032" y="1580"/>
                      </a:lnTo>
                      <a:lnTo>
                        <a:pt x="1044" y="1574"/>
                      </a:lnTo>
                      <a:lnTo>
                        <a:pt x="1053" y="1565"/>
                      </a:lnTo>
                      <a:lnTo>
                        <a:pt x="1059" y="1556"/>
                      </a:lnTo>
                      <a:lnTo>
                        <a:pt x="1062" y="1545"/>
                      </a:lnTo>
                      <a:lnTo>
                        <a:pt x="1064" y="1527"/>
                      </a:lnTo>
                      <a:lnTo>
                        <a:pt x="1064" y="234"/>
                      </a:lnTo>
                      <a:lnTo>
                        <a:pt x="1062" y="220"/>
                      </a:lnTo>
                      <a:lnTo>
                        <a:pt x="1059" y="205"/>
                      </a:lnTo>
                      <a:lnTo>
                        <a:pt x="1050" y="196"/>
                      </a:lnTo>
                      <a:lnTo>
                        <a:pt x="1041" y="188"/>
                      </a:lnTo>
                      <a:lnTo>
                        <a:pt x="1032" y="182"/>
                      </a:lnTo>
                      <a:lnTo>
                        <a:pt x="1024" y="179"/>
                      </a:lnTo>
                      <a:lnTo>
                        <a:pt x="1003" y="17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1532" name="Freeform 203"/>
                <p:cNvSpPr>
                  <a:spLocks/>
                </p:cNvSpPr>
                <p:nvPr/>
              </p:nvSpPr>
              <p:spPr bwMode="auto">
                <a:xfrm>
                  <a:off x="4317" y="2717"/>
                  <a:ext cx="890" cy="1173"/>
                </a:xfrm>
                <a:custGeom>
                  <a:avLst/>
                  <a:gdLst>
                    <a:gd name="T0" fmla="*/ 805 w 890"/>
                    <a:gd name="T1" fmla="*/ 61 h 1173"/>
                    <a:gd name="T2" fmla="*/ 805 w 890"/>
                    <a:gd name="T3" fmla="*/ 128 h 1173"/>
                    <a:gd name="T4" fmla="*/ 85 w 890"/>
                    <a:gd name="T5" fmla="*/ 128 h 1173"/>
                    <a:gd name="T6" fmla="*/ 85 w 890"/>
                    <a:gd name="T7" fmla="*/ 61 h 1173"/>
                    <a:gd name="T8" fmla="*/ 85 w 890"/>
                    <a:gd name="T9" fmla="*/ 61 h 1173"/>
                    <a:gd name="T10" fmla="*/ 85 w 890"/>
                    <a:gd name="T11" fmla="*/ 50 h 1173"/>
                    <a:gd name="T12" fmla="*/ 88 w 890"/>
                    <a:gd name="T13" fmla="*/ 38 h 1173"/>
                    <a:gd name="T14" fmla="*/ 97 w 890"/>
                    <a:gd name="T15" fmla="*/ 23 h 1173"/>
                    <a:gd name="T16" fmla="*/ 111 w 890"/>
                    <a:gd name="T17" fmla="*/ 9 h 1173"/>
                    <a:gd name="T18" fmla="*/ 126 w 890"/>
                    <a:gd name="T19" fmla="*/ 0 h 1173"/>
                    <a:gd name="T20" fmla="*/ 0 w 890"/>
                    <a:gd name="T21" fmla="*/ 0 h 1173"/>
                    <a:gd name="T22" fmla="*/ 0 w 890"/>
                    <a:gd name="T23" fmla="*/ 0 h 1173"/>
                    <a:gd name="T24" fmla="*/ 0 w 890"/>
                    <a:gd name="T25" fmla="*/ 1173 h 1173"/>
                    <a:gd name="T26" fmla="*/ 0 w 890"/>
                    <a:gd name="T27" fmla="*/ 1173 h 1173"/>
                    <a:gd name="T28" fmla="*/ 890 w 890"/>
                    <a:gd name="T29" fmla="*/ 1173 h 1173"/>
                    <a:gd name="T30" fmla="*/ 890 w 890"/>
                    <a:gd name="T31" fmla="*/ 1173 h 1173"/>
                    <a:gd name="T32" fmla="*/ 890 w 890"/>
                    <a:gd name="T33" fmla="*/ 0 h 1173"/>
                    <a:gd name="T34" fmla="*/ 764 w 890"/>
                    <a:gd name="T35" fmla="*/ 0 h 1173"/>
                    <a:gd name="T36" fmla="*/ 764 w 890"/>
                    <a:gd name="T37" fmla="*/ 0 h 1173"/>
                    <a:gd name="T38" fmla="*/ 779 w 890"/>
                    <a:gd name="T39" fmla="*/ 9 h 1173"/>
                    <a:gd name="T40" fmla="*/ 793 w 890"/>
                    <a:gd name="T41" fmla="*/ 23 h 1173"/>
                    <a:gd name="T42" fmla="*/ 802 w 890"/>
                    <a:gd name="T43" fmla="*/ 38 h 1173"/>
                    <a:gd name="T44" fmla="*/ 805 w 890"/>
                    <a:gd name="T45" fmla="*/ 50 h 1173"/>
                    <a:gd name="T46" fmla="*/ 805 w 890"/>
                    <a:gd name="T47" fmla="*/ 61 h 1173"/>
                    <a:gd name="T48" fmla="*/ 805 w 890"/>
                    <a:gd name="T49" fmla="*/ 61 h 1173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890"/>
                    <a:gd name="T76" fmla="*/ 0 h 1173"/>
                    <a:gd name="T77" fmla="*/ 890 w 890"/>
                    <a:gd name="T78" fmla="*/ 1173 h 1173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890" h="1173">
                      <a:moveTo>
                        <a:pt x="805" y="61"/>
                      </a:moveTo>
                      <a:lnTo>
                        <a:pt x="805" y="128"/>
                      </a:lnTo>
                      <a:lnTo>
                        <a:pt x="85" y="128"/>
                      </a:lnTo>
                      <a:lnTo>
                        <a:pt x="85" y="61"/>
                      </a:lnTo>
                      <a:lnTo>
                        <a:pt x="85" y="50"/>
                      </a:lnTo>
                      <a:lnTo>
                        <a:pt x="88" y="38"/>
                      </a:lnTo>
                      <a:lnTo>
                        <a:pt x="97" y="23"/>
                      </a:lnTo>
                      <a:lnTo>
                        <a:pt x="111" y="9"/>
                      </a:lnTo>
                      <a:lnTo>
                        <a:pt x="126" y="0"/>
                      </a:lnTo>
                      <a:lnTo>
                        <a:pt x="0" y="0"/>
                      </a:lnTo>
                      <a:lnTo>
                        <a:pt x="0" y="1173"/>
                      </a:lnTo>
                      <a:lnTo>
                        <a:pt x="890" y="1173"/>
                      </a:lnTo>
                      <a:lnTo>
                        <a:pt x="890" y="0"/>
                      </a:lnTo>
                      <a:lnTo>
                        <a:pt x="764" y="0"/>
                      </a:lnTo>
                      <a:lnTo>
                        <a:pt x="779" y="9"/>
                      </a:lnTo>
                      <a:lnTo>
                        <a:pt x="793" y="23"/>
                      </a:lnTo>
                      <a:lnTo>
                        <a:pt x="802" y="38"/>
                      </a:lnTo>
                      <a:lnTo>
                        <a:pt x="805" y="50"/>
                      </a:lnTo>
                      <a:lnTo>
                        <a:pt x="805" y="6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1533" name="Freeform 204"/>
                <p:cNvSpPr>
                  <a:spLocks/>
                </p:cNvSpPr>
                <p:nvPr/>
              </p:nvSpPr>
              <p:spPr bwMode="auto">
                <a:xfrm>
                  <a:off x="4317" y="2717"/>
                  <a:ext cx="890" cy="1173"/>
                </a:xfrm>
                <a:custGeom>
                  <a:avLst/>
                  <a:gdLst>
                    <a:gd name="T0" fmla="*/ 805 w 890"/>
                    <a:gd name="T1" fmla="*/ 61 h 1173"/>
                    <a:gd name="T2" fmla="*/ 805 w 890"/>
                    <a:gd name="T3" fmla="*/ 128 h 1173"/>
                    <a:gd name="T4" fmla="*/ 85 w 890"/>
                    <a:gd name="T5" fmla="*/ 128 h 1173"/>
                    <a:gd name="T6" fmla="*/ 85 w 890"/>
                    <a:gd name="T7" fmla="*/ 61 h 1173"/>
                    <a:gd name="T8" fmla="*/ 85 w 890"/>
                    <a:gd name="T9" fmla="*/ 61 h 1173"/>
                    <a:gd name="T10" fmla="*/ 85 w 890"/>
                    <a:gd name="T11" fmla="*/ 50 h 1173"/>
                    <a:gd name="T12" fmla="*/ 88 w 890"/>
                    <a:gd name="T13" fmla="*/ 38 h 1173"/>
                    <a:gd name="T14" fmla="*/ 97 w 890"/>
                    <a:gd name="T15" fmla="*/ 23 h 1173"/>
                    <a:gd name="T16" fmla="*/ 111 w 890"/>
                    <a:gd name="T17" fmla="*/ 9 h 1173"/>
                    <a:gd name="T18" fmla="*/ 126 w 890"/>
                    <a:gd name="T19" fmla="*/ 0 h 1173"/>
                    <a:gd name="T20" fmla="*/ 0 w 890"/>
                    <a:gd name="T21" fmla="*/ 0 h 1173"/>
                    <a:gd name="T22" fmla="*/ 0 w 890"/>
                    <a:gd name="T23" fmla="*/ 0 h 1173"/>
                    <a:gd name="T24" fmla="*/ 0 w 890"/>
                    <a:gd name="T25" fmla="*/ 1173 h 1173"/>
                    <a:gd name="T26" fmla="*/ 0 w 890"/>
                    <a:gd name="T27" fmla="*/ 1173 h 1173"/>
                    <a:gd name="T28" fmla="*/ 890 w 890"/>
                    <a:gd name="T29" fmla="*/ 1173 h 1173"/>
                    <a:gd name="T30" fmla="*/ 890 w 890"/>
                    <a:gd name="T31" fmla="*/ 1173 h 1173"/>
                    <a:gd name="T32" fmla="*/ 890 w 890"/>
                    <a:gd name="T33" fmla="*/ 0 h 1173"/>
                    <a:gd name="T34" fmla="*/ 764 w 890"/>
                    <a:gd name="T35" fmla="*/ 0 h 1173"/>
                    <a:gd name="T36" fmla="*/ 764 w 890"/>
                    <a:gd name="T37" fmla="*/ 0 h 1173"/>
                    <a:gd name="T38" fmla="*/ 779 w 890"/>
                    <a:gd name="T39" fmla="*/ 9 h 1173"/>
                    <a:gd name="T40" fmla="*/ 793 w 890"/>
                    <a:gd name="T41" fmla="*/ 23 h 1173"/>
                    <a:gd name="T42" fmla="*/ 802 w 890"/>
                    <a:gd name="T43" fmla="*/ 38 h 1173"/>
                    <a:gd name="T44" fmla="*/ 805 w 890"/>
                    <a:gd name="T45" fmla="*/ 50 h 1173"/>
                    <a:gd name="T46" fmla="*/ 805 w 890"/>
                    <a:gd name="T47" fmla="*/ 61 h 1173"/>
                    <a:gd name="T48" fmla="*/ 805 w 890"/>
                    <a:gd name="T49" fmla="*/ 61 h 1173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890"/>
                    <a:gd name="T76" fmla="*/ 0 h 1173"/>
                    <a:gd name="T77" fmla="*/ 890 w 890"/>
                    <a:gd name="T78" fmla="*/ 1173 h 1173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890" h="1173">
                      <a:moveTo>
                        <a:pt x="805" y="61"/>
                      </a:moveTo>
                      <a:lnTo>
                        <a:pt x="805" y="128"/>
                      </a:lnTo>
                      <a:lnTo>
                        <a:pt x="85" y="128"/>
                      </a:lnTo>
                      <a:lnTo>
                        <a:pt x="85" y="61"/>
                      </a:lnTo>
                      <a:lnTo>
                        <a:pt x="85" y="50"/>
                      </a:lnTo>
                      <a:lnTo>
                        <a:pt x="88" y="38"/>
                      </a:lnTo>
                      <a:lnTo>
                        <a:pt x="97" y="23"/>
                      </a:lnTo>
                      <a:lnTo>
                        <a:pt x="111" y="9"/>
                      </a:lnTo>
                      <a:lnTo>
                        <a:pt x="126" y="0"/>
                      </a:lnTo>
                      <a:lnTo>
                        <a:pt x="0" y="0"/>
                      </a:lnTo>
                      <a:lnTo>
                        <a:pt x="0" y="1173"/>
                      </a:lnTo>
                      <a:lnTo>
                        <a:pt x="890" y="1173"/>
                      </a:lnTo>
                      <a:lnTo>
                        <a:pt x="890" y="0"/>
                      </a:lnTo>
                      <a:lnTo>
                        <a:pt x="764" y="0"/>
                      </a:lnTo>
                      <a:lnTo>
                        <a:pt x="779" y="9"/>
                      </a:lnTo>
                      <a:lnTo>
                        <a:pt x="793" y="23"/>
                      </a:lnTo>
                      <a:lnTo>
                        <a:pt x="802" y="38"/>
                      </a:lnTo>
                      <a:lnTo>
                        <a:pt x="805" y="50"/>
                      </a:lnTo>
                      <a:lnTo>
                        <a:pt x="805" y="6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1534" name="Freeform 205"/>
                <p:cNvSpPr>
                  <a:spLocks/>
                </p:cNvSpPr>
                <p:nvPr/>
              </p:nvSpPr>
              <p:spPr bwMode="auto">
                <a:xfrm>
                  <a:off x="4317" y="3094"/>
                  <a:ext cx="890" cy="796"/>
                </a:xfrm>
                <a:custGeom>
                  <a:avLst/>
                  <a:gdLst>
                    <a:gd name="T0" fmla="*/ 749 w 890"/>
                    <a:gd name="T1" fmla="*/ 339 h 796"/>
                    <a:gd name="T2" fmla="*/ 749 w 890"/>
                    <a:gd name="T3" fmla="*/ 339 h 796"/>
                    <a:gd name="T4" fmla="*/ 714 w 890"/>
                    <a:gd name="T5" fmla="*/ 336 h 796"/>
                    <a:gd name="T6" fmla="*/ 679 w 890"/>
                    <a:gd name="T7" fmla="*/ 331 h 796"/>
                    <a:gd name="T8" fmla="*/ 644 w 890"/>
                    <a:gd name="T9" fmla="*/ 325 h 796"/>
                    <a:gd name="T10" fmla="*/ 609 w 890"/>
                    <a:gd name="T11" fmla="*/ 313 h 796"/>
                    <a:gd name="T12" fmla="*/ 609 w 890"/>
                    <a:gd name="T13" fmla="*/ 313 h 796"/>
                    <a:gd name="T14" fmla="*/ 559 w 890"/>
                    <a:gd name="T15" fmla="*/ 295 h 796"/>
                    <a:gd name="T16" fmla="*/ 512 w 890"/>
                    <a:gd name="T17" fmla="*/ 275 h 796"/>
                    <a:gd name="T18" fmla="*/ 465 w 890"/>
                    <a:gd name="T19" fmla="*/ 249 h 796"/>
                    <a:gd name="T20" fmla="*/ 422 w 890"/>
                    <a:gd name="T21" fmla="*/ 219 h 796"/>
                    <a:gd name="T22" fmla="*/ 334 w 890"/>
                    <a:gd name="T23" fmla="*/ 158 h 796"/>
                    <a:gd name="T24" fmla="*/ 249 w 890"/>
                    <a:gd name="T25" fmla="*/ 97 h 796"/>
                    <a:gd name="T26" fmla="*/ 249 w 890"/>
                    <a:gd name="T27" fmla="*/ 97 h 796"/>
                    <a:gd name="T28" fmla="*/ 199 w 890"/>
                    <a:gd name="T29" fmla="*/ 64 h 796"/>
                    <a:gd name="T30" fmla="*/ 150 w 890"/>
                    <a:gd name="T31" fmla="*/ 38 h 796"/>
                    <a:gd name="T32" fmla="*/ 94 w 890"/>
                    <a:gd name="T33" fmla="*/ 18 h 796"/>
                    <a:gd name="T34" fmla="*/ 38 w 890"/>
                    <a:gd name="T35" fmla="*/ 3 h 796"/>
                    <a:gd name="T36" fmla="*/ 38 w 890"/>
                    <a:gd name="T37" fmla="*/ 3 h 796"/>
                    <a:gd name="T38" fmla="*/ 0 w 890"/>
                    <a:gd name="T39" fmla="*/ 0 h 796"/>
                    <a:gd name="T40" fmla="*/ 0 w 890"/>
                    <a:gd name="T41" fmla="*/ 0 h 796"/>
                    <a:gd name="T42" fmla="*/ 0 w 890"/>
                    <a:gd name="T43" fmla="*/ 796 h 796"/>
                    <a:gd name="T44" fmla="*/ 0 w 890"/>
                    <a:gd name="T45" fmla="*/ 796 h 796"/>
                    <a:gd name="T46" fmla="*/ 890 w 890"/>
                    <a:gd name="T47" fmla="*/ 796 h 796"/>
                    <a:gd name="T48" fmla="*/ 890 w 890"/>
                    <a:gd name="T49" fmla="*/ 796 h 796"/>
                    <a:gd name="T50" fmla="*/ 890 w 890"/>
                    <a:gd name="T51" fmla="*/ 333 h 796"/>
                    <a:gd name="T52" fmla="*/ 890 w 890"/>
                    <a:gd name="T53" fmla="*/ 333 h 796"/>
                    <a:gd name="T54" fmla="*/ 820 w 890"/>
                    <a:gd name="T55" fmla="*/ 339 h 796"/>
                    <a:gd name="T56" fmla="*/ 784 w 890"/>
                    <a:gd name="T57" fmla="*/ 339 h 796"/>
                    <a:gd name="T58" fmla="*/ 749 w 890"/>
                    <a:gd name="T59" fmla="*/ 339 h 796"/>
                    <a:gd name="T60" fmla="*/ 749 w 890"/>
                    <a:gd name="T61" fmla="*/ 339 h 79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w 890"/>
                    <a:gd name="T94" fmla="*/ 0 h 796"/>
                    <a:gd name="T95" fmla="*/ 890 w 890"/>
                    <a:gd name="T96" fmla="*/ 796 h 796"/>
                  </a:gdLst>
                  <a:ahLst/>
                  <a:cxnLst>
                    <a:cxn ang="T62">
                      <a:pos x="T0" y="T1"/>
                    </a:cxn>
                    <a:cxn ang="T63">
                      <a:pos x="T2" y="T3"/>
                    </a:cxn>
                    <a:cxn ang="T64">
                      <a:pos x="T4" y="T5"/>
                    </a:cxn>
                    <a:cxn ang="T65">
                      <a:pos x="T6" y="T7"/>
                    </a:cxn>
                    <a:cxn ang="T66">
                      <a:pos x="T8" y="T9"/>
                    </a:cxn>
                    <a:cxn ang="T67">
                      <a:pos x="T10" y="T11"/>
                    </a:cxn>
                    <a:cxn ang="T68">
                      <a:pos x="T12" y="T13"/>
                    </a:cxn>
                    <a:cxn ang="T69">
                      <a:pos x="T14" y="T15"/>
                    </a:cxn>
                    <a:cxn ang="T70">
                      <a:pos x="T16" y="T17"/>
                    </a:cxn>
                    <a:cxn ang="T71">
                      <a:pos x="T18" y="T19"/>
                    </a:cxn>
                    <a:cxn ang="T72">
                      <a:pos x="T20" y="T21"/>
                    </a:cxn>
                    <a:cxn ang="T73">
                      <a:pos x="T22" y="T23"/>
                    </a:cxn>
                    <a:cxn ang="T74">
                      <a:pos x="T24" y="T25"/>
                    </a:cxn>
                    <a:cxn ang="T75">
                      <a:pos x="T26" y="T27"/>
                    </a:cxn>
                    <a:cxn ang="T76">
                      <a:pos x="T28" y="T29"/>
                    </a:cxn>
                    <a:cxn ang="T77">
                      <a:pos x="T30" y="T31"/>
                    </a:cxn>
                    <a:cxn ang="T78">
                      <a:pos x="T32" y="T33"/>
                    </a:cxn>
                    <a:cxn ang="T79">
                      <a:pos x="T34" y="T35"/>
                    </a:cxn>
                    <a:cxn ang="T80">
                      <a:pos x="T36" y="T37"/>
                    </a:cxn>
                    <a:cxn ang="T81">
                      <a:pos x="T38" y="T39"/>
                    </a:cxn>
                    <a:cxn ang="T82">
                      <a:pos x="T40" y="T41"/>
                    </a:cxn>
                    <a:cxn ang="T83">
                      <a:pos x="T42" y="T43"/>
                    </a:cxn>
                    <a:cxn ang="T84">
                      <a:pos x="T44" y="T45"/>
                    </a:cxn>
                    <a:cxn ang="T85">
                      <a:pos x="T46" y="T47"/>
                    </a:cxn>
                    <a:cxn ang="T86">
                      <a:pos x="T48" y="T49"/>
                    </a:cxn>
                    <a:cxn ang="T87">
                      <a:pos x="T50" y="T51"/>
                    </a:cxn>
                    <a:cxn ang="T88">
                      <a:pos x="T52" y="T53"/>
                    </a:cxn>
                    <a:cxn ang="T89">
                      <a:pos x="T54" y="T55"/>
                    </a:cxn>
                    <a:cxn ang="T90">
                      <a:pos x="T56" y="T57"/>
                    </a:cxn>
                    <a:cxn ang="T91">
                      <a:pos x="T58" y="T59"/>
                    </a:cxn>
                    <a:cxn ang="T92">
                      <a:pos x="T60" y="T61"/>
                    </a:cxn>
                  </a:cxnLst>
                  <a:rect l="T93" t="T94" r="T95" b="T96"/>
                  <a:pathLst>
                    <a:path w="890" h="796">
                      <a:moveTo>
                        <a:pt x="749" y="339"/>
                      </a:moveTo>
                      <a:lnTo>
                        <a:pt x="749" y="339"/>
                      </a:lnTo>
                      <a:lnTo>
                        <a:pt x="714" y="336"/>
                      </a:lnTo>
                      <a:lnTo>
                        <a:pt x="679" y="331"/>
                      </a:lnTo>
                      <a:lnTo>
                        <a:pt x="644" y="325"/>
                      </a:lnTo>
                      <a:lnTo>
                        <a:pt x="609" y="313"/>
                      </a:lnTo>
                      <a:lnTo>
                        <a:pt x="559" y="295"/>
                      </a:lnTo>
                      <a:lnTo>
                        <a:pt x="512" y="275"/>
                      </a:lnTo>
                      <a:lnTo>
                        <a:pt x="465" y="249"/>
                      </a:lnTo>
                      <a:lnTo>
                        <a:pt x="422" y="219"/>
                      </a:lnTo>
                      <a:lnTo>
                        <a:pt x="334" y="158"/>
                      </a:lnTo>
                      <a:lnTo>
                        <a:pt x="249" y="97"/>
                      </a:lnTo>
                      <a:lnTo>
                        <a:pt x="199" y="64"/>
                      </a:lnTo>
                      <a:lnTo>
                        <a:pt x="150" y="38"/>
                      </a:lnTo>
                      <a:lnTo>
                        <a:pt x="94" y="18"/>
                      </a:lnTo>
                      <a:lnTo>
                        <a:pt x="38" y="3"/>
                      </a:lnTo>
                      <a:lnTo>
                        <a:pt x="0" y="0"/>
                      </a:lnTo>
                      <a:lnTo>
                        <a:pt x="0" y="796"/>
                      </a:lnTo>
                      <a:lnTo>
                        <a:pt x="890" y="796"/>
                      </a:lnTo>
                      <a:lnTo>
                        <a:pt x="890" y="333"/>
                      </a:lnTo>
                      <a:lnTo>
                        <a:pt x="820" y="339"/>
                      </a:lnTo>
                      <a:lnTo>
                        <a:pt x="784" y="339"/>
                      </a:lnTo>
                      <a:lnTo>
                        <a:pt x="749" y="339"/>
                      </a:lnTo>
                      <a:close/>
                    </a:path>
                  </a:pathLst>
                </a:custGeom>
                <a:solidFill>
                  <a:srgbClr val="E6E6E6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1535" name="Freeform 206"/>
                <p:cNvSpPr>
                  <a:spLocks/>
                </p:cNvSpPr>
                <p:nvPr/>
              </p:nvSpPr>
              <p:spPr bwMode="auto">
                <a:xfrm>
                  <a:off x="4317" y="2708"/>
                  <a:ext cx="150" cy="9"/>
                </a:xfrm>
                <a:custGeom>
                  <a:avLst/>
                  <a:gdLst>
                    <a:gd name="T0" fmla="*/ 150 w 150"/>
                    <a:gd name="T1" fmla="*/ 0 h 9"/>
                    <a:gd name="T2" fmla="*/ 150 w 150"/>
                    <a:gd name="T3" fmla="*/ 0 h 9"/>
                    <a:gd name="T4" fmla="*/ 0 w 150"/>
                    <a:gd name="T5" fmla="*/ 0 h 9"/>
                    <a:gd name="T6" fmla="*/ 0 w 150"/>
                    <a:gd name="T7" fmla="*/ 0 h 9"/>
                    <a:gd name="T8" fmla="*/ 0 w 150"/>
                    <a:gd name="T9" fmla="*/ 9 h 9"/>
                    <a:gd name="T10" fmla="*/ 126 w 150"/>
                    <a:gd name="T11" fmla="*/ 9 h 9"/>
                    <a:gd name="T12" fmla="*/ 126 w 150"/>
                    <a:gd name="T13" fmla="*/ 9 h 9"/>
                    <a:gd name="T14" fmla="*/ 138 w 150"/>
                    <a:gd name="T15" fmla="*/ 3 h 9"/>
                    <a:gd name="T16" fmla="*/ 150 w 150"/>
                    <a:gd name="T17" fmla="*/ 0 h 9"/>
                    <a:gd name="T18" fmla="*/ 150 w 150"/>
                    <a:gd name="T19" fmla="*/ 0 h 9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150"/>
                    <a:gd name="T31" fmla="*/ 0 h 9"/>
                    <a:gd name="T32" fmla="*/ 150 w 150"/>
                    <a:gd name="T33" fmla="*/ 9 h 9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150" h="9">
                      <a:moveTo>
                        <a:pt x="150" y="0"/>
                      </a:moveTo>
                      <a:lnTo>
                        <a:pt x="150" y="0"/>
                      </a:lnTo>
                      <a:lnTo>
                        <a:pt x="0" y="0"/>
                      </a:lnTo>
                      <a:lnTo>
                        <a:pt x="0" y="9"/>
                      </a:lnTo>
                      <a:lnTo>
                        <a:pt x="126" y="9"/>
                      </a:lnTo>
                      <a:lnTo>
                        <a:pt x="138" y="3"/>
                      </a:lnTo>
                      <a:lnTo>
                        <a:pt x="150" y="0"/>
                      </a:lnTo>
                      <a:close/>
                    </a:path>
                  </a:pathLst>
                </a:custGeom>
                <a:solidFill>
                  <a:srgbClr val="E6E6E6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1536" name="Freeform 207"/>
                <p:cNvSpPr>
                  <a:spLocks/>
                </p:cNvSpPr>
                <p:nvPr/>
              </p:nvSpPr>
              <p:spPr bwMode="auto">
                <a:xfrm>
                  <a:off x="5055" y="2708"/>
                  <a:ext cx="152" cy="9"/>
                </a:xfrm>
                <a:custGeom>
                  <a:avLst/>
                  <a:gdLst>
                    <a:gd name="T0" fmla="*/ 0 w 152"/>
                    <a:gd name="T1" fmla="*/ 0 h 9"/>
                    <a:gd name="T2" fmla="*/ 0 w 152"/>
                    <a:gd name="T3" fmla="*/ 0 h 9"/>
                    <a:gd name="T4" fmla="*/ 14 w 152"/>
                    <a:gd name="T5" fmla="*/ 3 h 9"/>
                    <a:gd name="T6" fmla="*/ 26 w 152"/>
                    <a:gd name="T7" fmla="*/ 9 h 9"/>
                    <a:gd name="T8" fmla="*/ 152 w 152"/>
                    <a:gd name="T9" fmla="*/ 9 h 9"/>
                    <a:gd name="T10" fmla="*/ 152 w 152"/>
                    <a:gd name="T11" fmla="*/ 9 h 9"/>
                    <a:gd name="T12" fmla="*/ 152 w 152"/>
                    <a:gd name="T13" fmla="*/ 0 h 9"/>
                    <a:gd name="T14" fmla="*/ 152 w 152"/>
                    <a:gd name="T15" fmla="*/ 0 h 9"/>
                    <a:gd name="T16" fmla="*/ 0 w 152"/>
                    <a:gd name="T17" fmla="*/ 0 h 9"/>
                    <a:gd name="T18" fmla="*/ 0 w 152"/>
                    <a:gd name="T19" fmla="*/ 0 h 9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152"/>
                    <a:gd name="T31" fmla="*/ 0 h 9"/>
                    <a:gd name="T32" fmla="*/ 152 w 152"/>
                    <a:gd name="T33" fmla="*/ 9 h 9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152" h="9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4" y="3"/>
                      </a:lnTo>
                      <a:lnTo>
                        <a:pt x="26" y="9"/>
                      </a:lnTo>
                      <a:lnTo>
                        <a:pt x="152" y="9"/>
                      </a:lnTo>
                      <a:lnTo>
                        <a:pt x="152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6E6E6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1537" name="Freeform 208"/>
                <p:cNvSpPr>
                  <a:spLocks/>
                </p:cNvSpPr>
                <p:nvPr/>
              </p:nvSpPr>
              <p:spPr bwMode="auto">
                <a:xfrm>
                  <a:off x="4467" y="2960"/>
                  <a:ext cx="643" cy="11"/>
                </a:xfrm>
                <a:custGeom>
                  <a:avLst/>
                  <a:gdLst>
                    <a:gd name="T0" fmla="*/ 5 w 643"/>
                    <a:gd name="T1" fmla="*/ 0 h 11"/>
                    <a:gd name="T2" fmla="*/ 5 w 643"/>
                    <a:gd name="T3" fmla="*/ 0 h 11"/>
                    <a:gd name="T4" fmla="*/ 2 w 643"/>
                    <a:gd name="T5" fmla="*/ 2 h 11"/>
                    <a:gd name="T6" fmla="*/ 0 w 643"/>
                    <a:gd name="T7" fmla="*/ 5 h 11"/>
                    <a:gd name="T8" fmla="*/ 0 w 643"/>
                    <a:gd name="T9" fmla="*/ 5 h 11"/>
                    <a:gd name="T10" fmla="*/ 2 w 643"/>
                    <a:gd name="T11" fmla="*/ 8 h 11"/>
                    <a:gd name="T12" fmla="*/ 5 w 643"/>
                    <a:gd name="T13" fmla="*/ 11 h 11"/>
                    <a:gd name="T14" fmla="*/ 637 w 643"/>
                    <a:gd name="T15" fmla="*/ 11 h 11"/>
                    <a:gd name="T16" fmla="*/ 637 w 643"/>
                    <a:gd name="T17" fmla="*/ 11 h 11"/>
                    <a:gd name="T18" fmla="*/ 640 w 643"/>
                    <a:gd name="T19" fmla="*/ 8 h 11"/>
                    <a:gd name="T20" fmla="*/ 643 w 643"/>
                    <a:gd name="T21" fmla="*/ 5 h 11"/>
                    <a:gd name="T22" fmla="*/ 643 w 643"/>
                    <a:gd name="T23" fmla="*/ 5 h 11"/>
                    <a:gd name="T24" fmla="*/ 640 w 643"/>
                    <a:gd name="T25" fmla="*/ 2 h 11"/>
                    <a:gd name="T26" fmla="*/ 637 w 643"/>
                    <a:gd name="T27" fmla="*/ 0 h 11"/>
                    <a:gd name="T28" fmla="*/ 5 w 643"/>
                    <a:gd name="T29" fmla="*/ 0 h 11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643"/>
                    <a:gd name="T46" fmla="*/ 0 h 11"/>
                    <a:gd name="T47" fmla="*/ 643 w 643"/>
                    <a:gd name="T48" fmla="*/ 11 h 11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643" h="11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2" y="2"/>
                      </a:lnTo>
                      <a:lnTo>
                        <a:pt x="0" y="5"/>
                      </a:lnTo>
                      <a:lnTo>
                        <a:pt x="2" y="8"/>
                      </a:lnTo>
                      <a:lnTo>
                        <a:pt x="5" y="11"/>
                      </a:lnTo>
                      <a:lnTo>
                        <a:pt x="637" y="11"/>
                      </a:lnTo>
                      <a:lnTo>
                        <a:pt x="640" y="8"/>
                      </a:lnTo>
                      <a:lnTo>
                        <a:pt x="643" y="5"/>
                      </a:lnTo>
                      <a:lnTo>
                        <a:pt x="640" y="2"/>
                      </a:lnTo>
                      <a:lnTo>
                        <a:pt x="637" y="0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D9D9D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1538" name="Freeform 209"/>
                <p:cNvSpPr>
                  <a:spLocks/>
                </p:cNvSpPr>
                <p:nvPr/>
              </p:nvSpPr>
              <p:spPr bwMode="auto">
                <a:xfrm>
                  <a:off x="4414" y="3012"/>
                  <a:ext cx="696" cy="12"/>
                </a:xfrm>
                <a:custGeom>
                  <a:avLst/>
                  <a:gdLst>
                    <a:gd name="T0" fmla="*/ 6 w 696"/>
                    <a:gd name="T1" fmla="*/ 0 h 12"/>
                    <a:gd name="T2" fmla="*/ 6 w 696"/>
                    <a:gd name="T3" fmla="*/ 0 h 12"/>
                    <a:gd name="T4" fmla="*/ 3 w 696"/>
                    <a:gd name="T5" fmla="*/ 3 h 12"/>
                    <a:gd name="T6" fmla="*/ 0 w 696"/>
                    <a:gd name="T7" fmla="*/ 6 h 12"/>
                    <a:gd name="T8" fmla="*/ 0 w 696"/>
                    <a:gd name="T9" fmla="*/ 6 h 12"/>
                    <a:gd name="T10" fmla="*/ 3 w 696"/>
                    <a:gd name="T11" fmla="*/ 9 h 12"/>
                    <a:gd name="T12" fmla="*/ 6 w 696"/>
                    <a:gd name="T13" fmla="*/ 12 h 12"/>
                    <a:gd name="T14" fmla="*/ 690 w 696"/>
                    <a:gd name="T15" fmla="*/ 12 h 12"/>
                    <a:gd name="T16" fmla="*/ 690 w 696"/>
                    <a:gd name="T17" fmla="*/ 12 h 12"/>
                    <a:gd name="T18" fmla="*/ 693 w 696"/>
                    <a:gd name="T19" fmla="*/ 9 h 12"/>
                    <a:gd name="T20" fmla="*/ 696 w 696"/>
                    <a:gd name="T21" fmla="*/ 6 h 12"/>
                    <a:gd name="T22" fmla="*/ 696 w 696"/>
                    <a:gd name="T23" fmla="*/ 6 h 12"/>
                    <a:gd name="T24" fmla="*/ 693 w 696"/>
                    <a:gd name="T25" fmla="*/ 3 h 12"/>
                    <a:gd name="T26" fmla="*/ 690 w 696"/>
                    <a:gd name="T27" fmla="*/ 0 h 12"/>
                    <a:gd name="T28" fmla="*/ 6 w 696"/>
                    <a:gd name="T29" fmla="*/ 0 h 12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696"/>
                    <a:gd name="T46" fmla="*/ 0 h 12"/>
                    <a:gd name="T47" fmla="*/ 696 w 696"/>
                    <a:gd name="T48" fmla="*/ 12 h 12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696" h="12">
                      <a:moveTo>
                        <a:pt x="6" y="0"/>
                      </a:moveTo>
                      <a:lnTo>
                        <a:pt x="6" y="0"/>
                      </a:lnTo>
                      <a:lnTo>
                        <a:pt x="3" y="3"/>
                      </a:lnTo>
                      <a:lnTo>
                        <a:pt x="0" y="6"/>
                      </a:lnTo>
                      <a:lnTo>
                        <a:pt x="3" y="9"/>
                      </a:lnTo>
                      <a:lnTo>
                        <a:pt x="6" y="12"/>
                      </a:lnTo>
                      <a:lnTo>
                        <a:pt x="690" y="12"/>
                      </a:lnTo>
                      <a:lnTo>
                        <a:pt x="693" y="9"/>
                      </a:lnTo>
                      <a:lnTo>
                        <a:pt x="696" y="6"/>
                      </a:lnTo>
                      <a:lnTo>
                        <a:pt x="693" y="3"/>
                      </a:lnTo>
                      <a:lnTo>
                        <a:pt x="690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D9D9D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1539" name="Freeform 210"/>
                <p:cNvSpPr>
                  <a:spLocks/>
                </p:cNvSpPr>
                <p:nvPr/>
              </p:nvSpPr>
              <p:spPr bwMode="auto">
                <a:xfrm>
                  <a:off x="4414" y="3065"/>
                  <a:ext cx="696" cy="12"/>
                </a:xfrm>
                <a:custGeom>
                  <a:avLst/>
                  <a:gdLst>
                    <a:gd name="T0" fmla="*/ 6 w 696"/>
                    <a:gd name="T1" fmla="*/ 0 h 12"/>
                    <a:gd name="T2" fmla="*/ 6 w 696"/>
                    <a:gd name="T3" fmla="*/ 0 h 12"/>
                    <a:gd name="T4" fmla="*/ 3 w 696"/>
                    <a:gd name="T5" fmla="*/ 3 h 12"/>
                    <a:gd name="T6" fmla="*/ 0 w 696"/>
                    <a:gd name="T7" fmla="*/ 6 h 12"/>
                    <a:gd name="T8" fmla="*/ 0 w 696"/>
                    <a:gd name="T9" fmla="*/ 6 h 12"/>
                    <a:gd name="T10" fmla="*/ 3 w 696"/>
                    <a:gd name="T11" fmla="*/ 9 h 12"/>
                    <a:gd name="T12" fmla="*/ 6 w 696"/>
                    <a:gd name="T13" fmla="*/ 12 h 12"/>
                    <a:gd name="T14" fmla="*/ 690 w 696"/>
                    <a:gd name="T15" fmla="*/ 12 h 12"/>
                    <a:gd name="T16" fmla="*/ 690 w 696"/>
                    <a:gd name="T17" fmla="*/ 12 h 12"/>
                    <a:gd name="T18" fmla="*/ 693 w 696"/>
                    <a:gd name="T19" fmla="*/ 9 h 12"/>
                    <a:gd name="T20" fmla="*/ 696 w 696"/>
                    <a:gd name="T21" fmla="*/ 6 h 12"/>
                    <a:gd name="T22" fmla="*/ 696 w 696"/>
                    <a:gd name="T23" fmla="*/ 6 h 12"/>
                    <a:gd name="T24" fmla="*/ 693 w 696"/>
                    <a:gd name="T25" fmla="*/ 3 h 12"/>
                    <a:gd name="T26" fmla="*/ 690 w 696"/>
                    <a:gd name="T27" fmla="*/ 0 h 12"/>
                    <a:gd name="T28" fmla="*/ 6 w 696"/>
                    <a:gd name="T29" fmla="*/ 0 h 12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696"/>
                    <a:gd name="T46" fmla="*/ 0 h 12"/>
                    <a:gd name="T47" fmla="*/ 696 w 696"/>
                    <a:gd name="T48" fmla="*/ 12 h 12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696" h="12">
                      <a:moveTo>
                        <a:pt x="6" y="0"/>
                      </a:moveTo>
                      <a:lnTo>
                        <a:pt x="6" y="0"/>
                      </a:lnTo>
                      <a:lnTo>
                        <a:pt x="3" y="3"/>
                      </a:lnTo>
                      <a:lnTo>
                        <a:pt x="0" y="6"/>
                      </a:lnTo>
                      <a:lnTo>
                        <a:pt x="3" y="9"/>
                      </a:lnTo>
                      <a:lnTo>
                        <a:pt x="6" y="12"/>
                      </a:lnTo>
                      <a:lnTo>
                        <a:pt x="690" y="12"/>
                      </a:lnTo>
                      <a:lnTo>
                        <a:pt x="693" y="9"/>
                      </a:lnTo>
                      <a:lnTo>
                        <a:pt x="696" y="6"/>
                      </a:lnTo>
                      <a:lnTo>
                        <a:pt x="693" y="3"/>
                      </a:lnTo>
                      <a:lnTo>
                        <a:pt x="690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D9D9D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1540" name="Freeform 211"/>
                <p:cNvSpPr>
                  <a:spLocks/>
                </p:cNvSpPr>
                <p:nvPr/>
              </p:nvSpPr>
              <p:spPr bwMode="auto">
                <a:xfrm>
                  <a:off x="4414" y="3117"/>
                  <a:ext cx="696" cy="12"/>
                </a:xfrm>
                <a:custGeom>
                  <a:avLst/>
                  <a:gdLst>
                    <a:gd name="T0" fmla="*/ 6 w 696"/>
                    <a:gd name="T1" fmla="*/ 0 h 12"/>
                    <a:gd name="T2" fmla="*/ 6 w 696"/>
                    <a:gd name="T3" fmla="*/ 0 h 12"/>
                    <a:gd name="T4" fmla="*/ 3 w 696"/>
                    <a:gd name="T5" fmla="*/ 3 h 12"/>
                    <a:gd name="T6" fmla="*/ 0 w 696"/>
                    <a:gd name="T7" fmla="*/ 6 h 12"/>
                    <a:gd name="T8" fmla="*/ 0 w 696"/>
                    <a:gd name="T9" fmla="*/ 6 h 12"/>
                    <a:gd name="T10" fmla="*/ 3 w 696"/>
                    <a:gd name="T11" fmla="*/ 9 h 12"/>
                    <a:gd name="T12" fmla="*/ 6 w 696"/>
                    <a:gd name="T13" fmla="*/ 12 h 12"/>
                    <a:gd name="T14" fmla="*/ 690 w 696"/>
                    <a:gd name="T15" fmla="*/ 12 h 12"/>
                    <a:gd name="T16" fmla="*/ 690 w 696"/>
                    <a:gd name="T17" fmla="*/ 12 h 12"/>
                    <a:gd name="T18" fmla="*/ 693 w 696"/>
                    <a:gd name="T19" fmla="*/ 9 h 12"/>
                    <a:gd name="T20" fmla="*/ 696 w 696"/>
                    <a:gd name="T21" fmla="*/ 6 h 12"/>
                    <a:gd name="T22" fmla="*/ 696 w 696"/>
                    <a:gd name="T23" fmla="*/ 6 h 12"/>
                    <a:gd name="T24" fmla="*/ 693 w 696"/>
                    <a:gd name="T25" fmla="*/ 3 h 12"/>
                    <a:gd name="T26" fmla="*/ 690 w 696"/>
                    <a:gd name="T27" fmla="*/ 0 h 12"/>
                    <a:gd name="T28" fmla="*/ 6 w 696"/>
                    <a:gd name="T29" fmla="*/ 0 h 12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696"/>
                    <a:gd name="T46" fmla="*/ 0 h 12"/>
                    <a:gd name="T47" fmla="*/ 696 w 696"/>
                    <a:gd name="T48" fmla="*/ 12 h 12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696" h="12">
                      <a:moveTo>
                        <a:pt x="6" y="0"/>
                      </a:moveTo>
                      <a:lnTo>
                        <a:pt x="6" y="0"/>
                      </a:lnTo>
                      <a:lnTo>
                        <a:pt x="3" y="3"/>
                      </a:lnTo>
                      <a:lnTo>
                        <a:pt x="0" y="6"/>
                      </a:lnTo>
                      <a:lnTo>
                        <a:pt x="3" y="9"/>
                      </a:lnTo>
                      <a:lnTo>
                        <a:pt x="6" y="12"/>
                      </a:lnTo>
                      <a:lnTo>
                        <a:pt x="690" y="12"/>
                      </a:lnTo>
                      <a:lnTo>
                        <a:pt x="693" y="9"/>
                      </a:lnTo>
                      <a:lnTo>
                        <a:pt x="696" y="6"/>
                      </a:lnTo>
                      <a:lnTo>
                        <a:pt x="693" y="3"/>
                      </a:lnTo>
                      <a:lnTo>
                        <a:pt x="690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D9D9D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1541" name="Freeform 212"/>
                <p:cNvSpPr>
                  <a:spLocks/>
                </p:cNvSpPr>
                <p:nvPr/>
              </p:nvSpPr>
              <p:spPr bwMode="auto">
                <a:xfrm>
                  <a:off x="4414" y="3170"/>
                  <a:ext cx="696" cy="12"/>
                </a:xfrm>
                <a:custGeom>
                  <a:avLst/>
                  <a:gdLst>
                    <a:gd name="T0" fmla="*/ 6 w 696"/>
                    <a:gd name="T1" fmla="*/ 0 h 12"/>
                    <a:gd name="T2" fmla="*/ 6 w 696"/>
                    <a:gd name="T3" fmla="*/ 0 h 12"/>
                    <a:gd name="T4" fmla="*/ 3 w 696"/>
                    <a:gd name="T5" fmla="*/ 3 h 12"/>
                    <a:gd name="T6" fmla="*/ 0 w 696"/>
                    <a:gd name="T7" fmla="*/ 6 h 12"/>
                    <a:gd name="T8" fmla="*/ 0 w 696"/>
                    <a:gd name="T9" fmla="*/ 6 h 12"/>
                    <a:gd name="T10" fmla="*/ 3 w 696"/>
                    <a:gd name="T11" fmla="*/ 9 h 12"/>
                    <a:gd name="T12" fmla="*/ 6 w 696"/>
                    <a:gd name="T13" fmla="*/ 12 h 12"/>
                    <a:gd name="T14" fmla="*/ 690 w 696"/>
                    <a:gd name="T15" fmla="*/ 12 h 12"/>
                    <a:gd name="T16" fmla="*/ 690 w 696"/>
                    <a:gd name="T17" fmla="*/ 12 h 12"/>
                    <a:gd name="T18" fmla="*/ 693 w 696"/>
                    <a:gd name="T19" fmla="*/ 9 h 12"/>
                    <a:gd name="T20" fmla="*/ 696 w 696"/>
                    <a:gd name="T21" fmla="*/ 6 h 12"/>
                    <a:gd name="T22" fmla="*/ 696 w 696"/>
                    <a:gd name="T23" fmla="*/ 6 h 12"/>
                    <a:gd name="T24" fmla="*/ 693 w 696"/>
                    <a:gd name="T25" fmla="*/ 3 h 12"/>
                    <a:gd name="T26" fmla="*/ 690 w 696"/>
                    <a:gd name="T27" fmla="*/ 0 h 12"/>
                    <a:gd name="T28" fmla="*/ 6 w 696"/>
                    <a:gd name="T29" fmla="*/ 0 h 12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696"/>
                    <a:gd name="T46" fmla="*/ 0 h 12"/>
                    <a:gd name="T47" fmla="*/ 696 w 696"/>
                    <a:gd name="T48" fmla="*/ 12 h 12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696" h="12">
                      <a:moveTo>
                        <a:pt x="6" y="0"/>
                      </a:moveTo>
                      <a:lnTo>
                        <a:pt x="6" y="0"/>
                      </a:lnTo>
                      <a:lnTo>
                        <a:pt x="3" y="3"/>
                      </a:lnTo>
                      <a:lnTo>
                        <a:pt x="0" y="6"/>
                      </a:lnTo>
                      <a:lnTo>
                        <a:pt x="3" y="9"/>
                      </a:lnTo>
                      <a:lnTo>
                        <a:pt x="6" y="12"/>
                      </a:lnTo>
                      <a:lnTo>
                        <a:pt x="690" y="12"/>
                      </a:lnTo>
                      <a:lnTo>
                        <a:pt x="693" y="9"/>
                      </a:lnTo>
                      <a:lnTo>
                        <a:pt x="696" y="6"/>
                      </a:lnTo>
                      <a:lnTo>
                        <a:pt x="693" y="3"/>
                      </a:lnTo>
                      <a:lnTo>
                        <a:pt x="690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D9D9D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1542" name="Freeform 213"/>
                <p:cNvSpPr>
                  <a:spLocks/>
                </p:cNvSpPr>
                <p:nvPr/>
              </p:nvSpPr>
              <p:spPr bwMode="auto">
                <a:xfrm>
                  <a:off x="4414" y="3223"/>
                  <a:ext cx="380" cy="11"/>
                </a:xfrm>
                <a:custGeom>
                  <a:avLst/>
                  <a:gdLst>
                    <a:gd name="T0" fmla="*/ 6 w 380"/>
                    <a:gd name="T1" fmla="*/ 0 h 11"/>
                    <a:gd name="T2" fmla="*/ 6 w 380"/>
                    <a:gd name="T3" fmla="*/ 0 h 11"/>
                    <a:gd name="T4" fmla="*/ 3 w 380"/>
                    <a:gd name="T5" fmla="*/ 3 h 11"/>
                    <a:gd name="T6" fmla="*/ 0 w 380"/>
                    <a:gd name="T7" fmla="*/ 6 h 11"/>
                    <a:gd name="T8" fmla="*/ 0 w 380"/>
                    <a:gd name="T9" fmla="*/ 6 h 11"/>
                    <a:gd name="T10" fmla="*/ 3 w 380"/>
                    <a:gd name="T11" fmla="*/ 9 h 11"/>
                    <a:gd name="T12" fmla="*/ 6 w 380"/>
                    <a:gd name="T13" fmla="*/ 11 h 11"/>
                    <a:gd name="T14" fmla="*/ 374 w 380"/>
                    <a:gd name="T15" fmla="*/ 11 h 11"/>
                    <a:gd name="T16" fmla="*/ 374 w 380"/>
                    <a:gd name="T17" fmla="*/ 11 h 11"/>
                    <a:gd name="T18" fmla="*/ 377 w 380"/>
                    <a:gd name="T19" fmla="*/ 9 h 11"/>
                    <a:gd name="T20" fmla="*/ 380 w 380"/>
                    <a:gd name="T21" fmla="*/ 6 h 11"/>
                    <a:gd name="T22" fmla="*/ 380 w 380"/>
                    <a:gd name="T23" fmla="*/ 6 h 11"/>
                    <a:gd name="T24" fmla="*/ 377 w 380"/>
                    <a:gd name="T25" fmla="*/ 3 h 11"/>
                    <a:gd name="T26" fmla="*/ 374 w 380"/>
                    <a:gd name="T27" fmla="*/ 0 h 11"/>
                    <a:gd name="T28" fmla="*/ 6 w 380"/>
                    <a:gd name="T29" fmla="*/ 0 h 11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380"/>
                    <a:gd name="T46" fmla="*/ 0 h 11"/>
                    <a:gd name="T47" fmla="*/ 380 w 380"/>
                    <a:gd name="T48" fmla="*/ 11 h 11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380" h="11">
                      <a:moveTo>
                        <a:pt x="6" y="0"/>
                      </a:moveTo>
                      <a:lnTo>
                        <a:pt x="6" y="0"/>
                      </a:lnTo>
                      <a:lnTo>
                        <a:pt x="3" y="3"/>
                      </a:lnTo>
                      <a:lnTo>
                        <a:pt x="0" y="6"/>
                      </a:lnTo>
                      <a:lnTo>
                        <a:pt x="3" y="9"/>
                      </a:lnTo>
                      <a:lnTo>
                        <a:pt x="6" y="11"/>
                      </a:lnTo>
                      <a:lnTo>
                        <a:pt x="374" y="11"/>
                      </a:lnTo>
                      <a:lnTo>
                        <a:pt x="377" y="9"/>
                      </a:lnTo>
                      <a:lnTo>
                        <a:pt x="380" y="6"/>
                      </a:lnTo>
                      <a:lnTo>
                        <a:pt x="377" y="3"/>
                      </a:lnTo>
                      <a:lnTo>
                        <a:pt x="374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D9D9D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1543" name="Freeform 214"/>
                <p:cNvSpPr>
                  <a:spLocks/>
                </p:cNvSpPr>
                <p:nvPr/>
              </p:nvSpPr>
              <p:spPr bwMode="auto">
                <a:xfrm>
                  <a:off x="4467" y="3328"/>
                  <a:ext cx="643" cy="12"/>
                </a:xfrm>
                <a:custGeom>
                  <a:avLst/>
                  <a:gdLst>
                    <a:gd name="T0" fmla="*/ 5 w 643"/>
                    <a:gd name="T1" fmla="*/ 0 h 12"/>
                    <a:gd name="T2" fmla="*/ 5 w 643"/>
                    <a:gd name="T3" fmla="*/ 0 h 12"/>
                    <a:gd name="T4" fmla="*/ 2 w 643"/>
                    <a:gd name="T5" fmla="*/ 3 h 12"/>
                    <a:gd name="T6" fmla="*/ 0 w 643"/>
                    <a:gd name="T7" fmla="*/ 6 h 12"/>
                    <a:gd name="T8" fmla="*/ 0 w 643"/>
                    <a:gd name="T9" fmla="*/ 6 h 12"/>
                    <a:gd name="T10" fmla="*/ 2 w 643"/>
                    <a:gd name="T11" fmla="*/ 9 h 12"/>
                    <a:gd name="T12" fmla="*/ 5 w 643"/>
                    <a:gd name="T13" fmla="*/ 12 h 12"/>
                    <a:gd name="T14" fmla="*/ 637 w 643"/>
                    <a:gd name="T15" fmla="*/ 12 h 12"/>
                    <a:gd name="T16" fmla="*/ 637 w 643"/>
                    <a:gd name="T17" fmla="*/ 12 h 12"/>
                    <a:gd name="T18" fmla="*/ 640 w 643"/>
                    <a:gd name="T19" fmla="*/ 9 h 12"/>
                    <a:gd name="T20" fmla="*/ 643 w 643"/>
                    <a:gd name="T21" fmla="*/ 6 h 12"/>
                    <a:gd name="T22" fmla="*/ 643 w 643"/>
                    <a:gd name="T23" fmla="*/ 6 h 12"/>
                    <a:gd name="T24" fmla="*/ 640 w 643"/>
                    <a:gd name="T25" fmla="*/ 3 h 12"/>
                    <a:gd name="T26" fmla="*/ 637 w 643"/>
                    <a:gd name="T27" fmla="*/ 0 h 12"/>
                    <a:gd name="T28" fmla="*/ 5 w 643"/>
                    <a:gd name="T29" fmla="*/ 0 h 12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643"/>
                    <a:gd name="T46" fmla="*/ 0 h 12"/>
                    <a:gd name="T47" fmla="*/ 643 w 643"/>
                    <a:gd name="T48" fmla="*/ 12 h 12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643" h="12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2" y="3"/>
                      </a:lnTo>
                      <a:lnTo>
                        <a:pt x="0" y="6"/>
                      </a:lnTo>
                      <a:lnTo>
                        <a:pt x="2" y="9"/>
                      </a:lnTo>
                      <a:lnTo>
                        <a:pt x="5" y="12"/>
                      </a:lnTo>
                      <a:lnTo>
                        <a:pt x="637" y="12"/>
                      </a:lnTo>
                      <a:lnTo>
                        <a:pt x="640" y="9"/>
                      </a:lnTo>
                      <a:lnTo>
                        <a:pt x="643" y="6"/>
                      </a:lnTo>
                      <a:lnTo>
                        <a:pt x="640" y="3"/>
                      </a:lnTo>
                      <a:lnTo>
                        <a:pt x="637" y="0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C9C9C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1544" name="Freeform 215"/>
                <p:cNvSpPr>
                  <a:spLocks/>
                </p:cNvSpPr>
                <p:nvPr/>
              </p:nvSpPr>
              <p:spPr bwMode="auto">
                <a:xfrm>
                  <a:off x="4414" y="3381"/>
                  <a:ext cx="696" cy="11"/>
                </a:xfrm>
                <a:custGeom>
                  <a:avLst/>
                  <a:gdLst>
                    <a:gd name="T0" fmla="*/ 6 w 696"/>
                    <a:gd name="T1" fmla="*/ 0 h 11"/>
                    <a:gd name="T2" fmla="*/ 6 w 696"/>
                    <a:gd name="T3" fmla="*/ 0 h 11"/>
                    <a:gd name="T4" fmla="*/ 3 w 696"/>
                    <a:gd name="T5" fmla="*/ 3 h 11"/>
                    <a:gd name="T6" fmla="*/ 0 w 696"/>
                    <a:gd name="T7" fmla="*/ 6 h 11"/>
                    <a:gd name="T8" fmla="*/ 0 w 696"/>
                    <a:gd name="T9" fmla="*/ 6 h 11"/>
                    <a:gd name="T10" fmla="*/ 3 w 696"/>
                    <a:gd name="T11" fmla="*/ 8 h 11"/>
                    <a:gd name="T12" fmla="*/ 6 w 696"/>
                    <a:gd name="T13" fmla="*/ 11 h 11"/>
                    <a:gd name="T14" fmla="*/ 690 w 696"/>
                    <a:gd name="T15" fmla="*/ 11 h 11"/>
                    <a:gd name="T16" fmla="*/ 690 w 696"/>
                    <a:gd name="T17" fmla="*/ 11 h 11"/>
                    <a:gd name="T18" fmla="*/ 693 w 696"/>
                    <a:gd name="T19" fmla="*/ 8 h 11"/>
                    <a:gd name="T20" fmla="*/ 696 w 696"/>
                    <a:gd name="T21" fmla="*/ 6 h 11"/>
                    <a:gd name="T22" fmla="*/ 696 w 696"/>
                    <a:gd name="T23" fmla="*/ 6 h 11"/>
                    <a:gd name="T24" fmla="*/ 693 w 696"/>
                    <a:gd name="T25" fmla="*/ 3 h 11"/>
                    <a:gd name="T26" fmla="*/ 690 w 696"/>
                    <a:gd name="T27" fmla="*/ 0 h 11"/>
                    <a:gd name="T28" fmla="*/ 6 w 696"/>
                    <a:gd name="T29" fmla="*/ 0 h 11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696"/>
                    <a:gd name="T46" fmla="*/ 0 h 11"/>
                    <a:gd name="T47" fmla="*/ 696 w 696"/>
                    <a:gd name="T48" fmla="*/ 11 h 11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696" h="11">
                      <a:moveTo>
                        <a:pt x="6" y="0"/>
                      </a:moveTo>
                      <a:lnTo>
                        <a:pt x="6" y="0"/>
                      </a:lnTo>
                      <a:lnTo>
                        <a:pt x="3" y="3"/>
                      </a:lnTo>
                      <a:lnTo>
                        <a:pt x="0" y="6"/>
                      </a:lnTo>
                      <a:lnTo>
                        <a:pt x="3" y="8"/>
                      </a:lnTo>
                      <a:lnTo>
                        <a:pt x="6" y="11"/>
                      </a:lnTo>
                      <a:lnTo>
                        <a:pt x="690" y="11"/>
                      </a:lnTo>
                      <a:lnTo>
                        <a:pt x="693" y="8"/>
                      </a:lnTo>
                      <a:lnTo>
                        <a:pt x="696" y="6"/>
                      </a:lnTo>
                      <a:lnTo>
                        <a:pt x="693" y="3"/>
                      </a:lnTo>
                      <a:lnTo>
                        <a:pt x="690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C9C9C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1545" name="Freeform 216"/>
                <p:cNvSpPr>
                  <a:spLocks/>
                </p:cNvSpPr>
                <p:nvPr/>
              </p:nvSpPr>
              <p:spPr bwMode="auto">
                <a:xfrm>
                  <a:off x="4414" y="3433"/>
                  <a:ext cx="696" cy="12"/>
                </a:xfrm>
                <a:custGeom>
                  <a:avLst/>
                  <a:gdLst>
                    <a:gd name="T0" fmla="*/ 6 w 696"/>
                    <a:gd name="T1" fmla="*/ 0 h 12"/>
                    <a:gd name="T2" fmla="*/ 6 w 696"/>
                    <a:gd name="T3" fmla="*/ 0 h 12"/>
                    <a:gd name="T4" fmla="*/ 3 w 696"/>
                    <a:gd name="T5" fmla="*/ 3 h 12"/>
                    <a:gd name="T6" fmla="*/ 0 w 696"/>
                    <a:gd name="T7" fmla="*/ 6 h 12"/>
                    <a:gd name="T8" fmla="*/ 0 w 696"/>
                    <a:gd name="T9" fmla="*/ 6 h 12"/>
                    <a:gd name="T10" fmla="*/ 3 w 696"/>
                    <a:gd name="T11" fmla="*/ 9 h 12"/>
                    <a:gd name="T12" fmla="*/ 6 w 696"/>
                    <a:gd name="T13" fmla="*/ 12 h 12"/>
                    <a:gd name="T14" fmla="*/ 690 w 696"/>
                    <a:gd name="T15" fmla="*/ 12 h 12"/>
                    <a:gd name="T16" fmla="*/ 690 w 696"/>
                    <a:gd name="T17" fmla="*/ 12 h 12"/>
                    <a:gd name="T18" fmla="*/ 693 w 696"/>
                    <a:gd name="T19" fmla="*/ 9 h 12"/>
                    <a:gd name="T20" fmla="*/ 696 w 696"/>
                    <a:gd name="T21" fmla="*/ 6 h 12"/>
                    <a:gd name="T22" fmla="*/ 696 w 696"/>
                    <a:gd name="T23" fmla="*/ 6 h 12"/>
                    <a:gd name="T24" fmla="*/ 693 w 696"/>
                    <a:gd name="T25" fmla="*/ 3 h 12"/>
                    <a:gd name="T26" fmla="*/ 690 w 696"/>
                    <a:gd name="T27" fmla="*/ 0 h 12"/>
                    <a:gd name="T28" fmla="*/ 6 w 696"/>
                    <a:gd name="T29" fmla="*/ 0 h 12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696"/>
                    <a:gd name="T46" fmla="*/ 0 h 12"/>
                    <a:gd name="T47" fmla="*/ 696 w 696"/>
                    <a:gd name="T48" fmla="*/ 12 h 12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696" h="12">
                      <a:moveTo>
                        <a:pt x="6" y="0"/>
                      </a:moveTo>
                      <a:lnTo>
                        <a:pt x="6" y="0"/>
                      </a:lnTo>
                      <a:lnTo>
                        <a:pt x="3" y="3"/>
                      </a:lnTo>
                      <a:lnTo>
                        <a:pt x="0" y="6"/>
                      </a:lnTo>
                      <a:lnTo>
                        <a:pt x="3" y="9"/>
                      </a:lnTo>
                      <a:lnTo>
                        <a:pt x="6" y="12"/>
                      </a:lnTo>
                      <a:lnTo>
                        <a:pt x="690" y="12"/>
                      </a:lnTo>
                      <a:lnTo>
                        <a:pt x="693" y="9"/>
                      </a:lnTo>
                      <a:lnTo>
                        <a:pt x="696" y="6"/>
                      </a:lnTo>
                      <a:lnTo>
                        <a:pt x="693" y="3"/>
                      </a:lnTo>
                      <a:lnTo>
                        <a:pt x="690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C9C9C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1546" name="Freeform 217"/>
                <p:cNvSpPr>
                  <a:spLocks/>
                </p:cNvSpPr>
                <p:nvPr/>
              </p:nvSpPr>
              <p:spPr bwMode="auto">
                <a:xfrm>
                  <a:off x="4414" y="3486"/>
                  <a:ext cx="696" cy="12"/>
                </a:xfrm>
                <a:custGeom>
                  <a:avLst/>
                  <a:gdLst>
                    <a:gd name="T0" fmla="*/ 6 w 696"/>
                    <a:gd name="T1" fmla="*/ 0 h 12"/>
                    <a:gd name="T2" fmla="*/ 6 w 696"/>
                    <a:gd name="T3" fmla="*/ 0 h 12"/>
                    <a:gd name="T4" fmla="*/ 3 w 696"/>
                    <a:gd name="T5" fmla="*/ 3 h 12"/>
                    <a:gd name="T6" fmla="*/ 0 w 696"/>
                    <a:gd name="T7" fmla="*/ 6 h 12"/>
                    <a:gd name="T8" fmla="*/ 0 w 696"/>
                    <a:gd name="T9" fmla="*/ 6 h 12"/>
                    <a:gd name="T10" fmla="*/ 3 w 696"/>
                    <a:gd name="T11" fmla="*/ 9 h 12"/>
                    <a:gd name="T12" fmla="*/ 6 w 696"/>
                    <a:gd name="T13" fmla="*/ 12 h 12"/>
                    <a:gd name="T14" fmla="*/ 690 w 696"/>
                    <a:gd name="T15" fmla="*/ 12 h 12"/>
                    <a:gd name="T16" fmla="*/ 690 w 696"/>
                    <a:gd name="T17" fmla="*/ 12 h 12"/>
                    <a:gd name="T18" fmla="*/ 693 w 696"/>
                    <a:gd name="T19" fmla="*/ 9 h 12"/>
                    <a:gd name="T20" fmla="*/ 696 w 696"/>
                    <a:gd name="T21" fmla="*/ 6 h 12"/>
                    <a:gd name="T22" fmla="*/ 696 w 696"/>
                    <a:gd name="T23" fmla="*/ 6 h 12"/>
                    <a:gd name="T24" fmla="*/ 693 w 696"/>
                    <a:gd name="T25" fmla="*/ 3 h 12"/>
                    <a:gd name="T26" fmla="*/ 690 w 696"/>
                    <a:gd name="T27" fmla="*/ 0 h 12"/>
                    <a:gd name="T28" fmla="*/ 6 w 696"/>
                    <a:gd name="T29" fmla="*/ 0 h 12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696"/>
                    <a:gd name="T46" fmla="*/ 0 h 12"/>
                    <a:gd name="T47" fmla="*/ 696 w 696"/>
                    <a:gd name="T48" fmla="*/ 12 h 12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696" h="12">
                      <a:moveTo>
                        <a:pt x="6" y="0"/>
                      </a:moveTo>
                      <a:lnTo>
                        <a:pt x="6" y="0"/>
                      </a:lnTo>
                      <a:lnTo>
                        <a:pt x="3" y="3"/>
                      </a:lnTo>
                      <a:lnTo>
                        <a:pt x="0" y="6"/>
                      </a:lnTo>
                      <a:lnTo>
                        <a:pt x="3" y="9"/>
                      </a:lnTo>
                      <a:lnTo>
                        <a:pt x="6" y="12"/>
                      </a:lnTo>
                      <a:lnTo>
                        <a:pt x="690" y="12"/>
                      </a:lnTo>
                      <a:lnTo>
                        <a:pt x="693" y="9"/>
                      </a:lnTo>
                      <a:lnTo>
                        <a:pt x="696" y="6"/>
                      </a:lnTo>
                      <a:lnTo>
                        <a:pt x="693" y="3"/>
                      </a:lnTo>
                      <a:lnTo>
                        <a:pt x="690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C9C9C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1547" name="Freeform 218"/>
                <p:cNvSpPr>
                  <a:spLocks/>
                </p:cNvSpPr>
                <p:nvPr/>
              </p:nvSpPr>
              <p:spPr bwMode="auto">
                <a:xfrm>
                  <a:off x="4414" y="3539"/>
                  <a:ext cx="696" cy="11"/>
                </a:xfrm>
                <a:custGeom>
                  <a:avLst/>
                  <a:gdLst>
                    <a:gd name="T0" fmla="*/ 6 w 696"/>
                    <a:gd name="T1" fmla="*/ 0 h 11"/>
                    <a:gd name="T2" fmla="*/ 6 w 696"/>
                    <a:gd name="T3" fmla="*/ 0 h 11"/>
                    <a:gd name="T4" fmla="*/ 3 w 696"/>
                    <a:gd name="T5" fmla="*/ 3 h 11"/>
                    <a:gd name="T6" fmla="*/ 0 w 696"/>
                    <a:gd name="T7" fmla="*/ 5 h 11"/>
                    <a:gd name="T8" fmla="*/ 0 w 696"/>
                    <a:gd name="T9" fmla="*/ 5 h 11"/>
                    <a:gd name="T10" fmla="*/ 3 w 696"/>
                    <a:gd name="T11" fmla="*/ 8 h 11"/>
                    <a:gd name="T12" fmla="*/ 6 w 696"/>
                    <a:gd name="T13" fmla="*/ 11 h 11"/>
                    <a:gd name="T14" fmla="*/ 690 w 696"/>
                    <a:gd name="T15" fmla="*/ 11 h 11"/>
                    <a:gd name="T16" fmla="*/ 690 w 696"/>
                    <a:gd name="T17" fmla="*/ 11 h 11"/>
                    <a:gd name="T18" fmla="*/ 693 w 696"/>
                    <a:gd name="T19" fmla="*/ 8 h 11"/>
                    <a:gd name="T20" fmla="*/ 696 w 696"/>
                    <a:gd name="T21" fmla="*/ 5 h 11"/>
                    <a:gd name="T22" fmla="*/ 696 w 696"/>
                    <a:gd name="T23" fmla="*/ 5 h 11"/>
                    <a:gd name="T24" fmla="*/ 693 w 696"/>
                    <a:gd name="T25" fmla="*/ 3 h 11"/>
                    <a:gd name="T26" fmla="*/ 690 w 696"/>
                    <a:gd name="T27" fmla="*/ 0 h 11"/>
                    <a:gd name="T28" fmla="*/ 6 w 696"/>
                    <a:gd name="T29" fmla="*/ 0 h 11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696"/>
                    <a:gd name="T46" fmla="*/ 0 h 11"/>
                    <a:gd name="T47" fmla="*/ 696 w 696"/>
                    <a:gd name="T48" fmla="*/ 11 h 11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696" h="11">
                      <a:moveTo>
                        <a:pt x="6" y="0"/>
                      </a:moveTo>
                      <a:lnTo>
                        <a:pt x="6" y="0"/>
                      </a:lnTo>
                      <a:lnTo>
                        <a:pt x="3" y="3"/>
                      </a:lnTo>
                      <a:lnTo>
                        <a:pt x="0" y="5"/>
                      </a:lnTo>
                      <a:lnTo>
                        <a:pt x="3" y="8"/>
                      </a:lnTo>
                      <a:lnTo>
                        <a:pt x="6" y="11"/>
                      </a:lnTo>
                      <a:lnTo>
                        <a:pt x="690" y="11"/>
                      </a:lnTo>
                      <a:lnTo>
                        <a:pt x="693" y="8"/>
                      </a:lnTo>
                      <a:lnTo>
                        <a:pt x="696" y="5"/>
                      </a:lnTo>
                      <a:lnTo>
                        <a:pt x="693" y="3"/>
                      </a:lnTo>
                      <a:lnTo>
                        <a:pt x="690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C9C9C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1548" name="Freeform 219"/>
                <p:cNvSpPr>
                  <a:spLocks/>
                </p:cNvSpPr>
                <p:nvPr/>
              </p:nvSpPr>
              <p:spPr bwMode="auto">
                <a:xfrm>
                  <a:off x="4414" y="3591"/>
                  <a:ext cx="591" cy="12"/>
                </a:xfrm>
                <a:custGeom>
                  <a:avLst/>
                  <a:gdLst>
                    <a:gd name="T0" fmla="*/ 6 w 591"/>
                    <a:gd name="T1" fmla="*/ 0 h 12"/>
                    <a:gd name="T2" fmla="*/ 6 w 591"/>
                    <a:gd name="T3" fmla="*/ 0 h 12"/>
                    <a:gd name="T4" fmla="*/ 3 w 591"/>
                    <a:gd name="T5" fmla="*/ 3 h 12"/>
                    <a:gd name="T6" fmla="*/ 0 w 591"/>
                    <a:gd name="T7" fmla="*/ 6 h 12"/>
                    <a:gd name="T8" fmla="*/ 0 w 591"/>
                    <a:gd name="T9" fmla="*/ 6 h 12"/>
                    <a:gd name="T10" fmla="*/ 3 w 591"/>
                    <a:gd name="T11" fmla="*/ 9 h 12"/>
                    <a:gd name="T12" fmla="*/ 6 w 591"/>
                    <a:gd name="T13" fmla="*/ 12 h 12"/>
                    <a:gd name="T14" fmla="*/ 585 w 591"/>
                    <a:gd name="T15" fmla="*/ 12 h 12"/>
                    <a:gd name="T16" fmla="*/ 585 w 591"/>
                    <a:gd name="T17" fmla="*/ 12 h 12"/>
                    <a:gd name="T18" fmla="*/ 588 w 591"/>
                    <a:gd name="T19" fmla="*/ 9 h 12"/>
                    <a:gd name="T20" fmla="*/ 591 w 591"/>
                    <a:gd name="T21" fmla="*/ 6 h 12"/>
                    <a:gd name="T22" fmla="*/ 591 w 591"/>
                    <a:gd name="T23" fmla="*/ 6 h 12"/>
                    <a:gd name="T24" fmla="*/ 588 w 591"/>
                    <a:gd name="T25" fmla="*/ 3 h 12"/>
                    <a:gd name="T26" fmla="*/ 585 w 591"/>
                    <a:gd name="T27" fmla="*/ 0 h 12"/>
                    <a:gd name="T28" fmla="*/ 6 w 591"/>
                    <a:gd name="T29" fmla="*/ 0 h 12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591"/>
                    <a:gd name="T46" fmla="*/ 0 h 12"/>
                    <a:gd name="T47" fmla="*/ 591 w 591"/>
                    <a:gd name="T48" fmla="*/ 12 h 12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591" h="12">
                      <a:moveTo>
                        <a:pt x="6" y="0"/>
                      </a:moveTo>
                      <a:lnTo>
                        <a:pt x="6" y="0"/>
                      </a:lnTo>
                      <a:lnTo>
                        <a:pt x="3" y="3"/>
                      </a:lnTo>
                      <a:lnTo>
                        <a:pt x="0" y="6"/>
                      </a:lnTo>
                      <a:lnTo>
                        <a:pt x="3" y="9"/>
                      </a:lnTo>
                      <a:lnTo>
                        <a:pt x="6" y="12"/>
                      </a:lnTo>
                      <a:lnTo>
                        <a:pt x="585" y="12"/>
                      </a:lnTo>
                      <a:lnTo>
                        <a:pt x="588" y="9"/>
                      </a:lnTo>
                      <a:lnTo>
                        <a:pt x="591" y="6"/>
                      </a:lnTo>
                      <a:lnTo>
                        <a:pt x="588" y="3"/>
                      </a:lnTo>
                      <a:lnTo>
                        <a:pt x="585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C9C9C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1549" name="Freeform 220"/>
                <p:cNvSpPr>
                  <a:spLocks/>
                </p:cNvSpPr>
                <p:nvPr/>
              </p:nvSpPr>
              <p:spPr bwMode="auto">
                <a:xfrm>
                  <a:off x="4414" y="3170"/>
                  <a:ext cx="140" cy="12"/>
                </a:xfrm>
                <a:custGeom>
                  <a:avLst/>
                  <a:gdLst>
                    <a:gd name="T0" fmla="*/ 0 w 140"/>
                    <a:gd name="T1" fmla="*/ 6 h 12"/>
                    <a:gd name="T2" fmla="*/ 0 w 140"/>
                    <a:gd name="T3" fmla="*/ 6 h 12"/>
                    <a:gd name="T4" fmla="*/ 3 w 140"/>
                    <a:gd name="T5" fmla="*/ 9 h 12"/>
                    <a:gd name="T6" fmla="*/ 6 w 140"/>
                    <a:gd name="T7" fmla="*/ 12 h 12"/>
                    <a:gd name="T8" fmla="*/ 140 w 140"/>
                    <a:gd name="T9" fmla="*/ 12 h 12"/>
                    <a:gd name="T10" fmla="*/ 140 w 140"/>
                    <a:gd name="T11" fmla="*/ 12 h 12"/>
                    <a:gd name="T12" fmla="*/ 123 w 140"/>
                    <a:gd name="T13" fmla="*/ 0 h 12"/>
                    <a:gd name="T14" fmla="*/ 6 w 140"/>
                    <a:gd name="T15" fmla="*/ 0 h 12"/>
                    <a:gd name="T16" fmla="*/ 6 w 140"/>
                    <a:gd name="T17" fmla="*/ 0 h 12"/>
                    <a:gd name="T18" fmla="*/ 3 w 140"/>
                    <a:gd name="T19" fmla="*/ 3 h 12"/>
                    <a:gd name="T20" fmla="*/ 0 w 140"/>
                    <a:gd name="T21" fmla="*/ 6 h 12"/>
                    <a:gd name="T22" fmla="*/ 0 w 140"/>
                    <a:gd name="T23" fmla="*/ 6 h 12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140"/>
                    <a:gd name="T37" fmla="*/ 0 h 12"/>
                    <a:gd name="T38" fmla="*/ 140 w 140"/>
                    <a:gd name="T39" fmla="*/ 12 h 12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140" h="12">
                      <a:moveTo>
                        <a:pt x="0" y="6"/>
                      </a:moveTo>
                      <a:lnTo>
                        <a:pt x="0" y="6"/>
                      </a:lnTo>
                      <a:lnTo>
                        <a:pt x="3" y="9"/>
                      </a:lnTo>
                      <a:lnTo>
                        <a:pt x="6" y="12"/>
                      </a:lnTo>
                      <a:lnTo>
                        <a:pt x="140" y="12"/>
                      </a:lnTo>
                      <a:lnTo>
                        <a:pt x="123" y="0"/>
                      </a:lnTo>
                      <a:lnTo>
                        <a:pt x="6" y="0"/>
                      </a:lnTo>
                      <a:lnTo>
                        <a:pt x="3" y="3"/>
                      </a:lnTo>
                      <a:lnTo>
                        <a:pt x="0" y="6"/>
                      </a:lnTo>
                      <a:close/>
                    </a:path>
                  </a:pathLst>
                </a:custGeom>
                <a:solidFill>
                  <a:srgbClr val="C9C9C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1550" name="Freeform 221"/>
                <p:cNvSpPr>
                  <a:spLocks/>
                </p:cNvSpPr>
                <p:nvPr/>
              </p:nvSpPr>
              <p:spPr bwMode="auto">
                <a:xfrm>
                  <a:off x="4414" y="3223"/>
                  <a:ext cx="213" cy="11"/>
                </a:xfrm>
                <a:custGeom>
                  <a:avLst/>
                  <a:gdLst>
                    <a:gd name="T0" fmla="*/ 0 w 213"/>
                    <a:gd name="T1" fmla="*/ 6 h 11"/>
                    <a:gd name="T2" fmla="*/ 0 w 213"/>
                    <a:gd name="T3" fmla="*/ 6 h 11"/>
                    <a:gd name="T4" fmla="*/ 3 w 213"/>
                    <a:gd name="T5" fmla="*/ 9 h 11"/>
                    <a:gd name="T6" fmla="*/ 6 w 213"/>
                    <a:gd name="T7" fmla="*/ 11 h 11"/>
                    <a:gd name="T8" fmla="*/ 213 w 213"/>
                    <a:gd name="T9" fmla="*/ 11 h 11"/>
                    <a:gd name="T10" fmla="*/ 213 w 213"/>
                    <a:gd name="T11" fmla="*/ 11 h 11"/>
                    <a:gd name="T12" fmla="*/ 199 w 213"/>
                    <a:gd name="T13" fmla="*/ 0 h 11"/>
                    <a:gd name="T14" fmla="*/ 6 w 213"/>
                    <a:gd name="T15" fmla="*/ 0 h 11"/>
                    <a:gd name="T16" fmla="*/ 6 w 213"/>
                    <a:gd name="T17" fmla="*/ 0 h 11"/>
                    <a:gd name="T18" fmla="*/ 3 w 213"/>
                    <a:gd name="T19" fmla="*/ 3 h 11"/>
                    <a:gd name="T20" fmla="*/ 0 w 213"/>
                    <a:gd name="T21" fmla="*/ 6 h 11"/>
                    <a:gd name="T22" fmla="*/ 0 w 213"/>
                    <a:gd name="T23" fmla="*/ 6 h 11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213"/>
                    <a:gd name="T37" fmla="*/ 0 h 11"/>
                    <a:gd name="T38" fmla="*/ 213 w 213"/>
                    <a:gd name="T39" fmla="*/ 11 h 11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213" h="11">
                      <a:moveTo>
                        <a:pt x="0" y="6"/>
                      </a:moveTo>
                      <a:lnTo>
                        <a:pt x="0" y="6"/>
                      </a:lnTo>
                      <a:lnTo>
                        <a:pt x="3" y="9"/>
                      </a:lnTo>
                      <a:lnTo>
                        <a:pt x="6" y="11"/>
                      </a:lnTo>
                      <a:lnTo>
                        <a:pt x="213" y="11"/>
                      </a:lnTo>
                      <a:lnTo>
                        <a:pt x="199" y="0"/>
                      </a:lnTo>
                      <a:lnTo>
                        <a:pt x="6" y="0"/>
                      </a:lnTo>
                      <a:lnTo>
                        <a:pt x="3" y="3"/>
                      </a:lnTo>
                      <a:lnTo>
                        <a:pt x="0" y="6"/>
                      </a:lnTo>
                      <a:close/>
                    </a:path>
                  </a:pathLst>
                </a:custGeom>
                <a:solidFill>
                  <a:srgbClr val="C9C9C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</p:grpSp>
          <p:sp>
            <p:nvSpPr>
              <p:cNvPr id="21511" name="Text Box 222"/>
              <p:cNvSpPr txBox="1">
                <a:spLocks noChangeArrowheads="1"/>
              </p:cNvSpPr>
              <p:nvPr/>
            </p:nvSpPr>
            <p:spPr bwMode="auto">
              <a:xfrm>
                <a:off x="4076" y="2416"/>
                <a:ext cx="1100" cy="1249"/>
              </a:xfrm>
              <a:prstGeom prst="rect">
                <a:avLst/>
              </a:prstGeom>
              <a:noFill/>
              <a:ln w="38100">
                <a:noFill/>
                <a:miter lim="800000"/>
                <a:headEnd/>
                <a:tailEnd/>
              </a:ln>
            </p:spPr>
            <p:txBody>
              <a:bodyPr wrap="none" tIns="0"/>
              <a:lstStyle/>
              <a:p>
                <a:pPr eaLnBrk="0" hangingPunct="0">
                  <a:lnSpc>
                    <a:spcPct val="150000"/>
                  </a:lnSpc>
                </a:pPr>
                <a:r>
                  <a:rPr kumimoji="1" lang="en-US" sz="2000" b="1" dirty="0">
                    <a:latin typeface="+mj-lt"/>
                  </a:rPr>
                  <a:t>Shipper</a:t>
                </a: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8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Global Allocations and Shipping</a:t>
            </a:r>
            <a:endParaRPr lang="en-US" dirty="0"/>
          </a:p>
        </p:txBody>
      </p:sp>
      <p:sp>
        <p:nvSpPr>
          <p:cNvPr id="11" name="Content Placeholder 8"/>
          <p:cNvSpPr txBox="1">
            <a:spLocks/>
          </p:cNvSpPr>
          <p:nvPr/>
        </p:nvSpPr>
        <p:spPr>
          <a:xfrm>
            <a:off x="1819275" y="905254"/>
            <a:ext cx="6400800" cy="5266945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Automatic/ Manual Allocations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Available Kits to Ship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Sales Order Packing List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Print Labels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Process Sales Order Shipments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Picklist/ Pre-Shipper Automatic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Pre-Shipper/ Shipper Workbench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Confirm Pre-Shipper/ Shipper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Print Shipper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Shipper Gateway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Unconfirm/ Undo Shippers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Print Bill of Lading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Master Bill of Lading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Print Master Bill of Lading</a:t>
            </a:r>
          </a:p>
          <a:p>
            <a:pPr marL="34290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Invoice Post and Print(Optional)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endParaRPr lang="en-US" sz="2000" dirty="0" smtClean="0">
              <a:solidFill>
                <a:schemeClr val="tx1">
                  <a:lumMod val="75000"/>
                  <a:lumOff val="25000"/>
                </a:schemeClr>
              </a:solidFill>
              <a:latin typeface="Century Gothic"/>
              <a:cs typeface="Century Gothic"/>
            </a:endParaRP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endParaRPr lang="en-US" sz="2000" dirty="0" smtClean="0">
              <a:solidFill>
                <a:schemeClr val="tx1">
                  <a:lumMod val="75000"/>
                  <a:lumOff val="25000"/>
                </a:schemeClr>
              </a:solidFill>
              <a:latin typeface="Century Gothic"/>
              <a:cs typeface="Century Gothic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AS-PG-170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Rectangle 2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Sales Order Shipper Print</a:t>
            </a:r>
          </a:p>
        </p:txBody>
      </p:sp>
      <p:sp>
        <p:nvSpPr>
          <p:cNvPr id="23554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dirty="0"/>
              <a:t>AS-PG-180</a:t>
            </a:r>
          </a:p>
        </p:txBody>
      </p:sp>
      <p:pic>
        <p:nvPicPr>
          <p:cNvPr id="23556" name="Picture 2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1777" y="2155624"/>
            <a:ext cx="7037388" cy="2559050"/>
          </a:xfrm>
          <a:prstGeom prst="rect">
            <a:avLst/>
          </a:prstGeom>
          <a:noFill/>
          <a:ln w="31750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6" name="Rectangle 46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Process Enhanced/Global Shipping</a:t>
            </a:r>
          </a:p>
        </p:txBody>
      </p:sp>
      <p:sp>
        <p:nvSpPr>
          <p:cNvPr id="7170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dirty="0"/>
              <a:t>AS-PG-020</a:t>
            </a:r>
          </a:p>
        </p:txBody>
      </p:sp>
      <p:grpSp>
        <p:nvGrpSpPr>
          <p:cNvPr id="261" name="Group 260"/>
          <p:cNvGrpSpPr/>
          <p:nvPr/>
        </p:nvGrpSpPr>
        <p:grpSpPr>
          <a:xfrm>
            <a:off x="238125" y="951338"/>
            <a:ext cx="8648700" cy="5272087"/>
            <a:chOff x="238125" y="963213"/>
            <a:chExt cx="8648700" cy="5272087"/>
          </a:xfrm>
        </p:grpSpPr>
        <p:pic>
          <p:nvPicPr>
            <p:cNvPr id="7171" name="Picture 465" descr="globe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662113" y="963213"/>
              <a:ext cx="5808662" cy="52720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7172" name="Group 472"/>
            <p:cNvGrpSpPr>
              <a:grpSpLocks/>
            </p:cNvGrpSpPr>
            <p:nvPr/>
          </p:nvGrpSpPr>
          <p:grpSpPr bwMode="auto">
            <a:xfrm>
              <a:off x="238125" y="1215625"/>
              <a:ext cx="1677988" cy="1966913"/>
              <a:chOff x="150" y="1050"/>
              <a:chExt cx="1057" cy="1239"/>
            </a:xfrm>
          </p:grpSpPr>
          <p:sp>
            <p:nvSpPr>
              <p:cNvPr id="7406" name="AutoShape 207"/>
              <p:cNvSpPr>
                <a:spLocks noChangeAspect="1" noChangeArrowheads="1" noTextEdit="1"/>
              </p:cNvSpPr>
              <p:nvPr/>
            </p:nvSpPr>
            <p:spPr bwMode="auto">
              <a:xfrm flipH="1">
                <a:off x="150" y="1050"/>
                <a:ext cx="1057" cy="123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407" name="Rectangle 208"/>
              <p:cNvSpPr>
                <a:spLocks noChangeArrowheads="1"/>
              </p:cNvSpPr>
              <p:nvPr/>
            </p:nvSpPr>
            <p:spPr bwMode="auto">
              <a:xfrm flipH="1">
                <a:off x="150" y="1050"/>
                <a:ext cx="1057" cy="1239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635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408" name="Freeform 209"/>
              <p:cNvSpPr>
                <a:spLocks/>
              </p:cNvSpPr>
              <p:nvPr/>
            </p:nvSpPr>
            <p:spPr bwMode="auto">
              <a:xfrm flipH="1">
                <a:off x="244" y="1200"/>
                <a:ext cx="869" cy="857"/>
              </a:xfrm>
              <a:custGeom>
                <a:avLst/>
                <a:gdLst>
                  <a:gd name="T0" fmla="*/ 1876 w 1882"/>
                  <a:gd name="T1" fmla="*/ 1044 h 1895"/>
                  <a:gd name="T2" fmla="*/ 1852 w 1882"/>
                  <a:gd name="T3" fmla="*/ 1184 h 1895"/>
                  <a:gd name="T4" fmla="*/ 1808 w 1882"/>
                  <a:gd name="T5" fmla="*/ 1316 h 1895"/>
                  <a:gd name="T6" fmla="*/ 1746 w 1882"/>
                  <a:gd name="T7" fmla="*/ 1438 h 1895"/>
                  <a:gd name="T8" fmla="*/ 1667 w 1882"/>
                  <a:gd name="T9" fmla="*/ 1551 h 1895"/>
                  <a:gd name="T10" fmla="*/ 1574 w 1882"/>
                  <a:gd name="T11" fmla="*/ 1650 h 1895"/>
                  <a:gd name="T12" fmla="*/ 1468 w 1882"/>
                  <a:gd name="T13" fmla="*/ 1733 h 1895"/>
                  <a:gd name="T14" fmla="*/ 1349 w 1882"/>
                  <a:gd name="T15" fmla="*/ 1802 h 1895"/>
                  <a:gd name="T16" fmla="*/ 1221 w 1882"/>
                  <a:gd name="T17" fmla="*/ 1853 h 1895"/>
                  <a:gd name="T18" fmla="*/ 1084 w 1882"/>
                  <a:gd name="T19" fmla="*/ 1884 h 1895"/>
                  <a:gd name="T20" fmla="*/ 941 w 1882"/>
                  <a:gd name="T21" fmla="*/ 1895 h 1895"/>
                  <a:gd name="T22" fmla="*/ 798 w 1882"/>
                  <a:gd name="T23" fmla="*/ 1884 h 1895"/>
                  <a:gd name="T24" fmla="*/ 661 w 1882"/>
                  <a:gd name="T25" fmla="*/ 1853 h 1895"/>
                  <a:gd name="T26" fmla="*/ 533 w 1882"/>
                  <a:gd name="T27" fmla="*/ 1802 h 1895"/>
                  <a:gd name="T28" fmla="*/ 414 w 1882"/>
                  <a:gd name="T29" fmla="*/ 1733 h 1895"/>
                  <a:gd name="T30" fmla="*/ 308 w 1882"/>
                  <a:gd name="T31" fmla="*/ 1650 h 1895"/>
                  <a:gd name="T32" fmla="*/ 215 w 1882"/>
                  <a:gd name="T33" fmla="*/ 1551 h 1895"/>
                  <a:gd name="T34" fmla="*/ 136 w 1882"/>
                  <a:gd name="T35" fmla="*/ 1438 h 1895"/>
                  <a:gd name="T36" fmla="*/ 74 w 1882"/>
                  <a:gd name="T37" fmla="*/ 1316 h 1895"/>
                  <a:gd name="T38" fmla="*/ 30 w 1882"/>
                  <a:gd name="T39" fmla="*/ 1184 h 1895"/>
                  <a:gd name="T40" fmla="*/ 6 w 1882"/>
                  <a:gd name="T41" fmla="*/ 1044 h 1895"/>
                  <a:gd name="T42" fmla="*/ 2 w 1882"/>
                  <a:gd name="T43" fmla="*/ 898 h 1895"/>
                  <a:gd name="T44" fmla="*/ 19 w 1882"/>
                  <a:gd name="T45" fmla="*/ 756 h 1895"/>
                  <a:gd name="T46" fmla="*/ 57 w 1882"/>
                  <a:gd name="T47" fmla="*/ 622 h 1895"/>
                  <a:gd name="T48" fmla="*/ 113 w 1882"/>
                  <a:gd name="T49" fmla="*/ 496 h 1895"/>
                  <a:gd name="T50" fmla="*/ 187 w 1882"/>
                  <a:gd name="T51" fmla="*/ 380 h 1895"/>
                  <a:gd name="T52" fmla="*/ 275 w 1882"/>
                  <a:gd name="T53" fmla="*/ 277 h 1895"/>
                  <a:gd name="T54" fmla="*/ 377 w 1882"/>
                  <a:gd name="T55" fmla="*/ 188 h 1895"/>
                  <a:gd name="T56" fmla="*/ 492 w 1882"/>
                  <a:gd name="T57" fmla="*/ 114 h 1895"/>
                  <a:gd name="T58" fmla="*/ 617 w 1882"/>
                  <a:gd name="T59" fmla="*/ 58 h 1895"/>
                  <a:gd name="T60" fmla="*/ 752 w 1882"/>
                  <a:gd name="T61" fmla="*/ 19 h 1895"/>
                  <a:gd name="T62" fmla="*/ 892 w 1882"/>
                  <a:gd name="T63" fmla="*/ 1 h 1895"/>
                  <a:gd name="T64" fmla="*/ 1038 w 1882"/>
                  <a:gd name="T65" fmla="*/ 6 h 1895"/>
                  <a:gd name="T66" fmla="*/ 1177 w 1882"/>
                  <a:gd name="T67" fmla="*/ 30 h 1895"/>
                  <a:gd name="T68" fmla="*/ 1307 w 1882"/>
                  <a:gd name="T69" fmla="*/ 74 h 1895"/>
                  <a:gd name="T70" fmla="*/ 1428 w 1882"/>
                  <a:gd name="T71" fmla="*/ 137 h 1895"/>
                  <a:gd name="T72" fmla="*/ 1540 w 1882"/>
                  <a:gd name="T73" fmla="*/ 217 h 1895"/>
                  <a:gd name="T74" fmla="*/ 1638 w 1882"/>
                  <a:gd name="T75" fmla="*/ 310 h 1895"/>
                  <a:gd name="T76" fmla="*/ 1721 w 1882"/>
                  <a:gd name="T77" fmla="*/ 417 h 1895"/>
                  <a:gd name="T78" fmla="*/ 1789 w 1882"/>
                  <a:gd name="T79" fmla="*/ 537 h 1895"/>
                  <a:gd name="T80" fmla="*/ 1840 w 1882"/>
                  <a:gd name="T81" fmla="*/ 666 h 1895"/>
                  <a:gd name="T82" fmla="*/ 1871 w 1882"/>
                  <a:gd name="T83" fmla="*/ 803 h 1895"/>
                  <a:gd name="T84" fmla="*/ 1882 w 1882"/>
                  <a:gd name="T85" fmla="*/ 947 h 1895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1882"/>
                  <a:gd name="T130" fmla="*/ 0 h 1895"/>
                  <a:gd name="T131" fmla="*/ 1882 w 1882"/>
                  <a:gd name="T132" fmla="*/ 1895 h 1895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1882" h="1895">
                    <a:moveTo>
                      <a:pt x="1882" y="947"/>
                    </a:moveTo>
                    <a:lnTo>
                      <a:pt x="1880" y="996"/>
                    </a:lnTo>
                    <a:lnTo>
                      <a:pt x="1876" y="1044"/>
                    </a:lnTo>
                    <a:lnTo>
                      <a:pt x="1871" y="1091"/>
                    </a:lnTo>
                    <a:lnTo>
                      <a:pt x="1863" y="1138"/>
                    </a:lnTo>
                    <a:lnTo>
                      <a:pt x="1852" y="1184"/>
                    </a:lnTo>
                    <a:lnTo>
                      <a:pt x="1840" y="1230"/>
                    </a:lnTo>
                    <a:lnTo>
                      <a:pt x="1825" y="1274"/>
                    </a:lnTo>
                    <a:lnTo>
                      <a:pt x="1808" y="1316"/>
                    </a:lnTo>
                    <a:lnTo>
                      <a:pt x="1789" y="1359"/>
                    </a:lnTo>
                    <a:lnTo>
                      <a:pt x="1769" y="1400"/>
                    </a:lnTo>
                    <a:lnTo>
                      <a:pt x="1746" y="1438"/>
                    </a:lnTo>
                    <a:lnTo>
                      <a:pt x="1721" y="1478"/>
                    </a:lnTo>
                    <a:lnTo>
                      <a:pt x="1695" y="1515"/>
                    </a:lnTo>
                    <a:lnTo>
                      <a:pt x="1667" y="1551"/>
                    </a:lnTo>
                    <a:lnTo>
                      <a:pt x="1638" y="1585"/>
                    </a:lnTo>
                    <a:lnTo>
                      <a:pt x="1607" y="1618"/>
                    </a:lnTo>
                    <a:lnTo>
                      <a:pt x="1574" y="1650"/>
                    </a:lnTo>
                    <a:lnTo>
                      <a:pt x="1540" y="1679"/>
                    </a:lnTo>
                    <a:lnTo>
                      <a:pt x="1505" y="1707"/>
                    </a:lnTo>
                    <a:lnTo>
                      <a:pt x="1468" y="1733"/>
                    </a:lnTo>
                    <a:lnTo>
                      <a:pt x="1428" y="1758"/>
                    </a:lnTo>
                    <a:lnTo>
                      <a:pt x="1390" y="1781"/>
                    </a:lnTo>
                    <a:lnTo>
                      <a:pt x="1349" y="1802"/>
                    </a:lnTo>
                    <a:lnTo>
                      <a:pt x="1307" y="1821"/>
                    </a:lnTo>
                    <a:lnTo>
                      <a:pt x="1265" y="1838"/>
                    </a:lnTo>
                    <a:lnTo>
                      <a:pt x="1221" y="1853"/>
                    </a:lnTo>
                    <a:lnTo>
                      <a:pt x="1177" y="1865"/>
                    </a:lnTo>
                    <a:lnTo>
                      <a:pt x="1130" y="1876"/>
                    </a:lnTo>
                    <a:lnTo>
                      <a:pt x="1084" y="1884"/>
                    </a:lnTo>
                    <a:lnTo>
                      <a:pt x="1038" y="1890"/>
                    </a:lnTo>
                    <a:lnTo>
                      <a:pt x="990" y="1894"/>
                    </a:lnTo>
                    <a:lnTo>
                      <a:pt x="941" y="1895"/>
                    </a:lnTo>
                    <a:lnTo>
                      <a:pt x="892" y="1894"/>
                    </a:lnTo>
                    <a:lnTo>
                      <a:pt x="844" y="1890"/>
                    </a:lnTo>
                    <a:lnTo>
                      <a:pt x="798" y="1884"/>
                    </a:lnTo>
                    <a:lnTo>
                      <a:pt x="752" y="1876"/>
                    </a:lnTo>
                    <a:lnTo>
                      <a:pt x="705" y="1865"/>
                    </a:lnTo>
                    <a:lnTo>
                      <a:pt x="661" y="1853"/>
                    </a:lnTo>
                    <a:lnTo>
                      <a:pt x="617" y="1838"/>
                    </a:lnTo>
                    <a:lnTo>
                      <a:pt x="575" y="1821"/>
                    </a:lnTo>
                    <a:lnTo>
                      <a:pt x="533" y="1802"/>
                    </a:lnTo>
                    <a:lnTo>
                      <a:pt x="492" y="1781"/>
                    </a:lnTo>
                    <a:lnTo>
                      <a:pt x="454" y="1758"/>
                    </a:lnTo>
                    <a:lnTo>
                      <a:pt x="414" y="1733"/>
                    </a:lnTo>
                    <a:lnTo>
                      <a:pt x="377" y="1707"/>
                    </a:lnTo>
                    <a:lnTo>
                      <a:pt x="342" y="1679"/>
                    </a:lnTo>
                    <a:lnTo>
                      <a:pt x="308" y="1650"/>
                    </a:lnTo>
                    <a:lnTo>
                      <a:pt x="275" y="1618"/>
                    </a:lnTo>
                    <a:lnTo>
                      <a:pt x="244" y="1585"/>
                    </a:lnTo>
                    <a:lnTo>
                      <a:pt x="215" y="1551"/>
                    </a:lnTo>
                    <a:lnTo>
                      <a:pt x="187" y="1515"/>
                    </a:lnTo>
                    <a:lnTo>
                      <a:pt x="161" y="1478"/>
                    </a:lnTo>
                    <a:lnTo>
                      <a:pt x="136" y="1438"/>
                    </a:lnTo>
                    <a:lnTo>
                      <a:pt x="113" y="1400"/>
                    </a:lnTo>
                    <a:lnTo>
                      <a:pt x="93" y="1359"/>
                    </a:lnTo>
                    <a:lnTo>
                      <a:pt x="74" y="1316"/>
                    </a:lnTo>
                    <a:lnTo>
                      <a:pt x="57" y="1274"/>
                    </a:lnTo>
                    <a:lnTo>
                      <a:pt x="42" y="1230"/>
                    </a:lnTo>
                    <a:lnTo>
                      <a:pt x="30" y="1184"/>
                    </a:lnTo>
                    <a:lnTo>
                      <a:pt x="19" y="1138"/>
                    </a:lnTo>
                    <a:lnTo>
                      <a:pt x="11" y="1091"/>
                    </a:lnTo>
                    <a:lnTo>
                      <a:pt x="6" y="1044"/>
                    </a:lnTo>
                    <a:lnTo>
                      <a:pt x="2" y="996"/>
                    </a:lnTo>
                    <a:lnTo>
                      <a:pt x="0" y="947"/>
                    </a:lnTo>
                    <a:lnTo>
                      <a:pt x="2" y="898"/>
                    </a:lnTo>
                    <a:lnTo>
                      <a:pt x="6" y="850"/>
                    </a:lnTo>
                    <a:lnTo>
                      <a:pt x="11" y="803"/>
                    </a:lnTo>
                    <a:lnTo>
                      <a:pt x="19" y="756"/>
                    </a:lnTo>
                    <a:lnTo>
                      <a:pt x="30" y="711"/>
                    </a:lnTo>
                    <a:lnTo>
                      <a:pt x="42" y="666"/>
                    </a:lnTo>
                    <a:lnTo>
                      <a:pt x="57" y="622"/>
                    </a:lnTo>
                    <a:lnTo>
                      <a:pt x="74" y="578"/>
                    </a:lnTo>
                    <a:lnTo>
                      <a:pt x="93" y="537"/>
                    </a:lnTo>
                    <a:lnTo>
                      <a:pt x="113" y="496"/>
                    </a:lnTo>
                    <a:lnTo>
                      <a:pt x="136" y="456"/>
                    </a:lnTo>
                    <a:lnTo>
                      <a:pt x="161" y="417"/>
                    </a:lnTo>
                    <a:lnTo>
                      <a:pt x="187" y="380"/>
                    </a:lnTo>
                    <a:lnTo>
                      <a:pt x="215" y="345"/>
                    </a:lnTo>
                    <a:lnTo>
                      <a:pt x="244" y="310"/>
                    </a:lnTo>
                    <a:lnTo>
                      <a:pt x="275" y="277"/>
                    </a:lnTo>
                    <a:lnTo>
                      <a:pt x="308" y="246"/>
                    </a:lnTo>
                    <a:lnTo>
                      <a:pt x="342" y="217"/>
                    </a:lnTo>
                    <a:lnTo>
                      <a:pt x="377" y="188"/>
                    </a:lnTo>
                    <a:lnTo>
                      <a:pt x="414" y="162"/>
                    </a:lnTo>
                    <a:lnTo>
                      <a:pt x="454" y="137"/>
                    </a:lnTo>
                    <a:lnTo>
                      <a:pt x="492" y="114"/>
                    </a:lnTo>
                    <a:lnTo>
                      <a:pt x="533" y="93"/>
                    </a:lnTo>
                    <a:lnTo>
                      <a:pt x="575" y="74"/>
                    </a:lnTo>
                    <a:lnTo>
                      <a:pt x="617" y="58"/>
                    </a:lnTo>
                    <a:lnTo>
                      <a:pt x="661" y="43"/>
                    </a:lnTo>
                    <a:lnTo>
                      <a:pt x="705" y="30"/>
                    </a:lnTo>
                    <a:lnTo>
                      <a:pt x="752" y="19"/>
                    </a:lnTo>
                    <a:lnTo>
                      <a:pt x="798" y="11"/>
                    </a:lnTo>
                    <a:lnTo>
                      <a:pt x="844" y="6"/>
                    </a:lnTo>
                    <a:lnTo>
                      <a:pt x="892" y="1"/>
                    </a:lnTo>
                    <a:lnTo>
                      <a:pt x="941" y="0"/>
                    </a:lnTo>
                    <a:lnTo>
                      <a:pt x="990" y="1"/>
                    </a:lnTo>
                    <a:lnTo>
                      <a:pt x="1038" y="6"/>
                    </a:lnTo>
                    <a:lnTo>
                      <a:pt x="1084" y="11"/>
                    </a:lnTo>
                    <a:lnTo>
                      <a:pt x="1130" y="19"/>
                    </a:lnTo>
                    <a:lnTo>
                      <a:pt x="1177" y="30"/>
                    </a:lnTo>
                    <a:lnTo>
                      <a:pt x="1221" y="43"/>
                    </a:lnTo>
                    <a:lnTo>
                      <a:pt x="1265" y="58"/>
                    </a:lnTo>
                    <a:lnTo>
                      <a:pt x="1307" y="74"/>
                    </a:lnTo>
                    <a:lnTo>
                      <a:pt x="1349" y="93"/>
                    </a:lnTo>
                    <a:lnTo>
                      <a:pt x="1390" y="114"/>
                    </a:lnTo>
                    <a:lnTo>
                      <a:pt x="1428" y="137"/>
                    </a:lnTo>
                    <a:lnTo>
                      <a:pt x="1468" y="162"/>
                    </a:lnTo>
                    <a:lnTo>
                      <a:pt x="1505" y="188"/>
                    </a:lnTo>
                    <a:lnTo>
                      <a:pt x="1540" y="217"/>
                    </a:lnTo>
                    <a:lnTo>
                      <a:pt x="1574" y="246"/>
                    </a:lnTo>
                    <a:lnTo>
                      <a:pt x="1607" y="277"/>
                    </a:lnTo>
                    <a:lnTo>
                      <a:pt x="1638" y="310"/>
                    </a:lnTo>
                    <a:lnTo>
                      <a:pt x="1667" y="345"/>
                    </a:lnTo>
                    <a:lnTo>
                      <a:pt x="1695" y="380"/>
                    </a:lnTo>
                    <a:lnTo>
                      <a:pt x="1721" y="417"/>
                    </a:lnTo>
                    <a:lnTo>
                      <a:pt x="1746" y="456"/>
                    </a:lnTo>
                    <a:lnTo>
                      <a:pt x="1769" y="496"/>
                    </a:lnTo>
                    <a:lnTo>
                      <a:pt x="1789" y="537"/>
                    </a:lnTo>
                    <a:lnTo>
                      <a:pt x="1808" y="578"/>
                    </a:lnTo>
                    <a:lnTo>
                      <a:pt x="1825" y="622"/>
                    </a:lnTo>
                    <a:lnTo>
                      <a:pt x="1840" y="666"/>
                    </a:lnTo>
                    <a:lnTo>
                      <a:pt x="1852" y="711"/>
                    </a:lnTo>
                    <a:lnTo>
                      <a:pt x="1863" y="756"/>
                    </a:lnTo>
                    <a:lnTo>
                      <a:pt x="1871" y="803"/>
                    </a:lnTo>
                    <a:lnTo>
                      <a:pt x="1876" y="850"/>
                    </a:lnTo>
                    <a:lnTo>
                      <a:pt x="1880" y="898"/>
                    </a:lnTo>
                    <a:lnTo>
                      <a:pt x="1882" y="947"/>
                    </a:lnTo>
                    <a:close/>
                  </a:path>
                </a:pathLst>
              </a:custGeom>
              <a:solidFill>
                <a:srgbClr val="85A5D5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409" name="Freeform 210"/>
              <p:cNvSpPr>
                <a:spLocks/>
              </p:cNvSpPr>
              <p:nvPr/>
            </p:nvSpPr>
            <p:spPr bwMode="auto">
              <a:xfrm flipH="1">
                <a:off x="445" y="1102"/>
                <a:ext cx="320" cy="272"/>
              </a:xfrm>
              <a:custGeom>
                <a:avLst/>
                <a:gdLst>
                  <a:gd name="T0" fmla="*/ 34 w 696"/>
                  <a:gd name="T1" fmla="*/ 366 h 601"/>
                  <a:gd name="T2" fmla="*/ 23 w 696"/>
                  <a:gd name="T3" fmla="*/ 351 h 601"/>
                  <a:gd name="T4" fmla="*/ 3 w 696"/>
                  <a:gd name="T5" fmla="*/ 309 h 601"/>
                  <a:gd name="T6" fmla="*/ 0 w 696"/>
                  <a:gd name="T7" fmla="*/ 269 h 601"/>
                  <a:gd name="T8" fmla="*/ 1 w 696"/>
                  <a:gd name="T9" fmla="*/ 243 h 601"/>
                  <a:gd name="T10" fmla="*/ 8 w 696"/>
                  <a:gd name="T11" fmla="*/ 219 h 601"/>
                  <a:gd name="T12" fmla="*/ 23 w 696"/>
                  <a:gd name="T13" fmla="*/ 191 h 601"/>
                  <a:gd name="T14" fmla="*/ 50 w 696"/>
                  <a:gd name="T15" fmla="*/ 156 h 601"/>
                  <a:gd name="T16" fmla="*/ 80 w 696"/>
                  <a:gd name="T17" fmla="*/ 129 h 601"/>
                  <a:gd name="T18" fmla="*/ 106 w 696"/>
                  <a:gd name="T19" fmla="*/ 107 h 601"/>
                  <a:gd name="T20" fmla="*/ 136 w 696"/>
                  <a:gd name="T21" fmla="*/ 86 h 601"/>
                  <a:gd name="T22" fmla="*/ 170 w 696"/>
                  <a:gd name="T23" fmla="*/ 64 h 601"/>
                  <a:gd name="T24" fmla="*/ 207 w 696"/>
                  <a:gd name="T25" fmla="*/ 45 h 601"/>
                  <a:gd name="T26" fmla="*/ 244 w 696"/>
                  <a:gd name="T27" fmla="*/ 27 h 601"/>
                  <a:gd name="T28" fmla="*/ 283 w 696"/>
                  <a:gd name="T29" fmla="*/ 14 h 601"/>
                  <a:gd name="T30" fmla="*/ 321 w 696"/>
                  <a:gd name="T31" fmla="*/ 4 h 601"/>
                  <a:gd name="T32" fmla="*/ 360 w 696"/>
                  <a:gd name="T33" fmla="*/ 0 h 601"/>
                  <a:gd name="T34" fmla="*/ 400 w 696"/>
                  <a:gd name="T35" fmla="*/ 0 h 601"/>
                  <a:gd name="T36" fmla="*/ 440 w 696"/>
                  <a:gd name="T37" fmla="*/ 4 h 601"/>
                  <a:gd name="T38" fmla="*/ 479 w 696"/>
                  <a:gd name="T39" fmla="*/ 12 h 601"/>
                  <a:gd name="T40" fmla="*/ 515 w 696"/>
                  <a:gd name="T41" fmla="*/ 22 h 601"/>
                  <a:gd name="T42" fmla="*/ 547 w 696"/>
                  <a:gd name="T43" fmla="*/ 33 h 601"/>
                  <a:gd name="T44" fmla="*/ 575 w 696"/>
                  <a:gd name="T45" fmla="*/ 44 h 601"/>
                  <a:gd name="T46" fmla="*/ 595 w 696"/>
                  <a:gd name="T47" fmla="*/ 53 h 601"/>
                  <a:gd name="T48" fmla="*/ 616 w 696"/>
                  <a:gd name="T49" fmla="*/ 67 h 601"/>
                  <a:gd name="T50" fmla="*/ 644 w 696"/>
                  <a:gd name="T51" fmla="*/ 95 h 601"/>
                  <a:gd name="T52" fmla="*/ 670 w 696"/>
                  <a:gd name="T53" fmla="*/ 128 h 601"/>
                  <a:gd name="T54" fmla="*/ 685 w 696"/>
                  <a:gd name="T55" fmla="*/ 159 h 601"/>
                  <a:gd name="T56" fmla="*/ 689 w 696"/>
                  <a:gd name="T57" fmla="*/ 209 h 601"/>
                  <a:gd name="T58" fmla="*/ 692 w 696"/>
                  <a:gd name="T59" fmla="*/ 305 h 601"/>
                  <a:gd name="T60" fmla="*/ 694 w 696"/>
                  <a:gd name="T61" fmla="*/ 368 h 601"/>
                  <a:gd name="T62" fmla="*/ 693 w 696"/>
                  <a:gd name="T63" fmla="*/ 450 h 601"/>
                  <a:gd name="T64" fmla="*/ 666 w 696"/>
                  <a:gd name="T65" fmla="*/ 506 h 601"/>
                  <a:gd name="T66" fmla="*/ 644 w 696"/>
                  <a:gd name="T67" fmla="*/ 557 h 601"/>
                  <a:gd name="T68" fmla="*/ 636 w 696"/>
                  <a:gd name="T69" fmla="*/ 568 h 601"/>
                  <a:gd name="T70" fmla="*/ 605 w 696"/>
                  <a:gd name="T71" fmla="*/ 576 h 601"/>
                  <a:gd name="T72" fmla="*/ 557 w 696"/>
                  <a:gd name="T73" fmla="*/ 587 h 601"/>
                  <a:gd name="T74" fmla="*/ 513 w 696"/>
                  <a:gd name="T75" fmla="*/ 598 h 601"/>
                  <a:gd name="T76" fmla="*/ 490 w 696"/>
                  <a:gd name="T77" fmla="*/ 600 h 601"/>
                  <a:gd name="T78" fmla="*/ 447 w 696"/>
                  <a:gd name="T79" fmla="*/ 582 h 601"/>
                  <a:gd name="T80" fmla="*/ 380 w 696"/>
                  <a:gd name="T81" fmla="*/ 549 h 601"/>
                  <a:gd name="T82" fmla="*/ 300 w 696"/>
                  <a:gd name="T83" fmla="*/ 508 h 601"/>
                  <a:gd name="T84" fmla="*/ 215 w 696"/>
                  <a:gd name="T85" fmla="*/ 464 h 601"/>
                  <a:gd name="T86" fmla="*/ 138 w 696"/>
                  <a:gd name="T87" fmla="*/ 421 h 601"/>
                  <a:gd name="T88" fmla="*/ 76 w 696"/>
                  <a:gd name="T89" fmla="*/ 388 h 601"/>
                  <a:gd name="T90" fmla="*/ 41 w 696"/>
                  <a:gd name="T91" fmla="*/ 369 h 601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w 696"/>
                  <a:gd name="T139" fmla="*/ 0 h 601"/>
                  <a:gd name="T140" fmla="*/ 696 w 696"/>
                  <a:gd name="T141" fmla="*/ 601 h 601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T138" t="T139" r="T140" b="T141"/>
                <a:pathLst>
                  <a:path w="696" h="601">
                    <a:moveTo>
                      <a:pt x="36" y="366"/>
                    </a:moveTo>
                    <a:lnTo>
                      <a:pt x="34" y="366"/>
                    </a:lnTo>
                    <a:lnTo>
                      <a:pt x="30" y="362"/>
                    </a:lnTo>
                    <a:lnTo>
                      <a:pt x="23" y="351"/>
                    </a:lnTo>
                    <a:lnTo>
                      <a:pt x="12" y="332"/>
                    </a:lnTo>
                    <a:lnTo>
                      <a:pt x="3" y="309"/>
                    </a:lnTo>
                    <a:lnTo>
                      <a:pt x="0" y="288"/>
                    </a:lnTo>
                    <a:lnTo>
                      <a:pt x="0" y="269"/>
                    </a:lnTo>
                    <a:lnTo>
                      <a:pt x="1" y="252"/>
                    </a:lnTo>
                    <a:lnTo>
                      <a:pt x="1" y="243"/>
                    </a:lnTo>
                    <a:lnTo>
                      <a:pt x="4" y="232"/>
                    </a:lnTo>
                    <a:lnTo>
                      <a:pt x="8" y="219"/>
                    </a:lnTo>
                    <a:lnTo>
                      <a:pt x="14" y="206"/>
                    </a:lnTo>
                    <a:lnTo>
                      <a:pt x="23" y="191"/>
                    </a:lnTo>
                    <a:lnTo>
                      <a:pt x="34" y="174"/>
                    </a:lnTo>
                    <a:lnTo>
                      <a:pt x="50" y="156"/>
                    </a:lnTo>
                    <a:lnTo>
                      <a:pt x="70" y="139"/>
                    </a:lnTo>
                    <a:lnTo>
                      <a:pt x="80" y="129"/>
                    </a:lnTo>
                    <a:lnTo>
                      <a:pt x="93" y="118"/>
                    </a:lnTo>
                    <a:lnTo>
                      <a:pt x="106" y="107"/>
                    </a:lnTo>
                    <a:lnTo>
                      <a:pt x="121" y="96"/>
                    </a:lnTo>
                    <a:lnTo>
                      <a:pt x="136" y="86"/>
                    </a:lnTo>
                    <a:lnTo>
                      <a:pt x="153" y="75"/>
                    </a:lnTo>
                    <a:lnTo>
                      <a:pt x="170" y="64"/>
                    </a:lnTo>
                    <a:lnTo>
                      <a:pt x="188" y="55"/>
                    </a:lnTo>
                    <a:lnTo>
                      <a:pt x="207" y="45"/>
                    </a:lnTo>
                    <a:lnTo>
                      <a:pt x="225" y="36"/>
                    </a:lnTo>
                    <a:lnTo>
                      <a:pt x="244" y="27"/>
                    </a:lnTo>
                    <a:lnTo>
                      <a:pt x="263" y="20"/>
                    </a:lnTo>
                    <a:lnTo>
                      <a:pt x="283" y="14"/>
                    </a:lnTo>
                    <a:lnTo>
                      <a:pt x="302" y="8"/>
                    </a:lnTo>
                    <a:lnTo>
                      <a:pt x="321" y="4"/>
                    </a:lnTo>
                    <a:lnTo>
                      <a:pt x="340" y="1"/>
                    </a:lnTo>
                    <a:lnTo>
                      <a:pt x="360" y="0"/>
                    </a:lnTo>
                    <a:lnTo>
                      <a:pt x="380" y="0"/>
                    </a:lnTo>
                    <a:lnTo>
                      <a:pt x="400" y="0"/>
                    </a:lnTo>
                    <a:lnTo>
                      <a:pt x="421" y="1"/>
                    </a:lnTo>
                    <a:lnTo>
                      <a:pt x="440" y="4"/>
                    </a:lnTo>
                    <a:lnTo>
                      <a:pt x="460" y="8"/>
                    </a:lnTo>
                    <a:lnTo>
                      <a:pt x="479" y="12"/>
                    </a:lnTo>
                    <a:lnTo>
                      <a:pt x="497" y="16"/>
                    </a:lnTo>
                    <a:lnTo>
                      <a:pt x="515" y="22"/>
                    </a:lnTo>
                    <a:lnTo>
                      <a:pt x="531" y="27"/>
                    </a:lnTo>
                    <a:lnTo>
                      <a:pt x="547" y="33"/>
                    </a:lnTo>
                    <a:lnTo>
                      <a:pt x="561" y="38"/>
                    </a:lnTo>
                    <a:lnTo>
                      <a:pt x="575" y="44"/>
                    </a:lnTo>
                    <a:lnTo>
                      <a:pt x="586" y="48"/>
                    </a:lnTo>
                    <a:lnTo>
                      <a:pt x="595" y="53"/>
                    </a:lnTo>
                    <a:lnTo>
                      <a:pt x="602" y="58"/>
                    </a:lnTo>
                    <a:lnTo>
                      <a:pt x="616" y="67"/>
                    </a:lnTo>
                    <a:lnTo>
                      <a:pt x="629" y="81"/>
                    </a:lnTo>
                    <a:lnTo>
                      <a:pt x="644" y="95"/>
                    </a:lnTo>
                    <a:lnTo>
                      <a:pt x="658" y="111"/>
                    </a:lnTo>
                    <a:lnTo>
                      <a:pt x="670" y="128"/>
                    </a:lnTo>
                    <a:lnTo>
                      <a:pt x="679" y="144"/>
                    </a:lnTo>
                    <a:lnTo>
                      <a:pt x="685" y="159"/>
                    </a:lnTo>
                    <a:lnTo>
                      <a:pt x="688" y="173"/>
                    </a:lnTo>
                    <a:lnTo>
                      <a:pt x="689" y="209"/>
                    </a:lnTo>
                    <a:lnTo>
                      <a:pt x="690" y="257"/>
                    </a:lnTo>
                    <a:lnTo>
                      <a:pt x="692" y="305"/>
                    </a:lnTo>
                    <a:lnTo>
                      <a:pt x="693" y="338"/>
                    </a:lnTo>
                    <a:lnTo>
                      <a:pt x="694" y="368"/>
                    </a:lnTo>
                    <a:lnTo>
                      <a:pt x="696" y="409"/>
                    </a:lnTo>
                    <a:lnTo>
                      <a:pt x="693" y="450"/>
                    </a:lnTo>
                    <a:lnTo>
                      <a:pt x="681" y="480"/>
                    </a:lnTo>
                    <a:lnTo>
                      <a:pt x="666" y="506"/>
                    </a:lnTo>
                    <a:lnTo>
                      <a:pt x="654" y="534"/>
                    </a:lnTo>
                    <a:lnTo>
                      <a:pt x="644" y="557"/>
                    </a:lnTo>
                    <a:lnTo>
                      <a:pt x="641" y="567"/>
                    </a:lnTo>
                    <a:lnTo>
                      <a:pt x="636" y="568"/>
                    </a:lnTo>
                    <a:lnTo>
                      <a:pt x="624" y="571"/>
                    </a:lnTo>
                    <a:lnTo>
                      <a:pt x="605" y="576"/>
                    </a:lnTo>
                    <a:lnTo>
                      <a:pt x="581" y="582"/>
                    </a:lnTo>
                    <a:lnTo>
                      <a:pt x="557" y="587"/>
                    </a:lnTo>
                    <a:lnTo>
                      <a:pt x="534" y="593"/>
                    </a:lnTo>
                    <a:lnTo>
                      <a:pt x="513" y="598"/>
                    </a:lnTo>
                    <a:lnTo>
                      <a:pt x="500" y="601"/>
                    </a:lnTo>
                    <a:lnTo>
                      <a:pt x="490" y="600"/>
                    </a:lnTo>
                    <a:lnTo>
                      <a:pt x="471" y="593"/>
                    </a:lnTo>
                    <a:lnTo>
                      <a:pt x="447" y="582"/>
                    </a:lnTo>
                    <a:lnTo>
                      <a:pt x="415" y="567"/>
                    </a:lnTo>
                    <a:lnTo>
                      <a:pt x="380" y="549"/>
                    </a:lnTo>
                    <a:lnTo>
                      <a:pt x="340" y="530"/>
                    </a:lnTo>
                    <a:lnTo>
                      <a:pt x="300" y="508"/>
                    </a:lnTo>
                    <a:lnTo>
                      <a:pt x="257" y="486"/>
                    </a:lnTo>
                    <a:lnTo>
                      <a:pt x="215" y="464"/>
                    </a:lnTo>
                    <a:lnTo>
                      <a:pt x="174" y="442"/>
                    </a:lnTo>
                    <a:lnTo>
                      <a:pt x="138" y="421"/>
                    </a:lnTo>
                    <a:lnTo>
                      <a:pt x="104" y="403"/>
                    </a:lnTo>
                    <a:lnTo>
                      <a:pt x="76" y="388"/>
                    </a:lnTo>
                    <a:lnTo>
                      <a:pt x="55" y="377"/>
                    </a:lnTo>
                    <a:lnTo>
                      <a:pt x="41" y="369"/>
                    </a:lnTo>
                    <a:lnTo>
                      <a:pt x="36" y="366"/>
                    </a:lnTo>
                    <a:close/>
                  </a:path>
                </a:pathLst>
              </a:custGeom>
              <a:solidFill>
                <a:srgbClr val="19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410" name="Freeform 211"/>
              <p:cNvSpPr>
                <a:spLocks/>
              </p:cNvSpPr>
              <p:nvPr/>
            </p:nvSpPr>
            <p:spPr bwMode="auto">
              <a:xfrm flipH="1">
                <a:off x="182" y="1522"/>
                <a:ext cx="970" cy="767"/>
              </a:xfrm>
              <a:custGeom>
                <a:avLst/>
                <a:gdLst>
                  <a:gd name="T0" fmla="*/ 1555 w 2102"/>
                  <a:gd name="T1" fmla="*/ 18 h 1699"/>
                  <a:gd name="T2" fmla="*/ 1583 w 2102"/>
                  <a:gd name="T3" fmla="*/ 62 h 1699"/>
                  <a:gd name="T4" fmla="*/ 1631 w 2102"/>
                  <a:gd name="T5" fmla="*/ 122 h 1699"/>
                  <a:gd name="T6" fmla="*/ 1693 w 2102"/>
                  <a:gd name="T7" fmla="*/ 170 h 1699"/>
                  <a:gd name="T8" fmla="*/ 1777 w 2102"/>
                  <a:gd name="T9" fmla="*/ 211 h 1699"/>
                  <a:gd name="T10" fmla="*/ 1819 w 2102"/>
                  <a:gd name="T11" fmla="*/ 231 h 1699"/>
                  <a:gd name="T12" fmla="*/ 1842 w 2102"/>
                  <a:gd name="T13" fmla="*/ 248 h 1699"/>
                  <a:gd name="T14" fmla="*/ 1892 w 2102"/>
                  <a:gd name="T15" fmla="*/ 283 h 1699"/>
                  <a:gd name="T16" fmla="*/ 1940 w 2102"/>
                  <a:gd name="T17" fmla="*/ 313 h 1699"/>
                  <a:gd name="T18" fmla="*/ 1977 w 2102"/>
                  <a:gd name="T19" fmla="*/ 335 h 1699"/>
                  <a:gd name="T20" fmla="*/ 2007 w 2102"/>
                  <a:gd name="T21" fmla="*/ 365 h 1699"/>
                  <a:gd name="T22" fmla="*/ 2042 w 2102"/>
                  <a:gd name="T23" fmla="*/ 417 h 1699"/>
                  <a:gd name="T24" fmla="*/ 2083 w 2102"/>
                  <a:gd name="T25" fmla="*/ 489 h 1699"/>
                  <a:gd name="T26" fmla="*/ 2102 w 2102"/>
                  <a:gd name="T27" fmla="*/ 539 h 1699"/>
                  <a:gd name="T28" fmla="*/ 2098 w 2102"/>
                  <a:gd name="T29" fmla="*/ 880 h 1699"/>
                  <a:gd name="T30" fmla="*/ 2075 w 2102"/>
                  <a:gd name="T31" fmla="*/ 1013 h 1699"/>
                  <a:gd name="T32" fmla="*/ 2000 w 2102"/>
                  <a:gd name="T33" fmla="*/ 1268 h 1699"/>
                  <a:gd name="T34" fmla="*/ 1955 w 2102"/>
                  <a:gd name="T35" fmla="*/ 1442 h 1699"/>
                  <a:gd name="T36" fmla="*/ 1936 w 2102"/>
                  <a:gd name="T37" fmla="*/ 1558 h 1699"/>
                  <a:gd name="T38" fmla="*/ 396 w 2102"/>
                  <a:gd name="T39" fmla="*/ 1699 h 1699"/>
                  <a:gd name="T40" fmla="*/ 396 w 2102"/>
                  <a:gd name="T41" fmla="*/ 1470 h 1699"/>
                  <a:gd name="T42" fmla="*/ 391 w 2102"/>
                  <a:gd name="T43" fmla="*/ 1298 h 1699"/>
                  <a:gd name="T44" fmla="*/ 367 w 2102"/>
                  <a:gd name="T45" fmla="*/ 1195 h 1699"/>
                  <a:gd name="T46" fmla="*/ 339 w 2102"/>
                  <a:gd name="T47" fmla="*/ 1176 h 1699"/>
                  <a:gd name="T48" fmla="*/ 256 w 2102"/>
                  <a:gd name="T49" fmla="*/ 1184 h 1699"/>
                  <a:gd name="T50" fmla="*/ 181 w 2102"/>
                  <a:gd name="T51" fmla="*/ 1190 h 1699"/>
                  <a:gd name="T52" fmla="*/ 107 w 2102"/>
                  <a:gd name="T53" fmla="*/ 1169 h 1699"/>
                  <a:gd name="T54" fmla="*/ 24 w 2102"/>
                  <a:gd name="T55" fmla="*/ 1116 h 1699"/>
                  <a:gd name="T56" fmla="*/ 1 w 2102"/>
                  <a:gd name="T57" fmla="*/ 1028 h 1699"/>
                  <a:gd name="T58" fmla="*/ 37 w 2102"/>
                  <a:gd name="T59" fmla="*/ 854 h 1699"/>
                  <a:gd name="T60" fmla="*/ 75 w 2102"/>
                  <a:gd name="T61" fmla="*/ 711 h 1699"/>
                  <a:gd name="T62" fmla="*/ 110 w 2102"/>
                  <a:gd name="T63" fmla="*/ 657 h 1699"/>
                  <a:gd name="T64" fmla="*/ 216 w 2102"/>
                  <a:gd name="T65" fmla="*/ 516 h 1699"/>
                  <a:gd name="T66" fmla="*/ 283 w 2102"/>
                  <a:gd name="T67" fmla="*/ 413 h 1699"/>
                  <a:gd name="T68" fmla="*/ 308 w 2102"/>
                  <a:gd name="T69" fmla="*/ 368 h 1699"/>
                  <a:gd name="T70" fmla="*/ 342 w 2102"/>
                  <a:gd name="T71" fmla="*/ 323 h 1699"/>
                  <a:gd name="T72" fmla="*/ 357 w 2102"/>
                  <a:gd name="T73" fmla="*/ 247 h 1699"/>
                  <a:gd name="T74" fmla="*/ 374 w 2102"/>
                  <a:gd name="T75" fmla="*/ 228 h 1699"/>
                  <a:gd name="T76" fmla="*/ 429 w 2102"/>
                  <a:gd name="T77" fmla="*/ 185 h 1699"/>
                  <a:gd name="T78" fmla="*/ 595 w 2102"/>
                  <a:gd name="T79" fmla="*/ 156 h 1699"/>
                  <a:gd name="T80" fmla="*/ 670 w 2102"/>
                  <a:gd name="T81" fmla="*/ 302 h 1699"/>
                  <a:gd name="T82" fmla="*/ 704 w 2102"/>
                  <a:gd name="T83" fmla="*/ 287 h 1699"/>
                  <a:gd name="T84" fmla="*/ 760 w 2102"/>
                  <a:gd name="T85" fmla="*/ 263 h 1699"/>
                  <a:gd name="T86" fmla="*/ 830 w 2102"/>
                  <a:gd name="T87" fmla="*/ 236 h 1699"/>
                  <a:gd name="T88" fmla="*/ 909 w 2102"/>
                  <a:gd name="T89" fmla="*/ 211 h 1699"/>
                  <a:gd name="T90" fmla="*/ 964 w 2102"/>
                  <a:gd name="T91" fmla="*/ 192 h 1699"/>
                  <a:gd name="T92" fmla="*/ 986 w 2102"/>
                  <a:gd name="T93" fmla="*/ 134 h 1699"/>
                  <a:gd name="T94" fmla="*/ 1059 w 2102"/>
                  <a:gd name="T95" fmla="*/ 54 h 1699"/>
                  <a:gd name="T96" fmla="*/ 1150 w 2102"/>
                  <a:gd name="T97" fmla="*/ 12 h 1699"/>
                  <a:gd name="T98" fmla="*/ 1243 w 2102"/>
                  <a:gd name="T99" fmla="*/ 1 h 1699"/>
                  <a:gd name="T100" fmla="*/ 1340 w 2102"/>
                  <a:gd name="T101" fmla="*/ 0 h 1699"/>
                  <a:gd name="T102" fmla="*/ 1423 w 2102"/>
                  <a:gd name="T103" fmla="*/ 5 h 1699"/>
                  <a:gd name="T104" fmla="*/ 1477 w 2102"/>
                  <a:gd name="T105" fmla="*/ 12 h 1699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2102"/>
                  <a:gd name="T160" fmla="*/ 0 h 1699"/>
                  <a:gd name="T161" fmla="*/ 2102 w 2102"/>
                  <a:gd name="T162" fmla="*/ 1699 h 1699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2102" h="1699">
                    <a:moveTo>
                      <a:pt x="1489" y="14"/>
                    </a:moveTo>
                    <a:lnTo>
                      <a:pt x="1552" y="14"/>
                    </a:lnTo>
                    <a:lnTo>
                      <a:pt x="1555" y="18"/>
                    </a:lnTo>
                    <a:lnTo>
                      <a:pt x="1560" y="27"/>
                    </a:lnTo>
                    <a:lnTo>
                      <a:pt x="1571" y="43"/>
                    </a:lnTo>
                    <a:lnTo>
                      <a:pt x="1583" y="62"/>
                    </a:lnTo>
                    <a:lnTo>
                      <a:pt x="1598" y="81"/>
                    </a:lnTo>
                    <a:lnTo>
                      <a:pt x="1615" y="103"/>
                    </a:lnTo>
                    <a:lnTo>
                      <a:pt x="1631" y="122"/>
                    </a:lnTo>
                    <a:lnTo>
                      <a:pt x="1649" y="139"/>
                    </a:lnTo>
                    <a:lnTo>
                      <a:pt x="1669" y="154"/>
                    </a:lnTo>
                    <a:lnTo>
                      <a:pt x="1693" y="170"/>
                    </a:lnTo>
                    <a:lnTo>
                      <a:pt x="1722" y="185"/>
                    </a:lnTo>
                    <a:lnTo>
                      <a:pt x="1751" y="199"/>
                    </a:lnTo>
                    <a:lnTo>
                      <a:pt x="1777" y="211"/>
                    </a:lnTo>
                    <a:lnTo>
                      <a:pt x="1798" y="222"/>
                    </a:lnTo>
                    <a:lnTo>
                      <a:pt x="1813" y="228"/>
                    </a:lnTo>
                    <a:lnTo>
                      <a:pt x="1819" y="231"/>
                    </a:lnTo>
                    <a:lnTo>
                      <a:pt x="1821" y="233"/>
                    </a:lnTo>
                    <a:lnTo>
                      <a:pt x="1830" y="239"/>
                    </a:lnTo>
                    <a:lnTo>
                      <a:pt x="1842" y="248"/>
                    </a:lnTo>
                    <a:lnTo>
                      <a:pt x="1858" y="259"/>
                    </a:lnTo>
                    <a:lnTo>
                      <a:pt x="1875" y="270"/>
                    </a:lnTo>
                    <a:lnTo>
                      <a:pt x="1892" y="283"/>
                    </a:lnTo>
                    <a:lnTo>
                      <a:pt x="1910" y="295"/>
                    </a:lnTo>
                    <a:lnTo>
                      <a:pt x="1926" y="305"/>
                    </a:lnTo>
                    <a:lnTo>
                      <a:pt x="1940" y="313"/>
                    </a:lnTo>
                    <a:lnTo>
                      <a:pt x="1954" y="321"/>
                    </a:lnTo>
                    <a:lnTo>
                      <a:pt x="1964" y="328"/>
                    </a:lnTo>
                    <a:lnTo>
                      <a:pt x="1977" y="335"/>
                    </a:lnTo>
                    <a:lnTo>
                      <a:pt x="1986" y="344"/>
                    </a:lnTo>
                    <a:lnTo>
                      <a:pt x="1997" y="354"/>
                    </a:lnTo>
                    <a:lnTo>
                      <a:pt x="2007" y="365"/>
                    </a:lnTo>
                    <a:lnTo>
                      <a:pt x="2018" y="379"/>
                    </a:lnTo>
                    <a:lnTo>
                      <a:pt x="2028" y="397"/>
                    </a:lnTo>
                    <a:lnTo>
                      <a:pt x="2042" y="417"/>
                    </a:lnTo>
                    <a:lnTo>
                      <a:pt x="2056" y="441"/>
                    </a:lnTo>
                    <a:lnTo>
                      <a:pt x="2071" y="465"/>
                    </a:lnTo>
                    <a:lnTo>
                      <a:pt x="2083" y="489"/>
                    </a:lnTo>
                    <a:lnTo>
                      <a:pt x="2092" y="511"/>
                    </a:lnTo>
                    <a:lnTo>
                      <a:pt x="2099" y="527"/>
                    </a:lnTo>
                    <a:lnTo>
                      <a:pt x="2102" y="539"/>
                    </a:lnTo>
                    <a:lnTo>
                      <a:pt x="2101" y="611"/>
                    </a:lnTo>
                    <a:lnTo>
                      <a:pt x="2099" y="747"/>
                    </a:lnTo>
                    <a:lnTo>
                      <a:pt x="2098" y="880"/>
                    </a:lnTo>
                    <a:lnTo>
                      <a:pt x="2096" y="939"/>
                    </a:lnTo>
                    <a:lnTo>
                      <a:pt x="2091" y="959"/>
                    </a:lnTo>
                    <a:lnTo>
                      <a:pt x="2075" y="1013"/>
                    </a:lnTo>
                    <a:lnTo>
                      <a:pt x="2052" y="1090"/>
                    </a:lnTo>
                    <a:lnTo>
                      <a:pt x="2026" y="1177"/>
                    </a:lnTo>
                    <a:lnTo>
                      <a:pt x="2000" y="1268"/>
                    </a:lnTo>
                    <a:lnTo>
                      <a:pt x="1977" y="1349"/>
                    </a:lnTo>
                    <a:lnTo>
                      <a:pt x="1960" y="1411"/>
                    </a:lnTo>
                    <a:lnTo>
                      <a:pt x="1955" y="1442"/>
                    </a:lnTo>
                    <a:lnTo>
                      <a:pt x="1951" y="1477"/>
                    </a:lnTo>
                    <a:lnTo>
                      <a:pt x="1944" y="1519"/>
                    </a:lnTo>
                    <a:lnTo>
                      <a:pt x="1936" y="1558"/>
                    </a:lnTo>
                    <a:lnTo>
                      <a:pt x="1932" y="1573"/>
                    </a:lnTo>
                    <a:lnTo>
                      <a:pt x="1926" y="1699"/>
                    </a:lnTo>
                    <a:lnTo>
                      <a:pt x="396" y="1699"/>
                    </a:lnTo>
                    <a:lnTo>
                      <a:pt x="396" y="1661"/>
                    </a:lnTo>
                    <a:lnTo>
                      <a:pt x="396" y="1571"/>
                    </a:lnTo>
                    <a:lnTo>
                      <a:pt x="396" y="1470"/>
                    </a:lnTo>
                    <a:lnTo>
                      <a:pt x="396" y="1396"/>
                    </a:lnTo>
                    <a:lnTo>
                      <a:pt x="395" y="1346"/>
                    </a:lnTo>
                    <a:lnTo>
                      <a:pt x="391" y="1298"/>
                    </a:lnTo>
                    <a:lnTo>
                      <a:pt x="386" y="1261"/>
                    </a:lnTo>
                    <a:lnTo>
                      <a:pt x="385" y="1247"/>
                    </a:lnTo>
                    <a:lnTo>
                      <a:pt x="367" y="1195"/>
                    </a:lnTo>
                    <a:lnTo>
                      <a:pt x="362" y="1173"/>
                    </a:lnTo>
                    <a:lnTo>
                      <a:pt x="355" y="1175"/>
                    </a:lnTo>
                    <a:lnTo>
                      <a:pt x="339" y="1176"/>
                    </a:lnTo>
                    <a:lnTo>
                      <a:pt x="316" y="1179"/>
                    </a:lnTo>
                    <a:lnTo>
                      <a:pt x="286" y="1182"/>
                    </a:lnTo>
                    <a:lnTo>
                      <a:pt x="256" y="1184"/>
                    </a:lnTo>
                    <a:lnTo>
                      <a:pt x="226" y="1187"/>
                    </a:lnTo>
                    <a:lnTo>
                      <a:pt x="200" y="1188"/>
                    </a:lnTo>
                    <a:lnTo>
                      <a:pt x="181" y="1190"/>
                    </a:lnTo>
                    <a:lnTo>
                      <a:pt x="162" y="1187"/>
                    </a:lnTo>
                    <a:lnTo>
                      <a:pt x="137" y="1180"/>
                    </a:lnTo>
                    <a:lnTo>
                      <a:pt x="107" y="1169"/>
                    </a:lnTo>
                    <a:lnTo>
                      <a:pt x="77" y="1156"/>
                    </a:lnTo>
                    <a:lnTo>
                      <a:pt x="49" y="1138"/>
                    </a:lnTo>
                    <a:lnTo>
                      <a:pt x="24" y="1116"/>
                    </a:lnTo>
                    <a:lnTo>
                      <a:pt x="8" y="1091"/>
                    </a:lnTo>
                    <a:lnTo>
                      <a:pt x="0" y="1065"/>
                    </a:lnTo>
                    <a:lnTo>
                      <a:pt x="1" y="1028"/>
                    </a:lnTo>
                    <a:lnTo>
                      <a:pt x="9" y="976"/>
                    </a:lnTo>
                    <a:lnTo>
                      <a:pt x="22" y="917"/>
                    </a:lnTo>
                    <a:lnTo>
                      <a:pt x="37" y="854"/>
                    </a:lnTo>
                    <a:lnTo>
                      <a:pt x="52" y="795"/>
                    </a:lnTo>
                    <a:lnTo>
                      <a:pt x="65" y="745"/>
                    </a:lnTo>
                    <a:lnTo>
                      <a:pt x="75" y="711"/>
                    </a:lnTo>
                    <a:lnTo>
                      <a:pt x="79" y="699"/>
                    </a:lnTo>
                    <a:lnTo>
                      <a:pt x="87" y="688"/>
                    </a:lnTo>
                    <a:lnTo>
                      <a:pt x="110" y="657"/>
                    </a:lnTo>
                    <a:lnTo>
                      <a:pt x="141" y="616"/>
                    </a:lnTo>
                    <a:lnTo>
                      <a:pt x="180" y="567"/>
                    </a:lnTo>
                    <a:lnTo>
                      <a:pt x="216" y="516"/>
                    </a:lnTo>
                    <a:lnTo>
                      <a:pt x="249" y="469"/>
                    </a:lnTo>
                    <a:lnTo>
                      <a:pt x="272" y="434"/>
                    </a:lnTo>
                    <a:lnTo>
                      <a:pt x="283" y="413"/>
                    </a:lnTo>
                    <a:lnTo>
                      <a:pt x="287" y="401"/>
                    </a:lnTo>
                    <a:lnTo>
                      <a:pt x="297" y="384"/>
                    </a:lnTo>
                    <a:lnTo>
                      <a:pt x="308" y="368"/>
                    </a:lnTo>
                    <a:lnTo>
                      <a:pt x="320" y="351"/>
                    </a:lnTo>
                    <a:lnTo>
                      <a:pt x="331" y="335"/>
                    </a:lnTo>
                    <a:lnTo>
                      <a:pt x="342" y="323"/>
                    </a:lnTo>
                    <a:lnTo>
                      <a:pt x="348" y="313"/>
                    </a:lnTo>
                    <a:lnTo>
                      <a:pt x="351" y="310"/>
                    </a:lnTo>
                    <a:lnTo>
                      <a:pt x="357" y="247"/>
                    </a:lnTo>
                    <a:lnTo>
                      <a:pt x="358" y="244"/>
                    </a:lnTo>
                    <a:lnTo>
                      <a:pt x="365" y="237"/>
                    </a:lnTo>
                    <a:lnTo>
                      <a:pt x="374" y="228"/>
                    </a:lnTo>
                    <a:lnTo>
                      <a:pt x="388" y="214"/>
                    </a:lnTo>
                    <a:lnTo>
                      <a:pt x="406" y="200"/>
                    </a:lnTo>
                    <a:lnTo>
                      <a:pt x="429" y="185"/>
                    </a:lnTo>
                    <a:lnTo>
                      <a:pt x="456" y="170"/>
                    </a:lnTo>
                    <a:lnTo>
                      <a:pt x="487" y="156"/>
                    </a:lnTo>
                    <a:lnTo>
                      <a:pt x="595" y="156"/>
                    </a:lnTo>
                    <a:lnTo>
                      <a:pt x="663" y="305"/>
                    </a:lnTo>
                    <a:lnTo>
                      <a:pt x="664" y="303"/>
                    </a:lnTo>
                    <a:lnTo>
                      <a:pt x="670" y="302"/>
                    </a:lnTo>
                    <a:lnTo>
                      <a:pt x="678" y="298"/>
                    </a:lnTo>
                    <a:lnTo>
                      <a:pt x="690" y="292"/>
                    </a:lnTo>
                    <a:lnTo>
                      <a:pt x="704" y="287"/>
                    </a:lnTo>
                    <a:lnTo>
                      <a:pt x="720" y="280"/>
                    </a:lnTo>
                    <a:lnTo>
                      <a:pt x="739" y="272"/>
                    </a:lnTo>
                    <a:lnTo>
                      <a:pt x="760" y="263"/>
                    </a:lnTo>
                    <a:lnTo>
                      <a:pt x="781" y="255"/>
                    </a:lnTo>
                    <a:lnTo>
                      <a:pt x="806" y="246"/>
                    </a:lnTo>
                    <a:lnTo>
                      <a:pt x="830" y="236"/>
                    </a:lnTo>
                    <a:lnTo>
                      <a:pt x="856" y="228"/>
                    </a:lnTo>
                    <a:lnTo>
                      <a:pt x="882" y="220"/>
                    </a:lnTo>
                    <a:lnTo>
                      <a:pt x="909" y="211"/>
                    </a:lnTo>
                    <a:lnTo>
                      <a:pt x="935" y="203"/>
                    </a:lnTo>
                    <a:lnTo>
                      <a:pt x="962" y="196"/>
                    </a:lnTo>
                    <a:lnTo>
                      <a:pt x="964" y="192"/>
                    </a:lnTo>
                    <a:lnTo>
                      <a:pt x="966" y="178"/>
                    </a:lnTo>
                    <a:lnTo>
                      <a:pt x="975" y="159"/>
                    </a:lnTo>
                    <a:lnTo>
                      <a:pt x="986" y="134"/>
                    </a:lnTo>
                    <a:lnTo>
                      <a:pt x="1003" y="108"/>
                    </a:lnTo>
                    <a:lnTo>
                      <a:pt x="1028" y="81"/>
                    </a:lnTo>
                    <a:lnTo>
                      <a:pt x="1059" y="54"/>
                    </a:lnTo>
                    <a:lnTo>
                      <a:pt x="1099" y="30"/>
                    </a:lnTo>
                    <a:lnTo>
                      <a:pt x="1123" y="21"/>
                    </a:lnTo>
                    <a:lnTo>
                      <a:pt x="1150" y="12"/>
                    </a:lnTo>
                    <a:lnTo>
                      <a:pt x="1179" y="7"/>
                    </a:lnTo>
                    <a:lnTo>
                      <a:pt x="1210" y="3"/>
                    </a:lnTo>
                    <a:lnTo>
                      <a:pt x="1243" y="1"/>
                    </a:lnTo>
                    <a:lnTo>
                      <a:pt x="1274" y="0"/>
                    </a:lnTo>
                    <a:lnTo>
                      <a:pt x="1307" y="0"/>
                    </a:lnTo>
                    <a:lnTo>
                      <a:pt x="1340" y="0"/>
                    </a:lnTo>
                    <a:lnTo>
                      <a:pt x="1369" y="1"/>
                    </a:lnTo>
                    <a:lnTo>
                      <a:pt x="1397" y="4"/>
                    </a:lnTo>
                    <a:lnTo>
                      <a:pt x="1423" y="5"/>
                    </a:lnTo>
                    <a:lnTo>
                      <a:pt x="1446" y="8"/>
                    </a:lnTo>
                    <a:lnTo>
                      <a:pt x="1463" y="11"/>
                    </a:lnTo>
                    <a:lnTo>
                      <a:pt x="1477" y="12"/>
                    </a:lnTo>
                    <a:lnTo>
                      <a:pt x="1487" y="14"/>
                    </a:lnTo>
                    <a:lnTo>
                      <a:pt x="1489" y="14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411" name="Freeform 212"/>
              <p:cNvSpPr>
                <a:spLocks/>
              </p:cNvSpPr>
              <p:nvPr/>
            </p:nvSpPr>
            <p:spPr bwMode="auto">
              <a:xfrm flipH="1">
                <a:off x="477" y="1368"/>
                <a:ext cx="196" cy="244"/>
              </a:xfrm>
              <a:custGeom>
                <a:avLst/>
                <a:gdLst>
                  <a:gd name="T0" fmla="*/ 0 w 422"/>
                  <a:gd name="T1" fmla="*/ 376 h 541"/>
                  <a:gd name="T2" fmla="*/ 4 w 422"/>
                  <a:gd name="T3" fmla="*/ 478 h 541"/>
                  <a:gd name="T4" fmla="*/ 5 w 422"/>
                  <a:gd name="T5" fmla="*/ 480 h 541"/>
                  <a:gd name="T6" fmla="*/ 11 w 422"/>
                  <a:gd name="T7" fmla="*/ 487 h 541"/>
                  <a:gd name="T8" fmla="*/ 17 w 422"/>
                  <a:gd name="T9" fmla="*/ 497 h 541"/>
                  <a:gd name="T10" fmla="*/ 27 w 422"/>
                  <a:gd name="T11" fmla="*/ 508 h 541"/>
                  <a:gd name="T12" fmla="*/ 36 w 422"/>
                  <a:gd name="T13" fmla="*/ 519 h 541"/>
                  <a:gd name="T14" fmla="*/ 45 w 422"/>
                  <a:gd name="T15" fmla="*/ 530 h 541"/>
                  <a:gd name="T16" fmla="*/ 53 w 422"/>
                  <a:gd name="T17" fmla="*/ 537 h 541"/>
                  <a:gd name="T18" fmla="*/ 60 w 422"/>
                  <a:gd name="T19" fmla="*/ 541 h 541"/>
                  <a:gd name="T20" fmla="*/ 66 w 422"/>
                  <a:gd name="T21" fmla="*/ 539 h 541"/>
                  <a:gd name="T22" fmla="*/ 74 w 422"/>
                  <a:gd name="T23" fmla="*/ 535 h 541"/>
                  <a:gd name="T24" fmla="*/ 83 w 422"/>
                  <a:gd name="T25" fmla="*/ 528 h 541"/>
                  <a:gd name="T26" fmla="*/ 92 w 422"/>
                  <a:gd name="T27" fmla="*/ 520 h 541"/>
                  <a:gd name="T28" fmla="*/ 102 w 422"/>
                  <a:gd name="T29" fmla="*/ 511 h 541"/>
                  <a:gd name="T30" fmla="*/ 109 w 422"/>
                  <a:gd name="T31" fmla="*/ 504 h 541"/>
                  <a:gd name="T32" fmla="*/ 114 w 422"/>
                  <a:gd name="T33" fmla="*/ 498 h 541"/>
                  <a:gd name="T34" fmla="*/ 115 w 422"/>
                  <a:gd name="T35" fmla="*/ 495 h 541"/>
                  <a:gd name="T36" fmla="*/ 118 w 422"/>
                  <a:gd name="T37" fmla="*/ 493 h 541"/>
                  <a:gd name="T38" fmla="*/ 128 w 422"/>
                  <a:gd name="T39" fmla="*/ 484 h 541"/>
                  <a:gd name="T40" fmla="*/ 140 w 422"/>
                  <a:gd name="T41" fmla="*/ 473 h 541"/>
                  <a:gd name="T42" fmla="*/ 156 w 422"/>
                  <a:gd name="T43" fmla="*/ 460 h 541"/>
                  <a:gd name="T44" fmla="*/ 173 w 422"/>
                  <a:gd name="T45" fmla="*/ 446 h 541"/>
                  <a:gd name="T46" fmla="*/ 190 w 422"/>
                  <a:gd name="T47" fmla="*/ 434 h 541"/>
                  <a:gd name="T48" fmla="*/ 207 w 422"/>
                  <a:gd name="T49" fmla="*/ 423 h 541"/>
                  <a:gd name="T50" fmla="*/ 220 w 422"/>
                  <a:gd name="T51" fmla="*/ 417 h 541"/>
                  <a:gd name="T52" fmla="*/ 237 w 422"/>
                  <a:gd name="T53" fmla="*/ 410 h 541"/>
                  <a:gd name="T54" fmla="*/ 261 w 422"/>
                  <a:gd name="T55" fmla="*/ 401 h 541"/>
                  <a:gd name="T56" fmla="*/ 290 w 422"/>
                  <a:gd name="T57" fmla="*/ 387 h 541"/>
                  <a:gd name="T58" fmla="*/ 320 w 422"/>
                  <a:gd name="T59" fmla="*/ 372 h 541"/>
                  <a:gd name="T60" fmla="*/ 348 w 422"/>
                  <a:gd name="T61" fmla="*/ 358 h 541"/>
                  <a:gd name="T62" fmla="*/ 371 w 422"/>
                  <a:gd name="T63" fmla="*/ 346 h 541"/>
                  <a:gd name="T64" fmla="*/ 388 w 422"/>
                  <a:gd name="T65" fmla="*/ 338 h 541"/>
                  <a:gd name="T66" fmla="*/ 394 w 422"/>
                  <a:gd name="T67" fmla="*/ 335 h 541"/>
                  <a:gd name="T68" fmla="*/ 422 w 422"/>
                  <a:gd name="T69" fmla="*/ 312 h 541"/>
                  <a:gd name="T70" fmla="*/ 420 w 422"/>
                  <a:gd name="T71" fmla="*/ 272 h 541"/>
                  <a:gd name="T72" fmla="*/ 418 w 422"/>
                  <a:gd name="T73" fmla="*/ 181 h 541"/>
                  <a:gd name="T74" fmla="*/ 414 w 422"/>
                  <a:gd name="T75" fmla="*/ 82 h 541"/>
                  <a:gd name="T76" fmla="*/ 412 w 422"/>
                  <a:gd name="T77" fmla="*/ 16 h 541"/>
                  <a:gd name="T78" fmla="*/ 409 w 422"/>
                  <a:gd name="T79" fmla="*/ 4 h 541"/>
                  <a:gd name="T80" fmla="*/ 403 w 422"/>
                  <a:gd name="T81" fmla="*/ 0 h 541"/>
                  <a:gd name="T82" fmla="*/ 392 w 422"/>
                  <a:gd name="T83" fmla="*/ 3 h 541"/>
                  <a:gd name="T84" fmla="*/ 381 w 422"/>
                  <a:gd name="T85" fmla="*/ 10 h 541"/>
                  <a:gd name="T86" fmla="*/ 369 w 422"/>
                  <a:gd name="T87" fmla="*/ 18 h 541"/>
                  <a:gd name="T88" fmla="*/ 358 w 422"/>
                  <a:gd name="T89" fmla="*/ 26 h 541"/>
                  <a:gd name="T90" fmla="*/ 351 w 422"/>
                  <a:gd name="T91" fmla="*/ 33 h 541"/>
                  <a:gd name="T92" fmla="*/ 348 w 422"/>
                  <a:gd name="T93" fmla="*/ 36 h 541"/>
                  <a:gd name="T94" fmla="*/ 0 w 422"/>
                  <a:gd name="T95" fmla="*/ 376 h 541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w 422"/>
                  <a:gd name="T145" fmla="*/ 0 h 541"/>
                  <a:gd name="T146" fmla="*/ 422 w 422"/>
                  <a:gd name="T147" fmla="*/ 541 h 541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T144" t="T145" r="T146" b="T147"/>
                <a:pathLst>
                  <a:path w="422" h="541">
                    <a:moveTo>
                      <a:pt x="0" y="376"/>
                    </a:moveTo>
                    <a:lnTo>
                      <a:pt x="4" y="478"/>
                    </a:lnTo>
                    <a:lnTo>
                      <a:pt x="5" y="480"/>
                    </a:lnTo>
                    <a:lnTo>
                      <a:pt x="11" y="487"/>
                    </a:lnTo>
                    <a:lnTo>
                      <a:pt x="17" y="497"/>
                    </a:lnTo>
                    <a:lnTo>
                      <a:pt x="27" y="508"/>
                    </a:lnTo>
                    <a:lnTo>
                      <a:pt x="36" y="519"/>
                    </a:lnTo>
                    <a:lnTo>
                      <a:pt x="45" y="530"/>
                    </a:lnTo>
                    <a:lnTo>
                      <a:pt x="53" y="537"/>
                    </a:lnTo>
                    <a:lnTo>
                      <a:pt x="60" y="541"/>
                    </a:lnTo>
                    <a:lnTo>
                      <a:pt x="66" y="539"/>
                    </a:lnTo>
                    <a:lnTo>
                      <a:pt x="74" y="535"/>
                    </a:lnTo>
                    <a:lnTo>
                      <a:pt x="83" y="528"/>
                    </a:lnTo>
                    <a:lnTo>
                      <a:pt x="92" y="520"/>
                    </a:lnTo>
                    <a:lnTo>
                      <a:pt x="102" y="511"/>
                    </a:lnTo>
                    <a:lnTo>
                      <a:pt x="109" y="504"/>
                    </a:lnTo>
                    <a:lnTo>
                      <a:pt x="114" y="498"/>
                    </a:lnTo>
                    <a:lnTo>
                      <a:pt x="115" y="495"/>
                    </a:lnTo>
                    <a:lnTo>
                      <a:pt x="118" y="493"/>
                    </a:lnTo>
                    <a:lnTo>
                      <a:pt x="128" y="484"/>
                    </a:lnTo>
                    <a:lnTo>
                      <a:pt x="140" y="473"/>
                    </a:lnTo>
                    <a:lnTo>
                      <a:pt x="156" y="460"/>
                    </a:lnTo>
                    <a:lnTo>
                      <a:pt x="173" y="446"/>
                    </a:lnTo>
                    <a:lnTo>
                      <a:pt x="190" y="434"/>
                    </a:lnTo>
                    <a:lnTo>
                      <a:pt x="207" y="423"/>
                    </a:lnTo>
                    <a:lnTo>
                      <a:pt x="220" y="417"/>
                    </a:lnTo>
                    <a:lnTo>
                      <a:pt x="237" y="410"/>
                    </a:lnTo>
                    <a:lnTo>
                      <a:pt x="261" y="401"/>
                    </a:lnTo>
                    <a:lnTo>
                      <a:pt x="290" y="387"/>
                    </a:lnTo>
                    <a:lnTo>
                      <a:pt x="320" y="372"/>
                    </a:lnTo>
                    <a:lnTo>
                      <a:pt x="348" y="358"/>
                    </a:lnTo>
                    <a:lnTo>
                      <a:pt x="371" y="346"/>
                    </a:lnTo>
                    <a:lnTo>
                      <a:pt x="388" y="338"/>
                    </a:lnTo>
                    <a:lnTo>
                      <a:pt x="394" y="335"/>
                    </a:lnTo>
                    <a:lnTo>
                      <a:pt x="422" y="312"/>
                    </a:lnTo>
                    <a:lnTo>
                      <a:pt x="420" y="272"/>
                    </a:lnTo>
                    <a:lnTo>
                      <a:pt x="418" y="181"/>
                    </a:lnTo>
                    <a:lnTo>
                      <a:pt x="414" y="82"/>
                    </a:lnTo>
                    <a:lnTo>
                      <a:pt x="412" y="16"/>
                    </a:lnTo>
                    <a:lnTo>
                      <a:pt x="409" y="4"/>
                    </a:lnTo>
                    <a:lnTo>
                      <a:pt x="403" y="0"/>
                    </a:lnTo>
                    <a:lnTo>
                      <a:pt x="392" y="3"/>
                    </a:lnTo>
                    <a:lnTo>
                      <a:pt x="381" y="10"/>
                    </a:lnTo>
                    <a:lnTo>
                      <a:pt x="369" y="18"/>
                    </a:lnTo>
                    <a:lnTo>
                      <a:pt x="358" y="26"/>
                    </a:lnTo>
                    <a:lnTo>
                      <a:pt x="351" y="33"/>
                    </a:lnTo>
                    <a:lnTo>
                      <a:pt x="348" y="36"/>
                    </a:lnTo>
                    <a:lnTo>
                      <a:pt x="0" y="376"/>
                    </a:lnTo>
                    <a:close/>
                  </a:path>
                </a:pathLst>
              </a:custGeom>
              <a:solidFill>
                <a:srgbClr val="993F2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412" name="Freeform 213"/>
              <p:cNvSpPr>
                <a:spLocks/>
              </p:cNvSpPr>
              <p:nvPr/>
            </p:nvSpPr>
            <p:spPr bwMode="auto">
              <a:xfrm flipH="1">
                <a:off x="454" y="1219"/>
                <a:ext cx="304" cy="325"/>
              </a:xfrm>
              <a:custGeom>
                <a:avLst/>
                <a:gdLst>
                  <a:gd name="T0" fmla="*/ 7 w 658"/>
                  <a:gd name="T1" fmla="*/ 34 h 719"/>
                  <a:gd name="T2" fmla="*/ 9 w 658"/>
                  <a:gd name="T3" fmla="*/ 130 h 719"/>
                  <a:gd name="T4" fmla="*/ 5 w 658"/>
                  <a:gd name="T5" fmla="*/ 177 h 719"/>
                  <a:gd name="T6" fmla="*/ 0 w 658"/>
                  <a:gd name="T7" fmla="*/ 208 h 719"/>
                  <a:gd name="T8" fmla="*/ 5 w 658"/>
                  <a:gd name="T9" fmla="*/ 234 h 719"/>
                  <a:gd name="T10" fmla="*/ 6 w 658"/>
                  <a:gd name="T11" fmla="*/ 267 h 719"/>
                  <a:gd name="T12" fmla="*/ 10 w 658"/>
                  <a:gd name="T13" fmla="*/ 310 h 719"/>
                  <a:gd name="T14" fmla="*/ 21 w 658"/>
                  <a:gd name="T15" fmla="*/ 380 h 719"/>
                  <a:gd name="T16" fmla="*/ 34 w 658"/>
                  <a:gd name="T17" fmla="*/ 464 h 719"/>
                  <a:gd name="T18" fmla="*/ 51 w 658"/>
                  <a:gd name="T19" fmla="*/ 534 h 719"/>
                  <a:gd name="T20" fmla="*/ 70 w 658"/>
                  <a:gd name="T21" fmla="*/ 579 h 719"/>
                  <a:gd name="T22" fmla="*/ 88 w 658"/>
                  <a:gd name="T23" fmla="*/ 630 h 719"/>
                  <a:gd name="T24" fmla="*/ 101 w 658"/>
                  <a:gd name="T25" fmla="*/ 657 h 719"/>
                  <a:gd name="T26" fmla="*/ 119 w 658"/>
                  <a:gd name="T27" fmla="*/ 687 h 719"/>
                  <a:gd name="T28" fmla="*/ 139 w 658"/>
                  <a:gd name="T29" fmla="*/ 708 h 719"/>
                  <a:gd name="T30" fmla="*/ 160 w 658"/>
                  <a:gd name="T31" fmla="*/ 715 h 719"/>
                  <a:gd name="T32" fmla="*/ 177 w 658"/>
                  <a:gd name="T33" fmla="*/ 719 h 719"/>
                  <a:gd name="T34" fmla="*/ 190 w 658"/>
                  <a:gd name="T35" fmla="*/ 719 h 719"/>
                  <a:gd name="T36" fmla="*/ 198 w 658"/>
                  <a:gd name="T37" fmla="*/ 719 h 719"/>
                  <a:gd name="T38" fmla="*/ 240 w 658"/>
                  <a:gd name="T39" fmla="*/ 719 h 719"/>
                  <a:gd name="T40" fmla="*/ 301 w 658"/>
                  <a:gd name="T41" fmla="*/ 709 h 719"/>
                  <a:gd name="T42" fmla="*/ 361 w 658"/>
                  <a:gd name="T43" fmla="*/ 684 h 719"/>
                  <a:gd name="T44" fmla="*/ 401 w 658"/>
                  <a:gd name="T45" fmla="*/ 639 h 719"/>
                  <a:gd name="T46" fmla="*/ 440 w 658"/>
                  <a:gd name="T47" fmla="*/ 593 h 719"/>
                  <a:gd name="T48" fmla="*/ 473 w 658"/>
                  <a:gd name="T49" fmla="*/ 555 h 719"/>
                  <a:gd name="T50" fmla="*/ 495 w 658"/>
                  <a:gd name="T51" fmla="*/ 532 h 719"/>
                  <a:gd name="T52" fmla="*/ 499 w 658"/>
                  <a:gd name="T53" fmla="*/ 527 h 719"/>
                  <a:gd name="T54" fmla="*/ 512 w 658"/>
                  <a:gd name="T55" fmla="*/ 505 h 719"/>
                  <a:gd name="T56" fmla="*/ 529 w 658"/>
                  <a:gd name="T57" fmla="*/ 472 h 719"/>
                  <a:gd name="T58" fmla="*/ 542 w 658"/>
                  <a:gd name="T59" fmla="*/ 439 h 719"/>
                  <a:gd name="T60" fmla="*/ 544 w 658"/>
                  <a:gd name="T61" fmla="*/ 406 h 719"/>
                  <a:gd name="T62" fmla="*/ 544 w 658"/>
                  <a:gd name="T63" fmla="*/ 392 h 719"/>
                  <a:gd name="T64" fmla="*/ 545 w 658"/>
                  <a:gd name="T65" fmla="*/ 394 h 719"/>
                  <a:gd name="T66" fmla="*/ 552 w 658"/>
                  <a:gd name="T67" fmla="*/ 399 h 719"/>
                  <a:gd name="T68" fmla="*/ 565 w 658"/>
                  <a:gd name="T69" fmla="*/ 405 h 719"/>
                  <a:gd name="T70" fmla="*/ 582 w 658"/>
                  <a:gd name="T71" fmla="*/ 406 h 719"/>
                  <a:gd name="T72" fmla="*/ 600 w 658"/>
                  <a:gd name="T73" fmla="*/ 392 h 719"/>
                  <a:gd name="T74" fmla="*/ 623 w 658"/>
                  <a:gd name="T75" fmla="*/ 351 h 719"/>
                  <a:gd name="T76" fmla="*/ 644 w 658"/>
                  <a:gd name="T77" fmla="*/ 299 h 719"/>
                  <a:gd name="T78" fmla="*/ 657 w 658"/>
                  <a:gd name="T79" fmla="*/ 251 h 719"/>
                  <a:gd name="T80" fmla="*/ 655 w 658"/>
                  <a:gd name="T81" fmla="*/ 225 h 719"/>
                  <a:gd name="T82" fmla="*/ 643 w 658"/>
                  <a:gd name="T83" fmla="*/ 206 h 719"/>
                  <a:gd name="T84" fmla="*/ 628 w 658"/>
                  <a:gd name="T85" fmla="*/ 196 h 719"/>
                  <a:gd name="T86" fmla="*/ 610 w 658"/>
                  <a:gd name="T87" fmla="*/ 195 h 719"/>
                  <a:gd name="T88" fmla="*/ 593 w 658"/>
                  <a:gd name="T89" fmla="*/ 207 h 719"/>
                  <a:gd name="T90" fmla="*/ 585 w 658"/>
                  <a:gd name="T91" fmla="*/ 212 h 719"/>
                  <a:gd name="T92" fmla="*/ 561 w 658"/>
                  <a:gd name="T93" fmla="*/ 254 h 719"/>
                  <a:gd name="T94" fmla="*/ 531 w 658"/>
                  <a:gd name="T95" fmla="*/ 260 h 719"/>
                  <a:gd name="T96" fmla="*/ 521 w 658"/>
                  <a:gd name="T97" fmla="*/ 216 h 719"/>
                  <a:gd name="T98" fmla="*/ 512 w 658"/>
                  <a:gd name="T99" fmla="*/ 166 h 719"/>
                  <a:gd name="T100" fmla="*/ 501 w 658"/>
                  <a:gd name="T101" fmla="*/ 103 h 719"/>
                  <a:gd name="T102" fmla="*/ 478 w 658"/>
                  <a:gd name="T103" fmla="*/ 77 h 719"/>
                  <a:gd name="T104" fmla="*/ 447 w 658"/>
                  <a:gd name="T105" fmla="*/ 52 h 719"/>
                  <a:gd name="T106" fmla="*/ 405 w 658"/>
                  <a:gd name="T107" fmla="*/ 27 h 719"/>
                  <a:gd name="T108" fmla="*/ 357 w 658"/>
                  <a:gd name="T109" fmla="*/ 11 h 719"/>
                  <a:gd name="T110" fmla="*/ 307 w 658"/>
                  <a:gd name="T111" fmla="*/ 11 h 719"/>
                  <a:gd name="T112" fmla="*/ 250 w 658"/>
                  <a:gd name="T113" fmla="*/ 16 h 719"/>
                  <a:gd name="T114" fmla="*/ 194 w 658"/>
                  <a:gd name="T115" fmla="*/ 23 h 719"/>
                  <a:gd name="T116" fmla="*/ 149 w 658"/>
                  <a:gd name="T117" fmla="*/ 27 h 719"/>
                  <a:gd name="T118" fmla="*/ 123 w 658"/>
                  <a:gd name="T119" fmla="*/ 24 h 719"/>
                  <a:gd name="T120" fmla="*/ 85 w 658"/>
                  <a:gd name="T121" fmla="*/ 13 h 719"/>
                  <a:gd name="T122" fmla="*/ 45 w 658"/>
                  <a:gd name="T123" fmla="*/ 1 h 719"/>
                  <a:gd name="T124" fmla="*/ 14 w 658"/>
                  <a:gd name="T125" fmla="*/ 4 h 719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  <a:gd name="T189" fmla="*/ 0 w 658"/>
                  <a:gd name="T190" fmla="*/ 0 h 719"/>
                  <a:gd name="T191" fmla="*/ 658 w 658"/>
                  <a:gd name="T192" fmla="*/ 719 h 719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T189" t="T190" r="T191" b="T192"/>
                <a:pathLst>
                  <a:path w="658" h="719">
                    <a:moveTo>
                      <a:pt x="7" y="13"/>
                    </a:moveTo>
                    <a:lnTo>
                      <a:pt x="7" y="34"/>
                    </a:lnTo>
                    <a:lnTo>
                      <a:pt x="9" y="81"/>
                    </a:lnTo>
                    <a:lnTo>
                      <a:pt x="9" y="130"/>
                    </a:lnTo>
                    <a:lnTo>
                      <a:pt x="7" y="162"/>
                    </a:lnTo>
                    <a:lnTo>
                      <a:pt x="5" y="177"/>
                    </a:lnTo>
                    <a:lnTo>
                      <a:pt x="2" y="193"/>
                    </a:lnTo>
                    <a:lnTo>
                      <a:pt x="0" y="208"/>
                    </a:lnTo>
                    <a:lnTo>
                      <a:pt x="3" y="222"/>
                    </a:lnTo>
                    <a:lnTo>
                      <a:pt x="5" y="234"/>
                    </a:lnTo>
                    <a:lnTo>
                      <a:pt x="6" y="249"/>
                    </a:lnTo>
                    <a:lnTo>
                      <a:pt x="6" y="267"/>
                    </a:lnTo>
                    <a:lnTo>
                      <a:pt x="7" y="291"/>
                    </a:lnTo>
                    <a:lnTo>
                      <a:pt x="10" y="310"/>
                    </a:lnTo>
                    <a:lnTo>
                      <a:pt x="14" y="341"/>
                    </a:lnTo>
                    <a:lnTo>
                      <a:pt x="21" y="380"/>
                    </a:lnTo>
                    <a:lnTo>
                      <a:pt x="28" y="421"/>
                    </a:lnTo>
                    <a:lnTo>
                      <a:pt x="34" y="464"/>
                    </a:lnTo>
                    <a:lnTo>
                      <a:pt x="43" y="502"/>
                    </a:lnTo>
                    <a:lnTo>
                      <a:pt x="51" y="534"/>
                    </a:lnTo>
                    <a:lnTo>
                      <a:pt x="58" y="553"/>
                    </a:lnTo>
                    <a:lnTo>
                      <a:pt x="70" y="579"/>
                    </a:lnTo>
                    <a:lnTo>
                      <a:pt x="79" y="605"/>
                    </a:lnTo>
                    <a:lnTo>
                      <a:pt x="88" y="630"/>
                    </a:lnTo>
                    <a:lnTo>
                      <a:pt x="94" y="645"/>
                    </a:lnTo>
                    <a:lnTo>
                      <a:pt x="101" y="657"/>
                    </a:lnTo>
                    <a:lnTo>
                      <a:pt x="109" y="671"/>
                    </a:lnTo>
                    <a:lnTo>
                      <a:pt x="119" y="687"/>
                    </a:lnTo>
                    <a:lnTo>
                      <a:pt x="131" y="701"/>
                    </a:lnTo>
                    <a:lnTo>
                      <a:pt x="139" y="708"/>
                    </a:lnTo>
                    <a:lnTo>
                      <a:pt x="150" y="712"/>
                    </a:lnTo>
                    <a:lnTo>
                      <a:pt x="160" y="715"/>
                    </a:lnTo>
                    <a:lnTo>
                      <a:pt x="169" y="717"/>
                    </a:lnTo>
                    <a:lnTo>
                      <a:pt x="177" y="719"/>
                    </a:lnTo>
                    <a:lnTo>
                      <a:pt x="184" y="719"/>
                    </a:lnTo>
                    <a:lnTo>
                      <a:pt x="190" y="719"/>
                    </a:lnTo>
                    <a:lnTo>
                      <a:pt x="191" y="719"/>
                    </a:lnTo>
                    <a:lnTo>
                      <a:pt x="198" y="719"/>
                    </a:lnTo>
                    <a:lnTo>
                      <a:pt x="214" y="719"/>
                    </a:lnTo>
                    <a:lnTo>
                      <a:pt x="240" y="719"/>
                    </a:lnTo>
                    <a:lnTo>
                      <a:pt x="270" y="716"/>
                    </a:lnTo>
                    <a:lnTo>
                      <a:pt x="301" y="709"/>
                    </a:lnTo>
                    <a:lnTo>
                      <a:pt x="334" y="700"/>
                    </a:lnTo>
                    <a:lnTo>
                      <a:pt x="361" y="684"/>
                    </a:lnTo>
                    <a:lnTo>
                      <a:pt x="383" y="664"/>
                    </a:lnTo>
                    <a:lnTo>
                      <a:pt x="401" y="639"/>
                    </a:lnTo>
                    <a:lnTo>
                      <a:pt x="420" y="616"/>
                    </a:lnTo>
                    <a:lnTo>
                      <a:pt x="440" y="593"/>
                    </a:lnTo>
                    <a:lnTo>
                      <a:pt x="458" y="572"/>
                    </a:lnTo>
                    <a:lnTo>
                      <a:pt x="473" y="555"/>
                    </a:lnTo>
                    <a:lnTo>
                      <a:pt x="487" y="542"/>
                    </a:lnTo>
                    <a:lnTo>
                      <a:pt x="495" y="532"/>
                    </a:lnTo>
                    <a:lnTo>
                      <a:pt x="497" y="529"/>
                    </a:lnTo>
                    <a:lnTo>
                      <a:pt x="499" y="527"/>
                    </a:lnTo>
                    <a:lnTo>
                      <a:pt x="504" y="517"/>
                    </a:lnTo>
                    <a:lnTo>
                      <a:pt x="512" y="505"/>
                    </a:lnTo>
                    <a:lnTo>
                      <a:pt x="521" y="490"/>
                    </a:lnTo>
                    <a:lnTo>
                      <a:pt x="529" y="472"/>
                    </a:lnTo>
                    <a:lnTo>
                      <a:pt x="537" y="455"/>
                    </a:lnTo>
                    <a:lnTo>
                      <a:pt x="542" y="439"/>
                    </a:lnTo>
                    <a:lnTo>
                      <a:pt x="544" y="425"/>
                    </a:lnTo>
                    <a:lnTo>
                      <a:pt x="544" y="406"/>
                    </a:lnTo>
                    <a:lnTo>
                      <a:pt x="544" y="396"/>
                    </a:lnTo>
                    <a:lnTo>
                      <a:pt x="544" y="392"/>
                    </a:lnTo>
                    <a:lnTo>
                      <a:pt x="545" y="394"/>
                    </a:lnTo>
                    <a:lnTo>
                      <a:pt x="548" y="395"/>
                    </a:lnTo>
                    <a:lnTo>
                      <a:pt x="552" y="399"/>
                    </a:lnTo>
                    <a:lnTo>
                      <a:pt x="559" y="402"/>
                    </a:lnTo>
                    <a:lnTo>
                      <a:pt x="565" y="405"/>
                    </a:lnTo>
                    <a:lnTo>
                      <a:pt x="574" y="406"/>
                    </a:lnTo>
                    <a:lnTo>
                      <a:pt x="582" y="406"/>
                    </a:lnTo>
                    <a:lnTo>
                      <a:pt x="590" y="402"/>
                    </a:lnTo>
                    <a:lnTo>
                      <a:pt x="600" y="392"/>
                    </a:lnTo>
                    <a:lnTo>
                      <a:pt x="610" y="374"/>
                    </a:lnTo>
                    <a:lnTo>
                      <a:pt x="623" y="351"/>
                    </a:lnTo>
                    <a:lnTo>
                      <a:pt x="634" y="325"/>
                    </a:lnTo>
                    <a:lnTo>
                      <a:pt x="644" y="299"/>
                    </a:lnTo>
                    <a:lnTo>
                      <a:pt x="653" y="273"/>
                    </a:lnTo>
                    <a:lnTo>
                      <a:pt x="657" y="251"/>
                    </a:lnTo>
                    <a:lnTo>
                      <a:pt x="658" y="236"/>
                    </a:lnTo>
                    <a:lnTo>
                      <a:pt x="655" y="225"/>
                    </a:lnTo>
                    <a:lnTo>
                      <a:pt x="650" y="214"/>
                    </a:lnTo>
                    <a:lnTo>
                      <a:pt x="643" y="206"/>
                    </a:lnTo>
                    <a:lnTo>
                      <a:pt x="636" y="200"/>
                    </a:lnTo>
                    <a:lnTo>
                      <a:pt x="628" y="196"/>
                    </a:lnTo>
                    <a:lnTo>
                      <a:pt x="619" y="195"/>
                    </a:lnTo>
                    <a:lnTo>
                      <a:pt x="610" y="195"/>
                    </a:lnTo>
                    <a:lnTo>
                      <a:pt x="604" y="199"/>
                    </a:lnTo>
                    <a:lnTo>
                      <a:pt x="593" y="207"/>
                    </a:lnTo>
                    <a:lnTo>
                      <a:pt x="587" y="211"/>
                    </a:lnTo>
                    <a:lnTo>
                      <a:pt x="585" y="212"/>
                    </a:lnTo>
                    <a:lnTo>
                      <a:pt x="561" y="254"/>
                    </a:lnTo>
                    <a:lnTo>
                      <a:pt x="534" y="267"/>
                    </a:lnTo>
                    <a:lnTo>
                      <a:pt x="531" y="260"/>
                    </a:lnTo>
                    <a:lnTo>
                      <a:pt x="527" y="241"/>
                    </a:lnTo>
                    <a:lnTo>
                      <a:pt x="521" y="216"/>
                    </a:lnTo>
                    <a:lnTo>
                      <a:pt x="516" y="193"/>
                    </a:lnTo>
                    <a:lnTo>
                      <a:pt x="512" y="166"/>
                    </a:lnTo>
                    <a:lnTo>
                      <a:pt x="510" y="133"/>
                    </a:lnTo>
                    <a:lnTo>
                      <a:pt x="501" y="103"/>
                    </a:lnTo>
                    <a:lnTo>
                      <a:pt x="489" y="83"/>
                    </a:lnTo>
                    <a:lnTo>
                      <a:pt x="478" y="77"/>
                    </a:lnTo>
                    <a:lnTo>
                      <a:pt x="463" y="66"/>
                    </a:lnTo>
                    <a:lnTo>
                      <a:pt x="447" y="52"/>
                    </a:lnTo>
                    <a:lnTo>
                      <a:pt x="427" y="39"/>
                    </a:lnTo>
                    <a:lnTo>
                      <a:pt x="405" y="27"/>
                    </a:lnTo>
                    <a:lnTo>
                      <a:pt x="380" y="16"/>
                    </a:lnTo>
                    <a:lnTo>
                      <a:pt x="357" y="11"/>
                    </a:lnTo>
                    <a:lnTo>
                      <a:pt x="333" y="9"/>
                    </a:lnTo>
                    <a:lnTo>
                      <a:pt x="307" y="11"/>
                    </a:lnTo>
                    <a:lnTo>
                      <a:pt x="278" y="13"/>
                    </a:lnTo>
                    <a:lnTo>
                      <a:pt x="250" y="16"/>
                    </a:lnTo>
                    <a:lnTo>
                      <a:pt x="221" y="20"/>
                    </a:lnTo>
                    <a:lnTo>
                      <a:pt x="194" y="23"/>
                    </a:lnTo>
                    <a:lnTo>
                      <a:pt x="169" y="24"/>
                    </a:lnTo>
                    <a:lnTo>
                      <a:pt x="149" y="27"/>
                    </a:lnTo>
                    <a:lnTo>
                      <a:pt x="135" y="27"/>
                    </a:lnTo>
                    <a:lnTo>
                      <a:pt x="123" y="24"/>
                    </a:lnTo>
                    <a:lnTo>
                      <a:pt x="105" y="20"/>
                    </a:lnTo>
                    <a:lnTo>
                      <a:pt x="85" y="13"/>
                    </a:lnTo>
                    <a:lnTo>
                      <a:pt x="64" y="7"/>
                    </a:lnTo>
                    <a:lnTo>
                      <a:pt x="45" y="1"/>
                    </a:lnTo>
                    <a:lnTo>
                      <a:pt x="28" y="0"/>
                    </a:lnTo>
                    <a:lnTo>
                      <a:pt x="14" y="4"/>
                    </a:lnTo>
                    <a:lnTo>
                      <a:pt x="7" y="13"/>
                    </a:lnTo>
                    <a:close/>
                  </a:path>
                </a:pathLst>
              </a:custGeom>
              <a:solidFill>
                <a:srgbClr val="B2593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413" name="Freeform 214"/>
              <p:cNvSpPr>
                <a:spLocks/>
              </p:cNvSpPr>
              <p:nvPr/>
            </p:nvSpPr>
            <p:spPr bwMode="auto">
              <a:xfrm flipH="1">
                <a:off x="778" y="1360"/>
                <a:ext cx="37" cy="44"/>
              </a:xfrm>
              <a:custGeom>
                <a:avLst/>
                <a:gdLst>
                  <a:gd name="T0" fmla="*/ 0 w 79"/>
                  <a:gd name="T1" fmla="*/ 85 h 98"/>
                  <a:gd name="T2" fmla="*/ 1 w 79"/>
                  <a:gd name="T3" fmla="*/ 83 h 98"/>
                  <a:gd name="T4" fmla="*/ 5 w 79"/>
                  <a:gd name="T5" fmla="*/ 74 h 98"/>
                  <a:gd name="T6" fmla="*/ 12 w 79"/>
                  <a:gd name="T7" fmla="*/ 63 h 98"/>
                  <a:gd name="T8" fmla="*/ 19 w 79"/>
                  <a:gd name="T9" fmla="*/ 50 h 98"/>
                  <a:gd name="T10" fmla="*/ 27 w 79"/>
                  <a:gd name="T11" fmla="*/ 36 h 98"/>
                  <a:gd name="T12" fmla="*/ 35 w 79"/>
                  <a:gd name="T13" fmla="*/ 24 h 98"/>
                  <a:gd name="T14" fmla="*/ 43 w 79"/>
                  <a:gd name="T15" fmla="*/ 13 h 98"/>
                  <a:gd name="T16" fmla="*/ 50 w 79"/>
                  <a:gd name="T17" fmla="*/ 6 h 98"/>
                  <a:gd name="T18" fmla="*/ 63 w 79"/>
                  <a:gd name="T19" fmla="*/ 0 h 98"/>
                  <a:gd name="T20" fmla="*/ 71 w 79"/>
                  <a:gd name="T21" fmla="*/ 2 h 98"/>
                  <a:gd name="T22" fmla="*/ 78 w 79"/>
                  <a:gd name="T23" fmla="*/ 7 h 98"/>
                  <a:gd name="T24" fmla="*/ 79 w 79"/>
                  <a:gd name="T25" fmla="*/ 18 h 98"/>
                  <a:gd name="T26" fmla="*/ 78 w 79"/>
                  <a:gd name="T27" fmla="*/ 32 h 98"/>
                  <a:gd name="T28" fmla="*/ 76 w 79"/>
                  <a:gd name="T29" fmla="*/ 44 h 98"/>
                  <a:gd name="T30" fmla="*/ 75 w 79"/>
                  <a:gd name="T31" fmla="*/ 54 h 98"/>
                  <a:gd name="T32" fmla="*/ 73 w 79"/>
                  <a:gd name="T33" fmla="*/ 58 h 98"/>
                  <a:gd name="T34" fmla="*/ 50 w 79"/>
                  <a:gd name="T35" fmla="*/ 98 h 98"/>
                  <a:gd name="T36" fmla="*/ 0 w 79"/>
                  <a:gd name="T37" fmla="*/ 85 h 98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79"/>
                  <a:gd name="T58" fmla="*/ 0 h 98"/>
                  <a:gd name="T59" fmla="*/ 79 w 79"/>
                  <a:gd name="T60" fmla="*/ 98 h 98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79" h="98">
                    <a:moveTo>
                      <a:pt x="0" y="85"/>
                    </a:moveTo>
                    <a:lnTo>
                      <a:pt x="1" y="83"/>
                    </a:lnTo>
                    <a:lnTo>
                      <a:pt x="5" y="74"/>
                    </a:lnTo>
                    <a:lnTo>
                      <a:pt x="12" y="63"/>
                    </a:lnTo>
                    <a:lnTo>
                      <a:pt x="19" y="50"/>
                    </a:lnTo>
                    <a:lnTo>
                      <a:pt x="27" y="36"/>
                    </a:lnTo>
                    <a:lnTo>
                      <a:pt x="35" y="24"/>
                    </a:lnTo>
                    <a:lnTo>
                      <a:pt x="43" y="13"/>
                    </a:lnTo>
                    <a:lnTo>
                      <a:pt x="50" y="6"/>
                    </a:lnTo>
                    <a:lnTo>
                      <a:pt x="63" y="0"/>
                    </a:lnTo>
                    <a:lnTo>
                      <a:pt x="71" y="2"/>
                    </a:lnTo>
                    <a:lnTo>
                      <a:pt x="78" y="7"/>
                    </a:lnTo>
                    <a:lnTo>
                      <a:pt x="79" y="18"/>
                    </a:lnTo>
                    <a:lnTo>
                      <a:pt x="78" y="32"/>
                    </a:lnTo>
                    <a:lnTo>
                      <a:pt x="76" y="44"/>
                    </a:lnTo>
                    <a:lnTo>
                      <a:pt x="75" y="54"/>
                    </a:lnTo>
                    <a:lnTo>
                      <a:pt x="73" y="58"/>
                    </a:lnTo>
                    <a:lnTo>
                      <a:pt x="50" y="98"/>
                    </a:lnTo>
                    <a:lnTo>
                      <a:pt x="0" y="85"/>
                    </a:lnTo>
                    <a:close/>
                  </a:path>
                </a:pathLst>
              </a:custGeom>
              <a:solidFill>
                <a:srgbClr val="B2593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414" name="Freeform 215"/>
              <p:cNvSpPr>
                <a:spLocks/>
              </p:cNvSpPr>
              <p:nvPr/>
            </p:nvSpPr>
            <p:spPr bwMode="auto">
              <a:xfrm flipH="1">
                <a:off x="741" y="1344"/>
                <a:ext cx="97" cy="179"/>
              </a:xfrm>
              <a:custGeom>
                <a:avLst/>
                <a:gdLst>
                  <a:gd name="T0" fmla="*/ 47 w 208"/>
                  <a:gd name="T1" fmla="*/ 152 h 397"/>
                  <a:gd name="T2" fmla="*/ 53 w 208"/>
                  <a:gd name="T3" fmla="*/ 147 h 397"/>
                  <a:gd name="T4" fmla="*/ 66 w 208"/>
                  <a:gd name="T5" fmla="*/ 131 h 397"/>
                  <a:gd name="T6" fmla="*/ 85 w 208"/>
                  <a:gd name="T7" fmla="*/ 107 h 397"/>
                  <a:gd name="T8" fmla="*/ 108 w 208"/>
                  <a:gd name="T9" fmla="*/ 81 h 397"/>
                  <a:gd name="T10" fmla="*/ 132 w 208"/>
                  <a:gd name="T11" fmla="*/ 54 h 397"/>
                  <a:gd name="T12" fmla="*/ 152 w 208"/>
                  <a:gd name="T13" fmla="*/ 29 h 397"/>
                  <a:gd name="T14" fmla="*/ 168 w 208"/>
                  <a:gd name="T15" fmla="*/ 10 h 397"/>
                  <a:gd name="T16" fmla="*/ 178 w 208"/>
                  <a:gd name="T17" fmla="*/ 0 h 397"/>
                  <a:gd name="T18" fmla="*/ 208 w 208"/>
                  <a:gd name="T19" fmla="*/ 203 h 397"/>
                  <a:gd name="T20" fmla="*/ 205 w 208"/>
                  <a:gd name="T21" fmla="*/ 207 h 397"/>
                  <a:gd name="T22" fmla="*/ 198 w 208"/>
                  <a:gd name="T23" fmla="*/ 217 h 397"/>
                  <a:gd name="T24" fmla="*/ 189 w 208"/>
                  <a:gd name="T25" fmla="*/ 232 h 397"/>
                  <a:gd name="T26" fmla="*/ 177 w 208"/>
                  <a:gd name="T27" fmla="*/ 251 h 397"/>
                  <a:gd name="T28" fmla="*/ 163 w 208"/>
                  <a:gd name="T29" fmla="*/ 273 h 397"/>
                  <a:gd name="T30" fmla="*/ 149 w 208"/>
                  <a:gd name="T31" fmla="*/ 295 h 397"/>
                  <a:gd name="T32" fmla="*/ 137 w 208"/>
                  <a:gd name="T33" fmla="*/ 319 h 397"/>
                  <a:gd name="T34" fmla="*/ 126 w 208"/>
                  <a:gd name="T35" fmla="*/ 340 h 397"/>
                  <a:gd name="T36" fmla="*/ 113 w 208"/>
                  <a:gd name="T37" fmla="*/ 372 h 397"/>
                  <a:gd name="T38" fmla="*/ 108 w 208"/>
                  <a:gd name="T39" fmla="*/ 389 h 397"/>
                  <a:gd name="T40" fmla="*/ 107 w 208"/>
                  <a:gd name="T41" fmla="*/ 395 h 397"/>
                  <a:gd name="T42" fmla="*/ 100 w 208"/>
                  <a:gd name="T43" fmla="*/ 397 h 397"/>
                  <a:gd name="T44" fmla="*/ 92 w 208"/>
                  <a:gd name="T45" fmla="*/ 397 h 397"/>
                  <a:gd name="T46" fmla="*/ 80 w 208"/>
                  <a:gd name="T47" fmla="*/ 395 h 397"/>
                  <a:gd name="T48" fmla="*/ 64 w 208"/>
                  <a:gd name="T49" fmla="*/ 395 h 397"/>
                  <a:gd name="T50" fmla="*/ 47 w 208"/>
                  <a:gd name="T51" fmla="*/ 393 h 397"/>
                  <a:gd name="T52" fmla="*/ 31 w 208"/>
                  <a:gd name="T53" fmla="*/ 391 h 397"/>
                  <a:gd name="T54" fmla="*/ 17 w 208"/>
                  <a:gd name="T55" fmla="*/ 390 h 397"/>
                  <a:gd name="T56" fmla="*/ 8 w 208"/>
                  <a:gd name="T57" fmla="*/ 389 h 397"/>
                  <a:gd name="T58" fmla="*/ 4 w 208"/>
                  <a:gd name="T59" fmla="*/ 389 h 397"/>
                  <a:gd name="T60" fmla="*/ 4 w 208"/>
                  <a:gd name="T61" fmla="*/ 314 h 397"/>
                  <a:gd name="T62" fmla="*/ 0 w 208"/>
                  <a:gd name="T63" fmla="*/ 243 h 397"/>
                  <a:gd name="T64" fmla="*/ 47 w 208"/>
                  <a:gd name="T65" fmla="*/ 152 h 397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208"/>
                  <a:gd name="T100" fmla="*/ 0 h 397"/>
                  <a:gd name="T101" fmla="*/ 208 w 208"/>
                  <a:gd name="T102" fmla="*/ 397 h 397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208" h="397">
                    <a:moveTo>
                      <a:pt x="47" y="152"/>
                    </a:moveTo>
                    <a:lnTo>
                      <a:pt x="53" y="147"/>
                    </a:lnTo>
                    <a:lnTo>
                      <a:pt x="66" y="131"/>
                    </a:lnTo>
                    <a:lnTo>
                      <a:pt x="85" y="107"/>
                    </a:lnTo>
                    <a:lnTo>
                      <a:pt x="108" y="81"/>
                    </a:lnTo>
                    <a:lnTo>
                      <a:pt x="132" y="54"/>
                    </a:lnTo>
                    <a:lnTo>
                      <a:pt x="152" y="29"/>
                    </a:lnTo>
                    <a:lnTo>
                      <a:pt x="168" y="10"/>
                    </a:lnTo>
                    <a:lnTo>
                      <a:pt x="178" y="0"/>
                    </a:lnTo>
                    <a:lnTo>
                      <a:pt x="208" y="203"/>
                    </a:lnTo>
                    <a:lnTo>
                      <a:pt x="205" y="207"/>
                    </a:lnTo>
                    <a:lnTo>
                      <a:pt x="198" y="217"/>
                    </a:lnTo>
                    <a:lnTo>
                      <a:pt x="189" y="232"/>
                    </a:lnTo>
                    <a:lnTo>
                      <a:pt x="177" y="251"/>
                    </a:lnTo>
                    <a:lnTo>
                      <a:pt x="163" y="273"/>
                    </a:lnTo>
                    <a:lnTo>
                      <a:pt x="149" y="295"/>
                    </a:lnTo>
                    <a:lnTo>
                      <a:pt x="137" y="319"/>
                    </a:lnTo>
                    <a:lnTo>
                      <a:pt x="126" y="340"/>
                    </a:lnTo>
                    <a:lnTo>
                      <a:pt x="113" y="372"/>
                    </a:lnTo>
                    <a:lnTo>
                      <a:pt x="108" y="389"/>
                    </a:lnTo>
                    <a:lnTo>
                      <a:pt x="107" y="395"/>
                    </a:lnTo>
                    <a:lnTo>
                      <a:pt x="100" y="397"/>
                    </a:lnTo>
                    <a:lnTo>
                      <a:pt x="92" y="397"/>
                    </a:lnTo>
                    <a:lnTo>
                      <a:pt x="80" y="395"/>
                    </a:lnTo>
                    <a:lnTo>
                      <a:pt x="64" y="395"/>
                    </a:lnTo>
                    <a:lnTo>
                      <a:pt x="47" y="393"/>
                    </a:lnTo>
                    <a:lnTo>
                      <a:pt x="31" y="391"/>
                    </a:lnTo>
                    <a:lnTo>
                      <a:pt x="17" y="390"/>
                    </a:lnTo>
                    <a:lnTo>
                      <a:pt x="8" y="389"/>
                    </a:lnTo>
                    <a:lnTo>
                      <a:pt x="4" y="389"/>
                    </a:lnTo>
                    <a:lnTo>
                      <a:pt x="4" y="314"/>
                    </a:lnTo>
                    <a:lnTo>
                      <a:pt x="0" y="243"/>
                    </a:lnTo>
                    <a:lnTo>
                      <a:pt x="47" y="152"/>
                    </a:lnTo>
                    <a:close/>
                  </a:path>
                </a:pathLst>
              </a:custGeom>
              <a:solidFill>
                <a:srgbClr val="19191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415" name="Freeform 216"/>
              <p:cNvSpPr>
                <a:spLocks/>
              </p:cNvSpPr>
              <p:nvPr/>
            </p:nvSpPr>
            <p:spPr bwMode="auto">
              <a:xfrm flipH="1">
                <a:off x="761" y="1393"/>
                <a:ext cx="164" cy="252"/>
              </a:xfrm>
              <a:custGeom>
                <a:avLst/>
                <a:gdLst>
                  <a:gd name="T0" fmla="*/ 3 w 356"/>
                  <a:gd name="T1" fmla="*/ 449 h 557"/>
                  <a:gd name="T2" fmla="*/ 11 w 356"/>
                  <a:gd name="T3" fmla="*/ 391 h 557"/>
                  <a:gd name="T4" fmla="*/ 14 w 356"/>
                  <a:gd name="T5" fmla="*/ 233 h 557"/>
                  <a:gd name="T6" fmla="*/ 21 w 356"/>
                  <a:gd name="T7" fmla="*/ 184 h 557"/>
                  <a:gd name="T8" fmla="*/ 36 w 356"/>
                  <a:gd name="T9" fmla="*/ 167 h 557"/>
                  <a:gd name="T10" fmla="*/ 55 w 356"/>
                  <a:gd name="T11" fmla="*/ 158 h 557"/>
                  <a:gd name="T12" fmla="*/ 70 w 356"/>
                  <a:gd name="T13" fmla="*/ 145 h 557"/>
                  <a:gd name="T14" fmla="*/ 93 w 356"/>
                  <a:gd name="T15" fmla="*/ 125 h 557"/>
                  <a:gd name="T16" fmla="*/ 124 w 356"/>
                  <a:gd name="T17" fmla="*/ 104 h 557"/>
                  <a:gd name="T18" fmla="*/ 136 w 356"/>
                  <a:gd name="T19" fmla="*/ 86 h 557"/>
                  <a:gd name="T20" fmla="*/ 166 w 356"/>
                  <a:gd name="T21" fmla="*/ 18 h 557"/>
                  <a:gd name="T22" fmla="*/ 177 w 356"/>
                  <a:gd name="T23" fmla="*/ 10 h 557"/>
                  <a:gd name="T24" fmla="*/ 195 w 356"/>
                  <a:gd name="T25" fmla="*/ 1 h 557"/>
                  <a:gd name="T26" fmla="*/ 218 w 356"/>
                  <a:gd name="T27" fmla="*/ 0 h 557"/>
                  <a:gd name="T28" fmla="*/ 255 w 356"/>
                  <a:gd name="T29" fmla="*/ 1 h 557"/>
                  <a:gd name="T30" fmla="*/ 283 w 356"/>
                  <a:gd name="T31" fmla="*/ 3 h 557"/>
                  <a:gd name="T32" fmla="*/ 296 w 356"/>
                  <a:gd name="T33" fmla="*/ 5 h 557"/>
                  <a:gd name="T34" fmla="*/ 313 w 356"/>
                  <a:gd name="T35" fmla="*/ 18 h 557"/>
                  <a:gd name="T36" fmla="*/ 331 w 356"/>
                  <a:gd name="T37" fmla="*/ 37 h 557"/>
                  <a:gd name="T38" fmla="*/ 347 w 356"/>
                  <a:gd name="T39" fmla="*/ 56 h 557"/>
                  <a:gd name="T40" fmla="*/ 356 w 356"/>
                  <a:gd name="T41" fmla="*/ 78 h 557"/>
                  <a:gd name="T42" fmla="*/ 335 w 356"/>
                  <a:gd name="T43" fmla="*/ 96 h 557"/>
                  <a:gd name="T44" fmla="*/ 308 w 356"/>
                  <a:gd name="T45" fmla="*/ 85 h 557"/>
                  <a:gd name="T46" fmla="*/ 318 w 356"/>
                  <a:gd name="T47" fmla="*/ 148 h 557"/>
                  <a:gd name="T48" fmla="*/ 324 w 356"/>
                  <a:gd name="T49" fmla="*/ 184 h 557"/>
                  <a:gd name="T50" fmla="*/ 312 w 356"/>
                  <a:gd name="T51" fmla="*/ 200 h 557"/>
                  <a:gd name="T52" fmla="*/ 297 w 356"/>
                  <a:gd name="T53" fmla="*/ 198 h 557"/>
                  <a:gd name="T54" fmla="*/ 273 w 356"/>
                  <a:gd name="T55" fmla="*/ 182 h 557"/>
                  <a:gd name="T56" fmla="*/ 248 w 356"/>
                  <a:gd name="T57" fmla="*/ 137 h 557"/>
                  <a:gd name="T58" fmla="*/ 244 w 356"/>
                  <a:gd name="T59" fmla="*/ 128 h 557"/>
                  <a:gd name="T60" fmla="*/ 228 w 356"/>
                  <a:gd name="T61" fmla="*/ 128 h 557"/>
                  <a:gd name="T62" fmla="*/ 207 w 356"/>
                  <a:gd name="T63" fmla="*/ 128 h 557"/>
                  <a:gd name="T64" fmla="*/ 214 w 356"/>
                  <a:gd name="T65" fmla="*/ 134 h 557"/>
                  <a:gd name="T66" fmla="*/ 228 w 356"/>
                  <a:gd name="T67" fmla="*/ 169 h 557"/>
                  <a:gd name="T68" fmla="*/ 228 w 356"/>
                  <a:gd name="T69" fmla="*/ 248 h 557"/>
                  <a:gd name="T70" fmla="*/ 282 w 356"/>
                  <a:gd name="T71" fmla="*/ 269 h 557"/>
                  <a:gd name="T72" fmla="*/ 304 w 356"/>
                  <a:gd name="T73" fmla="*/ 261 h 557"/>
                  <a:gd name="T74" fmla="*/ 307 w 356"/>
                  <a:gd name="T75" fmla="*/ 239 h 557"/>
                  <a:gd name="T76" fmla="*/ 323 w 356"/>
                  <a:gd name="T77" fmla="*/ 217 h 557"/>
                  <a:gd name="T78" fmla="*/ 308 w 356"/>
                  <a:gd name="T79" fmla="*/ 306 h 557"/>
                  <a:gd name="T80" fmla="*/ 286 w 356"/>
                  <a:gd name="T81" fmla="*/ 394 h 557"/>
                  <a:gd name="T82" fmla="*/ 262 w 356"/>
                  <a:gd name="T83" fmla="*/ 431 h 557"/>
                  <a:gd name="T84" fmla="*/ 248 w 356"/>
                  <a:gd name="T85" fmla="*/ 451 h 557"/>
                  <a:gd name="T86" fmla="*/ 229 w 356"/>
                  <a:gd name="T87" fmla="*/ 473 h 557"/>
                  <a:gd name="T88" fmla="*/ 195 w 356"/>
                  <a:gd name="T89" fmla="*/ 504 h 557"/>
                  <a:gd name="T90" fmla="*/ 157 w 356"/>
                  <a:gd name="T91" fmla="*/ 535 h 557"/>
                  <a:gd name="T92" fmla="*/ 132 w 356"/>
                  <a:gd name="T93" fmla="*/ 557 h 557"/>
                  <a:gd name="T94" fmla="*/ 97 w 356"/>
                  <a:gd name="T95" fmla="*/ 539 h 557"/>
                  <a:gd name="T96" fmla="*/ 30 w 356"/>
                  <a:gd name="T97" fmla="*/ 494 h 557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356"/>
                  <a:gd name="T148" fmla="*/ 0 h 557"/>
                  <a:gd name="T149" fmla="*/ 356 w 356"/>
                  <a:gd name="T150" fmla="*/ 557 h 557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356" h="557">
                    <a:moveTo>
                      <a:pt x="0" y="457"/>
                    </a:moveTo>
                    <a:lnTo>
                      <a:pt x="2" y="456"/>
                    </a:lnTo>
                    <a:lnTo>
                      <a:pt x="3" y="449"/>
                    </a:lnTo>
                    <a:lnTo>
                      <a:pt x="6" y="439"/>
                    </a:lnTo>
                    <a:lnTo>
                      <a:pt x="8" y="425"/>
                    </a:lnTo>
                    <a:lnTo>
                      <a:pt x="11" y="391"/>
                    </a:lnTo>
                    <a:lnTo>
                      <a:pt x="13" y="333"/>
                    </a:lnTo>
                    <a:lnTo>
                      <a:pt x="13" y="273"/>
                    </a:lnTo>
                    <a:lnTo>
                      <a:pt x="14" y="233"/>
                    </a:lnTo>
                    <a:lnTo>
                      <a:pt x="15" y="213"/>
                    </a:lnTo>
                    <a:lnTo>
                      <a:pt x="18" y="196"/>
                    </a:lnTo>
                    <a:lnTo>
                      <a:pt x="21" y="184"/>
                    </a:lnTo>
                    <a:lnTo>
                      <a:pt x="26" y="176"/>
                    </a:lnTo>
                    <a:lnTo>
                      <a:pt x="30" y="171"/>
                    </a:lnTo>
                    <a:lnTo>
                      <a:pt x="36" y="167"/>
                    </a:lnTo>
                    <a:lnTo>
                      <a:pt x="41" y="165"/>
                    </a:lnTo>
                    <a:lnTo>
                      <a:pt x="48" y="160"/>
                    </a:lnTo>
                    <a:lnTo>
                      <a:pt x="55" y="158"/>
                    </a:lnTo>
                    <a:lnTo>
                      <a:pt x="60" y="154"/>
                    </a:lnTo>
                    <a:lnTo>
                      <a:pt x="66" y="150"/>
                    </a:lnTo>
                    <a:lnTo>
                      <a:pt x="70" y="145"/>
                    </a:lnTo>
                    <a:lnTo>
                      <a:pt x="75" y="140"/>
                    </a:lnTo>
                    <a:lnTo>
                      <a:pt x="83" y="133"/>
                    </a:lnTo>
                    <a:lnTo>
                      <a:pt x="93" y="125"/>
                    </a:lnTo>
                    <a:lnTo>
                      <a:pt x="104" y="118"/>
                    </a:lnTo>
                    <a:lnTo>
                      <a:pt x="115" y="110"/>
                    </a:lnTo>
                    <a:lnTo>
                      <a:pt x="124" y="104"/>
                    </a:lnTo>
                    <a:lnTo>
                      <a:pt x="130" y="100"/>
                    </a:lnTo>
                    <a:lnTo>
                      <a:pt x="132" y="99"/>
                    </a:lnTo>
                    <a:lnTo>
                      <a:pt x="136" y="86"/>
                    </a:lnTo>
                    <a:lnTo>
                      <a:pt x="147" y="60"/>
                    </a:lnTo>
                    <a:lnTo>
                      <a:pt x="158" y="33"/>
                    </a:lnTo>
                    <a:lnTo>
                      <a:pt x="166" y="18"/>
                    </a:lnTo>
                    <a:lnTo>
                      <a:pt x="169" y="15"/>
                    </a:lnTo>
                    <a:lnTo>
                      <a:pt x="173" y="12"/>
                    </a:lnTo>
                    <a:lnTo>
                      <a:pt x="177" y="10"/>
                    </a:lnTo>
                    <a:lnTo>
                      <a:pt x="183" y="7"/>
                    </a:lnTo>
                    <a:lnTo>
                      <a:pt x="188" y="4"/>
                    </a:lnTo>
                    <a:lnTo>
                      <a:pt x="195" y="1"/>
                    </a:lnTo>
                    <a:lnTo>
                      <a:pt x="202" y="0"/>
                    </a:lnTo>
                    <a:lnTo>
                      <a:pt x="210" y="0"/>
                    </a:lnTo>
                    <a:lnTo>
                      <a:pt x="218" y="0"/>
                    </a:lnTo>
                    <a:lnTo>
                      <a:pt x="230" y="0"/>
                    </a:lnTo>
                    <a:lnTo>
                      <a:pt x="243" y="1"/>
                    </a:lnTo>
                    <a:lnTo>
                      <a:pt x="255" y="1"/>
                    </a:lnTo>
                    <a:lnTo>
                      <a:pt x="267" y="1"/>
                    </a:lnTo>
                    <a:lnTo>
                      <a:pt x="277" y="3"/>
                    </a:lnTo>
                    <a:lnTo>
                      <a:pt x="283" y="3"/>
                    </a:lnTo>
                    <a:lnTo>
                      <a:pt x="286" y="3"/>
                    </a:lnTo>
                    <a:lnTo>
                      <a:pt x="289" y="3"/>
                    </a:lnTo>
                    <a:lnTo>
                      <a:pt x="296" y="5"/>
                    </a:lnTo>
                    <a:lnTo>
                      <a:pt x="303" y="8"/>
                    </a:lnTo>
                    <a:lnTo>
                      <a:pt x="309" y="14"/>
                    </a:lnTo>
                    <a:lnTo>
                      <a:pt x="313" y="18"/>
                    </a:lnTo>
                    <a:lnTo>
                      <a:pt x="319" y="23"/>
                    </a:lnTo>
                    <a:lnTo>
                      <a:pt x="324" y="30"/>
                    </a:lnTo>
                    <a:lnTo>
                      <a:pt x="331" y="37"/>
                    </a:lnTo>
                    <a:lnTo>
                      <a:pt x="338" y="44"/>
                    </a:lnTo>
                    <a:lnTo>
                      <a:pt x="343" y="51"/>
                    </a:lnTo>
                    <a:lnTo>
                      <a:pt x="347" y="56"/>
                    </a:lnTo>
                    <a:lnTo>
                      <a:pt x="350" y="62"/>
                    </a:lnTo>
                    <a:lnTo>
                      <a:pt x="353" y="70"/>
                    </a:lnTo>
                    <a:lnTo>
                      <a:pt x="356" y="78"/>
                    </a:lnTo>
                    <a:lnTo>
                      <a:pt x="354" y="88"/>
                    </a:lnTo>
                    <a:lnTo>
                      <a:pt x="347" y="95"/>
                    </a:lnTo>
                    <a:lnTo>
                      <a:pt x="335" y="96"/>
                    </a:lnTo>
                    <a:lnTo>
                      <a:pt x="323" y="93"/>
                    </a:lnTo>
                    <a:lnTo>
                      <a:pt x="312" y="88"/>
                    </a:lnTo>
                    <a:lnTo>
                      <a:pt x="308" y="85"/>
                    </a:lnTo>
                    <a:lnTo>
                      <a:pt x="309" y="96"/>
                    </a:lnTo>
                    <a:lnTo>
                      <a:pt x="313" y="121"/>
                    </a:lnTo>
                    <a:lnTo>
                      <a:pt x="318" y="148"/>
                    </a:lnTo>
                    <a:lnTo>
                      <a:pt x="322" y="163"/>
                    </a:lnTo>
                    <a:lnTo>
                      <a:pt x="324" y="171"/>
                    </a:lnTo>
                    <a:lnTo>
                      <a:pt x="324" y="184"/>
                    </a:lnTo>
                    <a:lnTo>
                      <a:pt x="322" y="195"/>
                    </a:lnTo>
                    <a:lnTo>
                      <a:pt x="313" y="200"/>
                    </a:lnTo>
                    <a:lnTo>
                      <a:pt x="312" y="200"/>
                    </a:lnTo>
                    <a:lnTo>
                      <a:pt x="308" y="200"/>
                    </a:lnTo>
                    <a:lnTo>
                      <a:pt x="304" y="200"/>
                    </a:lnTo>
                    <a:lnTo>
                      <a:pt x="297" y="198"/>
                    </a:lnTo>
                    <a:lnTo>
                      <a:pt x="289" y="195"/>
                    </a:lnTo>
                    <a:lnTo>
                      <a:pt x="281" y="189"/>
                    </a:lnTo>
                    <a:lnTo>
                      <a:pt x="273" y="182"/>
                    </a:lnTo>
                    <a:lnTo>
                      <a:pt x="264" y="171"/>
                    </a:lnTo>
                    <a:lnTo>
                      <a:pt x="254" y="150"/>
                    </a:lnTo>
                    <a:lnTo>
                      <a:pt x="248" y="137"/>
                    </a:lnTo>
                    <a:lnTo>
                      <a:pt x="245" y="129"/>
                    </a:lnTo>
                    <a:lnTo>
                      <a:pt x="245" y="128"/>
                    </a:lnTo>
                    <a:lnTo>
                      <a:pt x="244" y="128"/>
                    </a:lnTo>
                    <a:lnTo>
                      <a:pt x="240" y="128"/>
                    </a:lnTo>
                    <a:lnTo>
                      <a:pt x="234" y="128"/>
                    </a:lnTo>
                    <a:lnTo>
                      <a:pt x="228" y="128"/>
                    </a:lnTo>
                    <a:lnTo>
                      <a:pt x="219" y="128"/>
                    </a:lnTo>
                    <a:lnTo>
                      <a:pt x="213" y="128"/>
                    </a:lnTo>
                    <a:lnTo>
                      <a:pt x="207" y="128"/>
                    </a:lnTo>
                    <a:lnTo>
                      <a:pt x="203" y="126"/>
                    </a:lnTo>
                    <a:lnTo>
                      <a:pt x="207" y="129"/>
                    </a:lnTo>
                    <a:lnTo>
                      <a:pt x="214" y="134"/>
                    </a:lnTo>
                    <a:lnTo>
                      <a:pt x="222" y="141"/>
                    </a:lnTo>
                    <a:lnTo>
                      <a:pt x="228" y="150"/>
                    </a:lnTo>
                    <a:lnTo>
                      <a:pt x="228" y="169"/>
                    </a:lnTo>
                    <a:lnTo>
                      <a:pt x="228" y="203"/>
                    </a:lnTo>
                    <a:lnTo>
                      <a:pt x="228" y="235"/>
                    </a:lnTo>
                    <a:lnTo>
                      <a:pt x="228" y="248"/>
                    </a:lnTo>
                    <a:lnTo>
                      <a:pt x="219" y="265"/>
                    </a:lnTo>
                    <a:lnTo>
                      <a:pt x="278" y="269"/>
                    </a:lnTo>
                    <a:lnTo>
                      <a:pt x="282" y="269"/>
                    </a:lnTo>
                    <a:lnTo>
                      <a:pt x="289" y="268"/>
                    </a:lnTo>
                    <a:lnTo>
                      <a:pt x="298" y="265"/>
                    </a:lnTo>
                    <a:lnTo>
                      <a:pt x="304" y="261"/>
                    </a:lnTo>
                    <a:lnTo>
                      <a:pt x="307" y="254"/>
                    </a:lnTo>
                    <a:lnTo>
                      <a:pt x="307" y="246"/>
                    </a:lnTo>
                    <a:lnTo>
                      <a:pt x="307" y="239"/>
                    </a:lnTo>
                    <a:lnTo>
                      <a:pt x="307" y="236"/>
                    </a:lnTo>
                    <a:lnTo>
                      <a:pt x="326" y="203"/>
                    </a:lnTo>
                    <a:lnTo>
                      <a:pt x="323" y="217"/>
                    </a:lnTo>
                    <a:lnTo>
                      <a:pt x="318" y="248"/>
                    </a:lnTo>
                    <a:lnTo>
                      <a:pt x="311" y="283"/>
                    </a:lnTo>
                    <a:lnTo>
                      <a:pt x="308" y="306"/>
                    </a:lnTo>
                    <a:lnTo>
                      <a:pt x="305" y="328"/>
                    </a:lnTo>
                    <a:lnTo>
                      <a:pt x="297" y="361"/>
                    </a:lnTo>
                    <a:lnTo>
                      <a:pt x="286" y="394"/>
                    </a:lnTo>
                    <a:lnTo>
                      <a:pt x="274" y="417"/>
                    </a:lnTo>
                    <a:lnTo>
                      <a:pt x="267" y="424"/>
                    </a:lnTo>
                    <a:lnTo>
                      <a:pt x="262" y="431"/>
                    </a:lnTo>
                    <a:lnTo>
                      <a:pt x="258" y="438"/>
                    </a:lnTo>
                    <a:lnTo>
                      <a:pt x="252" y="445"/>
                    </a:lnTo>
                    <a:lnTo>
                      <a:pt x="248" y="451"/>
                    </a:lnTo>
                    <a:lnTo>
                      <a:pt x="243" y="458"/>
                    </a:lnTo>
                    <a:lnTo>
                      <a:pt x="236" y="465"/>
                    </a:lnTo>
                    <a:lnTo>
                      <a:pt x="229" y="473"/>
                    </a:lnTo>
                    <a:lnTo>
                      <a:pt x="219" y="483"/>
                    </a:lnTo>
                    <a:lnTo>
                      <a:pt x="209" y="493"/>
                    </a:lnTo>
                    <a:lnTo>
                      <a:pt x="195" y="504"/>
                    </a:lnTo>
                    <a:lnTo>
                      <a:pt x="181" y="515"/>
                    </a:lnTo>
                    <a:lnTo>
                      <a:pt x="168" y="526"/>
                    </a:lnTo>
                    <a:lnTo>
                      <a:pt x="157" y="535"/>
                    </a:lnTo>
                    <a:lnTo>
                      <a:pt x="147" y="543"/>
                    </a:lnTo>
                    <a:lnTo>
                      <a:pt x="142" y="549"/>
                    </a:lnTo>
                    <a:lnTo>
                      <a:pt x="132" y="557"/>
                    </a:lnTo>
                    <a:lnTo>
                      <a:pt x="127" y="554"/>
                    </a:lnTo>
                    <a:lnTo>
                      <a:pt x="115" y="549"/>
                    </a:lnTo>
                    <a:lnTo>
                      <a:pt x="97" y="539"/>
                    </a:lnTo>
                    <a:lnTo>
                      <a:pt x="75" y="527"/>
                    </a:lnTo>
                    <a:lnTo>
                      <a:pt x="52" y="512"/>
                    </a:lnTo>
                    <a:lnTo>
                      <a:pt x="30" y="494"/>
                    </a:lnTo>
                    <a:lnTo>
                      <a:pt x="13" y="476"/>
                    </a:lnTo>
                    <a:lnTo>
                      <a:pt x="0" y="457"/>
                    </a:lnTo>
                    <a:close/>
                  </a:path>
                </a:pathLst>
              </a:custGeom>
              <a:solidFill>
                <a:srgbClr val="B2593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416" name="Freeform 217"/>
              <p:cNvSpPr>
                <a:spLocks/>
              </p:cNvSpPr>
              <p:nvPr/>
            </p:nvSpPr>
            <p:spPr bwMode="auto">
              <a:xfrm flipH="1">
                <a:off x="457" y="1504"/>
                <a:ext cx="290" cy="367"/>
              </a:xfrm>
              <a:custGeom>
                <a:avLst/>
                <a:gdLst>
                  <a:gd name="T0" fmla="*/ 159 w 629"/>
                  <a:gd name="T1" fmla="*/ 163 h 811"/>
                  <a:gd name="T2" fmla="*/ 174 w 629"/>
                  <a:gd name="T3" fmla="*/ 185 h 811"/>
                  <a:gd name="T4" fmla="*/ 195 w 629"/>
                  <a:gd name="T5" fmla="*/ 214 h 811"/>
                  <a:gd name="T6" fmla="*/ 216 w 629"/>
                  <a:gd name="T7" fmla="*/ 238 h 811"/>
                  <a:gd name="T8" fmla="*/ 227 w 629"/>
                  <a:gd name="T9" fmla="*/ 242 h 811"/>
                  <a:gd name="T10" fmla="*/ 242 w 629"/>
                  <a:gd name="T11" fmla="*/ 227 h 811"/>
                  <a:gd name="T12" fmla="*/ 271 w 629"/>
                  <a:gd name="T13" fmla="*/ 199 h 811"/>
                  <a:gd name="T14" fmla="*/ 312 w 629"/>
                  <a:gd name="T15" fmla="*/ 162 h 811"/>
                  <a:gd name="T16" fmla="*/ 362 w 629"/>
                  <a:gd name="T17" fmla="*/ 122 h 811"/>
                  <a:gd name="T18" fmla="*/ 421 w 629"/>
                  <a:gd name="T19" fmla="*/ 79 h 811"/>
                  <a:gd name="T20" fmla="*/ 487 w 629"/>
                  <a:gd name="T21" fmla="*/ 42 h 811"/>
                  <a:gd name="T22" fmla="*/ 558 w 629"/>
                  <a:gd name="T23" fmla="*/ 11 h 811"/>
                  <a:gd name="T24" fmla="*/ 629 w 629"/>
                  <a:gd name="T25" fmla="*/ 39 h 811"/>
                  <a:gd name="T26" fmla="*/ 606 w 629"/>
                  <a:gd name="T27" fmla="*/ 63 h 811"/>
                  <a:gd name="T28" fmla="*/ 551 w 629"/>
                  <a:gd name="T29" fmla="*/ 119 h 811"/>
                  <a:gd name="T30" fmla="*/ 481 w 629"/>
                  <a:gd name="T31" fmla="*/ 192 h 811"/>
                  <a:gd name="T32" fmla="*/ 414 w 629"/>
                  <a:gd name="T33" fmla="*/ 263 h 811"/>
                  <a:gd name="T34" fmla="*/ 377 w 629"/>
                  <a:gd name="T35" fmla="*/ 306 h 811"/>
                  <a:gd name="T36" fmla="*/ 328 w 629"/>
                  <a:gd name="T37" fmla="*/ 363 h 811"/>
                  <a:gd name="T38" fmla="*/ 274 w 629"/>
                  <a:gd name="T39" fmla="*/ 431 h 811"/>
                  <a:gd name="T40" fmla="*/ 216 w 629"/>
                  <a:gd name="T41" fmla="*/ 500 h 811"/>
                  <a:gd name="T42" fmla="*/ 165 w 629"/>
                  <a:gd name="T43" fmla="*/ 566 h 811"/>
                  <a:gd name="T44" fmla="*/ 120 w 629"/>
                  <a:gd name="T45" fmla="*/ 621 h 811"/>
                  <a:gd name="T46" fmla="*/ 90 w 629"/>
                  <a:gd name="T47" fmla="*/ 660 h 811"/>
                  <a:gd name="T48" fmla="*/ 79 w 629"/>
                  <a:gd name="T49" fmla="*/ 673 h 811"/>
                  <a:gd name="T50" fmla="*/ 4 w 629"/>
                  <a:gd name="T51" fmla="*/ 796 h 811"/>
                  <a:gd name="T52" fmla="*/ 26 w 629"/>
                  <a:gd name="T53" fmla="*/ 698 h 811"/>
                  <a:gd name="T54" fmla="*/ 59 w 629"/>
                  <a:gd name="T55" fmla="*/ 557 h 811"/>
                  <a:gd name="T56" fmla="*/ 87 w 629"/>
                  <a:gd name="T57" fmla="*/ 429 h 811"/>
                  <a:gd name="T58" fmla="*/ 103 w 629"/>
                  <a:gd name="T59" fmla="*/ 358 h 811"/>
                  <a:gd name="T60" fmla="*/ 120 w 629"/>
                  <a:gd name="T61" fmla="*/ 301 h 811"/>
                  <a:gd name="T62" fmla="*/ 135 w 629"/>
                  <a:gd name="T63" fmla="*/ 255 h 811"/>
                  <a:gd name="T64" fmla="*/ 146 w 629"/>
                  <a:gd name="T65" fmla="*/ 227 h 811"/>
                  <a:gd name="T66" fmla="*/ 147 w 629"/>
                  <a:gd name="T67" fmla="*/ 215 h 811"/>
                  <a:gd name="T68" fmla="*/ 150 w 629"/>
                  <a:gd name="T69" fmla="*/ 177 h 811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629"/>
                  <a:gd name="T106" fmla="*/ 0 h 811"/>
                  <a:gd name="T107" fmla="*/ 629 w 629"/>
                  <a:gd name="T108" fmla="*/ 811 h 811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629" h="811">
                    <a:moveTo>
                      <a:pt x="158" y="160"/>
                    </a:moveTo>
                    <a:lnTo>
                      <a:pt x="159" y="163"/>
                    </a:lnTo>
                    <a:lnTo>
                      <a:pt x="166" y="172"/>
                    </a:lnTo>
                    <a:lnTo>
                      <a:pt x="174" y="185"/>
                    </a:lnTo>
                    <a:lnTo>
                      <a:pt x="184" y="199"/>
                    </a:lnTo>
                    <a:lnTo>
                      <a:pt x="195" y="214"/>
                    </a:lnTo>
                    <a:lnTo>
                      <a:pt x="206" y="227"/>
                    </a:lnTo>
                    <a:lnTo>
                      <a:pt x="216" y="238"/>
                    </a:lnTo>
                    <a:lnTo>
                      <a:pt x="226" y="245"/>
                    </a:lnTo>
                    <a:lnTo>
                      <a:pt x="227" y="242"/>
                    </a:lnTo>
                    <a:lnTo>
                      <a:pt x="234" y="237"/>
                    </a:lnTo>
                    <a:lnTo>
                      <a:pt x="242" y="227"/>
                    </a:lnTo>
                    <a:lnTo>
                      <a:pt x="256" y="214"/>
                    </a:lnTo>
                    <a:lnTo>
                      <a:pt x="271" y="199"/>
                    </a:lnTo>
                    <a:lnTo>
                      <a:pt x="290" y="181"/>
                    </a:lnTo>
                    <a:lnTo>
                      <a:pt x="312" y="162"/>
                    </a:lnTo>
                    <a:lnTo>
                      <a:pt x="336" y="142"/>
                    </a:lnTo>
                    <a:lnTo>
                      <a:pt x="362" y="122"/>
                    </a:lnTo>
                    <a:lnTo>
                      <a:pt x="391" y="100"/>
                    </a:lnTo>
                    <a:lnTo>
                      <a:pt x="421" y="79"/>
                    </a:lnTo>
                    <a:lnTo>
                      <a:pt x="453" y="60"/>
                    </a:lnTo>
                    <a:lnTo>
                      <a:pt x="487" y="42"/>
                    </a:lnTo>
                    <a:lnTo>
                      <a:pt x="521" y="26"/>
                    </a:lnTo>
                    <a:lnTo>
                      <a:pt x="558" y="11"/>
                    </a:lnTo>
                    <a:lnTo>
                      <a:pt x="595" y="0"/>
                    </a:lnTo>
                    <a:lnTo>
                      <a:pt x="629" y="39"/>
                    </a:lnTo>
                    <a:lnTo>
                      <a:pt x="624" y="45"/>
                    </a:lnTo>
                    <a:lnTo>
                      <a:pt x="606" y="63"/>
                    </a:lnTo>
                    <a:lnTo>
                      <a:pt x="581" y="87"/>
                    </a:lnTo>
                    <a:lnTo>
                      <a:pt x="551" y="119"/>
                    </a:lnTo>
                    <a:lnTo>
                      <a:pt x="516" y="155"/>
                    </a:lnTo>
                    <a:lnTo>
                      <a:pt x="481" y="192"/>
                    </a:lnTo>
                    <a:lnTo>
                      <a:pt x="445" y="229"/>
                    </a:lnTo>
                    <a:lnTo>
                      <a:pt x="414" y="263"/>
                    </a:lnTo>
                    <a:lnTo>
                      <a:pt x="398" y="282"/>
                    </a:lnTo>
                    <a:lnTo>
                      <a:pt x="377" y="306"/>
                    </a:lnTo>
                    <a:lnTo>
                      <a:pt x="354" y="333"/>
                    </a:lnTo>
                    <a:lnTo>
                      <a:pt x="328" y="363"/>
                    </a:lnTo>
                    <a:lnTo>
                      <a:pt x="301" y="396"/>
                    </a:lnTo>
                    <a:lnTo>
                      <a:pt x="274" y="431"/>
                    </a:lnTo>
                    <a:lnTo>
                      <a:pt x="245" y="465"/>
                    </a:lnTo>
                    <a:lnTo>
                      <a:pt x="216" y="500"/>
                    </a:lnTo>
                    <a:lnTo>
                      <a:pt x="189" y="533"/>
                    </a:lnTo>
                    <a:lnTo>
                      <a:pt x="165" y="566"/>
                    </a:lnTo>
                    <a:lnTo>
                      <a:pt x="140" y="595"/>
                    </a:lnTo>
                    <a:lnTo>
                      <a:pt x="120" y="621"/>
                    </a:lnTo>
                    <a:lnTo>
                      <a:pt x="103" y="643"/>
                    </a:lnTo>
                    <a:lnTo>
                      <a:pt x="90" y="660"/>
                    </a:lnTo>
                    <a:lnTo>
                      <a:pt x="82" y="669"/>
                    </a:lnTo>
                    <a:lnTo>
                      <a:pt x="79" y="673"/>
                    </a:lnTo>
                    <a:lnTo>
                      <a:pt x="0" y="811"/>
                    </a:lnTo>
                    <a:lnTo>
                      <a:pt x="4" y="796"/>
                    </a:lnTo>
                    <a:lnTo>
                      <a:pt x="12" y="756"/>
                    </a:lnTo>
                    <a:lnTo>
                      <a:pt x="26" y="698"/>
                    </a:lnTo>
                    <a:lnTo>
                      <a:pt x="42" y="629"/>
                    </a:lnTo>
                    <a:lnTo>
                      <a:pt x="59" y="557"/>
                    </a:lnTo>
                    <a:lnTo>
                      <a:pt x="73" y="488"/>
                    </a:lnTo>
                    <a:lnTo>
                      <a:pt x="87" y="429"/>
                    </a:lnTo>
                    <a:lnTo>
                      <a:pt x="97" y="388"/>
                    </a:lnTo>
                    <a:lnTo>
                      <a:pt x="103" y="358"/>
                    </a:lnTo>
                    <a:lnTo>
                      <a:pt x="112" y="329"/>
                    </a:lnTo>
                    <a:lnTo>
                      <a:pt x="120" y="301"/>
                    </a:lnTo>
                    <a:lnTo>
                      <a:pt x="128" y="275"/>
                    </a:lnTo>
                    <a:lnTo>
                      <a:pt x="135" y="255"/>
                    </a:lnTo>
                    <a:lnTo>
                      <a:pt x="142" y="238"/>
                    </a:lnTo>
                    <a:lnTo>
                      <a:pt x="146" y="227"/>
                    </a:lnTo>
                    <a:lnTo>
                      <a:pt x="147" y="223"/>
                    </a:lnTo>
                    <a:lnTo>
                      <a:pt x="147" y="215"/>
                    </a:lnTo>
                    <a:lnTo>
                      <a:pt x="147" y="197"/>
                    </a:lnTo>
                    <a:lnTo>
                      <a:pt x="150" y="177"/>
                    </a:lnTo>
                    <a:lnTo>
                      <a:pt x="158" y="16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417" name="Freeform 218"/>
              <p:cNvSpPr>
                <a:spLocks/>
              </p:cNvSpPr>
              <p:nvPr/>
            </p:nvSpPr>
            <p:spPr bwMode="auto">
              <a:xfrm flipH="1">
                <a:off x="636" y="1615"/>
                <a:ext cx="113" cy="264"/>
              </a:xfrm>
              <a:custGeom>
                <a:avLst/>
                <a:gdLst>
                  <a:gd name="T0" fmla="*/ 231 w 243"/>
                  <a:gd name="T1" fmla="*/ 0 h 583"/>
                  <a:gd name="T2" fmla="*/ 228 w 243"/>
                  <a:gd name="T3" fmla="*/ 2 h 583"/>
                  <a:gd name="T4" fmla="*/ 223 w 243"/>
                  <a:gd name="T5" fmla="*/ 4 h 583"/>
                  <a:gd name="T6" fmla="*/ 215 w 243"/>
                  <a:gd name="T7" fmla="*/ 10 h 583"/>
                  <a:gd name="T8" fmla="*/ 204 w 243"/>
                  <a:gd name="T9" fmla="*/ 18 h 583"/>
                  <a:gd name="T10" fmla="*/ 193 w 243"/>
                  <a:gd name="T11" fmla="*/ 28 h 583"/>
                  <a:gd name="T12" fmla="*/ 182 w 243"/>
                  <a:gd name="T13" fmla="*/ 40 h 583"/>
                  <a:gd name="T14" fmla="*/ 171 w 243"/>
                  <a:gd name="T15" fmla="*/ 54 h 583"/>
                  <a:gd name="T16" fmla="*/ 163 w 243"/>
                  <a:gd name="T17" fmla="*/ 69 h 583"/>
                  <a:gd name="T18" fmla="*/ 170 w 243"/>
                  <a:gd name="T19" fmla="*/ 114 h 583"/>
                  <a:gd name="T20" fmla="*/ 164 w 243"/>
                  <a:gd name="T21" fmla="*/ 125 h 583"/>
                  <a:gd name="T22" fmla="*/ 149 w 243"/>
                  <a:gd name="T23" fmla="*/ 157 h 583"/>
                  <a:gd name="T24" fmla="*/ 129 w 243"/>
                  <a:gd name="T25" fmla="*/ 202 h 583"/>
                  <a:gd name="T26" fmla="*/ 106 w 243"/>
                  <a:gd name="T27" fmla="*/ 254 h 583"/>
                  <a:gd name="T28" fmla="*/ 80 w 243"/>
                  <a:gd name="T29" fmla="*/ 309 h 583"/>
                  <a:gd name="T30" fmla="*/ 57 w 243"/>
                  <a:gd name="T31" fmla="*/ 360 h 583"/>
                  <a:gd name="T32" fmla="*/ 39 w 243"/>
                  <a:gd name="T33" fmla="*/ 402 h 583"/>
                  <a:gd name="T34" fmla="*/ 28 w 243"/>
                  <a:gd name="T35" fmla="*/ 428 h 583"/>
                  <a:gd name="T36" fmla="*/ 24 w 243"/>
                  <a:gd name="T37" fmla="*/ 448 h 583"/>
                  <a:gd name="T38" fmla="*/ 14 w 243"/>
                  <a:gd name="T39" fmla="*/ 493 h 583"/>
                  <a:gd name="T40" fmla="*/ 4 w 243"/>
                  <a:gd name="T41" fmla="*/ 545 h 583"/>
                  <a:gd name="T42" fmla="*/ 0 w 243"/>
                  <a:gd name="T43" fmla="*/ 583 h 583"/>
                  <a:gd name="T44" fmla="*/ 141 w 243"/>
                  <a:gd name="T45" fmla="*/ 367 h 583"/>
                  <a:gd name="T46" fmla="*/ 197 w 243"/>
                  <a:gd name="T47" fmla="*/ 126 h 583"/>
                  <a:gd name="T48" fmla="*/ 243 w 243"/>
                  <a:gd name="T49" fmla="*/ 81 h 583"/>
                  <a:gd name="T50" fmla="*/ 231 w 243"/>
                  <a:gd name="T51" fmla="*/ 0 h 583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243"/>
                  <a:gd name="T79" fmla="*/ 0 h 583"/>
                  <a:gd name="T80" fmla="*/ 243 w 243"/>
                  <a:gd name="T81" fmla="*/ 583 h 583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243" h="583">
                    <a:moveTo>
                      <a:pt x="231" y="0"/>
                    </a:moveTo>
                    <a:lnTo>
                      <a:pt x="228" y="2"/>
                    </a:lnTo>
                    <a:lnTo>
                      <a:pt x="223" y="4"/>
                    </a:lnTo>
                    <a:lnTo>
                      <a:pt x="215" y="10"/>
                    </a:lnTo>
                    <a:lnTo>
                      <a:pt x="204" y="18"/>
                    </a:lnTo>
                    <a:lnTo>
                      <a:pt x="193" y="28"/>
                    </a:lnTo>
                    <a:lnTo>
                      <a:pt x="182" y="40"/>
                    </a:lnTo>
                    <a:lnTo>
                      <a:pt x="171" y="54"/>
                    </a:lnTo>
                    <a:lnTo>
                      <a:pt x="163" y="69"/>
                    </a:lnTo>
                    <a:lnTo>
                      <a:pt x="170" y="114"/>
                    </a:lnTo>
                    <a:lnTo>
                      <a:pt x="164" y="125"/>
                    </a:lnTo>
                    <a:lnTo>
                      <a:pt x="149" y="157"/>
                    </a:lnTo>
                    <a:lnTo>
                      <a:pt x="129" y="202"/>
                    </a:lnTo>
                    <a:lnTo>
                      <a:pt x="106" y="254"/>
                    </a:lnTo>
                    <a:lnTo>
                      <a:pt x="80" y="309"/>
                    </a:lnTo>
                    <a:lnTo>
                      <a:pt x="57" y="360"/>
                    </a:lnTo>
                    <a:lnTo>
                      <a:pt x="39" y="402"/>
                    </a:lnTo>
                    <a:lnTo>
                      <a:pt x="28" y="428"/>
                    </a:lnTo>
                    <a:lnTo>
                      <a:pt x="24" y="448"/>
                    </a:lnTo>
                    <a:lnTo>
                      <a:pt x="14" y="493"/>
                    </a:lnTo>
                    <a:lnTo>
                      <a:pt x="4" y="545"/>
                    </a:lnTo>
                    <a:lnTo>
                      <a:pt x="0" y="583"/>
                    </a:lnTo>
                    <a:lnTo>
                      <a:pt x="141" y="367"/>
                    </a:lnTo>
                    <a:lnTo>
                      <a:pt x="197" y="126"/>
                    </a:lnTo>
                    <a:lnTo>
                      <a:pt x="243" y="81"/>
                    </a:lnTo>
                    <a:lnTo>
                      <a:pt x="231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418" name="Freeform 219"/>
              <p:cNvSpPr>
                <a:spLocks/>
              </p:cNvSpPr>
              <p:nvPr/>
            </p:nvSpPr>
            <p:spPr bwMode="auto">
              <a:xfrm flipH="1">
                <a:off x="696" y="2148"/>
                <a:ext cx="77" cy="129"/>
              </a:xfrm>
              <a:custGeom>
                <a:avLst/>
                <a:gdLst>
                  <a:gd name="T0" fmla="*/ 61 w 166"/>
                  <a:gd name="T1" fmla="*/ 8 h 287"/>
                  <a:gd name="T2" fmla="*/ 62 w 166"/>
                  <a:gd name="T3" fmla="*/ 8 h 287"/>
                  <a:gd name="T4" fmla="*/ 64 w 166"/>
                  <a:gd name="T5" fmla="*/ 7 h 287"/>
                  <a:gd name="T6" fmla="*/ 68 w 166"/>
                  <a:gd name="T7" fmla="*/ 6 h 287"/>
                  <a:gd name="T8" fmla="*/ 73 w 166"/>
                  <a:gd name="T9" fmla="*/ 3 h 287"/>
                  <a:gd name="T10" fmla="*/ 80 w 166"/>
                  <a:gd name="T11" fmla="*/ 1 h 287"/>
                  <a:gd name="T12" fmla="*/ 88 w 166"/>
                  <a:gd name="T13" fmla="*/ 1 h 287"/>
                  <a:gd name="T14" fmla="*/ 98 w 166"/>
                  <a:gd name="T15" fmla="*/ 0 h 287"/>
                  <a:gd name="T16" fmla="*/ 109 w 166"/>
                  <a:gd name="T17" fmla="*/ 1 h 287"/>
                  <a:gd name="T18" fmla="*/ 120 w 166"/>
                  <a:gd name="T19" fmla="*/ 4 h 287"/>
                  <a:gd name="T20" fmla="*/ 130 w 166"/>
                  <a:gd name="T21" fmla="*/ 10 h 287"/>
                  <a:gd name="T22" fmla="*/ 140 w 166"/>
                  <a:gd name="T23" fmla="*/ 15 h 287"/>
                  <a:gd name="T24" fmla="*/ 148 w 166"/>
                  <a:gd name="T25" fmla="*/ 23 h 287"/>
                  <a:gd name="T26" fmla="*/ 155 w 166"/>
                  <a:gd name="T27" fmla="*/ 30 h 287"/>
                  <a:gd name="T28" fmla="*/ 160 w 166"/>
                  <a:gd name="T29" fmla="*/ 37 h 287"/>
                  <a:gd name="T30" fmla="*/ 163 w 166"/>
                  <a:gd name="T31" fmla="*/ 41 h 287"/>
                  <a:gd name="T32" fmla="*/ 165 w 166"/>
                  <a:gd name="T33" fmla="*/ 43 h 287"/>
                  <a:gd name="T34" fmla="*/ 165 w 166"/>
                  <a:gd name="T35" fmla="*/ 50 h 287"/>
                  <a:gd name="T36" fmla="*/ 166 w 166"/>
                  <a:gd name="T37" fmla="*/ 66 h 287"/>
                  <a:gd name="T38" fmla="*/ 166 w 166"/>
                  <a:gd name="T39" fmla="*/ 91 h 287"/>
                  <a:gd name="T40" fmla="*/ 163 w 166"/>
                  <a:gd name="T41" fmla="*/ 122 h 287"/>
                  <a:gd name="T42" fmla="*/ 159 w 166"/>
                  <a:gd name="T43" fmla="*/ 157 h 287"/>
                  <a:gd name="T44" fmla="*/ 150 w 166"/>
                  <a:gd name="T45" fmla="*/ 192 h 287"/>
                  <a:gd name="T46" fmla="*/ 137 w 166"/>
                  <a:gd name="T47" fmla="*/ 227 h 287"/>
                  <a:gd name="T48" fmla="*/ 118 w 166"/>
                  <a:gd name="T49" fmla="*/ 257 h 287"/>
                  <a:gd name="T50" fmla="*/ 117 w 166"/>
                  <a:gd name="T51" fmla="*/ 258 h 287"/>
                  <a:gd name="T52" fmla="*/ 114 w 166"/>
                  <a:gd name="T53" fmla="*/ 262 h 287"/>
                  <a:gd name="T54" fmla="*/ 109 w 166"/>
                  <a:gd name="T55" fmla="*/ 268 h 287"/>
                  <a:gd name="T56" fmla="*/ 102 w 166"/>
                  <a:gd name="T57" fmla="*/ 273 h 287"/>
                  <a:gd name="T58" fmla="*/ 92 w 166"/>
                  <a:gd name="T59" fmla="*/ 280 h 287"/>
                  <a:gd name="T60" fmla="*/ 83 w 166"/>
                  <a:gd name="T61" fmla="*/ 284 h 287"/>
                  <a:gd name="T62" fmla="*/ 71 w 166"/>
                  <a:gd name="T63" fmla="*/ 287 h 287"/>
                  <a:gd name="T64" fmla="*/ 58 w 166"/>
                  <a:gd name="T65" fmla="*/ 286 h 287"/>
                  <a:gd name="T66" fmla="*/ 39 w 166"/>
                  <a:gd name="T67" fmla="*/ 280 h 287"/>
                  <a:gd name="T68" fmla="*/ 30 w 166"/>
                  <a:gd name="T69" fmla="*/ 275 h 287"/>
                  <a:gd name="T70" fmla="*/ 26 w 166"/>
                  <a:gd name="T71" fmla="*/ 270 h 287"/>
                  <a:gd name="T72" fmla="*/ 26 w 166"/>
                  <a:gd name="T73" fmla="*/ 269 h 287"/>
                  <a:gd name="T74" fmla="*/ 23 w 166"/>
                  <a:gd name="T75" fmla="*/ 259 h 287"/>
                  <a:gd name="T76" fmla="*/ 15 w 166"/>
                  <a:gd name="T77" fmla="*/ 235 h 287"/>
                  <a:gd name="T78" fmla="*/ 7 w 166"/>
                  <a:gd name="T79" fmla="*/ 199 h 287"/>
                  <a:gd name="T80" fmla="*/ 1 w 166"/>
                  <a:gd name="T81" fmla="*/ 157 h 287"/>
                  <a:gd name="T82" fmla="*/ 0 w 166"/>
                  <a:gd name="T83" fmla="*/ 111 h 287"/>
                  <a:gd name="T84" fmla="*/ 8 w 166"/>
                  <a:gd name="T85" fmla="*/ 69 h 287"/>
                  <a:gd name="T86" fmla="*/ 27 w 166"/>
                  <a:gd name="T87" fmla="*/ 33 h 287"/>
                  <a:gd name="T88" fmla="*/ 61 w 166"/>
                  <a:gd name="T89" fmla="*/ 8 h 287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w 166"/>
                  <a:gd name="T136" fmla="*/ 0 h 287"/>
                  <a:gd name="T137" fmla="*/ 166 w 166"/>
                  <a:gd name="T138" fmla="*/ 287 h 287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T135" t="T136" r="T137" b="T138"/>
                <a:pathLst>
                  <a:path w="166" h="287">
                    <a:moveTo>
                      <a:pt x="61" y="8"/>
                    </a:moveTo>
                    <a:lnTo>
                      <a:pt x="62" y="8"/>
                    </a:lnTo>
                    <a:lnTo>
                      <a:pt x="64" y="7"/>
                    </a:lnTo>
                    <a:lnTo>
                      <a:pt x="68" y="6"/>
                    </a:lnTo>
                    <a:lnTo>
                      <a:pt x="73" y="3"/>
                    </a:lnTo>
                    <a:lnTo>
                      <a:pt x="80" y="1"/>
                    </a:lnTo>
                    <a:lnTo>
                      <a:pt x="88" y="1"/>
                    </a:lnTo>
                    <a:lnTo>
                      <a:pt x="98" y="0"/>
                    </a:lnTo>
                    <a:lnTo>
                      <a:pt x="109" y="1"/>
                    </a:lnTo>
                    <a:lnTo>
                      <a:pt x="120" y="4"/>
                    </a:lnTo>
                    <a:lnTo>
                      <a:pt x="130" y="10"/>
                    </a:lnTo>
                    <a:lnTo>
                      <a:pt x="140" y="15"/>
                    </a:lnTo>
                    <a:lnTo>
                      <a:pt x="148" y="23"/>
                    </a:lnTo>
                    <a:lnTo>
                      <a:pt x="155" y="30"/>
                    </a:lnTo>
                    <a:lnTo>
                      <a:pt x="160" y="37"/>
                    </a:lnTo>
                    <a:lnTo>
                      <a:pt x="163" y="41"/>
                    </a:lnTo>
                    <a:lnTo>
                      <a:pt x="165" y="43"/>
                    </a:lnTo>
                    <a:lnTo>
                      <a:pt x="165" y="50"/>
                    </a:lnTo>
                    <a:lnTo>
                      <a:pt x="166" y="66"/>
                    </a:lnTo>
                    <a:lnTo>
                      <a:pt x="166" y="91"/>
                    </a:lnTo>
                    <a:lnTo>
                      <a:pt x="163" y="122"/>
                    </a:lnTo>
                    <a:lnTo>
                      <a:pt x="159" y="157"/>
                    </a:lnTo>
                    <a:lnTo>
                      <a:pt x="150" y="192"/>
                    </a:lnTo>
                    <a:lnTo>
                      <a:pt x="137" y="227"/>
                    </a:lnTo>
                    <a:lnTo>
                      <a:pt x="118" y="257"/>
                    </a:lnTo>
                    <a:lnTo>
                      <a:pt x="117" y="258"/>
                    </a:lnTo>
                    <a:lnTo>
                      <a:pt x="114" y="262"/>
                    </a:lnTo>
                    <a:lnTo>
                      <a:pt x="109" y="268"/>
                    </a:lnTo>
                    <a:lnTo>
                      <a:pt x="102" y="273"/>
                    </a:lnTo>
                    <a:lnTo>
                      <a:pt x="92" y="280"/>
                    </a:lnTo>
                    <a:lnTo>
                      <a:pt x="83" y="284"/>
                    </a:lnTo>
                    <a:lnTo>
                      <a:pt x="71" y="287"/>
                    </a:lnTo>
                    <a:lnTo>
                      <a:pt x="58" y="286"/>
                    </a:lnTo>
                    <a:lnTo>
                      <a:pt x="39" y="280"/>
                    </a:lnTo>
                    <a:lnTo>
                      <a:pt x="30" y="275"/>
                    </a:lnTo>
                    <a:lnTo>
                      <a:pt x="26" y="270"/>
                    </a:lnTo>
                    <a:lnTo>
                      <a:pt x="26" y="269"/>
                    </a:lnTo>
                    <a:lnTo>
                      <a:pt x="23" y="259"/>
                    </a:lnTo>
                    <a:lnTo>
                      <a:pt x="15" y="235"/>
                    </a:lnTo>
                    <a:lnTo>
                      <a:pt x="7" y="199"/>
                    </a:lnTo>
                    <a:lnTo>
                      <a:pt x="1" y="157"/>
                    </a:lnTo>
                    <a:lnTo>
                      <a:pt x="0" y="111"/>
                    </a:lnTo>
                    <a:lnTo>
                      <a:pt x="8" y="69"/>
                    </a:lnTo>
                    <a:lnTo>
                      <a:pt x="27" y="33"/>
                    </a:lnTo>
                    <a:lnTo>
                      <a:pt x="61" y="8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419" name="Freeform 220"/>
              <p:cNvSpPr>
                <a:spLocks/>
              </p:cNvSpPr>
              <p:nvPr/>
            </p:nvSpPr>
            <p:spPr bwMode="auto">
              <a:xfrm flipH="1">
                <a:off x="705" y="1737"/>
                <a:ext cx="418" cy="425"/>
              </a:xfrm>
              <a:custGeom>
                <a:avLst/>
                <a:gdLst>
                  <a:gd name="T0" fmla="*/ 52 w 907"/>
                  <a:gd name="T1" fmla="*/ 17 h 943"/>
                  <a:gd name="T2" fmla="*/ 71 w 907"/>
                  <a:gd name="T3" fmla="*/ 21 h 943"/>
                  <a:gd name="T4" fmla="*/ 101 w 907"/>
                  <a:gd name="T5" fmla="*/ 29 h 943"/>
                  <a:gd name="T6" fmla="*/ 139 w 907"/>
                  <a:gd name="T7" fmla="*/ 37 h 943"/>
                  <a:gd name="T8" fmla="*/ 181 w 907"/>
                  <a:gd name="T9" fmla="*/ 47 h 943"/>
                  <a:gd name="T10" fmla="*/ 223 w 907"/>
                  <a:gd name="T11" fmla="*/ 55 h 943"/>
                  <a:gd name="T12" fmla="*/ 263 w 907"/>
                  <a:gd name="T13" fmla="*/ 61 h 943"/>
                  <a:gd name="T14" fmla="*/ 298 w 907"/>
                  <a:gd name="T15" fmla="*/ 63 h 943"/>
                  <a:gd name="T16" fmla="*/ 325 w 907"/>
                  <a:gd name="T17" fmla="*/ 62 h 943"/>
                  <a:gd name="T18" fmla="*/ 358 w 907"/>
                  <a:gd name="T19" fmla="*/ 54 h 943"/>
                  <a:gd name="T20" fmla="*/ 396 w 907"/>
                  <a:gd name="T21" fmla="*/ 41 h 943"/>
                  <a:gd name="T22" fmla="*/ 440 w 907"/>
                  <a:gd name="T23" fmla="*/ 28 h 943"/>
                  <a:gd name="T24" fmla="*/ 485 w 907"/>
                  <a:gd name="T25" fmla="*/ 14 h 943"/>
                  <a:gd name="T26" fmla="*/ 531 w 907"/>
                  <a:gd name="T27" fmla="*/ 4 h 943"/>
                  <a:gd name="T28" fmla="*/ 577 w 907"/>
                  <a:gd name="T29" fmla="*/ 0 h 943"/>
                  <a:gd name="T30" fmla="*/ 621 w 907"/>
                  <a:gd name="T31" fmla="*/ 6 h 943"/>
                  <a:gd name="T32" fmla="*/ 647 w 907"/>
                  <a:gd name="T33" fmla="*/ 15 h 943"/>
                  <a:gd name="T34" fmla="*/ 671 w 907"/>
                  <a:gd name="T35" fmla="*/ 44 h 943"/>
                  <a:gd name="T36" fmla="*/ 684 w 907"/>
                  <a:gd name="T37" fmla="*/ 80 h 943"/>
                  <a:gd name="T38" fmla="*/ 700 w 907"/>
                  <a:gd name="T39" fmla="*/ 142 h 943"/>
                  <a:gd name="T40" fmla="*/ 727 w 907"/>
                  <a:gd name="T41" fmla="*/ 242 h 943"/>
                  <a:gd name="T42" fmla="*/ 763 w 907"/>
                  <a:gd name="T43" fmla="*/ 367 h 943"/>
                  <a:gd name="T44" fmla="*/ 801 w 907"/>
                  <a:gd name="T45" fmla="*/ 498 h 943"/>
                  <a:gd name="T46" fmla="*/ 837 w 907"/>
                  <a:gd name="T47" fmla="*/ 622 h 943"/>
                  <a:gd name="T48" fmla="*/ 871 w 907"/>
                  <a:gd name="T49" fmla="*/ 723 h 943"/>
                  <a:gd name="T50" fmla="*/ 897 w 907"/>
                  <a:gd name="T51" fmla="*/ 788 h 943"/>
                  <a:gd name="T52" fmla="*/ 905 w 907"/>
                  <a:gd name="T53" fmla="*/ 811 h 943"/>
                  <a:gd name="T54" fmla="*/ 893 w 907"/>
                  <a:gd name="T55" fmla="*/ 861 h 943"/>
                  <a:gd name="T56" fmla="*/ 869 w 907"/>
                  <a:gd name="T57" fmla="*/ 876 h 943"/>
                  <a:gd name="T58" fmla="*/ 839 w 907"/>
                  <a:gd name="T59" fmla="*/ 880 h 943"/>
                  <a:gd name="T60" fmla="*/ 805 w 907"/>
                  <a:gd name="T61" fmla="*/ 884 h 943"/>
                  <a:gd name="T62" fmla="*/ 772 w 907"/>
                  <a:gd name="T63" fmla="*/ 885 h 943"/>
                  <a:gd name="T64" fmla="*/ 748 w 907"/>
                  <a:gd name="T65" fmla="*/ 885 h 943"/>
                  <a:gd name="T66" fmla="*/ 719 w 907"/>
                  <a:gd name="T67" fmla="*/ 887 h 943"/>
                  <a:gd name="T68" fmla="*/ 690 w 907"/>
                  <a:gd name="T69" fmla="*/ 890 h 943"/>
                  <a:gd name="T70" fmla="*/ 673 w 907"/>
                  <a:gd name="T71" fmla="*/ 891 h 943"/>
                  <a:gd name="T72" fmla="*/ 664 w 907"/>
                  <a:gd name="T73" fmla="*/ 894 h 943"/>
                  <a:gd name="T74" fmla="*/ 625 w 907"/>
                  <a:gd name="T75" fmla="*/ 909 h 943"/>
                  <a:gd name="T76" fmla="*/ 571 w 907"/>
                  <a:gd name="T77" fmla="*/ 929 h 943"/>
                  <a:gd name="T78" fmla="*/ 520 w 907"/>
                  <a:gd name="T79" fmla="*/ 943 h 943"/>
                  <a:gd name="T80" fmla="*/ 497 w 907"/>
                  <a:gd name="T81" fmla="*/ 942 h 943"/>
                  <a:gd name="T82" fmla="*/ 470 w 907"/>
                  <a:gd name="T83" fmla="*/ 935 h 943"/>
                  <a:gd name="T84" fmla="*/ 430 w 907"/>
                  <a:gd name="T85" fmla="*/ 925 h 943"/>
                  <a:gd name="T86" fmla="*/ 384 w 907"/>
                  <a:gd name="T87" fmla="*/ 911 h 943"/>
                  <a:gd name="T88" fmla="*/ 338 w 907"/>
                  <a:gd name="T89" fmla="*/ 896 h 943"/>
                  <a:gd name="T90" fmla="*/ 296 w 907"/>
                  <a:gd name="T91" fmla="*/ 877 h 943"/>
                  <a:gd name="T92" fmla="*/ 264 w 907"/>
                  <a:gd name="T93" fmla="*/ 857 h 943"/>
                  <a:gd name="T94" fmla="*/ 249 w 907"/>
                  <a:gd name="T95" fmla="*/ 835 h 943"/>
                  <a:gd name="T96" fmla="*/ 245 w 907"/>
                  <a:gd name="T97" fmla="*/ 807 h 943"/>
                  <a:gd name="T98" fmla="*/ 223 w 907"/>
                  <a:gd name="T99" fmla="*/ 711 h 943"/>
                  <a:gd name="T100" fmla="*/ 192 w 907"/>
                  <a:gd name="T101" fmla="*/ 577 h 943"/>
                  <a:gd name="T102" fmla="*/ 166 w 907"/>
                  <a:gd name="T103" fmla="*/ 460 h 943"/>
                  <a:gd name="T104" fmla="*/ 151 w 907"/>
                  <a:gd name="T105" fmla="*/ 401 h 943"/>
                  <a:gd name="T106" fmla="*/ 117 w 907"/>
                  <a:gd name="T107" fmla="*/ 312 h 943"/>
                  <a:gd name="T108" fmla="*/ 75 w 907"/>
                  <a:gd name="T109" fmla="*/ 213 h 943"/>
                  <a:gd name="T110" fmla="*/ 44 w 907"/>
                  <a:gd name="T111" fmla="*/ 143 h 943"/>
                  <a:gd name="T112" fmla="*/ 0 w 907"/>
                  <a:gd name="T113" fmla="*/ 51 h 943"/>
                  <a:gd name="T114" fmla="*/ 46 w 907"/>
                  <a:gd name="T115" fmla="*/ 17 h 943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w 907"/>
                  <a:gd name="T175" fmla="*/ 0 h 943"/>
                  <a:gd name="T176" fmla="*/ 907 w 907"/>
                  <a:gd name="T177" fmla="*/ 943 h 943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T174" t="T175" r="T176" b="T177"/>
                <a:pathLst>
                  <a:path w="907" h="943">
                    <a:moveTo>
                      <a:pt x="46" y="17"/>
                    </a:moveTo>
                    <a:lnTo>
                      <a:pt x="52" y="17"/>
                    </a:lnTo>
                    <a:lnTo>
                      <a:pt x="60" y="19"/>
                    </a:lnTo>
                    <a:lnTo>
                      <a:pt x="71" y="21"/>
                    </a:lnTo>
                    <a:lnTo>
                      <a:pt x="86" y="25"/>
                    </a:lnTo>
                    <a:lnTo>
                      <a:pt x="101" y="29"/>
                    </a:lnTo>
                    <a:lnTo>
                      <a:pt x="120" y="33"/>
                    </a:lnTo>
                    <a:lnTo>
                      <a:pt x="139" y="37"/>
                    </a:lnTo>
                    <a:lnTo>
                      <a:pt x="159" y="41"/>
                    </a:lnTo>
                    <a:lnTo>
                      <a:pt x="181" y="47"/>
                    </a:lnTo>
                    <a:lnTo>
                      <a:pt x="202" y="51"/>
                    </a:lnTo>
                    <a:lnTo>
                      <a:pt x="223" y="55"/>
                    </a:lnTo>
                    <a:lnTo>
                      <a:pt x="244" y="58"/>
                    </a:lnTo>
                    <a:lnTo>
                      <a:pt x="263" y="61"/>
                    </a:lnTo>
                    <a:lnTo>
                      <a:pt x="282" y="63"/>
                    </a:lnTo>
                    <a:lnTo>
                      <a:pt x="298" y="63"/>
                    </a:lnTo>
                    <a:lnTo>
                      <a:pt x="312" y="63"/>
                    </a:lnTo>
                    <a:lnTo>
                      <a:pt x="325" y="62"/>
                    </a:lnTo>
                    <a:lnTo>
                      <a:pt x="342" y="58"/>
                    </a:lnTo>
                    <a:lnTo>
                      <a:pt x="358" y="54"/>
                    </a:lnTo>
                    <a:lnTo>
                      <a:pt x="377" y="47"/>
                    </a:lnTo>
                    <a:lnTo>
                      <a:pt x="396" y="41"/>
                    </a:lnTo>
                    <a:lnTo>
                      <a:pt x="418" y="35"/>
                    </a:lnTo>
                    <a:lnTo>
                      <a:pt x="440" y="28"/>
                    </a:lnTo>
                    <a:lnTo>
                      <a:pt x="462" y="21"/>
                    </a:lnTo>
                    <a:lnTo>
                      <a:pt x="485" y="14"/>
                    </a:lnTo>
                    <a:lnTo>
                      <a:pt x="508" y="8"/>
                    </a:lnTo>
                    <a:lnTo>
                      <a:pt x="531" y="4"/>
                    </a:lnTo>
                    <a:lnTo>
                      <a:pt x="554" y="2"/>
                    </a:lnTo>
                    <a:lnTo>
                      <a:pt x="577" y="0"/>
                    </a:lnTo>
                    <a:lnTo>
                      <a:pt x="599" y="2"/>
                    </a:lnTo>
                    <a:lnTo>
                      <a:pt x="621" y="6"/>
                    </a:lnTo>
                    <a:lnTo>
                      <a:pt x="641" y="11"/>
                    </a:lnTo>
                    <a:lnTo>
                      <a:pt x="647" y="15"/>
                    </a:lnTo>
                    <a:lnTo>
                      <a:pt x="658" y="26"/>
                    </a:lnTo>
                    <a:lnTo>
                      <a:pt x="671" y="44"/>
                    </a:lnTo>
                    <a:lnTo>
                      <a:pt x="681" y="69"/>
                    </a:lnTo>
                    <a:lnTo>
                      <a:pt x="684" y="80"/>
                    </a:lnTo>
                    <a:lnTo>
                      <a:pt x="690" y="106"/>
                    </a:lnTo>
                    <a:lnTo>
                      <a:pt x="700" y="142"/>
                    </a:lnTo>
                    <a:lnTo>
                      <a:pt x="713" y="188"/>
                    </a:lnTo>
                    <a:lnTo>
                      <a:pt x="727" y="242"/>
                    </a:lnTo>
                    <a:lnTo>
                      <a:pt x="745" y="302"/>
                    </a:lnTo>
                    <a:lnTo>
                      <a:pt x="763" y="367"/>
                    </a:lnTo>
                    <a:lnTo>
                      <a:pt x="782" y="433"/>
                    </a:lnTo>
                    <a:lnTo>
                      <a:pt x="801" y="498"/>
                    </a:lnTo>
                    <a:lnTo>
                      <a:pt x="820" y="562"/>
                    </a:lnTo>
                    <a:lnTo>
                      <a:pt x="837" y="622"/>
                    </a:lnTo>
                    <a:lnTo>
                      <a:pt x="855" y="677"/>
                    </a:lnTo>
                    <a:lnTo>
                      <a:pt x="871" y="723"/>
                    </a:lnTo>
                    <a:lnTo>
                      <a:pt x="886" y="762"/>
                    </a:lnTo>
                    <a:lnTo>
                      <a:pt x="897" y="788"/>
                    </a:lnTo>
                    <a:lnTo>
                      <a:pt x="907" y="800"/>
                    </a:lnTo>
                    <a:lnTo>
                      <a:pt x="905" y="811"/>
                    </a:lnTo>
                    <a:lnTo>
                      <a:pt x="901" y="835"/>
                    </a:lnTo>
                    <a:lnTo>
                      <a:pt x="893" y="861"/>
                    </a:lnTo>
                    <a:lnTo>
                      <a:pt x="880" y="874"/>
                    </a:lnTo>
                    <a:lnTo>
                      <a:pt x="869" y="876"/>
                    </a:lnTo>
                    <a:lnTo>
                      <a:pt x="855" y="879"/>
                    </a:lnTo>
                    <a:lnTo>
                      <a:pt x="839" y="880"/>
                    </a:lnTo>
                    <a:lnTo>
                      <a:pt x="822" y="881"/>
                    </a:lnTo>
                    <a:lnTo>
                      <a:pt x="805" y="884"/>
                    </a:lnTo>
                    <a:lnTo>
                      <a:pt x="787" y="884"/>
                    </a:lnTo>
                    <a:lnTo>
                      <a:pt x="772" y="885"/>
                    </a:lnTo>
                    <a:lnTo>
                      <a:pt x="760" y="885"/>
                    </a:lnTo>
                    <a:lnTo>
                      <a:pt x="748" y="885"/>
                    </a:lnTo>
                    <a:lnTo>
                      <a:pt x="734" y="887"/>
                    </a:lnTo>
                    <a:lnTo>
                      <a:pt x="719" y="887"/>
                    </a:lnTo>
                    <a:lnTo>
                      <a:pt x="704" y="888"/>
                    </a:lnTo>
                    <a:lnTo>
                      <a:pt x="690" y="890"/>
                    </a:lnTo>
                    <a:lnTo>
                      <a:pt x="679" y="890"/>
                    </a:lnTo>
                    <a:lnTo>
                      <a:pt x="673" y="891"/>
                    </a:lnTo>
                    <a:lnTo>
                      <a:pt x="670" y="891"/>
                    </a:lnTo>
                    <a:lnTo>
                      <a:pt x="664" y="894"/>
                    </a:lnTo>
                    <a:lnTo>
                      <a:pt x="648" y="899"/>
                    </a:lnTo>
                    <a:lnTo>
                      <a:pt x="625" y="909"/>
                    </a:lnTo>
                    <a:lnTo>
                      <a:pt x="598" y="918"/>
                    </a:lnTo>
                    <a:lnTo>
                      <a:pt x="571" y="929"/>
                    </a:lnTo>
                    <a:lnTo>
                      <a:pt x="543" y="938"/>
                    </a:lnTo>
                    <a:lnTo>
                      <a:pt x="520" y="943"/>
                    </a:lnTo>
                    <a:lnTo>
                      <a:pt x="505" y="943"/>
                    </a:lnTo>
                    <a:lnTo>
                      <a:pt x="497" y="942"/>
                    </a:lnTo>
                    <a:lnTo>
                      <a:pt x="485" y="939"/>
                    </a:lnTo>
                    <a:lnTo>
                      <a:pt x="470" y="935"/>
                    </a:lnTo>
                    <a:lnTo>
                      <a:pt x="451" y="931"/>
                    </a:lnTo>
                    <a:lnTo>
                      <a:pt x="430" y="925"/>
                    </a:lnTo>
                    <a:lnTo>
                      <a:pt x="407" y="920"/>
                    </a:lnTo>
                    <a:lnTo>
                      <a:pt x="384" y="911"/>
                    </a:lnTo>
                    <a:lnTo>
                      <a:pt x="361" y="905"/>
                    </a:lnTo>
                    <a:lnTo>
                      <a:pt x="338" y="896"/>
                    </a:lnTo>
                    <a:lnTo>
                      <a:pt x="316" y="887"/>
                    </a:lnTo>
                    <a:lnTo>
                      <a:pt x="296" y="877"/>
                    </a:lnTo>
                    <a:lnTo>
                      <a:pt x="278" y="868"/>
                    </a:lnTo>
                    <a:lnTo>
                      <a:pt x="264" y="857"/>
                    </a:lnTo>
                    <a:lnTo>
                      <a:pt x="255" y="846"/>
                    </a:lnTo>
                    <a:lnTo>
                      <a:pt x="249" y="835"/>
                    </a:lnTo>
                    <a:lnTo>
                      <a:pt x="249" y="822"/>
                    </a:lnTo>
                    <a:lnTo>
                      <a:pt x="245" y="807"/>
                    </a:lnTo>
                    <a:lnTo>
                      <a:pt x="237" y="767"/>
                    </a:lnTo>
                    <a:lnTo>
                      <a:pt x="223" y="711"/>
                    </a:lnTo>
                    <a:lnTo>
                      <a:pt x="208" y="645"/>
                    </a:lnTo>
                    <a:lnTo>
                      <a:pt x="192" y="577"/>
                    </a:lnTo>
                    <a:lnTo>
                      <a:pt x="178" y="512"/>
                    </a:lnTo>
                    <a:lnTo>
                      <a:pt x="166" y="460"/>
                    </a:lnTo>
                    <a:lnTo>
                      <a:pt x="159" y="428"/>
                    </a:lnTo>
                    <a:lnTo>
                      <a:pt x="151" y="401"/>
                    </a:lnTo>
                    <a:lnTo>
                      <a:pt x="136" y="361"/>
                    </a:lnTo>
                    <a:lnTo>
                      <a:pt x="117" y="312"/>
                    </a:lnTo>
                    <a:lnTo>
                      <a:pt x="95" y="261"/>
                    </a:lnTo>
                    <a:lnTo>
                      <a:pt x="75" y="213"/>
                    </a:lnTo>
                    <a:lnTo>
                      <a:pt x="57" y="172"/>
                    </a:lnTo>
                    <a:lnTo>
                      <a:pt x="44" y="143"/>
                    </a:lnTo>
                    <a:lnTo>
                      <a:pt x="40" y="132"/>
                    </a:lnTo>
                    <a:lnTo>
                      <a:pt x="0" y="51"/>
                    </a:lnTo>
                    <a:lnTo>
                      <a:pt x="46" y="46"/>
                    </a:lnTo>
                    <a:lnTo>
                      <a:pt x="46" y="17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420" name="Freeform 221"/>
              <p:cNvSpPr>
                <a:spLocks/>
              </p:cNvSpPr>
              <p:nvPr/>
            </p:nvSpPr>
            <p:spPr bwMode="auto">
              <a:xfrm flipH="1">
                <a:off x="705" y="1761"/>
                <a:ext cx="365" cy="411"/>
              </a:xfrm>
              <a:custGeom>
                <a:avLst/>
                <a:gdLst>
                  <a:gd name="T0" fmla="*/ 8 w 790"/>
                  <a:gd name="T1" fmla="*/ 272 h 907"/>
                  <a:gd name="T2" fmla="*/ 12 w 790"/>
                  <a:gd name="T3" fmla="*/ 264 h 907"/>
                  <a:gd name="T4" fmla="*/ 21 w 790"/>
                  <a:gd name="T5" fmla="*/ 249 h 907"/>
                  <a:gd name="T6" fmla="*/ 36 w 790"/>
                  <a:gd name="T7" fmla="*/ 229 h 907"/>
                  <a:gd name="T8" fmla="*/ 60 w 790"/>
                  <a:gd name="T9" fmla="*/ 209 h 907"/>
                  <a:gd name="T10" fmla="*/ 94 w 790"/>
                  <a:gd name="T11" fmla="*/ 188 h 907"/>
                  <a:gd name="T12" fmla="*/ 143 w 790"/>
                  <a:gd name="T13" fmla="*/ 172 h 907"/>
                  <a:gd name="T14" fmla="*/ 206 w 790"/>
                  <a:gd name="T15" fmla="*/ 161 h 907"/>
                  <a:gd name="T16" fmla="*/ 281 w 790"/>
                  <a:gd name="T17" fmla="*/ 157 h 907"/>
                  <a:gd name="T18" fmla="*/ 351 w 790"/>
                  <a:gd name="T19" fmla="*/ 151 h 907"/>
                  <a:gd name="T20" fmla="*/ 413 w 790"/>
                  <a:gd name="T21" fmla="*/ 143 h 907"/>
                  <a:gd name="T22" fmla="*/ 463 w 790"/>
                  <a:gd name="T23" fmla="*/ 130 h 907"/>
                  <a:gd name="T24" fmla="*/ 504 w 790"/>
                  <a:gd name="T25" fmla="*/ 113 h 907"/>
                  <a:gd name="T26" fmla="*/ 534 w 790"/>
                  <a:gd name="T27" fmla="*/ 89 h 907"/>
                  <a:gd name="T28" fmla="*/ 553 w 790"/>
                  <a:gd name="T29" fmla="*/ 59 h 907"/>
                  <a:gd name="T30" fmla="*/ 560 w 790"/>
                  <a:gd name="T31" fmla="*/ 22 h 907"/>
                  <a:gd name="T32" fmla="*/ 564 w 790"/>
                  <a:gd name="T33" fmla="*/ 17 h 907"/>
                  <a:gd name="T34" fmla="*/ 602 w 790"/>
                  <a:gd name="T35" fmla="*/ 126 h 907"/>
                  <a:gd name="T36" fmla="*/ 655 w 790"/>
                  <a:gd name="T37" fmla="*/ 281 h 907"/>
                  <a:gd name="T38" fmla="*/ 696 w 790"/>
                  <a:gd name="T39" fmla="*/ 416 h 907"/>
                  <a:gd name="T40" fmla="*/ 709 w 790"/>
                  <a:gd name="T41" fmla="*/ 487 h 907"/>
                  <a:gd name="T42" fmla="*/ 734 w 790"/>
                  <a:gd name="T43" fmla="*/ 578 h 907"/>
                  <a:gd name="T44" fmla="*/ 764 w 790"/>
                  <a:gd name="T45" fmla="*/ 671 h 907"/>
                  <a:gd name="T46" fmla="*/ 786 w 790"/>
                  <a:gd name="T47" fmla="*/ 736 h 907"/>
                  <a:gd name="T48" fmla="*/ 790 w 790"/>
                  <a:gd name="T49" fmla="*/ 756 h 907"/>
                  <a:gd name="T50" fmla="*/ 779 w 790"/>
                  <a:gd name="T51" fmla="*/ 808 h 907"/>
                  <a:gd name="T52" fmla="*/ 746 w 790"/>
                  <a:gd name="T53" fmla="*/ 840 h 907"/>
                  <a:gd name="T54" fmla="*/ 718 w 790"/>
                  <a:gd name="T55" fmla="*/ 858 h 907"/>
                  <a:gd name="T56" fmla="*/ 690 w 790"/>
                  <a:gd name="T57" fmla="*/ 872 h 907"/>
                  <a:gd name="T58" fmla="*/ 662 w 790"/>
                  <a:gd name="T59" fmla="*/ 881 h 907"/>
                  <a:gd name="T60" fmla="*/ 625 w 790"/>
                  <a:gd name="T61" fmla="*/ 887 h 907"/>
                  <a:gd name="T62" fmla="*/ 573 w 790"/>
                  <a:gd name="T63" fmla="*/ 889 h 907"/>
                  <a:gd name="T64" fmla="*/ 513 w 790"/>
                  <a:gd name="T65" fmla="*/ 891 h 907"/>
                  <a:gd name="T66" fmla="*/ 458 w 790"/>
                  <a:gd name="T67" fmla="*/ 898 h 907"/>
                  <a:gd name="T68" fmla="*/ 425 w 790"/>
                  <a:gd name="T69" fmla="*/ 907 h 907"/>
                  <a:gd name="T70" fmla="*/ 392 w 790"/>
                  <a:gd name="T71" fmla="*/ 905 h 907"/>
                  <a:gd name="T72" fmla="*/ 350 w 790"/>
                  <a:gd name="T73" fmla="*/ 895 h 907"/>
                  <a:gd name="T74" fmla="*/ 302 w 790"/>
                  <a:gd name="T75" fmla="*/ 880 h 907"/>
                  <a:gd name="T76" fmla="*/ 256 w 790"/>
                  <a:gd name="T77" fmla="*/ 862 h 907"/>
                  <a:gd name="T78" fmla="*/ 214 w 790"/>
                  <a:gd name="T79" fmla="*/ 844 h 907"/>
                  <a:gd name="T80" fmla="*/ 181 w 790"/>
                  <a:gd name="T81" fmla="*/ 830 h 907"/>
                  <a:gd name="T82" fmla="*/ 162 w 790"/>
                  <a:gd name="T83" fmla="*/ 822 h 907"/>
                  <a:gd name="T84" fmla="*/ 132 w 790"/>
                  <a:gd name="T85" fmla="*/ 767 h 907"/>
                  <a:gd name="T86" fmla="*/ 8 w 790"/>
                  <a:gd name="T87" fmla="*/ 273 h 907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w 790"/>
                  <a:gd name="T133" fmla="*/ 0 h 907"/>
                  <a:gd name="T134" fmla="*/ 790 w 790"/>
                  <a:gd name="T135" fmla="*/ 907 h 907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T132" t="T133" r="T134" b="T135"/>
                <a:pathLst>
                  <a:path w="790" h="907">
                    <a:moveTo>
                      <a:pt x="8" y="273"/>
                    </a:moveTo>
                    <a:lnTo>
                      <a:pt x="8" y="272"/>
                    </a:lnTo>
                    <a:lnTo>
                      <a:pt x="10" y="269"/>
                    </a:lnTo>
                    <a:lnTo>
                      <a:pt x="12" y="264"/>
                    </a:lnTo>
                    <a:lnTo>
                      <a:pt x="15" y="257"/>
                    </a:lnTo>
                    <a:lnTo>
                      <a:pt x="21" y="249"/>
                    </a:lnTo>
                    <a:lnTo>
                      <a:pt x="27" y="239"/>
                    </a:lnTo>
                    <a:lnTo>
                      <a:pt x="36" y="229"/>
                    </a:lnTo>
                    <a:lnTo>
                      <a:pt x="46" y="218"/>
                    </a:lnTo>
                    <a:lnTo>
                      <a:pt x="60" y="209"/>
                    </a:lnTo>
                    <a:lnTo>
                      <a:pt x="75" y="198"/>
                    </a:lnTo>
                    <a:lnTo>
                      <a:pt x="94" y="188"/>
                    </a:lnTo>
                    <a:lnTo>
                      <a:pt x="117" y="180"/>
                    </a:lnTo>
                    <a:lnTo>
                      <a:pt x="143" y="172"/>
                    </a:lnTo>
                    <a:lnTo>
                      <a:pt x="172" y="165"/>
                    </a:lnTo>
                    <a:lnTo>
                      <a:pt x="206" y="161"/>
                    </a:lnTo>
                    <a:lnTo>
                      <a:pt x="243" y="158"/>
                    </a:lnTo>
                    <a:lnTo>
                      <a:pt x="281" y="157"/>
                    </a:lnTo>
                    <a:lnTo>
                      <a:pt x="317" y="154"/>
                    </a:lnTo>
                    <a:lnTo>
                      <a:pt x="351" y="151"/>
                    </a:lnTo>
                    <a:lnTo>
                      <a:pt x="383" y="147"/>
                    </a:lnTo>
                    <a:lnTo>
                      <a:pt x="413" y="143"/>
                    </a:lnTo>
                    <a:lnTo>
                      <a:pt x="439" y="137"/>
                    </a:lnTo>
                    <a:lnTo>
                      <a:pt x="463" y="130"/>
                    </a:lnTo>
                    <a:lnTo>
                      <a:pt x="485" y="122"/>
                    </a:lnTo>
                    <a:lnTo>
                      <a:pt x="504" y="113"/>
                    </a:lnTo>
                    <a:lnTo>
                      <a:pt x="520" y="102"/>
                    </a:lnTo>
                    <a:lnTo>
                      <a:pt x="534" y="89"/>
                    </a:lnTo>
                    <a:lnTo>
                      <a:pt x="545" y="76"/>
                    </a:lnTo>
                    <a:lnTo>
                      <a:pt x="553" y="59"/>
                    </a:lnTo>
                    <a:lnTo>
                      <a:pt x="558" y="41"/>
                    </a:lnTo>
                    <a:lnTo>
                      <a:pt x="560" y="22"/>
                    </a:lnTo>
                    <a:lnTo>
                      <a:pt x="558" y="0"/>
                    </a:lnTo>
                    <a:lnTo>
                      <a:pt x="564" y="17"/>
                    </a:lnTo>
                    <a:lnTo>
                      <a:pt x="580" y="62"/>
                    </a:lnTo>
                    <a:lnTo>
                      <a:pt x="602" y="126"/>
                    </a:lnTo>
                    <a:lnTo>
                      <a:pt x="628" y="202"/>
                    </a:lnTo>
                    <a:lnTo>
                      <a:pt x="655" y="281"/>
                    </a:lnTo>
                    <a:lnTo>
                      <a:pt x="678" y="356"/>
                    </a:lnTo>
                    <a:lnTo>
                      <a:pt x="696" y="416"/>
                    </a:lnTo>
                    <a:lnTo>
                      <a:pt x="704" y="456"/>
                    </a:lnTo>
                    <a:lnTo>
                      <a:pt x="709" y="487"/>
                    </a:lnTo>
                    <a:lnTo>
                      <a:pt x="720" y="530"/>
                    </a:lnTo>
                    <a:lnTo>
                      <a:pt x="734" y="578"/>
                    </a:lnTo>
                    <a:lnTo>
                      <a:pt x="749" y="626"/>
                    </a:lnTo>
                    <a:lnTo>
                      <a:pt x="764" y="671"/>
                    </a:lnTo>
                    <a:lnTo>
                      <a:pt x="778" y="710"/>
                    </a:lnTo>
                    <a:lnTo>
                      <a:pt x="786" y="736"/>
                    </a:lnTo>
                    <a:lnTo>
                      <a:pt x="790" y="745"/>
                    </a:lnTo>
                    <a:lnTo>
                      <a:pt x="790" y="756"/>
                    </a:lnTo>
                    <a:lnTo>
                      <a:pt x="787" y="781"/>
                    </a:lnTo>
                    <a:lnTo>
                      <a:pt x="779" y="808"/>
                    </a:lnTo>
                    <a:lnTo>
                      <a:pt x="764" y="829"/>
                    </a:lnTo>
                    <a:lnTo>
                      <a:pt x="746" y="840"/>
                    </a:lnTo>
                    <a:lnTo>
                      <a:pt x="731" y="848"/>
                    </a:lnTo>
                    <a:lnTo>
                      <a:pt x="718" y="858"/>
                    </a:lnTo>
                    <a:lnTo>
                      <a:pt x="704" y="865"/>
                    </a:lnTo>
                    <a:lnTo>
                      <a:pt x="690" y="872"/>
                    </a:lnTo>
                    <a:lnTo>
                      <a:pt x="677" y="877"/>
                    </a:lnTo>
                    <a:lnTo>
                      <a:pt x="662" y="881"/>
                    </a:lnTo>
                    <a:lnTo>
                      <a:pt x="646" y="885"/>
                    </a:lnTo>
                    <a:lnTo>
                      <a:pt x="625" y="887"/>
                    </a:lnTo>
                    <a:lnTo>
                      <a:pt x="601" y="888"/>
                    </a:lnTo>
                    <a:lnTo>
                      <a:pt x="573" y="889"/>
                    </a:lnTo>
                    <a:lnTo>
                      <a:pt x="543" y="889"/>
                    </a:lnTo>
                    <a:lnTo>
                      <a:pt x="513" y="891"/>
                    </a:lnTo>
                    <a:lnTo>
                      <a:pt x="483" y="894"/>
                    </a:lnTo>
                    <a:lnTo>
                      <a:pt x="458" y="898"/>
                    </a:lnTo>
                    <a:lnTo>
                      <a:pt x="436" y="905"/>
                    </a:lnTo>
                    <a:lnTo>
                      <a:pt x="425" y="907"/>
                    </a:lnTo>
                    <a:lnTo>
                      <a:pt x="410" y="907"/>
                    </a:lnTo>
                    <a:lnTo>
                      <a:pt x="392" y="905"/>
                    </a:lnTo>
                    <a:lnTo>
                      <a:pt x="372" y="900"/>
                    </a:lnTo>
                    <a:lnTo>
                      <a:pt x="350" y="895"/>
                    </a:lnTo>
                    <a:lnTo>
                      <a:pt x="327" y="888"/>
                    </a:lnTo>
                    <a:lnTo>
                      <a:pt x="302" y="880"/>
                    </a:lnTo>
                    <a:lnTo>
                      <a:pt x="279" y="870"/>
                    </a:lnTo>
                    <a:lnTo>
                      <a:pt x="256" y="862"/>
                    </a:lnTo>
                    <a:lnTo>
                      <a:pt x="233" y="854"/>
                    </a:lnTo>
                    <a:lnTo>
                      <a:pt x="214" y="844"/>
                    </a:lnTo>
                    <a:lnTo>
                      <a:pt x="196" y="837"/>
                    </a:lnTo>
                    <a:lnTo>
                      <a:pt x="181" y="830"/>
                    </a:lnTo>
                    <a:lnTo>
                      <a:pt x="169" y="825"/>
                    </a:lnTo>
                    <a:lnTo>
                      <a:pt x="162" y="822"/>
                    </a:lnTo>
                    <a:lnTo>
                      <a:pt x="159" y="821"/>
                    </a:lnTo>
                    <a:lnTo>
                      <a:pt x="132" y="767"/>
                    </a:lnTo>
                    <a:lnTo>
                      <a:pt x="0" y="342"/>
                    </a:lnTo>
                    <a:lnTo>
                      <a:pt x="8" y="273"/>
                    </a:lnTo>
                    <a:close/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421" name="Freeform 222"/>
              <p:cNvSpPr>
                <a:spLocks/>
              </p:cNvSpPr>
              <p:nvPr/>
            </p:nvSpPr>
            <p:spPr bwMode="auto">
              <a:xfrm flipH="1">
                <a:off x="724" y="2122"/>
                <a:ext cx="268" cy="159"/>
              </a:xfrm>
              <a:custGeom>
                <a:avLst/>
                <a:gdLst>
                  <a:gd name="T0" fmla="*/ 548 w 581"/>
                  <a:gd name="T1" fmla="*/ 281 h 351"/>
                  <a:gd name="T2" fmla="*/ 558 w 581"/>
                  <a:gd name="T3" fmla="*/ 254 h 351"/>
                  <a:gd name="T4" fmla="*/ 570 w 581"/>
                  <a:gd name="T5" fmla="*/ 218 h 351"/>
                  <a:gd name="T6" fmla="*/ 578 w 581"/>
                  <a:gd name="T7" fmla="*/ 184 h 351"/>
                  <a:gd name="T8" fmla="*/ 580 w 581"/>
                  <a:gd name="T9" fmla="*/ 144 h 351"/>
                  <a:gd name="T10" fmla="*/ 565 w 581"/>
                  <a:gd name="T11" fmla="*/ 103 h 351"/>
                  <a:gd name="T12" fmla="*/ 537 w 581"/>
                  <a:gd name="T13" fmla="*/ 78 h 351"/>
                  <a:gd name="T14" fmla="*/ 491 w 581"/>
                  <a:gd name="T15" fmla="*/ 66 h 351"/>
                  <a:gd name="T16" fmla="*/ 435 w 581"/>
                  <a:gd name="T17" fmla="*/ 56 h 351"/>
                  <a:gd name="T18" fmla="*/ 394 w 581"/>
                  <a:gd name="T19" fmla="*/ 51 h 351"/>
                  <a:gd name="T20" fmla="*/ 384 w 581"/>
                  <a:gd name="T21" fmla="*/ 48 h 351"/>
                  <a:gd name="T22" fmla="*/ 362 w 581"/>
                  <a:gd name="T23" fmla="*/ 40 h 351"/>
                  <a:gd name="T24" fmla="*/ 329 w 581"/>
                  <a:gd name="T25" fmla="*/ 29 h 351"/>
                  <a:gd name="T26" fmla="*/ 299 w 581"/>
                  <a:gd name="T27" fmla="*/ 18 h 351"/>
                  <a:gd name="T28" fmla="*/ 283 w 581"/>
                  <a:gd name="T29" fmla="*/ 12 h 351"/>
                  <a:gd name="T30" fmla="*/ 257 w 581"/>
                  <a:gd name="T31" fmla="*/ 8 h 351"/>
                  <a:gd name="T32" fmla="*/ 231 w 581"/>
                  <a:gd name="T33" fmla="*/ 3 h 351"/>
                  <a:gd name="T34" fmla="*/ 212 w 581"/>
                  <a:gd name="T35" fmla="*/ 0 h 351"/>
                  <a:gd name="T36" fmla="*/ 205 w 581"/>
                  <a:gd name="T37" fmla="*/ 0 h 351"/>
                  <a:gd name="T38" fmla="*/ 182 w 581"/>
                  <a:gd name="T39" fmla="*/ 0 h 351"/>
                  <a:gd name="T40" fmla="*/ 149 w 581"/>
                  <a:gd name="T41" fmla="*/ 1 h 351"/>
                  <a:gd name="T42" fmla="*/ 118 w 581"/>
                  <a:gd name="T43" fmla="*/ 5 h 351"/>
                  <a:gd name="T44" fmla="*/ 95 w 581"/>
                  <a:gd name="T45" fmla="*/ 22 h 351"/>
                  <a:gd name="T46" fmla="*/ 94 w 581"/>
                  <a:gd name="T47" fmla="*/ 49 h 351"/>
                  <a:gd name="T48" fmla="*/ 87 w 581"/>
                  <a:gd name="T49" fmla="*/ 52 h 351"/>
                  <a:gd name="T50" fmla="*/ 65 w 581"/>
                  <a:gd name="T51" fmla="*/ 44 h 351"/>
                  <a:gd name="T52" fmla="*/ 40 w 581"/>
                  <a:gd name="T53" fmla="*/ 38 h 351"/>
                  <a:gd name="T54" fmla="*/ 19 w 581"/>
                  <a:gd name="T55" fmla="*/ 38 h 351"/>
                  <a:gd name="T56" fmla="*/ 1 w 581"/>
                  <a:gd name="T57" fmla="*/ 55 h 351"/>
                  <a:gd name="T58" fmla="*/ 5 w 581"/>
                  <a:gd name="T59" fmla="*/ 77 h 351"/>
                  <a:gd name="T60" fmla="*/ 23 w 581"/>
                  <a:gd name="T61" fmla="*/ 96 h 351"/>
                  <a:gd name="T62" fmla="*/ 43 w 581"/>
                  <a:gd name="T63" fmla="*/ 108 h 351"/>
                  <a:gd name="T64" fmla="*/ 64 w 581"/>
                  <a:gd name="T65" fmla="*/ 121 h 351"/>
                  <a:gd name="T66" fmla="*/ 77 w 581"/>
                  <a:gd name="T67" fmla="*/ 127 h 351"/>
                  <a:gd name="T68" fmla="*/ 163 w 581"/>
                  <a:gd name="T69" fmla="*/ 174 h 351"/>
                  <a:gd name="T70" fmla="*/ 148 w 581"/>
                  <a:gd name="T71" fmla="*/ 221 h 351"/>
                  <a:gd name="T72" fmla="*/ 158 w 581"/>
                  <a:gd name="T73" fmla="*/ 243 h 351"/>
                  <a:gd name="T74" fmla="*/ 156 w 581"/>
                  <a:gd name="T75" fmla="*/ 280 h 351"/>
                  <a:gd name="T76" fmla="*/ 163 w 581"/>
                  <a:gd name="T77" fmla="*/ 295 h 351"/>
                  <a:gd name="T78" fmla="*/ 168 w 581"/>
                  <a:gd name="T79" fmla="*/ 299 h 351"/>
                  <a:gd name="T80" fmla="*/ 181 w 581"/>
                  <a:gd name="T81" fmla="*/ 309 h 351"/>
                  <a:gd name="T82" fmla="*/ 196 w 581"/>
                  <a:gd name="T83" fmla="*/ 321 h 351"/>
                  <a:gd name="T84" fmla="*/ 211 w 581"/>
                  <a:gd name="T85" fmla="*/ 332 h 351"/>
                  <a:gd name="T86" fmla="*/ 227 w 581"/>
                  <a:gd name="T87" fmla="*/ 340 h 351"/>
                  <a:gd name="T88" fmla="*/ 245 w 581"/>
                  <a:gd name="T89" fmla="*/ 346 h 351"/>
                  <a:gd name="T90" fmla="*/ 260 w 581"/>
                  <a:gd name="T91" fmla="*/ 350 h 351"/>
                  <a:gd name="T92" fmla="*/ 265 w 581"/>
                  <a:gd name="T93" fmla="*/ 351 h 351"/>
                  <a:gd name="T94" fmla="*/ 457 w 581"/>
                  <a:gd name="T95" fmla="*/ 340 h 351"/>
                  <a:gd name="T96" fmla="*/ 467 w 581"/>
                  <a:gd name="T97" fmla="*/ 339 h 351"/>
                  <a:gd name="T98" fmla="*/ 488 w 581"/>
                  <a:gd name="T99" fmla="*/ 332 h 351"/>
                  <a:gd name="T100" fmla="*/ 518 w 581"/>
                  <a:gd name="T101" fmla="*/ 315 h 351"/>
                  <a:gd name="T102" fmla="*/ 547 w 581"/>
                  <a:gd name="T103" fmla="*/ 284 h 351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581"/>
                  <a:gd name="T157" fmla="*/ 0 h 351"/>
                  <a:gd name="T158" fmla="*/ 581 w 581"/>
                  <a:gd name="T159" fmla="*/ 351 h 351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581" h="351">
                    <a:moveTo>
                      <a:pt x="547" y="284"/>
                    </a:moveTo>
                    <a:lnTo>
                      <a:pt x="548" y="281"/>
                    </a:lnTo>
                    <a:lnTo>
                      <a:pt x="552" y="270"/>
                    </a:lnTo>
                    <a:lnTo>
                      <a:pt x="558" y="254"/>
                    </a:lnTo>
                    <a:lnTo>
                      <a:pt x="566" y="232"/>
                    </a:lnTo>
                    <a:lnTo>
                      <a:pt x="570" y="218"/>
                    </a:lnTo>
                    <a:lnTo>
                      <a:pt x="576" y="202"/>
                    </a:lnTo>
                    <a:lnTo>
                      <a:pt x="578" y="184"/>
                    </a:lnTo>
                    <a:lnTo>
                      <a:pt x="581" y="163"/>
                    </a:lnTo>
                    <a:lnTo>
                      <a:pt x="580" y="144"/>
                    </a:lnTo>
                    <a:lnTo>
                      <a:pt x="574" y="123"/>
                    </a:lnTo>
                    <a:lnTo>
                      <a:pt x="565" y="103"/>
                    </a:lnTo>
                    <a:lnTo>
                      <a:pt x="548" y="84"/>
                    </a:lnTo>
                    <a:lnTo>
                      <a:pt x="537" y="78"/>
                    </a:lnTo>
                    <a:lnTo>
                      <a:pt x="517" y="71"/>
                    </a:lnTo>
                    <a:lnTo>
                      <a:pt x="491" y="66"/>
                    </a:lnTo>
                    <a:lnTo>
                      <a:pt x="463" y="60"/>
                    </a:lnTo>
                    <a:lnTo>
                      <a:pt x="435" y="56"/>
                    </a:lnTo>
                    <a:lnTo>
                      <a:pt x="411" y="52"/>
                    </a:lnTo>
                    <a:lnTo>
                      <a:pt x="394" y="51"/>
                    </a:lnTo>
                    <a:lnTo>
                      <a:pt x="388" y="49"/>
                    </a:lnTo>
                    <a:lnTo>
                      <a:pt x="384" y="48"/>
                    </a:lnTo>
                    <a:lnTo>
                      <a:pt x="375" y="45"/>
                    </a:lnTo>
                    <a:lnTo>
                      <a:pt x="362" y="40"/>
                    </a:lnTo>
                    <a:lnTo>
                      <a:pt x="345" y="34"/>
                    </a:lnTo>
                    <a:lnTo>
                      <a:pt x="329" y="29"/>
                    </a:lnTo>
                    <a:lnTo>
                      <a:pt x="313" y="23"/>
                    </a:lnTo>
                    <a:lnTo>
                      <a:pt x="299" y="18"/>
                    </a:lnTo>
                    <a:lnTo>
                      <a:pt x="291" y="15"/>
                    </a:lnTo>
                    <a:lnTo>
                      <a:pt x="283" y="12"/>
                    </a:lnTo>
                    <a:lnTo>
                      <a:pt x="271" y="11"/>
                    </a:lnTo>
                    <a:lnTo>
                      <a:pt x="257" y="8"/>
                    </a:lnTo>
                    <a:lnTo>
                      <a:pt x="243" y="5"/>
                    </a:lnTo>
                    <a:lnTo>
                      <a:pt x="231" y="3"/>
                    </a:lnTo>
                    <a:lnTo>
                      <a:pt x="220" y="1"/>
                    </a:lnTo>
                    <a:lnTo>
                      <a:pt x="212" y="0"/>
                    </a:lnTo>
                    <a:lnTo>
                      <a:pt x="209" y="0"/>
                    </a:lnTo>
                    <a:lnTo>
                      <a:pt x="205" y="0"/>
                    </a:lnTo>
                    <a:lnTo>
                      <a:pt x="197" y="0"/>
                    </a:lnTo>
                    <a:lnTo>
                      <a:pt x="182" y="0"/>
                    </a:lnTo>
                    <a:lnTo>
                      <a:pt x="167" y="0"/>
                    </a:lnTo>
                    <a:lnTo>
                      <a:pt x="149" y="1"/>
                    </a:lnTo>
                    <a:lnTo>
                      <a:pt x="132" y="3"/>
                    </a:lnTo>
                    <a:lnTo>
                      <a:pt x="118" y="5"/>
                    </a:lnTo>
                    <a:lnTo>
                      <a:pt x="107" y="9"/>
                    </a:lnTo>
                    <a:lnTo>
                      <a:pt x="95" y="22"/>
                    </a:lnTo>
                    <a:lnTo>
                      <a:pt x="92" y="36"/>
                    </a:lnTo>
                    <a:lnTo>
                      <a:pt x="94" y="49"/>
                    </a:lnTo>
                    <a:lnTo>
                      <a:pt x="95" y="55"/>
                    </a:lnTo>
                    <a:lnTo>
                      <a:pt x="87" y="52"/>
                    </a:lnTo>
                    <a:lnTo>
                      <a:pt x="77" y="48"/>
                    </a:lnTo>
                    <a:lnTo>
                      <a:pt x="65" y="44"/>
                    </a:lnTo>
                    <a:lnTo>
                      <a:pt x="53" y="41"/>
                    </a:lnTo>
                    <a:lnTo>
                      <a:pt x="40" y="38"/>
                    </a:lnTo>
                    <a:lnTo>
                      <a:pt x="28" y="37"/>
                    </a:lnTo>
                    <a:lnTo>
                      <a:pt x="19" y="38"/>
                    </a:lnTo>
                    <a:lnTo>
                      <a:pt x="11" y="44"/>
                    </a:lnTo>
                    <a:lnTo>
                      <a:pt x="1" y="55"/>
                    </a:lnTo>
                    <a:lnTo>
                      <a:pt x="0" y="66"/>
                    </a:lnTo>
                    <a:lnTo>
                      <a:pt x="5" y="77"/>
                    </a:lnTo>
                    <a:lnTo>
                      <a:pt x="16" y="89"/>
                    </a:lnTo>
                    <a:lnTo>
                      <a:pt x="23" y="96"/>
                    </a:lnTo>
                    <a:lnTo>
                      <a:pt x="32" y="103"/>
                    </a:lnTo>
                    <a:lnTo>
                      <a:pt x="43" y="108"/>
                    </a:lnTo>
                    <a:lnTo>
                      <a:pt x="54" y="115"/>
                    </a:lnTo>
                    <a:lnTo>
                      <a:pt x="64" y="121"/>
                    </a:lnTo>
                    <a:lnTo>
                      <a:pt x="72" y="125"/>
                    </a:lnTo>
                    <a:lnTo>
                      <a:pt x="77" y="127"/>
                    </a:lnTo>
                    <a:lnTo>
                      <a:pt x="79" y="129"/>
                    </a:lnTo>
                    <a:lnTo>
                      <a:pt x="163" y="174"/>
                    </a:lnTo>
                    <a:lnTo>
                      <a:pt x="148" y="199"/>
                    </a:lnTo>
                    <a:lnTo>
                      <a:pt x="148" y="221"/>
                    </a:lnTo>
                    <a:lnTo>
                      <a:pt x="153" y="237"/>
                    </a:lnTo>
                    <a:lnTo>
                      <a:pt x="158" y="243"/>
                    </a:lnTo>
                    <a:lnTo>
                      <a:pt x="153" y="263"/>
                    </a:lnTo>
                    <a:lnTo>
                      <a:pt x="156" y="280"/>
                    </a:lnTo>
                    <a:lnTo>
                      <a:pt x="160" y="291"/>
                    </a:lnTo>
                    <a:lnTo>
                      <a:pt x="163" y="295"/>
                    </a:lnTo>
                    <a:lnTo>
                      <a:pt x="164" y="296"/>
                    </a:lnTo>
                    <a:lnTo>
                      <a:pt x="168" y="299"/>
                    </a:lnTo>
                    <a:lnTo>
                      <a:pt x="174" y="303"/>
                    </a:lnTo>
                    <a:lnTo>
                      <a:pt x="181" y="309"/>
                    </a:lnTo>
                    <a:lnTo>
                      <a:pt x="189" y="315"/>
                    </a:lnTo>
                    <a:lnTo>
                      <a:pt x="196" y="321"/>
                    </a:lnTo>
                    <a:lnTo>
                      <a:pt x="204" y="326"/>
                    </a:lnTo>
                    <a:lnTo>
                      <a:pt x="211" y="332"/>
                    </a:lnTo>
                    <a:lnTo>
                      <a:pt x="217" y="336"/>
                    </a:lnTo>
                    <a:lnTo>
                      <a:pt x="227" y="340"/>
                    </a:lnTo>
                    <a:lnTo>
                      <a:pt x="235" y="343"/>
                    </a:lnTo>
                    <a:lnTo>
                      <a:pt x="245" y="346"/>
                    </a:lnTo>
                    <a:lnTo>
                      <a:pt x="253" y="348"/>
                    </a:lnTo>
                    <a:lnTo>
                      <a:pt x="260" y="350"/>
                    </a:lnTo>
                    <a:lnTo>
                      <a:pt x="264" y="351"/>
                    </a:lnTo>
                    <a:lnTo>
                      <a:pt x="265" y="351"/>
                    </a:lnTo>
                    <a:lnTo>
                      <a:pt x="390" y="346"/>
                    </a:lnTo>
                    <a:lnTo>
                      <a:pt x="457" y="340"/>
                    </a:lnTo>
                    <a:lnTo>
                      <a:pt x="460" y="340"/>
                    </a:lnTo>
                    <a:lnTo>
                      <a:pt x="467" y="339"/>
                    </a:lnTo>
                    <a:lnTo>
                      <a:pt x="476" y="337"/>
                    </a:lnTo>
                    <a:lnTo>
                      <a:pt x="488" y="332"/>
                    </a:lnTo>
                    <a:lnTo>
                      <a:pt x="503" y="326"/>
                    </a:lnTo>
                    <a:lnTo>
                      <a:pt x="518" y="315"/>
                    </a:lnTo>
                    <a:lnTo>
                      <a:pt x="533" y="302"/>
                    </a:lnTo>
                    <a:lnTo>
                      <a:pt x="547" y="284"/>
                    </a:lnTo>
                    <a:close/>
                  </a:path>
                </a:pathLst>
              </a:custGeom>
              <a:solidFill>
                <a:srgbClr val="B2593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422" name="Freeform 223"/>
              <p:cNvSpPr>
                <a:spLocks/>
              </p:cNvSpPr>
              <p:nvPr/>
            </p:nvSpPr>
            <p:spPr bwMode="auto">
              <a:xfrm flipH="1">
                <a:off x="828" y="1756"/>
                <a:ext cx="228" cy="51"/>
              </a:xfrm>
              <a:custGeom>
                <a:avLst/>
                <a:gdLst>
                  <a:gd name="T0" fmla="*/ 492 w 492"/>
                  <a:gd name="T1" fmla="*/ 46 h 114"/>
                  <a:gd name="T2" fmla="*/ 492 w 492"/>
                  <a:gd name="T3" fmla="*/ 40 h 114"/>
                  <a:gd name="T4" fmla="*/ 485 w 492"/>
                  <a:gd name="T5" fmla="*/ 29 h 114"/>
                  <a:gd name="T6" fmla="*/ 464 w 492"/>
                  <a:gd name="T7" fmla="*/ 16 h 114"/>
                  <a:gd name="T8" fmla="*/ 426 w 492"/>
                  <a:gd name="T9" fmla="*/ 5 h 114"/>
                  <a:gd name="T10" fmla="*/ 385 w 492"/>
                  <a:gd name="T11" fmla="*/ 0 h 114"/>
                  <a:gd name="T12" fmla="*/ 347 w 492"/>
                  <a:gd name="T13" fmla="*/ 1 h 114"/>
                  <a:gd name="T14" fmla="*/ 316 w 492"/>
                  <a:gd name="T15" fmla="*/ 9 h 114"/>
                  <a:gd name="T16" fmla="*/ 297 w 492"/>
                  <a:gd name="T17" fmla="*/ 22 h 114"/>
                  <a:gd name="T18" fmla="*/ 272 w 492"/>
                  <a:gd name="T19" fmla="*/ 30 h 114"/>
                  <a:gd name="T20" fmla="*/ 234 w 492"/>
                  <a:gd name="T21" fmla="*/ 38 h 114"/>
                  <a:gd name="T22" fmla="*/ 189 w 492"/>
                  <a:gd name="T23" fmla="*/ 45 h 114"/>
                  <a:gd name="T24" fmla="*/ 142 w 492"/>
                  <a:gd name="T25" fmla="*/ 51 h 114"/>
                  <a:gd name="T26" fmla="*/ 93 w 492"/>
                  <a:gd name="T27" fmla="*/ 53 h 114"/>
                  <a:gd name="T28" fmla="*/ 49 w 492"/>
                  <a:gd name="T29" fmla="*/ 52 h 114"/>
                  <a:gd name="T30" fmla="*/ 15 w 492"/>
                  <a:gd name="T31" fmla="*/ 46 h 114"/>
                  <a:gd name="T32" fmla="*/ 0 w 492"/>
                  <a:gd name="T33" fmla="*/ 46 h 114"/>
                  <a:gd name="T34" fmla="*/ 7 w 492"/>
                  <a:gd name="T35" fmla="*/ 72 h 114"/>
                  <a:gd name="T36" fmla="*/ 30 w 492"/>
                  <a:gd name="T37" fmla="*/ 89 h 114"/>
                  <a:gd name="T38" fmla="*/ 55 w 492"/>
                  <a:gd name="T39" fmla="*/ 93 h 114"/>
                  <a:gd name="T40" fmla="*/ 89 w 492"/>
                  <a:gd name="T41" fmla="*/ 96 h 114"/>
                  <a:gd name="T42" fmla="*/ 129 w 492"/>
                  <a:gd name="T43" fmla="*/ 96 h 114"/>
                  <a:gd name="T44" fmla="*/ 174 w 492"/>
                  <a:gd name="T45" fmla="*/ 94 h 114"/>
                  <a:gd name="T46" fmla="*/ 222 w 492"/>
                  <a:gd name="T47" fmla="*/ 92 h 114"/>
                  <a:gd name="T48" fmla="*/ 267 w 492"/>
                  <a:gd name="T49" fmla="*/ 85 h 114"/>
                  <a:gd name="T50" fmla="*/ 308 w 492"/>
                  <a:gd name="T51" fmla="*/ 77 h 114"/>
                  <a:gd name="T52" fmla="*/ 328 w 492"/>
                  <a:gd name="T53" fmla="*/ 70 h 114"/>
                  <a:gd name="T54" fmla="*/ 347 w 492"/>
                  <a:gd name="T55" fmla="*/ 63 h 114"/>
                  <a:gd name="T56" fmla="*/ 377 w 492"/>
                  <a:gd name="T57" fmla="*/ 59 h 114"/>
                  <a:gd name="T58" fmla="*/ 410 w 492"/>
                  <a:gd name="T59" fmla="*/ 67 h 114"/>
                  <a:gd name="T60" fmla="*/ 429 w 492"/>
                  <a:gd name="T61" fmla="*/ 81 h 114"/>
                  <a:gd name="T62" fmla="*/ 439 w 492"/>
                  <a:gd name="T63" fmla="*/ 85 h 114"/>
                  <a:gd name="T64" fmla="*/ 439 w 492"/>
                  <a:gd name="T65" fmla="*/ 88 h 114"/>
                  <a:gd name="T66" fmla="*/ 429 w 492"/>
                  <a:gd name="T67" fmla="*/ 93 h 114"/>
                  <a:gd name="T68" fmla="*/ 413 w 492"/>
                  <a:gd name="T69" fmla="*/ 103 h 114"/>
                  <a:gd name="T70" fmla="*/ 395 w 492"/>
                  <a:gd name="T71" fmla="*/ 108 h 114"/>
                  <a:gd name="T72" fmla="*/ 389 w 492"/>
                  <a:gd name="T73" fmla="*/ 111 h 114"/>
                  <a:gd name="T74" fmla="*/ 404 w 492"/>
                  <a:gd name="T75" fmla="*/ 114 h 114"/>
                  <a:gd name="T76" fmla="*/ 432 w 492"/>
                  <a:gd name="T77" fmla="*/ 108 h 114"/>
                  <a:gd name="T78" fmla="*/ 470 w 492"/>
                  <a:gd name="T79" fmla="*/ 77 h 114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w 492"/>
                  <a:gd name="T121" fmla="*/ 0 h 114"/>
                  <a:gd name="T122" fmla="*/ 492 w 492"/>
                  <a:gd name="T123" fmla="*/ 114 h 114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T120" t="T121" r="T122" b="T123"/>
                <a:pathLst>
                  <a:path w="492" h="114">
                    <a:moveTo>
                      <a:pt x="492" y="48"/>
                    </a:moveTo>
                    <a:lnTo>
                      <a:pt x="492" y="46"/>
                    </a:lnTo>
                    <a:lnTo>
                      <a:pt x="492" y="44"/>
                    </a:lnTo>
                    <a:lnTo>
                      <a:pt x="492" y="40"/>
                    </a:lnTo>
                    <a:lnTo>
                      <a:pt x="489" y="35"/>
                    </a:lnTo>
                    <a:lnTo>
                      <a:pt x="485" y="29"/>
                    </a:lnTo>
                    <a:lnTo>
                      <a:pt x="477" y="23"/>
                    </a:lnTo>
                    <a:lnTo>
                      <a:pt x="464" y="16"/>
                    </a:lnTo>
                    <a:lnTo>
                      <a:pt x="447" y="11"/>
                    </a:lnTo>
                    <a:lnTo>
                      <a:pt x="426" y="5"/>
                    </a:lnTo>
                    <a:lnTo>
                      <a:pt x="406" y="3"/>
                    </a:lnTo>
                    <a:lnTo>
                      <a:pt x="385" y="0"/>
                    </a:lnTo>
                    <a:lnTo>
                      <a:pt x="366" y="0"/>
                    </a:lnTo>
                    <a:lnTo>
                      <a:pt x="347" y="1"/>
                    </a:lnTo>
                    <a:lnTo>
                      <a:pt x="331" y="4"/>
                    </a:lnTo>
                    <a:lnTo>
                      <a:pt x="316" y="9"/>
                    </a:lnTo>
                    <a:lnTo>
                      <a:pt x="304" y="18"/>
                    </a:lnTo>
                    <a:lnTo>
                      <a:pt x="297" y="22"/>
                    </a:lnTo>
                    <a:lnTo>
                      <a:pt x="286" y="26"/>
                    </a:lnTo>
                    <a:lnTo>
                      <a:pt x="272" y="30"/>
                    </a:lnTo>
                    <a:lnTo>
                      <a:pt x="255" y="34"/>
                    </a:lnTo>
                    <a:lnTo>
                      <a:pt x="234" y="38"/>
                    </a:lnTo>
                    <a:lnTo>
                      <a:pt x="213" y="42"/>
                    </a:lnTo>
                    <a:lnTo>
                      <a:pt x="189" y="45"/>
                    </a:lnTo>
                    <a:lnTo>
                      <a:pt x="166" y="48"/>
                    </a:lnTo>
                    <a:lnTo>
                      <a:pt x="142" y="51"/>
                    </a:lnTo>
                    <a:lnTo>
                      <a:pt x="117" y="52"/>
                    </a:lnTo>
                    <a:lnTo>
                      <a:pt x="93" y="53"/>
                    </a:lnTo>
                    <a:lnTo>
                      <a:pt x="71" y="53"/>
                    </a:lnTo>
                    <a:lnTo>
                      <a:pt x="49" y="52"/>
                    </a:lnTo>
                    <a:lnTo>
                      <a:pt x="30" y="49"/>
                    </a:lnTo>
                    <a:lnTo>
                      <a:pt x="15" y="46"/>
                    </a:lnTo>
                    <a:lnTo>
                      <a:pt x="1" y="41"/>
                    </a:lnTo>
                    <a:lnTo>
                      <a:pt x="0" y="46"/>
                    </a:lnTo>
                    <a:lnTo>
                      <a:pt x="1" y="57"/>
                    </a:lnTo>
                    <a:lnTo>
                      <a:pt x="7" y="72"/>
                    </a:lnTo>
                    <a:lnTo>
                      <a:pt x="23" y="86"/>
                    </a:lnTo>
                    <a:lnTo>
                      <a:pt x="30" y="89"/>
                    </a:lnTo>
                    <a:lnTo>
                      <a:pt x="41" y="92"/>
                    </a:lnTo>
                    <a:lnTo>
                      <a:pt x="55" y="93"/>
                    </a:lnTo>
                    <a:lnTo>
                      <a:pt x="71" y="94"/>
                    </a:lnTo>
                    <a:lnTo>
                      <a:pt x="89" y="96"/>
                    </a:lnTo>
                    <a:lnTo>
                      <a:pt x="109" y="96"/>
                    </a:lnTo>
                    <a:lnTo>
                      <a:pt x="129" y="96"/>
                    </a:lnTo>
                    <a:lnTo>
                      <a:pt x="153" y="96"/>
                    </a:lnTo>
                    <a:lnTo>
                      <a:pt x="174" y="94"/>
                    </a:lnTo>
                    <a:lnTo>
                      <a:pt x="199" y="93"/>
                    </a:lnTo>
                    <a:lnTo>
                      <a:pt x="222" y="92"/>
                    </a:lnTo>
                    <a:lnTo>
                      <a:pt x="245" y="89"/>
                    </a:lnTo>
                    <a:lnTo>
                      <a:pt x="267" y="85"/>
                    </a:lnTo>
                    <a:lnTo>
                      <a:pt x="287" y="81"/>
                    </a:lnTo>
                    <a:lnTo>
                      <a:pt x="308" y="77"/>
                    </a:lnTo>
                    <a:lnTo>
                      <a:pt x="326" y="71"/>
                    </a:lnTo>
                    <a:lnTo>
                      <a:pt x="328" y="70"/>
                    </a:lnTo>
                    <a:lnTo>
                      <a:pt x="335" y="67"/>
                    </a:lnTo>
                    <a:lnTo>
                      <a:pt x="347" y="63"/>
                    </a:lnTo>
                    <a:lnTo>
                      <a:pt x="361" y="60"/>
                    </a:lnTo>
                    <a:lnTo>
                      <a:pt x="377" y="59"/>
                    </a:lnTo>
                    <a:lnTo>
                      <a:pt x="394" y="60"/>
                    </a:lnTo>
                    <a:lnTo>
                      <a:pt x="410" y="67"/>
                    </a:lnTo>
                    <a:lnTo>
                      <a:pt x="425" y="78"/>
                    </a:lnTo>
                    <a:lnTo>
                      <a:pt x="429" y="81"/>
                    </a:lnTo>
                    <a:lnTo>
                      <a:pt x="434" y="83"/>
                    </a:lnTo>
                    <a:lnTo>
                      <a:pt x="439" y="85"/>
                    </a:lnTo>
                    <a:lnTo>
                      <a:pt x="440" y="86"/>
                    </a:lnTo>
                    <a:lnTo>
                      <a:pt x="439" y="88"/>
                    </a:lnTo>
                    <a:lnTo>
                      <a:pt x="434" y="90"/>
                    </a:lnTo>
                    <a:lnTo>
                      <a:pt x="429" y="93"/>
                    </a:lnTo>
                    <a:lnTo>
                      <a:pt x="422" y="97"/>
                    </a:lnTo>
                    <a:lnTo>
                      <a:pt x="413" y="103"/>
                    </a:lnTo>
                    <a:lnTo>
                      <a:pt x="404" y="105"/>
                    </a:lnTo>
                    <a:lnTo>
                      <a:pt x="395" y="108"/>
                    </a:lnTo>
                    <a:lnTo>
                      <a:pt x="387" y="110"/>
                    </a:lnTo>
                    <a:lnTo>
                      <a:pt x="389" y="111"/>
                    </a:lnTo>
                    <a:lnTo>
                      <a:pt x="395" y="112"/>
                    </a:lnTo>
                    <a:lnTo>
                      <a:pt x="404" y="114"/>
                    </a:lnTo>
                    <a:lnTo>
                      <a:pt x="417" y="114"/>
                    </a:lnTo>
                    <a:lnTo>
                      <a:pt x="432" y="108"/>
                    </a:lnTo>
                    <a:lnTo>
                      <a:pt x="449" y="96"/>
                    </a:lnTo>
                    <a:lnTo>
                      <a:pt x="470" y="77"/>
                    </a:lnTo>
                    <a:lnTo>
                      <a:pt x="492" y="48"/>
                    </a:lnTo>
                    <a:close/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423" name="Freeform 224"/>
              <p:cNvSpPr>
                <a:spLocks/>
              </p:cNvSpPr>
              <p:nvPr/>
            </p:nvSpPr>
            <p:spPr bwMode="auto">
              <a:xfrm flipH="1">
                <a:off x="855" y="1595"/>
                <a:ext cx="102" cy="52"/>
              </a:xfrm>
              <a:custGeom>
                <a:avLst/>
                <a:gdLst>
                  <a:gd name="T0" fmla="*/ 63 w 220"/>
                  <a:gd name="T1" fmla="*/ 0 h 117"/>
                  <a:gd name="T2" fmla="*/ 62 w 220"/>
                  <a:gd name="T3" fmla="*/ 3 h 117"/>
                  <a:gd name="T4" fmla="*/ 58 w 220"/>
                  <a:gd name="T5" fmla="*/ 9 h 117"/>
                  <a:gd name="T6" fmla="*/ 51 w 220"/>
                  <a:gd name="T7" fmla="*/ 17 h 117"/>
                  <a:gd name="T8" fmla="*/ 43 w 220"/>
                  <a:gd name="T9" fmla="*/ 28 h 117"/>
                  <a:gd name="T10" fmla="*/ 34 w 220"/>
                  <a:gd name="T11" fmla="*/ 39 h 117"/>
                  <a:gd name="T12" fmla="*/ 23 w 220"/>
                  <a:gd name="T13" fmla="*/ 51 h 117"/>
                  <a:gd name="T14" fmla="*/ 13 w 220"/>
                  <a:gd name="T15" fmla="*/ 63 h 117"/>
                  <a:gd name="T16" fmla="*/ 4 w 220"/>
                  <a:gd name="T17" fmla="*/ 73 h 117"/>
                  <a:gd name="T18" fmla="*/ 2 w 220"/>
                  <a:gd name="T19" fmla="*/ 74 h 117"/>
                  <a:gd name="T20" fmla="*/ 0 w 220"/>
                  <a:gd name="T21" fmla="*/ 77 h 117"/>
                  <a:gd name="T22" fmla="*/ 1 w 220"/>
                  <a:gd name="T23" fmla="*/ 81 h 117"/>
                  <a:gd name="T24" fmla="*/ 10 w 220"/>
                  <a:gd name="T25" fmla="*/ 88 h 117"/>
                  <a:gd name="T26" fmla="*/ 20 w 220"/>
                  <a:gd name="T27" fmla="*/ 92 h 117"/>
                  <a:gd name="T28" fmla="*/ 35 w 220"/>
                  <a:gd name="T29" fmla="*/ 98 h 117"/>
                  <a:gd name="T30" fmla="*/ 54 w 220"/>
                  <a:gd name="T31" fmla="*/ 103 h 117"/>
                  <a:gd name="T32" fmla="*/ 78 w 220"/>
                  <a:gd name="T33" fmla="*/ 107 h 117"/>
                  <a:gd name="T34" fmla="*/ 108 w 220"/>
                  <a:gd name="T35" fmla="*/ 113 h 117"/>
                  <a:gd name="T36" fmla="*/ 141 w 220"/>
                  <a:gd name="T37" fmla="*/ 116 h 117"/>
                  <a:gd name="T38" fmla="*/ 179 w 220"/>
                  <a:gd name="T39" fmla="*/ 117 h 117"/>
                  <a:gd name="T40" fmla="*/ 220 w 220"/>
                  <a:gd name="T41" fmla="*/ 117 h 117"/>
                  <a:gd name="T42" fmla="*/ 215 w 220"/>
                  <a:gd name="T43" fmla="*/ 114 h 117"/>
                  <a:gd name="T44" fmla="*/ 201 w 220"/>
                  <a:gd name="T45" fmla="*/ 106 h 117"/>
                  <a:gd name="T46" fmla="*/ 179 w 220"/>
                  <a:gd name="T47" fmla="*/ 94 h 117"/>
                  <a:gd name="T48" fmla="*/ 155 w 220"/>
                  <a:gd name="T49" fmla="*/ 77 h 117"/>
                  <a:gd name="T50" fmla="*/ 127 w 220"/>
                  <a:gd name="T51" fmla="*/ 59 h 117"/>
                  <a:gd name="T52" fmla="*/ 103 w 220"/>
                  <a:gd name="T53" fmla="*/ 40 h 117"/>
                  <a:gd name="T54" fmla="*/ 80 w 220"/>
                  <a:gd name="T55" fmla="*/ 20 h 117"/>
                  <a:gd name="T56" fmla="*/ 63 w 220"/>
                  <a:gd name="T57" fmla="*/ 0 h 117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220"/>
                  <a:gd name="T88" fmla="*/ 0 h 117"/>
                  <a:gd name="T89" fmla="*/ 220 w 220"/>
                  <a:gd name="T90" fmla="*/ 117 h 117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220" h="117">
                    <a:moveTo>
                      <a:pt x="63" y="0"/>
                    </a:moveTo>
                    <a:lnTo>
                      <a:pt x="62" y="3"/>
                    </a:lnTo>
                    <a:lnTo>
                      <a:pt x="58" y="9"/>
                    </a:lnTo>
                    <a:lnTo>
                      <a:pt x="51" y="17"/>
                    </a:lnTo>
                    <a:lnTo>
                      <a:pt x="43" y="28"/>
                    </a:lnTo>
                    <a:lnTo>
                      <a:pt x="34" y="39"/>
                    </a:lnTo>
                    <a:lnTo>
                      <a:pt x="23" y="51"/>
                    </a:lnTo>
                    <a:lnTo>
                      <a:pt x="13" y="63"/>
                    </a:lnTo>
                    <a:lnTo>
                      <a:pt x="4" y="73"/>
                    </a:lnTo>
                    <a:lnTo>
                      <a:pt x="2" y="74"/>
                    </a:lnTo>
                    <a:lnTo>
                      <a:pt x="0" y="77"/>
                    </a:lnTo>
                    <a:lnTo>
                      <a:pt x="1" y="81"/>
                    </a:lnTo>
                    <a:lnTo>
                      <a:pt x="10" y="88"/>
                    </a:lnTo>
                    <a:lnTo>
                      <a:pt x="20" y="92"/>
                    </a:lnTo>
                    <a:lnTo>
                      <a:pt x="35" y="98"/>
                    </a:lnTo>
                    <a:lnTo>
                      <a:pt x="54" y="103"/>
                    </a:lnTo>
                    <a:lnTo>
                      <a:pt x="78" y="107"/>
                    </a:lnTo>
                    <a:lnTo>
                      <a:pt x="108" y="113"/>
                    </a:lnTo>
                    <a:lnTo>
                      <a:pt x="141" y="116"/>
                    </a:lnTo>
                    <a:lnTo>
                      <a:pt x="179" y="117"/>
                    </a:lnTo>
                    <a:lnTo>
                      <a:pt x="220" y="117"/>
                    </a:lnTo>
                    <a:lnTo>
                      <a:pt x="215" y="114"/>
                    </a:lnTo>
                    <a:lnTo>
                      <a:pt x="201" y="106"/>
                    </a:lnTo>
                    <a:lnTo>
                      <a:pt x="179" y="94"/>
                    </a:lnTo>
                    <a:lnTo>
                      <a:pt x="155" y="77"/>
                    </a:lnTo>
                    <a:lnTo>
                      <a:pt x="127" y="59"/>
                    </a:lnTo>
                    <a:lnTo>
                      <a:pt x="103" y="40"/>
                    </a:lnTo>
                    <a:lnTo>
                      <a:pt x="80" y="20"/>
                    </a:lnTo>
                    <a:lnTo>
                      <a:pt x="63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424" name="Freeform 225"/>
              <p:cNvSpPr>
                <a:spLocks/>
              </p:cNvSpPr>
              <p:nvPr/>
            </p:nvSpPr>
            <p:spPr bwMode="auto">
              <a:xfrm flipH="1">
                <a:off x="631" y="1445"/>
                <a:ext cx="85" cy="18"/>
              </a:xfrm>
              <a:custGeom>
                <a:avLst/>
                <a:gdLst>
                  <a:gd name="T0" fmla="*/ 182 w 182"/>
                  <a:gd name="T1" fmla="*/ 28 h 40"/>
                  <a:gd name="T2" fmla="*/ 181 w 182"/>
                  <a:gd name="T3" fmla="*/ 28 h 40"/>
                  <a:gd name="T4" fmla="*/ 175 w 182"/>
                  <a:gd name="T5" fmla="*/ 26 h 40"/>
                  <a:gd name="T6" fmla="*/ 167 w 182"/>
                  <a:gd name="T7" fmla="*/ 24 h 40"/>
                  <a:gd name="T8" fmla="*/ 158 w 182"/>
                  <a:gd name="T9" fmla="*/ 22 h 40"/>
                  <a:gd name="T10" fmla="*/ 148 w 182"/>
                  <a:gd name="T11" fmla="*/ 19 h 40"/>
                  <a:gd name="T12" fmla="*/ 139 w 182"/>
                  <a:gd name="T13" fmla="*/ 17 h 40"/>
                  <a:gd name="T14" fmla="*/ 129 w 182"/>
                  <a:gd name="T15" fmla="*/ 14 h 40"/>
                  <a:gd name="T16" fmla="*/ 124 w 182"/>
                  <a:gd name="T17" fmla="*/ 13 h 40"/>
                  <a:gd name="T18" fmla="*/ 114 w 182"/>
                  <a:gd name="T19" fmla="*/ 10 h 40"/>
                  <a:gd name="T20" fmla="*/ 105 w 182"/>
                  <a:gd name="T21" fmla="*/ 6 h 40"/>
                  <a:gd name="T22" fmla="*/ 94 w 182"/>
                  <a:gd name="T23" fmla="*/ 3 h 40"/>
                  <a:gd name="T24" fmla="*/ 85 w 182"/>
                  <a:gd name="T25" fmla="*/ 4 h 40"/>
                  <a:gd name="T26" fmla="*/ 79 w 182"/>
                  <a:gd name="T27" fmla="*/ 7 h 40"/>
                  <a:gd name="T28" fmla="*/ 75 w 182"/>
                  <a:gd name="T29" fmla="*/ 8 h 40"/>
                  <a:gd name="T30" fmla="*/ 73 w 182"/>
                  <a:gd name="T31" fmla="*/ 10 h 40"/>
                  <a:gd name="T32" fmla="*/ 73 w 182"/>
                  <a:gd name="T33" fmla="*/ 10 h 40"/>
                  <a:gd name="T34" fmla="*/ 49 w 182"/>
                  <a:gd name="T35" fmla="*/ 0 h 40"/>
                  <a:gd name="T36" fmla="*/ 46 w 182"/>
                  <a:gd name="T37" fmla="*/ 2 h 40"/>
                  <a:gd name="T38" fmla="*/ 41 w 182"/>
                  <a:gd name="T39" fmla="*/ 4 h 40"/>
                  <a:gd name="T40" fmla="*/ 31 w 182"/>
                  <a:gd name="T41" fmla="*/ 10 h 40"/>
                  <a:gd name="T42" fmla="*/ 23 w 182"/>
                  <a:gd name="T43" fmla="*/ 19 h 40"/>
                  <a:gd name="T44" fmla="*/ 15 w 182"/>
                  <a:gd name="T45" fmla="*/ 29 h 40"/>
                  <a:gd name="T46" fmla="*/ 6 w 182"/>
                  <a:gd name="T47" fmla="*/ 35 h 40"/>
                  <a:gd name="T48" fmla="*/ 1 w 182"/>
                  <a:gd name="T49" fmla="*/ 37 h 40"/>
                  <a:gd name="T50" fmla="*/ 0 w 182"/>
                  <a:gd name="T51" fmla="*/ 39 h 40"/>
                  <a:gd name="T52" fmla="*/ 4 w 182"/>
                  <a:gd name="T53" fmla="*/ 39 h 40"/>
                  <a:gd name="T54" fmla="*/ 15 w 182"/>
                  <a:gd name="T55" fmla="*/ 39 h 40"/>
                  <a:gd name="T56" fmla="*/ 28 w 182"/>
                  <a:gd name="T57" fmla="*/ 37 h 40"/>
                  <a:gd name="T58" fmla="*/ 38 w 182"/>
                  <a:gd name="T59" fmla="*/ 36 h 40"/>
                  <a:gd name="T60" fmla="*/ 45 w 182"/>
                  <a:gd name="T61" fmla="*/ 35 h 40"/>
                  <a:gd name="T62" fmla="*/ 53 w 182"/>
                  <a:gd name="T63" fmla="*/ 35 h 40"/>
                  <a:gd name="T64" fmla="*/ 58 w 182"/>
                  <a:gd name="T65" fmla="*/ 36 h 40"/>
                  <a:gd name="T66" fmla="*/ 61 w 182"/>
                  <a:gd name="T67" fmla="*/ 36 h 40"/>
                  <a:gd name="T68" fmla="*/ 64 w 182"/>
                  <a:gd name="T69" fmla="*/ 37 h 40"/>
                  <a:gd name="T70" fmla="*/ 72 w 182"/>
                  <a:gd name="T71" fmla="*/ 39 h 40"/>
                  <a:gd name="T72" fmla="*/ 83 w 182"/>
                  <a:gd name="T73" fmla="*/ 40 h 40"/>
                  <a:gd name="T74" fmla="*/ 95 w 182"/>
                  <a:gd name="T75" fmla="*/ 36 h 40"/>
                  <a:gd name="T76" fmla="*/ 98 w 182"/>
                  <a:gd name="T77" fmla="*/ 36 h 40"/>
                  <a:gd name="T78" fmla="*/ 105 w 182"/>
                  <a:gd name="T79" fmla="*/ 35 h 40"/>
                  <a:gd name="T80" fmla="*/ 113 w 182"/>
                  <a:gd name="T81" fmla="*/ 35 h 40"/>
                  <a:gd name="T82" fmla="*/ 121 w 182"/>
                  <a:gd name="T83" fmla="*/ 36 h 40"/>
                  <a:gd name="T84" fmla="*/ 126 w 182"/>
                  <a:gd name="T85" fmla="*/ 37 h 40"/>
                  <a:gd name="T86" fmla="*/ 133 w 182"/>
                  <a:gd name="T87" fmla="*/ 37 h 40"/>
                  <a:gd name="T88" fmla="*/ 141 w 182"/>
                  <a:gd name="T89" fmla="*/ 39 h 40"/>
                  <a:gd name="T90" fmla="*/ 151 w 182"/>
                  <a:gd name="T91" fmla="*/ 40 h 40"/>
                  <a:gd name="T92" fmla="*/ 160 w 182"/>
                  <a:gd name="T93" fmla="*/ 39 h 40"/>
                  <a:gd name="T94" fmla="*/ 168 w 182"/>
                  <a:gd name="T95" fmla="*/ 37 h 40"/>
                  <a:gd name="T96" fmla="*/ 177 w 182"/>
                  <a:gd name="T97" fmla="*/ 33 h 40"/>
                  <a:gd name="T98" fmla="*/ 182 w 182"/>
                  <a:gd name="T99" fmla="*/ 28 h 40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w 182"/>
                  <a:gd name="T151" fmla="*/ 0 h 40"/>
                  <a:gd name="T152" fmla="*/ 182 w 182"/>
                  <a:gd name="T153" fmla="*/ 40 h 40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T150" t="T151" r="T152" b="T153"/>
                <a:pathLst>
                  <a:path w="182" h="40">
                    <a:moveTo>
                      <a:pt x="182" y="28"/>
                    </a:moveTo>
                    <a:lnTo>
                      <a:pt x="181" y="28"/>
                    </a:lnTo>
                    <a:lnTo>
                      <a:pt x="175" y="26"/>
                    </a:lnTo>
                    <a:lnTo>
                      <a:pt x="167" y="24"/>
                    </a:lnTo>
                    <a:lnTo>
                      <a:pt x="158" y="22"/>
                    </a:lnTo>
                    <a:lnTo>
                      <a:pt x="148" y="19"/>
                    </a:lnTo>
                    <a:lnTo>
                      <a:pt x="139" y="17"/>
                    </a:lnTo>
                    <a:lnTo>
                      <a:pt x="129" y="14"/>
                    </a:lnTo>
                    <a:lnTo>
                      <a:pt x="124" y="13"/>
                    </a:lnTo>
                    <a:lnTo>
                      <a:pt x="114" y="10"/>
                    </a:lnTo>
                    <a:lnTo>
                      <a:pt x="105" y="6"/>
                    </a:lnTo>
                    <a:lnTo>
                      <a:pt x="94" y="3"/>
                    </a:lnTo>
                    <a:lnTo>
                      <a:pt x="85" y="4"/>
                    </a:lnTo>
                    <a:lnTo>
                      <a:pt x="79" y="7"/>
                    </a:lnTo>
                    <a:lnTo>
                      <a:pt x="75" y="8"/>
                    </a:lnTo>
                    <a:lnTo>
                      <a:pt x="73" y="10"/>
                    </a:lnTo>
                    <a:lnTo>
                      <a:pt x="49" y="0"/>
                    </a:lnTo>
                    <a:lnTo>
                      <a:pt x="46" y="2"/>
                    </a:lnTo>
                    <a:lnTo>
                      <a:pt x="41" y="4"/>
                    </a:lnTo>
                    <a:lnTo>
                      <a:pt x="31" y="10"/>
                    </a:lnTo>
                    <a:lnTo>
                      <a:pt x="23" y="19"/>
                    </a:lnTo>
                    <a:lnTo>
                      <a:pt x="15" y="29"/>
                    </a:lnTo>
                    <a:lnTo>
                      <a:pt x="6" y="35"/>
                    </a:lnTo>
                    <a:lnTo>
                      <a:pt x="1" y="37"/>
                    </a:lnTo>
                    <a:lnTo>
                      <a:pt x="0" y="39"/>
                    </a:lnTo>
                    <a:lnTo>
                      <a:pt x="4" y="39"/>
                    </a:lnTo>
                    <a:lnTo>
                      <a:pt x="15" y="39"/>
                    </a:lnTo>
                    <a:lnTo>
                      <a:pt x="28" y="37"/>
                    </a:lnTo>
                    <a:lnTo>
                      <a:pt x="38" y="36"/>
                    </a:lnTo>
                    <a:lnTo>
                      <a:pt x="45" y="35"/>
                    </a:lnTo>
                    <a:lnTo>
                      <a:pt x="53" y="35"/>
                    </a:lnTo>
                    <a:lnTo>
                      <a:pt x="58" y="36"/>
                    </a:lnTo>
                    <a:lnTo>
                      <a:pt x="61" y="36"/>
                    </a:lnTo>
                    <a:lnTo>
                      <a:pt x="64" y="37"/>
                    </a:lnTo>
                    <a:lnTo>
                      <a:pt x="72" y="39"/>
                    </a:lnTo>
                    <a:lnTo>
                      <a:pt x="83" y="40"/>
                    </a:lnTo>
                    <a:lnTo>
                      <a:pt x="95" y="36"/>
                    </a:lnTo>
                    <a:lnTo>
                      <a:pt x="98" y="36"/>
                    </a:lnTo>
                    <a:lnTo>
                      <a:pt x="105" y="35"/>
                    </a:lnTo>
                    <a:lnTo>
                      <a:pt x="113" y="35"/>
                    </a:lnTo>
                    <a:lnTo>
                      <a:pt x="121" y="36"/>
                    </a:lnTo>
                    <a:lnTo>
                      <a:pt x="126" y="37"/>
                    </a:lnTo>
                    <a:lnTo>
                      <a:pt x="133" y="37"/>
                    </a:lnTo>
                    <a:lnTo>
                      <a:pt x="141" y="39"/>
                    </a:lnTo>
                    <a:lnTo>
                      <a:pt x="151" y="40"/>
                    </a:lnTo>
                    <a:lnTo>
                      <a:pt x="160" y="39"/>
                    </a:lnTo>
                    <a:lnTo>
                      <a:pt x="168" y="37"/>
                    </a:lnTo>
                    <a:lnTo>
                      <a:pt x="177" y="33"/>
                    </a:lnTo>
                    <a:lnTo>
                      <a:pt x="182" y="28"/>
                    </a:lnTo>
                    <a:close/>
                  </a:path>
                </a:pathLst>
              </a:custGeom>
              <a:solidFill>
                <a:srgbClr val="993F2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425" name="Freeform 226"/>
              <p:cNvSpPr>
                <a:spLocks/>
              </p:cNvSpPr>
              <p:nvPr/>
            </p:nvSpPr>
            <p:spPr bwMode="auto">
              <a:xfrm flipH="1">
                <a:off x="669" y="1482"/>
                <a:ext cx="21" cy="12"/>
              </a:xfrm>
              <a:custGeom>
                <a:avLst/>
                <a:gdLst>
                  <a:gd name="T0" fmla="*/ 4 w 46"/>
                  <a:gd name="T1" fmla="*/ 2 h 26"/>
                  <a:gd name="T2" fmla="*/ 8 w 46"/>
                  <a:gd name="T3" fmla="*/ 2 h 26"/>
                  <a:gd name="T4" fmla="*/ 16 w 46"/>
                  <a:gd name="T5" fmla="*/ 0 h 26"/>
                  <a:gd name="T6" fmla="*/ 27 w 46"/>
                  <a:gd name="T7" fmla="*/ 2 h 26"/>
                  <a:gd name="T8" fmla="*/ 38 w 46"/>
                  <a:gd name="T9" fmla="*/ 4 h 26"/>
                  <a:gd name="T10" fmla="*/ 45 w 46"/>
                  <a:gd name="T11" fmla="*/ 8 h 26"/>
                  <a:gd name="T12" fmla="*/ 46 w 46"/>
                  <a:gd name="T13" fmla="*/ 13 h 26"/>
                  <a:gd name="T14" fmla="*/ 42 w 46"/>
                  <a:gd name="T15" fmla="*/ 18 h 26"/>
                  <a:gd name="T16" fmla="*/ 34 w 46"/>
                  <a:gd name="T17" fmla="*/ 22 h 26"/>
                  <a:gd name="T18" fmla="*/ 23 w 46"/>
                  <a:gd name="T19" fmla="*/ 26 h 26"/>
                  <a:gd name="T20" fmla="*/ 15 w 46"/>
                  <a:gd name="T21" fmla="*/ 26 h 26"/>
                  <a:gd name="T22" fmla="*/ 8 w 46"/>
                  <a:gd name="T23" fmla="*/ 24 h 26"/>
                  <a:gd name="T24" fmla="*/ 3 w 46"/>
                  <a:gd name="T25" fmla="*/ 18 h 26"/>
                  <a:gd name="T26" fmla="*/ 0 w 46"/>
                  <a:gd name="T27" fmla="*/ 11 h 26"/>
                  <a:gd name="T28" fmla="*/ 0 w 46"/>
                  <a:gd name="T29" fmla="*/ 6 h 26"/>
                  <a:gd name="T30" fmla="*/ 0 w 46"/>
                  <a:gd name="T31" fmla="*/ 3 h 26"/>
                  <a:gd name="T32" fmla="*/ 4 w 46"/>
                  <a:gd name="T33" fmla="*/ 2 h 2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46"/>
                  <a:gd name="T52" fmla="*/ 0 h 26"/>
                  <a:gd name="T53" fmla="*/ 46 w 46"/>
                  <a:gd name="T54" fmla="*/ 26 h 2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46" h="26">
                    <a:moveTo>
                      <a:pt x="4" y="2"/>
                    </a:moveTo>
                    <a:lnTo>
                      <a:pt x="8" y="2"/>
                    </a:lnTo>
                    <a:lnTo>
                      <a:pt x="16" y="0"/>
                    </a:lnTo>
                    <a:lnTo>
                      <a:pt x="27" y="2"/>
                    </a:lnTo>
                    <a:lnTo>
                      <a:pt x="38" y="4"/>
                    </a:lnTo>
                    <a:lnTo>
                      <a:pt x="45" y="8"/>
                    </a:lnTo>
                    <a:lnTo>
                      <a:pt x="46" y="13"/>
                    </a:lnTo>
                    <a:lnTo>
                      <a:pt x="42" y="18"/>
                    </a:lnTo>
                    <a:lnTo>
                      <a:pt x="34" y="22"/>
                    </a:lnTo>
                    <a:lnTo>
                      <a:pt x="23" y="26"/>
                    </a:lnTo>
                    <a:lnTo>
                      <a:pt x="15" y="26"/>
                    </a:lnTo>
                    <a:lnTo>
                      <a:pt x="8" y="24"/>
                    </a:lnTo>
                    <a:lnTo>
                      <a:pt x="3" y="18"/>
                    </a:lnTo>
                    <a:lnTo>
                      <a:pt x="0" y="11"/>
                    </a:lnTo>
                    <a:lnTo>
                      <a:pt x="0" y="6"/>
                    </a:lnTo>
                    <a:lnTo>
                      <a:pt x="0" y="3"/>
                    </a:lnTo>
                    <a:lnTo>
                      <a:pt x="4" y="2"/>
                    </a:lnTo>
                    <a:close/>
                  </a:path>
                </a:pathLst>
              </a:custGeom>
              <a:solidFill>
                <a:srgbClr val="993F2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426" name="Freeform 227"/>
              <p:cNvSpPr>
                <a:spLocks/>
              </p:cNvSpPr>
              <p:nvPr/>
            </p:nvSpPr>
            <p:spPr bwMode="auto">
              <a:xfrm flipH="1">
                <a:off x="667" y="1405"/>
                <a:ext cx="50" cy="22"/>
              </a:xfrm>
              <a:custGeom>
                <a:avLst/>
                <a:gdLst>
                  <a:gd name="T0" fmla="*/ 97 w 108"/>
                  <a:gd name="T1" fmla="*/ 6 h 47"/>
                  <a:gd name="T2" fmla="*/ 93 w 108"/>
                  <a:gd name="T3" fmla="*/ 6 h 47"/>
                  <a:gd name="T4" fmla="*/ 84 w 108"/>
                  <a:gd name="T5" fmla="*/ 3 h 47"/>
                  <a:gd name="T6" fmla="*/ 72 w 108"/>
                  <a:gd name="T7" fmla="*/ 2 h 47"/>
                  <a:gd name="T8" fmla="*/ 60 w 108"/>
                  <a:gd name="T9" fmla="*/ 0 h 47"/>
                  <a:gd name="T10" fmla="*/ 53 w 108"/>
                  <a:gd name="T11" fmla="*/ 0 h 47"/>
                  <a:gd name="T12" fmla="*/ 44 w 108"/>
                  <a:gd name="T13" fmla="*/ 0 h 47"/>
                  <a:gd name="T14" fmla="*/ 34 w 108"/>
                  <a:gd name="T15" fmla="*/ 0 h 47"/>
                  <a:gd name="T16" fmla="*/ 24 w 108"/>
                  <a:gd name="T17" fmla="*/ 0 h 47"/>
                  <a:gd name="T18" fmla="*/ 15 w 108"/>
                  <a:gd name="T19" fmla="*/ 0 h 47"/>
                  <a:gd name="T20" fmla="*/ 7 w 108"/>
                  <a:gd name="T21" fmla="*/ 2 h 47"/>
                  <a:gd name="T22" fmla="*/ 1 w 108"/>
                  <a:gd name="T23" fmla="*/ 2 h 47"/>
                  <a:gd name="T24" fmla="*/ 0 w 108"/>
                  <a:gd name="T25" fmla="*/ 2 h 47"/>
                  <a:gd name="T26" fmla="*/ 1 w 108"/>
                  <a:gd name="T27" fmla="*/ 9 h 47"/>
                  <a:gd name="T28" fmla="*/ 7 w 108"/>
                  <a:gd name="T29" fmla="*/ 24 h 47"/>
                  <a:gd name="T30" fmla="*/ 16 w 108"/>
                  <a:gd name="T31" fmla="*/ 39 h 47"/>
                  <a:gd name="T32" fmla="*/ 30 w 108"/>
                  <a:gd name="T33" fmla="*/ 47 h 47"/>
                  <a:gd name="T34" fmla="*/ 35 w 108"/>
                  <a:gd name="T35" fmla="*/ 47 h 47"/>
                  <a:gd name="T36" fmla="*/ 42 w 108"/>
                  <a:gd name="T37" fmla="*/ 46 h 47"/>
                  <a:gd name="T38" fmla="*/ 49 w 108"/>
                  <a:gd name="T39" fmla="*/ 43 h 47"/>
                  <a:gd name="T40" fmla="*/ 57 w 108"/>
                  <a:gd name="T41" fmla="*/ 42 h 47"/>
                  <a:gd name="T42" fmla="*/ 65 w 108"/>
                  <a:gd name="T43" fmla="*/ 39 h 47"/>
                  <a:gd name="T44" fmla="*/ 73 w 108"/>
                  <a:gd name="T45" fmla="*/ 37 h 47"/>
                  <a:gd name="T46" fmla="*/ 79 w 108"/>
                  <a:gd name="T47" fmla="*/ 36 h 47"/>
                  <a:gd name="T48" fmla="*/ 83 w 108"/>
                  <a:gd name="T49" fmla="*/ 36 h 47"/>
                  <a:gd name="T50" fmla="*/ 87 w 108"/>
                  <a:gd name="T51" fmla="*/ 36 h 47"/>
                  <a:gd name="T52" fmla="*/ 93 w 108"/>
                  <a:gd name="T53" fmla="*/ 35 h 47"/>
                  <a:gd name="T54" fmla="*/ 99 w 108"/>
                  <a:gd name="T55" fmla="*/ 32 h 47"/>
                  <a:gd name="T56" fmla="*/ 103 w 108"/>
                  <a:gd name="T57" fmla="*/ 28 h 47"/>
                  <a:gd name="T58" fmla="*/ 106 w 108"/>
                  <a:gd name="T59" fmla="*/ 24 h 47"/>
                  <a:gd name="T60" fmla="*/ 108 w 108"/>
                  <a:gd name="T61" fmla="*/ 17 h 47"/>
                  <a:gd name="T62" fmla="*/ 105 w 108"/>
                  <a:gd name="T63" fmla="*/ 11 h 47"/>
                  <a:gd name="T64" fmla="*/ 97 w 108"/>
                  <a:gd name="T65" fmla="*/ 6 h 47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108"/>
                  <a:gd name="T100" fmla="*/ 0 h 47"/>
                  <a:gd name="T101" fmla="*/ 108 w 108"/>
                  <a:gd name="T102" fmla="*/ 47 h 47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108" h="47">
                    <a:moveTo>
                      <a:pt x="97" y="6"/>
                    </a:moveTo>
                    <a:lnTo>
                      <a:pt x="93" y="6"/>
                    </a:lnTo>
                    <a:lnTo>
                      <a:pt x="84" y="3"/>
                    </a:lnTo>
                    <a:lnTo>
                      <a:pt x="72" y="2"/>
                    </a:lnTo>
                    <a:lnTo>
                      <a:pt x="60" y="0"/>
                    </a:lnTo>
                    <a:lnTo>
                      <a:pt x="53" y="0"/>
                    </a:lnTo>
                    <a:lnTo>
                      <a:pt x="44" y="0"/>
                    </a:lnTo>
                    <a:lnTo>
                      <a:pt x="34" y="0"/>
                    </a:lnTo>
                    <a:lnTo>
                      <a:pt x="24" y="0"/>
                    </a:lnTo>
                    <a:lnTo>
                      <a:pt x="15" y="0"/>
                    </a:lnTo>
                    <a:lnTo>
                      <a:pt x="7" y="2"/>
                    </a:lnTo>
                    <a:lnTo>
                      <a:pt x="1" y="2"/>
                    </a:lnTo>
                    <a:lnTo>
                      <a:pt x="0" y="2"/>
                    </a:lnTo>
                    <a:lnTo>
                      <a:pt x="1" y="9"/>
                    </a:lnTo>
                    <a:lnTo>
                      <a:pt x="7" y="24"/>
                    </a:lnTo>
                    <a:lnTo>
                      <a:pt x="16" y="39"/>
                    </a:lnTo>
                    <a:lnTo>
                      <a:pt x="30" y="47"/>
                    </a:lnTo>
                    <a:lnTo>
                      <a:pt x="35" y="47"/>
                    </a:lnTo>
                    <a:lnTo>
                      <a:pt x="42" y="46"/>
                    </a:lnTo>
                    <a:lnTo>
                      <a:pt x="49" y="43"/>
                    </a:lnTo>
                    <a:lnTo>
                      <a:pt x="57" y="42"/>
                    </a:lnTo>
                    <a:lnTo>
                      <a:pt x="65" y="39"/>
                    </a:lnTo>
                    <a:lnTo>
                      <a:pt x="73" y="37"/>
                    </a:lnTo>
                    <a:lnTo>
                      <a:pt x="79" y="36"/>
                    </a:lnTo>
                    <a:lnTo>
                      <a:pt x="83" y="36"/>
                    </a:lnTo>
                    <a:lnTo>
                      <a:pt x="87" y="36"/>
                    </a:lnTo>
                    <a:lnTo>
                      <a:pt x="93" y="35"/>
                    </a:lnTo>
                    <a:lnTo>
                      <a:pt x="99" y="32"/>
                    </a:lnTo>
                    <a:lnTo>
                      <a:pt x="103" y="28"/>
                    </a:lnTo>
                    <a:lnTo>
                      <a:pt x="106" y="24"/>
                    </a:lnTo>
                    <a:lnTo>
                      <a:pt x="108" y="17"/>
                    </a:lnTo>
                    <a:lnTo>
                      <a:pt x="105" y="11"/>
                    </a:lnTo>
                    <a:lnTo>
                      <a:pt x="97" y="6"/>
                    </a:lnTo>
                    <a:close/>
                  </a:path>
                </a:pathLst>
              </a:custGeom>
              <a:solidFill>
                <a:srgbClr val="993F2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427" name="Freeform 228"/>
              <p:cNvSpPr>
                <a:spLocks/>
              </p:cNvSpPr>
              <p:nvPr/>
            </p:nvSpPr>
            <p:spPr bwMode="auto">
              <a:xfrm rot="20550386" flipH="1">
                <a:off x="570" y="1318"/>
                <a:ext cx="98" cy="41"/>
              </a:xfrm>
              <a:custGeom>
                <a:avLst/>
                <a:gdLst>
                  <a:gd name="T0" fmla="*/ 60 w 213"/>
                  <a:gd name="T1" fmla="*/ 10 h 93"/>
                  <a:gd name="T2" fmla="*/ 66 w 213"/>
                  <a:gd name="T3" fmla="*/ 8 h 93"/>
                  <a:gd name="T4" fmla="*/ 72 w 213"/>
                  <a:gd name="T5" fmla="*/ 7 h 93"/>
                  <a:gd name="T6" fmla="*/ 81 w 213"/>
                  <a:gd name="T7" fmla="*/ 4 h 93"/>
                  <a:gd name="T8" fmla="*/ 90 w 213"/>
                  <a:gd name="T9" fmla="*/ 3 h 93"/>
                  <a:gd name="T10" fmla="*/ 101 w 213"/>
                  <a:gd name="T11" fmla="*/ 2 h 93"/>
                  <a:gd name="T12" fmla="*/ 115 w 213"/>
                  <a:gd name="T13" fmla="*/ 0 h 93"/>
                  <a:gd name="T14" fmla="*/ 131 w 213"/>
                  <a:gd name="T15" fmla="*/ 2 h 93"/>
                  <a:gd name="T16" fmla="*/ 149 w 213"/>
                  <a:gd name="T17" fmla="*/ 3 h 93"/>
                  <a:gd name="T18" fmla="*/ 155 w 213"/>
                  <a:gd name="T19" fmla="*/ 4 h 93"/>
                  <a:gd name="T20" fmla="*/ 162 w 213"/>
                  <a:gd name="T21" fmla="*/ 6 h 93"/>
                  <a:gd name="T22" fmla="*/ 169 w 213"/>
                  <a:gd name="T23" fmla="*/ 8 h 93"/>
                  <a:gd name="T24" fmla="*/ 176 w 213"/>
                  <a:gd name="T25" fmla="*/ 10 h 93"/>
                  <a:gd name="T26" fmla="*/ 183 w 213"/>
                  <a:gd name="T27" fmla="*/ 12 h 93"/>
                  <a:gd name="T28" fmla="*/ 188 w 213"/>
                  <a:gd name="T29" fmla="*/ 15 h 93"/>
                  <a:gd name="T30" fmla="*/ 191 w 213"/>
                  <a:gd name="T31" fmla="*/ 17 h 93"/>
                  <a:gd name="T32" fmla="*/ 192 w 213"/>
                  <a:gd name="T33" fmla="*/ 17 h 93"/>
                  <a:gd name="T34" fmla="*/ 213 w 213"/>
                  <a:gd name="T35" fmla="*/ 22 h 93"/>
                  <a:gd name="T36" fmla="*/ 211 w 213"/>
                  <a:gd name="T37" fmla="*/ 22 h 93"/>
                  <a:gd name="T38" fmla="*/ 209 w 213"/>
                  <a:gd name="T39" fmla="*/ 25 h 93"/>
                  <a:gd name="T40" fmla="*/ 204 w 213"/>
                  <a:gd name="T41" fmla="*/ 26 h 93"/>
                  <a:gd name="T42" fmla="*/ 198 w 213"/>
                  <a:gd name="T43" fmla="*/ 29 h 93"/>
                  <a:gd name="T44" fmla="*/ 191 w 213"/>
                  <a:gd name="T45" fmla="*/ 30 h 93"/>
                  <a:gd name="T46" fmla="*/ 183 w 213"/>
                  <a:gd name="T47" fmla="*/ 33 h 93"/>
                  <a:gd name="T48" fmla="*/ 176 w 213"/>
                  <a:gd name="T49" fmla="*/ 33 h 93"/>
                  <a:gd name="T50" fmla="*/ 168 w 213"/>
                  <a:gd name="T51" fmla="*/ 33 h 93"/>
                  <a:gd name="T52" fmla="*/ 160 w 213"/>
                  <a:gd name="T53" fmla="*/ 32 h 93"/>
                  <a:gd name="T54" fmla="*/ 150 w 213"/>
                  <a:gd name="T55" fmla="*/ 33 h 93"/>
                  <a:gd name="T56" fmla="*/ 139 w 213"/>
                  <a:gd name="T57" fmla="*/ 34 h 93"/>
                  <a:gd name="T58" fmla="*/ 130 w 213"/>
                  <a:gd name="T59" fmla="*/ 36 h 93"/>
                  <a:gd name="T60" fmla="*/ 119 w 213"/>
                  <a:gd name="T61" fmla="*/ 39 h 93"/>
                  <a:gd name="T62" fmla="*/ 111 w 213"/>
                  <a:gd name="T63" fmla="*/ 41 h 93"/>
                  <a:gd name="T64" fmla="*/ 102 w 213"/>
                  <a:gd name="T65" fmla="*/ 44 h 93"/>
                  <a:gd name="T66" fmla="*/ 97 w 213"/>
                  <a:gd name="T67" fmla="*/ 47 h 93"/>
                  <a:gd name="T68" fmla="*/ 96 w 213"/>
                  <a:gd name="T69" fmla="*/ 50 h 93"/>
                  <a:gd name="T70" fmla="*/ 97 w 213"/>
                  <a:gd name="T71" fmla="*/ 51 h 93"/>
                  <a:gd name="T72" fmla="*/ 104 w 213"/>
                  <a:gd name="T73" fmla="*/ 54 h 93"/>
                  <a:gd name="T74" fmla="*/ 112 w 213"/>
                  <a:gd name="T75" fmla="*/ 56 h 93"/>
                  <a:gd name="T76" fmla="*/ 123 w 213"/>
                  <a:gd name="T77" fmla="*/ 59 h 93"/>
                  <a:gd name="T78" fmla="*/ 135 w 213"/>
                  <a:gd name="T79" fmla="*/ 65 h 93"/>
                  <a:gd name="T80" fmla="*/ 147 w 213"/>
                  <a:gd name="T81" fmla="*/ 73 h 93"/>
                  <a:gd name="T82" fmla="*/ 161 w 213"/>
                  <a:gd name="T83" fmla="*/ 82 h 93"/>
                  <a:gd name="T84" fmla="*/ 19 w 213"/>
                  <a:gd name="T85" fmla="*/ 93 h 93"/>
                  <a:gd name="T86" fmla="*/ 2 w 213"/>
                  <a:gd name="T87" fmla="*/ 51 h 93"/>
                  <a:gd name="T88" fmla="*/ 2 w 213"/>
                  <a:gd name="T89" fmla="*/ 50 h 93"/>
                  <a:gd name="T90" fmla="*/ 0 w 213"/>
                  <a:gd name="T91" fmla="*/ 47 h 93"/>
                  <a:gd name="T92" fmla="*/ 2 w 213"/>
                  <a:gd name="T93" fmla="*/ 41 h 93"/>
                  <a:gd name="T94" fmla="*/ 4 w 213"/>
                  <a:gd name="T95" fmla="*/ 36 h 93"/>
                  <a:gd name="T96" fmla="*/ 11 w 213"/>
                  <a:gd name="T97" fmla="*/ 29 h 93"/>
                  <a:gd name="T98" fmla="*/ 21 w 213"/>
                  <a:gd name="T99" fmla="*/ 22 h 93"/>
                  <a:gd name="T100" fmla="*/ 37 w 213"/>
                  <a:gd name="T101" fmla="*/ 15 h 93"/>
                  <a:gd name="T102" fmla="*/ 60 w 213"/>
                  <a:gd name="T103" fmla="*/ 10 h 93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213"/>
                  <a:gd name="T157" fmla="*/ 0 h 93"/>
                  <a:gd name="T158" fmla="*/ 213 w 213"/>
                  <a:gd name="T159" fmla="*/ 93 h 93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213" h="93">
                    <a:moveTo>
                      <a:pt x="60" y="10"/>
                    </a:moveTo>
                    <a:lnTo>
                      <a:pt x="66" y="8"/>
                    </a:lnTo>
                    <a:lnTo>
                      <a:pt x="72" y="7"/>
                    </a:lnTo>
                    <a:lnTo>
                      <a:pt x="81" y="4"/>
                    </a:lnTo>
                    <a:lnTo>
                      <a:pt x="90" y="3"/>
                    </a:lnTo>
                    <a:lnTo>
                      <a:pt x="101" y="2"/>
                    </a:lnTo>
                    <a:lnTo>
                      <a:pt x="115" y="0"/>
                    </a:lnTo>
                    <a:lnTo>
                      <a:pt x="131" y="2"/>
                    </a:lnTo>
                    <a:lnTo>
                      <a:pt x="149" y="3"/>
                    </a:lnTo>
                    <a:lnTo>
                      <a:pt x="155" y="4"/>
                    </a:lnTo>
                    <a:lnTo>
                      <a:pt x="162" y="6"/>
                    </a:lnTo>
                    <a:lnTo>
                      <a:pt x="169" y="8"/>
                    </a:lnTo>
                    <a:lnTo>
                      <a:pt x="176" y="10"/>
                    </a:lnTo>
                    <a:lnTo>
                      <a:pt x="183" y="12"/>
                    </a:lnTo>
                    <a:lnTo>
                      <a:pt x="188" y="15"/>
                    </a:lnTo>
                    <a:lnTo>
                      <a:pt x="191" y="17"/>
                    </a:lnTo>
                    <a:lnTo>
                      <a:pt x="192" y="17"/>
                    </a:lnTo>
                    <a:lnTo>
                      <a:pt x="213" y="22"/>
                    </a:lnTo>
                    <a:lnTo>
                      <a:pt x="211" y="22"/>
                    </a:lnTo>
                    <a:lnTo>
                      <a:pt x="209" y="25"/>
                    </a:lnTo>
                    <a:lnTo>
                      <a:pt x="204" y="26"/>
                    </a:lnTo>
                    <a:lnTo>
                      <a:pt x="198" y="29"/>
                    </a:lnTo>
                    <a:lnTo>
                      <a:pt x="191" y="30"/>
                    </a:lnTo>
                    <a:lnTo>
                      <a:pt x="183" y="33"/>
                    </a:lnTo>
                    <a:lnTo>
                      <a:pt x="176" y="33"/>
                    </a:lnTo>
                    <a:lnTo>
                      <a:pt x="168" y="33"/>
                    </a:lnTo>
                    <a:lnTo>
                      <a:pt x="160" y="32"/>
                    </a:lnTo>
                    <a:lnTo>
                      <a:pt x="150" y="33"/>
                    </a:lnTo>
                    <a:lnTo>
                      <a:pt x="139" y="34"/>
                    </a:lnTo>
                    <a:lnTo>
                      <a:pt x="130" y="36"/>
                    </a:lnTo>
                    <a:lnTo>
                      <a:pt x="119" y="39"/>
                    </a:lnTo>
                    <a:lnTo>
                      <a:pt x="111" y="41"/>
                    </a:lnTo>
                    <a:lnTo>
                      <a:pt x="102" y="44"/>
                    </a:lnTo>
                    <a:lnTo>
                      <a:pt x="97" y="47"/>
                    </a:lnTo>
                    <a:lnTo>
                      <a:pt x="96" y="50"/>
                    </a:lnTo>
                    <a:lnTo>
                      <a:pt x="97" y="51"/>
                    </a:lnTo>
                    <a:lnTo>
                      <a:pt x="104" y="54"/>
                    </a:lnTo>
                    <a:lnTo>
                      <a:pt x="112" y="56"/>
                    </a:lnTo>
                    <a:lnTo>
                      <a:pt x="123" y="59"/>
                    </a:lnTo>
                    <a:lnTo>
                      <a:pt x="135" y="65"/>
                    </a:lnTo>
                    <a:lnTo>
                      <a:pt x="147" y="73"/>
                    </a:lnTo>
                    <a:lnTo>
                      <a:pt x="161" y="82"/>
                    </a:lnTo>
                    <a:lnTo>
                      <a:pt x="19" y="93"/>
                    </a:lnTo>
                    <a:lnTo>
                      <a:pt x="2" y="51"/>
                    </a:lnTo>
                    <a:lnTo>
                      <a:pt x="2" y="50"/>
                    </a:lnTo>
                    <a:lnTo>
                      <a:pt x="0" y="47"/>
                    </a:lnTo>
                    <a:lnTo>
                      <a:pt x="2" y="41"/>
                    </a:lnTo>
                    <a:lnTo>
                      <a:pt x="4" y="36"/>
                    </a:lnTo>
                    <a:lnTo>
                      <a:pt x="11" y="29"/>
                    </a:lnTo>
                    <a:lnTo>
                      <a:pt x="21" y="22"/>
                    </a:lnTo>
                    <a:lnTo>
                      <a:pt x="37" y="15"/>
                    </a:lnTo>
                    <a:lnTo>
                      <a:pt x="60" y="10"/>
                    </a:lnTo>
                    <a:close/>
                  </a:path>
                </a:pathLst>
              </a:custGeom>
              <a:solidFill>
                <a:srgbClr val="993F2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428" name="Freeform 229"/>
              <p:cNvSpPr>
                <a:spLocks/>
              </p:cNvSpPr>
              <p:nvPr/>
            </p:nvSpPr>
            <p:spPr bwMode="auto">
              <a:xfrm flipH="1">
                <a:off x="708" y="1314"/>
                <a:ext cx="47" cy="70"/>
              </a:xfrm>
              <a:custGeom>
                <a:avLst/>
                <a:gdLst>
                  <a:gd name="T0" fmla="*/ 3 w 101"/>
                  <a:gd name="T1" fmla="*/ 0 h 155"/>
                  <a:gd name="T2" fmla="*/ 10 w 101"/>
                  <a:gd name="T3" fmla="*/ 0 h 155"/>
                  <a:gd name="T4" fmla="*/ 18 w 101"/>
                  <a:gd name="T5" fmla="*/ 1 h 155"/>
                  <a:gd name="T6" fmla="*/ 29 w 101"/>
                  <a:gd name="T7" fmla="*/ 1 h 155"/>
                  <a:gd name="T8" fmla="*/ 38 w 101"/>
                  <a:gd name="T9" fmla="*/ 2 h 155"/>
                  <a:gd name="T10" fmla="*/ 48 w 101"/>
                  <a:gd name="T11" fmla="*/ 4 h 155"/>
                  <a:gd name="T12" fmla="*/ 56 w 101"/>
                  <a:gd name="T13" fmla="*/ 4 h 155"/>
                  <a:gd name="T14" fmla="*/ 62 w 101"/>
                  <a:gd name="T15" fmla="*/ 5 h 155"/>
                  <a:gd name="T16" fmla="*/ 64 w 101"/>
                  <a:gd name="T17" fmla="*/ 5 h 155"/>
                  <a:gd name="T18" fmla="*/ 67 w 101"/>
                  <a:gd name="T19" fmla="*/ 4 h 155"/>
                  <a:gd name="T20" fmla="*/ 71 w 101"/>
                  <a:gd name="T21" fmla="*/ 2 h 155"/>
                  <a:gd name="T22" fmla="*/ 78 w 101"/>
                  <a:gd name="T23" fmla="*/ 4 h 155"/>
                  <a:gd name="T24" fmla="*/ 85 w 101"/>
                  <a:gd name="T25" fmla="*/ 9 h 155"/>
                  <a:gd name="T26" fmla="*/ 91 w 101"/>
                  <a:gd name="T27" fmla="*/ 20 h 155"/>
                  <a:gd name="T28" fmla="*/ 97 w 101"/>
                  <a:gd name="T29" fmla="*/ 34 h 155"/>
                  <a:gd name="T30" fmla="*/ 101 w 101"/>
                  <a:gd name="T31" fmla="*/ 48 h 155"/>
                  <a:gd name="T32" fmla="*/ 101 w 101"/>
                  <a:gd name="T33" fmla="*/ 57 h 155"/>
                  <a:gd name="T34" fmla="*/ 98 w 101"/>
                  <a:gd name="T35" fmla="*/ 76 h 155"/>
                  <a:gd name="T36" fmla="*/ 91 w 101"/>
                  <a:gd name="T37" fmla="*/ 109 h 155"/>
                  <a:gd name="T38" fmla="*/ 86 w 101"/>
                  <a:gd name="T39" fmla="*/ 141 h 155"/>
                  <a:gd name="T40" fmla="*/ 83 w 101"/>
                  <a:gd name="T41" fmla="*/ 155 h 155"/>
                  <a:gd name="T42" fmla="*/ 82 w 101"/>
                  <a:gd name="T43" fmla="*/ 151 h 155"/>
                  <a:gd name="T44" fmla="*/ 79 w 101"/>
                  <a:gd name="T45" fmla="*/ 141 h 155"/>
                  <a:gd name="T46" fmla="*/ 74 w 101"/>
                  <a:gd name="T47" fmla="*/ 126 h 155"/>
                  <a:gd name="T48" fmla="*/ 66 w 101"/>
                  <a:gd name="T49" fmla="*/ 109 h 155"/>
                  <a:gd name="T50" fmla="*/ 57 w 101"/>
                  <a:gd name="T51" fmla="*/ 94 h 155"/>
                  <a:gd name="T52" fmla="*/ 48 w 101"/>
                  <a:gd name="T53" fmla="*/ 81 h 155"/>
                  <a:gd name="T54" fmla="*/ 37 w 101"/>
                  <a:gd name="T55" fmla="*/ 71 h 155"/>
                  <a:gd name="T56" fmla="*/ 26 w 101"/>
                  <a:gd name="T57" fmla="*/ 68 h 155"/>
                  <a:gd name="T58" fmla="*/ 23 w 101"/>
                  <a:gd name="T59" fmla="*/ 66 h 155"/>
                  <a:gd name="T60" fmla="*/ 23 w 101"/>
                  <a:gd name="T61" fmla="*/ 57 h 155"/>
                  <a:gd name="T62" fmla="*/ 23 w 101"/>
                  <a:gd name="T63" fmla="*/ 49 h 155"/>
                  <a:gd name="T64" fmla="*/ 23 w 101"/>
                  <a:gd name="T65" fmla="*/ 45 h 155"/>
                  <a:gd name="T66" fmla="*/ 18 w 101"/>
                  <a:gd name="T67" fmla="*/ 38 h 155"/>
                  <a:gd name="T68" fmla="*/ 8 w 101"/>
                  <a:gd name="T69" fmla="*/ 22 h 155"/>
                  <a:gd name="T70" fmla="*/ 0 w 101"/>
                  <a:gd name="T71" fmla="*/ 6 h 155"/>
                  <a:gd name="T72" fmla="*/ 3 w 101"/>
                  <a:gd name="T73" fmla="*/ 0 h 155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101"/>
                  <a:gd name="T112" fmla="*/ 0 h 155"/>
                  <a:gd name="T113" fmla="*/ 101 w 101"/>
                  <a:gd name="T114" fmla="*/ 155 h 155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101" h="155">
                    <a:moveTo>
                      <a:pt x="3" y="0"/>
                    </a:moveTo>
                    <a:lnTo>
                      <a:pt x="10" y="0"/>
                    </a:lnTo>
                    <a:lnTo>
                      <a:pt x="18" y="1"/>
                    </a:lnTo>
                    <a:lnTo>
                      <a:pt x="29" y="1"/>
                    </a:lnTo>
                    <a:lnTo>
                      <a:pt x="38" y="2"/>
                    </a:lnTo>
                    <a:lnTo>
                      <a:pt x="48" y="4"/>
                    </a:lnTo>
                    <a:lnTo>
                      <a:pt x="56" y="4"/>
                    </a:lnTo>
                    <a:lnTo>
                      <a:pt x="62" y="5"/>
                    </a:lnTo>
                    <a:lnTo>
                      <a:pt x="64" y="5"/>
                    </a:lnTo>
                    <a:lnTo>
                      <a:pt x="67" y="4"/>
                    </a:lnTo>
                    <a:lnTo>
                      <a:pt x="71" y="2"/>
                    </a:lnTo>
                    <a:lnTo>
                      <a:pt x="78" y="4"/>
                    </a:lnTo>
                    <a:lnTo>
                      <a:pt x="85" y="9"/>
                    </a:lnTo>
                    <a:lnTo>
                      <a:pt x="91" y="20"/>
                    </a:lnTo>
                    <a:lnTo>
                      <a:pt x="97" y="34"/>
                    </a:lnTo>
                    <a:lnTo>
                      <a:pt x="101" y="48"/>
                    </a:lnTo>
                    <a:lnTo>
                      <a:pt x="101" y="57"/>
                    </a:lnTo>
                    <a:lnTo>
                      <a:pt x="98" y="76"/>
                    </a:lnTo>
                    <a:lnTo>
                      <a:pt x="91" y="109"/>
                    </a:lnTo>
                    <a:lnTo>
                      <a:pt x="86" y="141"/>
                    </a:lnTo>
                    <a:lnTo>
                      <a:pt x="83" y="155"/>
                    </a:lnTo>
                    <a:lnTo>
                      <a:pt x="82" y="151"/>
                    </a:lnTo>
                    <a:lnTo>
                      <a:pt x="79" y="141"/>
                    </a:lnTo>
                    <a:lnTo>
                      <a:pt x="74" y="126"/>
                    </a:lnTo>
                    <a:lnTo>
                      <a:pt x="66" y="109"/>
                    </a:lnTo>
                    <a:lnTo>
                      <a:pt x="57" y="94"/>
                    </a:lnTo>
                    <a:lnTo>
                      <a:pt x="48" y="81"/>
                    </a:lnTo>
                    <a:lnTo>
                      <a:pt x="37" y="71"/>
                    </a:lnTo>
                    <a:lnTo>
                      <a:pt x="26" y="68"/>
                    </a:lnTo>
                    <a:lnTo>
                      <a:pt x="23" y="66"/>
                    </a:lnTo>
                    <a:lnTo>
                      <a:pt x="23" y="57"/>
                    </a:lnTo>
                    <a:lnTo>
                      <a:pt x="23" y="49"/>
                    </a:lnTo>
                    <a:lnTo>
                      <a:pt x="23" y="45"/>
                    </a:lnTo>
                    <a:lnTo>
                      <a:pt x="18" y="38"/>
                    </a:lnTo>
                    <a:lnTo>
                      <a:pt x="8" y="22"/>
                    </a:lnTo>
                    <a:lnTo>
                      <a:pt x="0" y="6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993F2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173" name="Group 470"/>
            <p:cNvGrpSpPr>
              <a:grpSpLocks/>
            </p:cNvGrpSpPr>
            <p:nvPr/>
          </p:nvGrpSpPr>
          <p:grpSpPr bwMode="auto">
            <a:xfrm>
              <a:off x="6221413" y="3795313"/>
              <a:ext cx="2665412" cy="1885950"/>
              <a:chOff x="3919" y="2675"/>
              <a:chExt cx="1679" cy="1188"/>
            </a:xfrm>
          </p:grpSpPr>
          <p:sp>
            <p:nvSpPr>
              <p:cNvPr id="7349" name="Freeform 231"/>
              <p:cNvSpPr>
                <a:spLocks/>
              </p:cNvSpPr>
              <p:nvPr/>
            </p:nvSpPr>
            <p:spPr bwMode="auto">
              <a:xfrm>
                <a:off x="3919" y="2675"/>
                <a:ext cx="1679" cy="1188"/>
              </a:xfrm>
              <a:custGeom>
                <a:avLst/>
                <a:gdLst>
                  <a:gd name="T0" fmla="*/ 0 w 3026"/>
                  <a:gd name="T1" fmla="*/ 2110 h 2110"/>
                  <a:gd name="T2" fmla="*/ 3026 w 3026"/>
                  <a:gd name="T3" fmla="*/ 2110 h 2110"/>
                  <a:gd name="T4" fmla="*/ 3026 w 3026"/>
                  <a:gd name="T5" fmla="*/ 0 h 2110"/>
                  <a:gd name="T6" fmla="*/ 0 w 3026"/>
                  <a:gd name="T7" fmla="*/ 0 h 2110"/>
                  <a:gd name="T8" fmla="*/ 0 w 3026"/>
                  <a:gd name="T9" fmla="*/ 2110 h 2110"/>
                  <a:gd name="T10" fmla="*/ 0 w 3026"/>
                  <a:gd name="T11" fmla="*/ 2110 h 211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026"/>
                  <a:gd name="T19" fmla="*/ 0 h 2110"/>
                  <a:gd name="T20" fmla="*/ 3026 w 3026"/>
                  <a:gd name="T21" fmla="*/ 2110 h 211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026" h="2110">
                    <a:moveTo>
                      <a:pt x="0" y="2110"/>
                    </a:moveTo>
                    <a:lnTo>
                      <a:pt x="3026" y="2110"/>
                    </a:lnTo>
                    <a:lnTo>
                      <a:pt x="3026" y="0"/>
                    </a:lnTo>
                    <a:lnTo>
                      <a:pt x="0" y="0"/>
                    </a:lnTo>
                    <a:lnTo>
                      <a:pt x="0" y="211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350" name="Freeform 232"/>
              <p:cNvSpPr>
                <a:spLocks/>
              </p:cNvSpPr>
              <p:nvPr/>
            </p:nvSpPr>
            <p:spPr bwMode="auto">
              <a:xfrm>
                <a:off x="4182" y="2726"/>
                <a:ext cx="995" cy="229"/>
              </a:xfrm>
              <a:custGeom>
                <a:avLst/>
                <a:gdLst>
                  <a:gd name="T0" fmla="*/ 6 w 1730"/>
                  <a:gd name="T1" fmla="*/ 7 h 397"/>
                  <a:gd name="T2" fmla="*/ 16 w 1730"/>
                  <a:gd name="T3" fmla="*/ 23 h 397"/>
                  <a:gd name="T4" fmla="*/ 33 w 1730"/>
                  <a:gd name="T5" fmla="*/ 47 h 397"/>
                  <a:gd name="T6" fmla="*/ 52 w 1730"/>
                  <a:gd name="T7" fmla="*/ 83 h 397"/>
                  <a:gd name="T8" fmla="*/ 71 w 1730"/>
                  <a:gd name="T9" fmla="*/ 129 h 397"/>
                  <a:gd name="T10" fmla="*/ 90 w 1730"/>
                  <a:gd name="T11" fmla="*/ 186 h 397"/>
                  <a:gd name="T12" fmla="*/ 113 w 1730"/>
                  <a:gd name="T13" fmla="*/ 251 h 397"/>
                  <a:gd name="T14" fmla="*/ 133 w 1730"/>
                  <a:gd name="T15" fmla="*/ 315 h 397"/>
                  <a:gd name="T16" fmla="*/ 149 w 1730"/>
                  <a:gd name="T17" fmla="*/ 367 h 397"/>
                  <a:gd name="T18" fmla="*/ 158 w 1730"/>
                  <a:gd name="T19" fmla="*/ 395 h 397"/>
                  <a:gd name="T20" fmla="*/ 160 w 1730"/>
                  <a:gd name="T21" fmla="*/ 393 h 397"/>
                  <a:gd name="T22" fmla="*/ 170 w 1730"/>
                  <a:gd name="T23" fmla="*/ 376 h 397"/>
                  <a:gd name="T24" fmla="*/ 189 w 1730"/>
                  <a:gd name="T25" fmla="*/ 351 h 397"/>
                  <a:gd name="T26" fmla="*/ 219 w 1730"/>
                  <a:gd name="T27" fmla="*/ 319 h 397"/>
                  <a:gd name="T28" fmla="*/ 265 w 1730"/>
                  <a:gd name="T29" fmla="*/ 289 h 397"/>
                  <a:gd name="T30" fmla="*/ 327 w 1730"/>
                  <a:gd name="T31" fmla="*/ 260 h 397"/>
                  <a:gd name="T32" fmla="*/ 392 w 1730"/>
                  <a:gd name="T33" fmla="*/ 251 h 397"/>
                  <a:gd name="T34" fmla="*/ 449 w 1730"/>
                  <a:gd name="T35" fmla="*/ 251 h 397"/>
                  <a:gd name="T36" fmla="*/ 498 w 1730"/>
                  <a:gd name="T37" fmla="*/ 260 h 397"/>
                  <a:gd name="T38" fmla="*/ 531 w 1730"/>
                  <a:gd name="T39" fmla="*/ 268 h 397"/>
                  <a:gd name="T40" fmla="*/ 544 w 1730"/>
                  <a:gd name="T41" fmla="*/ 275 h 397"/>
                  <a:gd name="T42" fmla="*/ 548 w 1730"/>
                  <a:gd name="T43" fmla="*/ 258 h 397"/>
                  <a:gd name="T44" fmla="*/ 563 w 1730"/>
                  <a:gd name="T45" fmla="*/ 216 h 397"/>
                  <a:gd name="T46" fmla="*/ 595 w 1730"/>
                  <a:gd name="T47" fmla="*/ 161 h 397"/>
                  <a:gd name="T48" fmla="*/ 650 w 1730"/>
                  <a:gd name="T49" fmla="*/ 104 h 397"/>
                  <a:gd name="T50" fmla="*/ 728 w 1730"/>
                  <a:gd name="T51" fmla="*/ 55 h 397"/>
                  <a:gd name="T52" fmla="*/ 831 w 1730"/>
                  <a:gd name="T53" fmla="*/ 28 h 397"/>
                  <a:gd name="T54" fmla="*/ 920 w 1730"/>
                  <a:gd name="T55" fmla="*/ 21 h 397"/>
                  <a:gd name="T56" fmla="*/ 993 w 1730"/>
                  <a:gd name="T57" fmla="*/ 28 h 397"/>
                  <a:gd name="T58" fmla="*/ 1052 w 1730"/>
                  <a:gd name="T59" fmla="*/ 47 h 397"/>
                  <a:gd name="T60" fmla="*/ 1101 w 1730"/>
                  <a:gd name="T61" fmla="*/ 72 h 397"/>
                  <a:gd name="T62" fmla="*/ 1147 w 1730"/>
                  <a:gd name="T63" fmla="*/ 76 h 397"/>
                  <a:gd name="T64" fmla="*/ 1198 w 1730"/>
                  <a:gd name="T65" fmla="*/ 49 h 397"/>
                  <a:gd name="T66" fmla="*/ 1243 w 1730"/>
                  <a:gd name="T67" fmla="*/ 40 h 397"/>
                  <a:gd name="T68" fmla="*/ 1285 w 1730"/>
                  <a:gd name="T69" fmla="*/ 42 h 397"/>
                  <a:gd name="T70" fmla="*/ 1320 w 1730"/>
                  <a:gd name="T71" fmla="*/ 53 h 397"/>
                  <a:gd name="T72" fmla="*/ 1348 w 1730"/>
                  <a:gd name="T73" fmla="*/ 64 h 397"/>
                  <a:gd name="T74" fmla="*/ 1399 w 1730"/>
                  <a:gd name="T75" fmla="*/ 42 h 397"/>
                  <a:gd name="T76" fmla="*/ 1443 w 1730"/>
                  <a:gd name="T77" fmla="*/ 38 h 397"/>
                  <a:gd name="T78" fmla="*/ 1477 w 1730"/>
                  <a:gd name="T79" fmla="*/ 45 h 397"/>
                  <a:gd name="T80" fmla="*/ 1506 w 1730"/>
                  <a:gd name="T81" fmla="*/ 59 h 397"/>
                  <a:gd name="T82" fmla="*/ 1532 w 1730"/>
                  <a:gd name="T83" fmla="*/ 72 h 397"/>
                  <a:gd name="T84" fmla="*/ 0 w 1730"/>
                  <a:gd name="T85" fmla="*/ 0 h 397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1730"/>
                  <a:gd name="T130" fmla="*/ 0 h 397"/>
                  <a:gd name="T131" fmla="*/ 1730 w 1730"/>
                  <a:gd name="T132" fmla="*/ 397 h 397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1730" h="397">
                    <a:moveTo>
                      <a:pt x="0" y="0"/>
                    </a:moveTo>
                    <a:lnTo>
                      <a:pt x="2" y="2"/>
                    </a:lnTo>
                    <a:lnTo>
                      <a:pt x="6" y="7"/>
                    </a:lnTo>
                    <a:lnTo>
                      <a:pt x="10" y="11"/>
                    </a:lnTo>
                    <a:lnTo>
                      <a:pt x="12" y="17"/>
                    </a:lnTo>
                    <a:lnTo>
                      <a:pt x="16" y="23"/>
                    </a:lnTo>
                    <a:lnTo>
                      <a:pt x="23" y="30"/>
                    </a:lnTo>
                    <a:lnTo>
                      <a:pt x="27" y="38"/>
                    </a:lnTo>
                    <a:lnTo>
                      <a:pt x="33" y="47"/>
                    </a:lnTo>
                    <a:lnTo>
                      <a:pt x="38" y="59"/>
                    </a:lnTo>
                    <a:lnTo>
                      <a:pt x="44" y="70"/>
                    </a:lnTo>
                    <a:lnTo>
                      <a:pt x="52" y="83"/>
                    </a:lnTo>
                    <a:lnTo>
                      <a:pt x="57" y="97"/>
                    </a:lnTo>
                    <a:lnTo>
                      <a:pt x="63" y="112"/>
                    </a:lnTo>
                    <a:lnTo>
                      <a:pt x="71" y="129"/>
                    </a:lnTo>
                    <a:lnTo>
                      <a:pt x="76" y="146"/>
                    </a:lnTo>
                    <a:lnTo>
                      <a:pt x="84" y="165"/>
                    </a:lnTo>
                    <a:lnTo>
                      <a:pt x="90" y="186"/>
                    </a:lnTo>
                    <a:lnTo>
                      <a:pt x="99" y="207"/>
                    </a:lnTo>
                    <a:lnTo>
                      <a:pt x="105" y="230"/>
                    </a:lnTo>
                    <a:lnTo>
                      <a:pt x="113" y="251"/>
                    </a:lnTo>
                    <a:lnTo>
                      <a:pt x="120" y="273"/>
                    </a:lnTo>
                    <a:lnTo>
                      <a:pt x="128" y="296"/>
                    </a:lnTo>
                    <a:lnTo>
                      <a:pt x="133" y="315"/>
                    </a:lnTo>
                    <a:lnTo>
                      <a:pt x="139" y="334"/>
                    </a:lnTo>
                    <a:lnTo>
                      <a:pt x="145" y="351"/>
                    </a:lnTo>
                    <a:lnTo>
                      <a:pt x="149" y="367"/>
                    </a:lnTo>
                    <a:lnTo>
                      <a:pt x="152" y="380"/>
                    </a:lnTo>
                    <a:lnTo>
                      <a:pt x="156" y="389"/>
                    </a:lnTo>
                    <a:lnTo>
                      <a:pt x="158" y="395"/>
                    </a:lnTo>
                    <a:lnTo>
                      <a:pt x="160" y="397"/>
                    </a:lnTo>
                    <a:lnTo>
                      <a:pt x="160" y="395"/>
                    </a:lnTo>
                    <a:lnTo>
                      <a:pt x="160" y="393"/>
                    </a:lnTo>
                    <a:lnTo>
                      <a:pt x="162" y="389"/>
                    </a:lnTo>
                    <a:lnTo>
                      <a:pt x="166" y="384"/>
                    </a:lnTo>
                    <a:lnTo>
                      <a:pt x="170" y="376"/>
                    </a:lnTo>
                    <a:lnTo>
                      <a:pt x="173" y="369"/>
                    </a:lnTo>
                    <a:lnTo>
                      <a:pt x="179" y="361"/>
                    </a:lnTo>
                    <a:lnTo>
                      <a:pt x="189" y="351"/>
                    </a:lnTo>
                    <a:lnTo>
                      <a:pt x="196" y="340"/>
                    </a:lnTo>
                    <a:lnTo>
                      <a:pt x="208" y="331"/>
                    </a:lnTo>
                    <a:lnTo>
                      <a:pt x="219" y="319"/>
                    </a:lnTo>
                    <a:lnTo>
                      <a:pt x="232" y="310"/>
                    </a:lnTo>
                    <a:lnTo>
                      <a:pt x="247" y="298"/>
                    </a:lnTo>
                    <a:lnTo>
                      <a:pt x="265" y="289"/>
                    </a:lnTo>
                    <a:lnTo>
                      <a:pt x="284" y="279"/>
                    </a:lnTo>
                    <a:lnTo>
                      <a:pt x="306" y="270"/>
                    </a:lnTo>
                    <a:lnTo>
                      <a:pt x="327" y="260"/>
                    </a:lnTo>
                    <a:lnTo>
                      <a:pt x="348" y="256"/>
                    </a:lnTo>
                    <a:lnTo>
                      <a:pt x="369" y="251"/>
                    </a:lnTo>
                    <a:lnTo>
                      <a:pt x="392" y="251"/>
                    </a:lnTo>
                    <a:lnTo>
                      <a:pt x="411" y="249"/>
                    </a:lnTo>
                    <a:lnTo>
                      <a:pt x="430" y="249"/>
                    </a:lnTo>
                    <a:lnTo>
                      <a:pt x="449" y="251"/>
                    </a:lnTo>
                    <a:lnTo>
                      <a:pt x="468" y="254"/>
                    </a:lnTo>
                    <a:lnTo>
                      <a:pt x="483" y="256"/>
                    </a:lnTo>
                    <a:lnTo>
                      <a:pt x="498" y="260"/>
                    </a:lnTo>
                    <a:lnTo>
                      <a:pt x="512" y="262"/>
                    </a:lnTo>
                    <a:lnTo>
                      <a:pt x="523" y="266"/>
                    </a:lnTo>
                    <a:lnTo>
                      <a:pt x="531" y="268"/>
                    </a:lnTo>
                    <a:lnTo>
                      <a:pt x="538" y="272"/>
                    </a:lnTo>
                    <a:lnTo>
                      <a:pt x="542" y="273"/>
                    </a:lnTo>
                    <a:lnTo>
                      <a:pt x="544" y="275"/>
                    </a:lnTo>
                    <a:lnTo>
                      <a:pt x="544" y="272"/>
                    </a:lnTo>
                    <a:lnTo>
                      <a:pt x="546" y="266"/>
                    </a:lnTo>
                    <a:lnTo>
                      <a:pt x="548" y="258"/>
                    </a:lnTo>
                    <a:lnTo>
                      <a:pt x="552" y="247"/>
                    </a:lnTo>
                    <a:lnTo>
                      <a:pt x="557" y="232"/>
                    </a:lnTo>
                    <a:lnTo>
                      <a:pt x="563" y="216"/>
                    </a:lnTo>
                    <a:lnTo>
                      <a:pt x="573" y="199"/>
                    </a:lnTo>
                    <a:lnTo>
                      <a:pt x="584" y="182"/>
                    </a:lnTo>
                    <a:lnTo>
                      <a:pt x="595" y="161"/>
                    </a:lnTo>
                    <a:lnTo>
                      <a:pt x="612" y="142"/>
                    </a:lnTo>
                    <a:lnTo>
                      <a:pt x="630" y="123"/>
                    </a:lnTo>
                    <a:lnTo>
                      <a:pt x="650" y="104"/>
                    </a:lnTo>
                    <a:lnTo>
                      <a:pt x="671" y="87"/>
                    </a:lnTo>
                    <a:lnTo>
                      <a:pt x="700" y="70"/>
                    </a:lnTo>
                    <a:lnTo>
                      <a:pt x="728" y="55"/>
                    </a:lnTo>
                    <a:lnTo>
                      <a:pt x="761" y="43"/>
                    </a:lnTo>
                    <a:lnTo>
                      <a:pt x="797" y="34"/>
                    </a:lnTo>
                    <a:lnTo>
                      <a:pt x="831" y="28"/>
                    </a:lnTo>
                    <a:lnTo>
                      <a:pt x="861" y="23"/>
                    </a:lnTo>
                    <a:lnTo>
                      <a:pt x="892" y="21"/>
                    </a:lnTo>
                    <a:lnTo>
                      <a:pt x="920" y="21"/>
                    </a:lnTo>
                    <a:lnTo>
                      <a:pt x="945" y="21"/>
                    </a:lnTo>
                    <a:lnTo>
                      <a:pt x="970" y="24"/>
                    </a:lnTo>
                    <a:lnTo>
                      <a:pt x="993" y="28"/>
                    </a:lnTo>
                    <a:lnTo>
                      <a:pt x="1013" y="34"/>
                    </a:lnTo>
                    <a:lnTo>
                      <a:pt x="1032" y="40"/>
                    </a:lnTo>
                    <a:lnTo>
                      <a:pt x="1052" y="47"/>
                    </a:lnTo>
                    <a:lnTo>
                      <a:pt x="1069" y="55"/>
                    </a:lnTo>
                    <a:lnTo>
                      <a:pt x="1084" y="64"/>
                    </a:lnTo>
                    <a:lnTo>
                      <a:pt x="1101" y="72"/>
                    </a:lnTo>
                    <a:lnTo>
                      <a:pt x="1116" y="82"/>
                    </a:lnTo>
                    <a:lnTo>
                      <a:pt x="1131" y="89"/>
                    </a:lnTo>
                    <a:lnTo>
                      <a:pt x="1147" y="76"/>
                    </a:lnTo>
                    <a:lnTo>
                      <a:pt x="1164" y="64"/>
                    </a:lnTo>
                    <a:lnTo>
                      <a:pt x="1181" y="55"/>
                    </a:lnTo>
                    <a:lnTo>
                      <a:pt x="1198" y="49"/>
                    </a:lnTo>
                    <a:lnTo>
                      <a:pt x="1213" y="43"/>
                    </a:lnTo>
                    <a:lnTo>
                      <a:pt x="1230" y="42"/>
                    </a:lnTo>
                    <a:lnTo>
                      <a:pt x="1243" y="40"/>
                    </a:lnTo>
                    <a:lnTo>
                      <a:pt x="1259" y="40"/>
                    </a:lnTo>
                    <a:lnTo>
                      <a:pt x="1272" y="40"/>
                    </a:lnTo>
                    <a:lnTo>
                      <a:pt x="1285" y="42"/>
                    </a:lnTo>
                    <a:lnTo>
                      <a:pt x="1297" y="45"/>
                    </a:lnTo>
                    <a:lnTo>
                      <a:pt x="1310" y="49"/>
                    </a:lnTo>
                    <a:lnTo>
                      <a:pt x="1320" y="53"/>
                    </a:lnTo>
                    <a:lnTo>
                      <a:pt x="1331" y="57"/>
                    </a:lnTo>
                    <a:lnTo>
                      <a:pt x="1339" y="59"/>
                    </a:lnTo>
                    <a:lnTo>
                      <a:pt x="1348" y="64"/>
                    </a:lnTo>
                    <a:lnTo>
                      <a:pt x="1365" y="55"/>
                    </a:lnTo>
                    <a:lnTo>
                      <a:pt x="1382" y="47"/>
                    </a:lnTo>
                    <a:lnTo>
                      <a:pt x="1399" y="42"/>
                    </a:lnTo>
                    <a:lnTo>
                      <a:pt x="1415" y="40"/>
                    </a:lnTo>
                    <a:lnTo>
                      <a:pt x="1428" y="38"/>
                    </a:lnTo>
                    <a:lnTo>
                      <a:pt x="1443" y="38"/>
                    </a:lnTo>
                    <a:lnTo>
                      <a:pt x="1454" y="40"/>
                    </a:lnTo>
                    <a:lnTo>
                      <a:pt x="1468" y="42"/>
                    </a:lnTo>
                    <a:lnTo>
                      <a:pt x="1477" y="45"/>
                    </a:lnTo>
                    <a:lnTo>
                      <a:pt x="1489" y="49"/>
                    </a:lnTo>
                    <a:lnTo>
                      <a:pt x="1498" y="55"/>
                    </a:lnTo>
                    <a:lnTo>
                      <a:pt x="1506" y="59"/>
                    </a:lnTo>
                    <a:lnTo>
                      <a:pt x="1515" y="64"/>
                    </a:lnTo>
                    <a:lnTo>
                      <a:pt x="1523" y="68"/>
                    </a:lnTo>
                    <a:lnTo>
                      <a:pt x="1532" y="72"/>
                    </a:lnTo>
                    <a:lnTo>
                      <a:pt x="1540" y="76"/>
                    </a:lnTo>
                    <a:lnTo>
                      <a:pt x="173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AA1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351" name="Freeform 233"/>
              <p:cNvSpPr>
                <a:spLocks/>
              </p:cNvSpPr>
              <p:nvPr/>
            </p:nvSpPr>
            <p:spPr bwMode="auto">
              <a:xfrm>
                <a:off x="4147" y="3407"/>
                <a:ext cx="388" cy="411"/>
              </a:xfrm>
              <a:custGeom>
                <a:avLst/>
                <a:gdLst>
                  <a:gd name="T0" fmla="*/ 0 w 676"/>
                  <a:gd name="T1" fmla="*/ 222 h 713"/>
                  <a:gd name="T2" fmla="*/ 646 w 676"/>
                  <a:gd name="T3" fmla="*/ 0 h 713"/>
                  <a:gd name="T4" fmla="*/ 676 w 676"/>
                  <a:gd name="T5" fmla="*/ 713 h 713"/>
                  <a:gd name="T6" fmla="*/ 22 w 676"/>
                  <a:gd name="T7" fmla="*/ 713 h 713"/>
                  <a:gd name="T8" fmla="*/ 0 w 676"/>
                  <a:gd name="T9" fmla="*/ 222 h 713"/>
                  <a:gd name="T10" fmla="*/ 0 w 676"/>
                  <a:gd name="T11" fmla="*/ 222 h 71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76"/>
                  <a:gd name="T19" fmla="*/ 0 h 713"/>
                  <a:gd name="T20" fmla="*/ 676 w 676"/>
                  <a:gd name="T21" fmla="*/ 713 h 71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76" h="713">
                    <a:moveTo>
                      <a:pt x="0" y="222"/>
                    </a:moveTo>
                    <a:lnTo>
                      <a:pt x="646" y="0"/>
                    </a:lnTo>
                    <a:lnTo>
                      <a:pt x="676" y="713"/>
                    </a:lnTo>
                    <a:lnTo>
                      <a:pt x="22" y="713"/>
                    </a:lnTo>
                    <a:lnTo>
                      <a:pt x="0" y="222"/>
                    </a:lnTo>
                    <a:close/>
                  </a:path>
                </a:pathLst>
              </a:custGeom>
              <a:solidFill>
                <a:srgbClr val="DEB89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352" name="Freeform 234"/>
              <p:cNvSpPr>
                <a:spLocks/>
              </p:cNvSpPr>
              <p:nvPr/>
            </p:nvSpPr>
            <p:spPr bwMode="auto">
              <a:xfrm>
                <a:off x="4550" y="3415"/>
                <a:ext cx="449" cy="403"/>
              </a:xfrm>
              <a:custGeom>
                <a:avLst/>
                <a:gdLst>
                  <a:gd name="T0" fmla="*/ 0 w 781"/>
                  <a:gd name="T1" fmla="*/ 0 h 702"/>
                  <a:gd name="T2" fmla="*/ 768 w 781"/>
                  <a:gd name="T3" fmla="*/ 168 h 702"/>
                  <a:gd name="T4" fmla="*/ 781 w 781"/>
                  <a:gd name="T5" fmla="*/ 675 h 702"/>
                  <a:gd name="T6" fmla="*/ 23 w 781"/>
                  <a:gd name="T7" fmla="*/ 702 h 702"/>
                  <a:gd name="T8" fmla="*/ 0 w 781"/>
                  <a:gd name="T9" fmla="*/ 0 h 702"/>
                  <a:gd name="T10" fmla="*/ 0 w 781"/>
                  <a:gd name="T11" fmla="*/ 0 h 70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81"/>
                  <a:gd name="T19" fmla="*/ 0 h 702"/>
                  <a:gd name="T20" fmla="*/ 781 w 781"/>
                  <a:gd name="T21" fmla="*/ 702 h 70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81" h="702">
                    <a:moveTo>
                      <a:pt x="0" y="0"/>
                    </a:moveTo>
                    <a:lnTo>
                      <a:pt x="768" y="168"/>
                    </a:lnTo>
                    <a:lnTo>
                      <a:pt x="781" y="675"/>
                    </a:lnTo>
                    <a:lnTo>
                      <a:pt x="23" y="70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67A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353" name="Freeform 235"/>
              <p:cNvSpPr>
                <a:spLocks/>
              </p:cNvSpPr>
              <p:nvPr/>
            </p:nvSpPr>
            <p:spPr bwMode="auto">
              <a:xfrm>
                <a:off x="5174" y="3353"/>
                <a:ext cx="343" cy="482"/>
              </a:xfrm>
              <a:custGeom>
                <a:avLst/>
                <a:gdLst>
                  <a:gd name="T0" fmla="*/ 97 w 597"/>
                  <a:gd name="T1" fmla="*/ 99 h 838"/>
                  <a:gd name="T2" fmla="*/ 95 w 597"/>
                  <a:gd name="T3" fmla="*/ 80 h 838"/>
                  <a:gd name="T4" fmla="*/ 101 w 597"/>
                  <a:gd name="T5" fmla="*/ 51 h 838"/>
                  <a:gd name="T6" fmla="*/ 113 w 597"/>
                  <a:gd name="T7" fmla="*/ 23 h 838"/>
                  <a:gd name="T8" fmla="*/ 139 w 597"/>
                  <a:gd name="T9" fmla="*/ 4 h 838"/>
                  <a:gd name="T10" fmla="*/ 181 w 597"/>
                  <a:gd name="T11" fmla="*/ 0 h 838"/>
                  <a:gd name="T12" fmla="*/ 213 w 597"/>
                  <a:gd name="T13" fmla="*/ 11 h 838"/>
                  <a:gd name="T14" fmla="*/ 234 w 597"/>
                  <a:gd name="T15" fmla="*/ 36 h 838"/>
                  <a:gd name="T16" fmla="*/ 244 w 597"/>
                  <a:gd name="T17" fmla="*/ 61 h 838"/>
                  <a:gd name="T18" fmla="*/ 247 w 597"/>
                  <a:gd name="T19" fmla="*/ 82 h 838"/>
                  <a:gd name="T20" fmla="*/ 249 w 597"/>
                  <a:gd name="T21" fmla="*/ 91 h 838"/>
                  <a:gd name="T22" fmla="*/ 251 w 597"/>
                  <a:gd name="T23" fmla="*/ 144 h 838"/>
                  <a:gd name="T24" fmla="*/ 278 w 597"/>
                  <a:gd name="T25" fmla="*/ 154 h 838"/>
                  <a:gd name="T26" fmla="*/ 316 w 597"/>
                  <a:gd name="T27" fmla="*/ 171 h 838"/>
                  <a:gd name="T28" fmla="*/ 360 w 597"/>
                  <a:gd name="T29" fmla="*/ 199 h 838"/>
                  <a:gd name="T30" fmla="*/ 401 w 597"/>
                  <a:gd name="T31" fmla="*/ 241 h 838"/>
                  <a:gd name="T32" fmla="*/ 438 w 597"/>
                  <a:gd name="T33" fmla="*/ 291 h 838"/>
                  <a:gd name="T34" fmla="*/ 464 w 597"/>
                  <a:gd name="T35" fmla="*/ 342 h 838"/>
                  <a:gd name="T36" fmla="*/ 483 w 597"/>
                  <a:gd name="T37" fmla="*/ 390 h 838"/>
                  <a:gd name="T38" fmla="*/ 495 w 597"/>
                  <a:gd name="T39" fmla="*/ 429 h 838"/>
                  <a:gd name="T40" fmla="*/ 500 w 597"/>
                  <a:gd name="T41" fmla="*/ 464 h 838"/>
                  <a:gd name="T42" fmla="*/ 502 w 597"/>
                  <a:gd name="T43" fmla="*/ 490 h 838"/>
                  <a:gd name="T44" fmla="*/ 500 w 597"/>
                  <a:gd name="T45" fmla="*/ 513 h 838"/>
                  <a:gd name="T46" fmla="*/ 500 w 597"/>
                  <a:gd name="T47" fmla="*/ 530 h 838"/>
                  <a:gd name="T48" fmla="*/ 498 w 597"/>
                  <a:gd name="T49" fmla="*/ 549 h 838"/>
                  <a:gd name="T50" fmla="*/ 597 w 597"/>
                  <a:gd name="T51" fmla="*/ 825 h 838"/>
                  <a:gd name="T52" fmla="*/ 333 w 597"/>
                  <a:gd name="T53" fmla="*/ 838 h 838"/>
                  <a:gd name="T54" fmla="*/ 232 w 597"/>
                  <a:gd name="T55" fmla="*/ 831 h 838"/>
                  <a:gd name="T56" fmla="*/ 227 w 597"/>
                  <a:gd name="T57" fmla="*/ 804 h 838"/>
                  <a:gd name="T58" fmla="*/ 221 w 597"/>
                  <a:gd name="T59" fmla="*/ 764 h 838"/>
                  <a:gd name="T60" fmla="*/ 213 w 597"/>
                  <a:gd name="T61" fmla="*/ 715 h 838"/>
                  <a:gd name="T62" fmla="*/ 211 w 597"/>
                  <a:gd name="T63" fmla="*/ 669 h 838"/>
                  <a:gd name="T64" fmla="*/ 213 w 597"/>
                  <a:gd name="T65" fmla="*/ 631 h 838"/>
                  <a:gd name="T66" fmla="*/ 219 w 597"/>
                  <a:gd name="T67" fmla="*/ 589 h 838"/>
                  <a:gd name="T68" fmla="*/ 227 w 597"/>
                  <a:gd name="T69" fmla="*/ 549 h 838"/>
                  <a:gd name="T70" fmla="*/ 234 w 597"/>
                  <a:gd name="T71" fmla="*/ 513 h 838"/>
                  <a:gd name="T72" fmla="*/ 238 w 597"/>
                  <a:gd name="T73" fmla="*/ 488 h 838"/>
                  <a:gd name="T74" fmla="*/ 242 w 597"/>
                  <a:gd name="T75" fmla="*/ 479 h 838"/>
                  <a:gd name="T76" fmla="*/ 198 w 597"/>
                  <a:gd name="T77" fmla="*/ 403 h 838"/>
                  <a:gd name="T78" fmla="*/ 185 w 597"/>
                  <a:gd name="T79" fmla="*/ 422 h 838"/>
                  <a:gd name="T80" fmla="*/ 168 w 597"/>
                  <a:gd name="T81" fmla="*/ 452 h 838"/>
                  <a:gd name="T82" fmla="*/ 145 w 597"/>
                  <a:gd name="T83" fmla="*/ 486 h 838"/>
                  <a:gd name="T84" fmla="*/ 122 w 597"/>
                  <a:gd name="T85" fmla="*/ 517 h 838"/>
                  <a:gd name="T86" fmla="*/ 101 w 597"/>
                  <a:gd name="T87" fmla="*/ 542 h 838"/>
                  <a:gd name="T88" fmla="*/ 78 w 597"/>
                  <a:gd name="T89" fmla="*/ 561 h 838"/>
                  <a:gd name="T90" fmla="*/ 57 w 597"/>
                  <a:gd name="T91" fmla="*/ 572 h 838"/>
                  <a:gd name="T92" fmla="*/ 40 w 597"/>
                  <a:gd name="T93" fmla="*/ 580 h 838"/>
                  <a:gd name="T94" fmla="*/ 25 w 597"/>
                  <a:gd name="T95" fmla="*/ 585 h 838"/>
                  <a:gd name="T96" fmla="*/ 0 w 597"/>
                  <a:gd name="T97" fmla="*/ 553 h 838"/>
                  <a:gd name="T98" fmla="*/ 10 w 597"/>
                  <a:gd name="T99" fmla="*/ 538 h 838"/>
                  <a:gd name="T100" fmla="*/ 27 w 597"/>
                  <a:gd name="T101" fmla="*/ 505 h 838"/>
                  <a:gd name="T102" fmla="*/ 50 w 597"/>
                  <a:gd name="T103" fmla="*/ 467 h 838"/>
                  <a:gd name="T104" fmla="*/ 71 w 597"/>
                  <a:gd name="T105" fmla="*/ 428 h 838"/>
                  <a:gd name="T106" fmla="*/ 88 w 597"/>
                  <a:gd name="T107" fmla="*/ 391 h 838"/>
                  <a:gd name="T108" fmla="*/ 97 w 597"/>
                  <a:gd name="T109" fmla="*/ 357 h 838"/>
                  <a:gd name="T110" fmla="*/ 105 w 597"/>
                  <a:gd name="T111" fmla="*/ 323 h 838"/>
                  <a:gd name="T112" fmla="*/ 109 w 597"/>
                  <a:gd name="T113" fmla="*/ 293 h 838"/>
                  <a:gd name="T114" fmla="*/ 113 w 597"/>
                  <a:gd name="T115" fmla="*/ 270 h 838"/>
                  <a:gd name="T116" fmla="*/ 113 w 597"/>
                  <a:gd name="T117" fmla="*/ 256 h 838"/>
                  <a:gd name="T118" fmla="*/ 97 w 597"/>
                  <a:gd name="T119" fmla="*/ 104 h 838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597"/>
                  <a:gd name="T181" fmla="*/ 0 h 838"/>
                  <a:gd name="T182" fmla="*/ 597 w 597"/>
                  <a:gd name="T183" fmla="*/ 838 h 838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597" h="838">
                    <a:moveTo>
                      <a:pt x="97" y="104"/>
                    </a:moveTo>
                    <a:lnTo>
                      <a:pt x="97" y="103"/>
                    </a:lnTo>
                    <a:lnTo>
                      <a:pt x="97" y="99"/>
                    </a:lnTo>
                    <a:lnTo>
                      <a:pt x="95" y="93"/>
                    </a:lnTo>
                    <a:lnTo>
                      <a:pt x="95" y="87"/>
                    </a:lnTo>
                    <a:lnTo>
                      <a:pt x="95" y="80"/>
                    </a:lnTo>
                    <a:lnTo>
                      <a:pt x="95" y="70"/>
                    </a:lnTo>
                    <a:lnTo>
                      <a:pt x="97" y="61"/>
                    </a:lnTo>
                    <a:lnTo>
                      <a:pt x="101" y="51"/>
                    </a:lnTo>
                    <a:lnTo>
                      <a:pt x="103" y="42"/>
                    </a:lnTo>
                    <a:lnTo>
                      <a:pt x="107" y="32"/>
                    </a:lnTo>
                    <a:lnTo>
                      <a:pt x="113" y="23"/>
                    </a:lnTo>
                    <a:lnTo>
                      <a:pt x="120" y="15"/>
                    </a:lnTo>
                    <a:lnTo>
                      <a:pt x="128" y="7"/>
                    </a:lnTo>
                    <a:lnTo>
                      <a:pt x="139" y="4"/>
                    </a:lnTo>
                    <a:lnTo>
                      <a:pt x="151" y="0"/>
                    </a:lnTo>
                    <a:lnTo>
                      <a:pt x="168" y="0"/>
                    </a:lnTo>
                    <a:lnTo>
                      <a:pt x="181" y="0"/>
                    </a:lnTo>
                    <a:lnTo>
                      <a:pt x="194" y="2"/>
                    </a:lnTo>
                    <a:lnTo>
                      <a:pt x="204" y="6"/>
                    </a:lnTo>
                    <a:lnTo>
                      <a:pt x="213" y="11"/>
                    </a:lnTo>
                    <a:lnTo>
                      <a:pt x="221" y="19"/>
                    </a:lnTo>
                    <a:lnTo>
                      <a:pt x="228" y="26"/>
                    </a:lnTo>
                    <a:lnTo>
                      <a:pt x="234" y="36"/>
                    </a:lnTo>
                    <a:lnTo>
                      <a:pt x="238" y="45"/>
                    </a:lnTo>
                    <a:lnTo>
                      <a:pt x="242" y="53"/>
                    </a:lnTo>
                    <a:lnTo>
                      <a:pt x="244" y="61"/>
                    </a:lnTo>
                    <a:lnTo>
                      <a:pt x="246" y="68"/>
                    </a:lnTo>
                    <a:lnTo>
                      <a:pt x="247" y="76"/>
                    </a:lnTo>
                    <a:lnTo>
                      <a:pt x="247" y="82"/>
                    </a:lnTo>
                    <a:lnTo>
                      <a:pt x="249" y="87"/>
                    </a:lnTo>
                    <a:lnTo>
                      <a:pt x="249" y="89"/>
                    </a:lnTo>
                    <a:lnTo>
                      <a:pt x="249" y="91"/>
                    </a:lnTo>
                    <a:lnTo>
                      <a:pt x="242" y="142"/>
                    </a:lnTo>
                    <a:lnTo>
                      <a:pt x="246" y="142"/>
                    </a:lnTo>
                    <a:lnTo>
                      <a:pt x="251" y="144"/>
                    </a:lnTo>
                    <a:lnTo>
                      <a:pt x="259" y="148"/>
                    </a:lnTo>
                    <a:lnTo>
                      <a:pt x="266" y="150"/>
                    </a:lnTo>
                    <a:lnTo>
                      <a:pt x="278" y="154"/>
                    </a:lnTo>
                    <a:lnTo>
                      <a:pt x="289" y="158"/>
                    </a:lnTo>
                    <a:lnTo>
                      <a:pt x="303" y="165"/>
                    </a:lnTo>
                    <a:lnTo>
                      <a:pt x="316" y="171"/>
                    </a:lnTo>
                    <a:lnTo>
                      <a:pt x="331" y="180"/>
                    </a:lnTo>
                    <a:lnTo>
                      <a:pt x="344" y="188"/>
                    </a:lnTo>
                    <a:lnTo>
                      <a:pt x="360" y="199"/>
                    </a:lnTo>
                    <a:lnTo>
                      <a:pt x="375" y="211"/>
                    </a:lnTo>
                    <a:lnTo>
                      <a:pt x="388" y="226"/>
                    </a:lnTo>
                    <a:lnTo>
                      <a:pt x="401" y="241"/>
                    </a:lnTo>
                    <a:lnTo>
                      <a:pt x="417" y="258"/>
                    </a:lnTo>
                    <a:lnTo>
                      <a:pt x="428" y="274"/>
                    </a:lnTo>
                    <a:lnTo>
                      <a:pt x="438" y="291"/>
                    </a:lnTo>
                    <a:lnTo>
                      <a:pt x="447" y="310"/>
                    </a:lnTo>
                    <a:lnTo>
                      <a:pt x="457" y="327"/>
                    </a:lnTo>
                    <a:lnTo>
                      <a:pt x="464" y="342"/>
                    </a:lnTo>
                    <a:lnTo>
                      <a:pt x="472" y="357"/>
                    </a:lnTo>
                    <a:lnTo>
                      <a:pt x="477" y="372"/>
                    </a:lnTo>
                    <a:lnTo>
                      <a:pt x="483" y="390"/>
                    </a:lnTo>
                    <a:lnTo>
                      <a:pt x="489" y="403"/>
                    </a:lnTo>
                    <a:lnTo>
                      <a:pt x="493" y="416"/>
                    </a:lnTo>
                    <a:lnTo>
                      <a:pt x="495" y="429"/>
                    </a:lnTo>
                    <a:lnTo>
                      <a:pt x="498" y="443"/>
                    </a:lnTo>
                    <a:lnTo>
                      <a:pt x="498" y="452"/>
                    </a:lnTo>
                    <a:lnTo>
                      <a:pt x="500" y="464"/>
                    </a:lnTo>
                    <a:lnTo>
                      <a:pt x="502" y="473"/>
                    </a:lnTo>
                    <a:lnTo>
                      <a:pt x="504" y="485"/>
                    </a:lnTo>
                    <a:lnTo>
                      <a:pt x="502" y="490"/>
                    </a:lnTo>
                    <a:lnTo>
                      <a:pt x="502" y="498"/>
                    </a:lnTo>
                    <a:lnTo>
                      <a:pt x="500" y="505"/>
                    </a:lnTo>
                    <a:lnTo>
                      <a:pt x="500" y="513"/>
                    </a:lnTo>
                    <a:lnTo>
                      <a:pt x="500" y="519"/>
                    </a:lnTo>
                    <a:lnTo>
                      <a:pt x="500" y="525"/>
                    </a:lnTo>
                    <a:lnTo>
                      <a:pt x="500" y="530"/>
                    </a:lnTo>
                    <a:lnTo>
                      <a:pt x="500" y="536"/>
                    </a:lnTo>
                    <a:lnTo>
                      <a:pt x="498" y="544"/>
                    </a:lnTo>
                    <a:lnTo>
                      <a:pt x="498" y="549"/>
                    </a:lnTo>
                    <a:lnTo>
                      <a:pt x="498" y="553"/>
                    </a:lnTo>
                    <a:lnTo>
                      <a:pt x="498" y="555"/>
                    </a:lnTo>
                    <a:lnTo>
                      <a:pt x="597" y="825"/>
                    </a:lnTo>
                    <a:lnTo>
                      <a:pt x="485" y="832"/>
                    </a:lnTo>
                    <a:lnTo>
                      <a:pt x="388" y="606"/>
                    </a:lnTo>
                    <a:lnTo>
                      <a:pt x="333" y="838"/>
                    </a:lnTo>
                    <a:lnTo>
                      <a:pt x="234" y="838"/>
                    </a:lnTo>
                    <a:lnTo>
                      <a:pt x="234" y="836"/>
                    </a:lnTo>
                    <a:lnTo>
                      <a:pt x="232" y="831"/>
                    </a:lnTo>
                    <a:lnTo>
                      <a:pt x="230" y="825"/>
                    </a:lnTo>
                    <a:lnTo>
                      <a:pt x="228" y="815"/>
                    </a:lnTo>
                    <a:lnTo>
                      <a:pt x="227" y="804"/>
                    </a:lnTo>
                    <a:lnTo>
                      <a:pt x="225" y="793"/>
                    </a:lnTo>
                    <a:lnTo>
                      <a:pt x="223" y="779"/>
                    </a:lnTo>
                    <a:lnTo>
                      <a:pt x="221" y="764"/>
                    </a:lnTo>
                    <a:lnTo>
                      <a:pt x="219" y="749"/>
                    </a:lnTo>
                    <a:lnTo>
                      <a:pt x="215" y="732"/>
                    </a:lnTo>
                    <a:lnTo>
                      <a:pt x="213" y="715"/>
                    </a:lnTo>
                    <a:lnTo>
                      <a:pt x="213" y="699"/>
                    </a:lnTo>
                    <a:lnTo>
                      <a:pt x="211" y="684"/>
                    </a:lnTo>
                    <a:lnTo>
                      <a:pt x="211" y="669"/>
                    </a:lnTo>
                    <a:lnTo>
                      <a:pt x="211" y="654"/>
                    </a:lnTo>
                    <a:lnTo>
                      <a:pt x="213" y="642"/>
                    </a:lnTo>
                    <a:lnTo>
                      <a:pt x="213" y="631"/>
                    </a:lnTo>
                    <a:lnTo>
                      <a:pt x="215" y="618"/>
                    </a:lnTo>
                    <a:lnTo>
                      <a:pt x="217" y="602"/>
                    </a:lnTo>
                    <a:lnTo>
                      <a:pt x="219" y="589"/>
                    </a:lnTo>
                    <a:lnTo>
                      <a:pt x="221" y="576"/>
                    </a:lnTo>
                    <a:lnTo>
                      <a:pt x="225" y="563"/>
                    </a:lnTo>
                    <a:lnTo>
                      <a:pt x="227" y="549"/>
                    </a:lnTo>
                    <a:lnTo>
                      <a:pt x="228" y="536"/>
                    </a:lnTo>
                    <a:lnTo>
                      <a:pt x="232" y="523"/>
                    </a:lnTo>
                    <a:lnTo>
                      <a:pt x="234" y="513"/>
                    </a:lnTo>
                    <a:lnTo>
                      <a:pt x="236" y="504"/>
                    </a:lnTo>
                    <a:lnTo>
                      <a:pt x="238" y="494"/>
                    </a:lnTo>
                    <a:lnTo>
                      <a:pt x="238" y="488"/>
                    </a:lnTo>
                    <a:lnTo>
                      <a:pt x="240" y="483"/>
                    </a:lnTo>
                    <a:lnTo>
                      <a:pt x="240" y="479"/>
                    </a:lnTo>
                    <a:lnTo>
                      <a:pt x="242" y="479"/>
                    </a:lnTo>
                    <a:lnTo>
                      <a:pt x="200" y="399"/>
                    </a:lnTo>
                    <a:lnTo>
                      <a:pt x="198" y="403"/>
                    </a:lnTo>
                    <a:lnTo>
                      <a:pt x="194" y="407"/>
                    </a:lnTo>
                    <a:lnTo>
                      <a:pt x="190" y="414"/>
                    </a:lnTo>
                    <a:lnTo>
                      <a:pt x="185" y="422"/>
                    </a:lnTo>
                    <a:lnTo>
                      <a:pt x="181" y="431"/>
                    </a:lnTo>
                    <a:lnTo>
                      <a:pt x="175" y="441"/>
                    </a:lnTo>
                    <a:lnTo>
                      <a:pt x="168" y="452"/>
                    </a:lnTo>
                    <a:lnTo>
                      <a:pt x="160" y="462"/>
                    </a:lnTo>
                    <a:lnTo>
                      <a:pt x="152" y="475"/>
                    </a:lnTo>
                    <a:lnTo>
                      <a:pt x="145" y="486"/>
                    </a:lnTo>
                    <a:lnTo>
                      <a:pt x="137" y="498"/>
                    </a:lnTo>
                    <a:lnTo>
                      <a:pt x="130" y="507"/>
                    </a:lnTo>
                    <a:lnTo>
                      <a:pt x="122" y="517"/>
                    </a:lnTo>
                    <a:lnTo>
                      <a:pt x="114" y="526"/>
                    </a:lnTo>
                    <a:lnTo>
                      <a:pt x="109" y="536"/>
                    </a:lnTo>
                    <a:lnTo>
                      <a:pt x="101" y="542"/>
                    </a:lnTo>
                    <a:lnTo>
                      <a:pt x="94" y="549"/>
                    </a:lnTo>
                    <a:lnTo>
                      <a:pt x="86" y="553"/>
                    </a:lnTo>
                    <a:lnTo>
                      <a:pt x="78" y="561"/>
                    </a:lnTo>
                    <a:lnTo>
                      <a:pt x="71" y="564"/>
                    </a:lnTo>
                    <a:lnTo>
                      <a:pt x="63" y="568"/>
                    </a:lnTo>
                    <a:lnTo>
                      <a:pt x="57" y="572"/>
                    </a:lnTo>
                    <a:lnTo>
                      <a:pt x="52" y="576"/>
                    </a:lnTo>
                    <a:lnTo>
                      <a:pt x="46" y="578"/>
                    </a:lnTo>
                    <a:lnTo>
                      <a:pt x="40" y="580"/>
                    </a:lnTo>
                    <a:lnTo>
                      <a:pt x="35" y="582"/>
                    </a:lnTo>
                    <a:lnTo>
                      <a:pt x="31" y="583"/>
                    </a:lnTo>
                    <a:lnTo>
                      <a:pt x="25" y="585"/>
                    </a:lnTo>
                    <a:lnTo>
                      <a:pt x="23" y="587"/>
                    </a:lnTo>
                    <a:lnTo>
                      <a:pt x="0" y="555"/>
                    </a:lnTo>
                    <a:lnTo>
                      <a:pt x="0" y="553"/>
                    </a:lnTo>
                    <a:lnTo>
                      <a:pt x="2" y="551"/>
                    </a:lnTo>
                    <a:lnTo>
                      <a:pt x="4" y="545"/>
                    </a:lnTo>
                    <a:lnTo>
                      <a:pt x="10" y="538"/>
                    </a:lnTo>
                    <a:lnTo>
                      <a:pt x="16" y="528"/>
                    </a:lnTo>
                    <a:lnTo>
                      <a:pt x="21" y="517"/>
                    </a:lnTo>
                    <a:lnTo>
                      <a:pt x="27" y="505"/>
                    </a:lnTo>
                    <a:lnTo>
                      <a:pt x="35" y="494"/>
                    </a:lnTo>
                    <a:lnTo>
                      <a:pt x="42" y="481"/>
                    </a:lnTo>
                    <a:lnTo>
                      <a:pt x="50" y="467"/>
                    </a:lnTo>
                    <a:lnTo>
                      <a:pt x="55" y="454"/>
                    </a:lnTo>
                    <a:lnTo>
                      <a:pt x="63" y="441"/>
                    </a:lnTo>
                    <a:lnTo>
                      <a:pt x="71" y="428"/>
                    </a:lnTo>
                    <a:lnTo>
                      <a:pt x="76" y="414"/>
                    </a:lnTo>
                    <a:lnTo>
                      <a:pt x="82" y="401"/>
                    </a:lnTo>
                    <a:lnTo>
                      <a:pt x="88" y="391"/>
                    </a:lnTo>
                    <a:lnTo>
                      <a:pt x="92" y="380"/>
                    </a:lnTo>
                    <a:lnTo>
                      <a:pt x="94" y="369"/>
                    </a:lnTo>
                    <a:lnTo>
                      <a:pt x="97" y="357"/>
                    </a:lnTo>
                    <a:lnTo>
                      <a:pt x="101" y="346"/>
                    </a:lnTo>
                    <a:lnTo>
                      <a:pt x="103" y="334"/>
                    </a:lnTo>
                    <a:lnTo>
                      <a:pt x="105" y="323"/>
                    </a:lnTo>
                    <a:lnTo>
                      <a:pt x="107" y="312"/>
                    </a:lnTo>
                    <a:lnTo>
                      <a:pt x="109" y="302"/>
                    </a:lnTo>
                    <a:lnTo>
                      <a:pt x="109" y="293"/>
                    </a:lnTo>
                    <a:lnTo>
                      <a:pt x="111" y="283"/>
                    </a:lnTo>
                    <a:lnTo>
                      <a:pt x="111" y="275"/>
                    </a:lnTo>
                    <a:lnTo>
                      <a:pt x="113" y="270"/>
                    </a:lnTo>
                    <a:lnTo>
                      <a:pt x="113" y="264"/>
                    </a:lnTo>
                    <a:lnTo>
                      <a:pt x="113" y="258"/>
                    </a:lnTo>
                    <a:lnTo>
                      <a:pt x="113" y="256"/>
                    </a:lnTo>
                    <a:lnTo>
                      <a:pt x="114" y="256"/>
                    </a:lnTo>
                    <a:lnTo>
                      <a:pt x="170" y="188"/>
                    </a:lnTo>
                    <a:lnTo>
                      <a:pt x="97" y="104"/>
                    </a:lnTo>
                    <a:close/>
                  </a:path>
                </a:pathLst>
              </a:custGeom>
              <a:solidFill>
                <a:srgbClr val="E6803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354" name="Freeform 236"/>
              <p:cNvSpPr>
                <a:spLocks/>
              </p:cNvSpPr>
              <p:nvPr/>
            </p:nvSpPr>
            <p:spPr bwMode="auto">
              <a:xfrm>
                <a:off x="4946" y="3250"/>
                <a:ext cx="230" cy="274"/>
              </a:xfrm>
              <a:custGeom>
                <a:avLst/>
                <a:gdLst>
                  <a:gd name="T0" fmla="*/ 179 w 401"/>
                  <a:gd name="T1" fmla="*/ 76 h 477"/>
                  <a:gd name="T2" fmla="*/ 181 w 401"/>
                  <a:gd name="T3" fmla="*/ 63 h 477"/>
                  <a:gd name="T4" fmla="*/ 183 w 401"/>
                  <a:gd name="T5" fmla="*/ 52 h 477"/>
                  <a:gd name="T6" fmla="*/ 188 w 401"/>
                  <a:gd name="T7" fmla="*/ 38 h 477"/>
                  <a:gd name="T8" fmla="*/ 196 w 401"/>
                  <a:gd name="T9" fmla="*/ 25 h 477"/>
                  <a:gd name="T10" fmla="*/ 207 w 401"/>
                  <a:gd name="T11" fmla="*/ 14 h 477"/>
                  <a:gd name="T12" fmla="*/ 224 w 401"/>
                  <a:gd name="T13" fmla="*/ 6 h 477"/>
                  <a:gd name="T14" fmla="*/ 247 w 401"/>
                  <a:gd name="T15" fmla="*/ 0 h 477"/>
                  <a:gd name="T16" fmla="*/ 264 w 401"/>
                  <a:gd name="T17" fmla="*/ 0 h 477"/>
                  <a:gd name="T18" fmla="*/ 280 w 401"/>
                  <a:gd name="T19" fmla="*/ 6 h 477"/>
                  <a:gd name="T20" fmla="*/ 293 w 401"/>
                  <a:gd name="T21" fmla="*/ 14 h 477"/>
                  <a:gd name="T22" fmla="*/ 300 w 401"/>
                  <a:gd name="T23" fmla="*/ 23 h 477"/>
                  <a:gd name="T24" fmla="*/ 306 w 401"/>
                  <a:gd name="T25" fmla="*/ 34 h 477"/>
                  <a:gd name="T26" fmla="*/ 310 w 401"/>
                  <a:gd name="T27" fmla="*/ 44 h 477"/>
                  <a:gd name="T28" fmla="*/ 312 w 401"/>
                  <a:gd name="T29" fmla="*/ 55 h 477"/>
                  <a:gd name="T30" fmla="*/ 312 w 401"/>
                  <a:gd name="T31" fmla="*/ 67 h 477"/>
                  <a:gd name="T32" fmla="*/ 310 w 401"/>
                  <a:gd name="T33" fmla="*/ 80 h 477"/>
                  <a:gd name="T34" fmla="*/ 304 w 401"/>
                  <a:gd name="T35" fmla="*/ 92 h 477"/>
                  <a:gd name="T36" fmla="*/ 299 w 401"/>
                  <a:gd name="T37" fmla="*/ 103 h 477"/>
                  <a:gd name="T38" fmla="*/ 293 w 401"/>
                  <a:gd name="T39" fmla="*/ 116 h 477"/>
                  <a:gd name="T40" fmla="*/ 287 w 401"/>
                  <a:gd name="T41" fmla="*/ 126 h 477"/>
                  <a:gd name="T42" fmla="*/ 281 w 401"/>
                  <a:gd name="T43" fmla="*/ 137 h 477"/>
                  <a:gd name="T44" fmla="*/ 257 w 401"/>
                  <a:gd name="T45" fmla="*/ 149 h 477"/>
                  <a:gd name="T46" fmla="*/ 325 w 401"/>
                  <a:gd name="T47" fmla="*/ 360 h 477"/>
                  <a:gd name="T48" fmla="*/ 219 w 401"/>
                  <a:gd name="T49" fmla="*/ 360 h 477"/>
                  <a:gd name="T50" fmla="*/ 394 w 401"/>
                  <a:gd name="T51" fmla="*/ 477 h 477"/>
                  <a:gd name="T52" fmla="*/ 386 w 401"/>
                  <a:gd name="T53" fmla="*/ 477 h 477"/>
                  <a:gd name="T54" fmla="*/ 369 w 401"/>
                  <a:gd name="T55" fmla="*/ 477 h 477"/>
                  <a:gd name="T56" fmla="*/ 342 w 401"/>
                  <a:gd name="T57" fmla="*/ 475 h 477"/>
                  <a:gd name="T58" fmla="*/ 310 w 401"/>
                  <a:gd name="T59" fmla="*/ 472 h 477"/>
                  <a:gd name="T60" fmla="*/ 274 w 401"/>
                  <a:gd name="T61" fmla="*/ 466 h 477"/>
                  <a:gd name="T62" fmla="*/ 238 w 401"/>
                  <a:gd name="T63" fmla="*/ 458 h 477"/>
                  <a:gd name="T64" fmla="*/ 203 w 401"/>
                  <a:gd name="T65" fmla="*/ 447 h 477"/>
                  <a:gd name="T66" fmla="*/ 175 w 401"/>
                  <a:gd name="T67" fmla="*/ 434 h 477"/>
                  <a:gd name="T68" fmla="*/ 148 w 401"/>
                  <a:gd name="T69" fmla="*/ 417 h 477"/>
                  <a:gd name="T70" fmla="*/ 129 w 401"/>
                  <a:gd name="T71" fmla="*/ 398 h 477"/>
                  <a:gd name="T72" fmla="*/ 114 w 401"/>
                  <a:gd name="T73" fmla="*/ 377 h 477"/>
                  <a:gd name="T74" fmla="*/ 105 w 401"/>
                  <a:gd name="T75" fmla="*/ 358 h 477"/>
                  <a:gd name="T76" fmla="*/ 99 w 401"/>
                  <a:gd name="T77" fmla="*/ 339 h 477"/>
                  <a:gd name="T78" fmla="*/ 95 w 401"/>
                  <a:gd name="T79" fmla="*/ 325 h 477"/>
                  <a:gd name="T80" fmla="*/ 93 w 401"/>
                  <a:gd name="T81" fmla="*/ 316 h 477"/>
                  <a:gd name="T82" fmla="*/ 78 w 401"/>
                  <a:gd name="T83" fmla="*/ 337 h 477"/>
                  <a:gd name="T84" fmla="*/ 0 w 401"/>
                  <a:gd name="T85" fmla="*/ 375 h 477"/>
                  <a:gd name="T86" fmla="*/ 4 w 401"/>
                  <a:gd name="T87" fmla="*/ 367 h 477"/>
                  <a:gd name="T88" fmla="*/ 10 w 401"/>
                  <a:gd name="T89" fmla="*/ 350 h 477"/>
                  <a:gd name="T90" fmla="*/ 21 w 401"/>
                  <a:gd name="T91" fmla="*/ 323 h 477"/>
                  <a:gd name="T92" fmla="*/ 34 w 401"/>
                  <a:gd name="T93" fmla="*/ 293 h 477"/>
                  <a:gd name="T94" fmla="*/ 51 w 401"/>
                  <a:gd name="T95" fmla="*/ 259 h 477"/>
                  <a:gd name="T96" fmla="*/ 69 w 401"/>
                  <a:gd name="T97" fmla="*/ 226 h 477"/>
                  <a:gd name="T98" fmla="*/ 88 w 401"/>
                  <a:gd name="T99" fmla="*/ 200 h 477"/>
                  <a:gd name="T100" fmla="*/ 108 w 401"/>
                  <a:gd name="T101" fmla="*/ 181 h 477"/>
                  <a:gd name="T102" fmla="*/ 126 w 401"/>
                  <a:gd name="T103" fmla="*/ 164 h 477"/>
                  <a:gd name="T104" fmla="*/ 141 w 401"/>
                  <a:gd name="T105" fmla="*/ 152 h 477"/>
                  <a:gd name="T106" fmla="*/ 154 w 401"/>
                  <a:gd name="T107" fmla="*/ 143 h 477"/>
                  <a:gd name="T108" fmla="*/ 165 w 401"/>
                  <a:gd name="T109" fmla="*/ 137 h 477"/>
                  <a:gd name="T110" fmla="*/ 183 w 401"/>
                  <a:gd name="T111" fmla="*/ 130 h 477"/>
                  <a:gd name="T112" fmla="*/ 188 w 401"/>
                  <a:gd name="T113" fmla="*/ 130 h 477"/>
                  <a:gd name="T114" fmla="*/ 181 w 401"/>
                  <a:gd name="T115" fmla="*/ 80 h 477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w 401"/>
                  <a:gd name="T175" fmla="*/ 0 h 477"/>
                  <a:gd name="T176" fmla="*/ 401 w 401"/>
                  <a:gd name="T177" fmla="*/ 477 h 477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T174" t="T175" r="T176" b="T177"/>
                <a:pathLst>
                  <a:path w="401" h="477">
                    <a:moveTo>
                      <a:pt x="181" y="80"/>
                    </a:moveTo>
                    <a:lnTo>
                      <a:pt x="179" y="76"/>
                    </a:lnTo>
                    <a:lnTo>
                      <a:pt x="181" y="69"/>
                    </a:lnTo>
                    <a:lnTo>
                      <a:pt x="181" y="63"/>
                    </a:lnTo>
                    <a:lnTo>
                      <a:pt x="183" y="57"/>
                    </a:lnTo>
                    <a:lnTo>
                      <a:pt x="183" y="52"/>
                    </a:lnTo>
                    <a:lnTo>
                      <a:pt x="186" y="44"/>
                    </a:lnTo>
                    <a:lnTo>
                      <a:pt x="188" y="38"/>
                    </a:lnTo>
                    <a:lnTo>
                      <a:pt x="192" y="31"/>
                    </a:lnTo>
                    <a:lnTo>
                      <a:pt x="196" y="25"/>
                    </a:lnTo>
                    <a:lnTo>
                      <a:pt x="202" y="19"/>
                    </a:lnTo>
                    <a:lnTo>
                      <a:pt x="207" y="14"/>
                    </a:lnTo>
                    <a:lnTo>
                      <a:pt x="217" y="8"/>
                    </a:lnTo>
                    <a:lnTo>
                      <a:pt x="224" y="6"/>
                    </a:lnTo>
                    <a:lnTo>
                      <a:pt x="236" y="4"/>
                    </a:lnTo>
                    <a:lnTo>
                      <a:pt x="247" y="0"/>
                    </a:lnTo>
                    <a:lnTo>
                      <a:pt x="257" y="0"/>
                    </a:lnTo>
                    <a:lnTo>
                      <a:pt x="264" y="0"/>
                    </a:lnTo>
                    <a:lnTo>
                      <a:pt x="274" y="4"/>
                    </a:lnTo>
                    <a:lnTo>
                      <a:pt x="280" y="6"/>
                    </a:lnTo>
                    <a:lnTo>
                      <a:pt x="287" y="10"/>
                    </a:lnTo>
                    <a:lnTo>
                      <a:pt x="293" y="14"/>
                    </a:lnTo>
                    <a:lnTo>
                      <a:pt x="297" y="17"/>
                    </a:lnTo>
                    <a:lnTo>
                      <a:pt x="300" y="23"/>
                    </a:lnTo>
                    <a:lnTo>
                      <a:pt x="304" y="29"/>
                    </a:lnTo>
                    <a:lnTo>
                      <a:pt x="306" y="34"/>
                    </a:lnTo>
                    <a:lnTo>
                      <a:pt x="310" y="40"/>
                    </a:lnTo>
                    <a:lnTo>
                      <a:pt x="310" y="44"/>
                    </a:lnTo>
                    <a:lnTo>
                      <a:pt x="312" y="52"/>
                    </a:lnTo>
                    <a:lnTo>
                      <a:pt x="312" y="55"/>
                    </a:lnTo>
                    <a:lnTo>
                      <a:pt x="314" y="61"/>
                    </a:lnTo>
                    <a:lnTo>
                      <a:pt x="312" y="67"/>
                    </a:lnTo>
                    <a:lnTo>
                      <a:pt x="312" y="73"/>
                    </a:lnTo>
                    <a:lnTo>
                      <a:pt x="310" y="80"/>
                    </a:lnTo>
                    <a:lnTo>
                      <a:pt x="308" y="86"/>
                    </a:lnTo>
                    <a:lnTo>
                      <a:pt x="304" y="92"/>
                    </a:lnTo>
                    <a:lnTo>
                      <a:pt x="302" y="97"/>
                    </a:lnTo>
                    <a:lnTo>
                      <a:pt x="299" y="103"/>
                    </a:lnTo>
                    <a:lnTo>
                      <a:pt x="297" y="111"/>
                    </a:lnTo>
                    <a:lnTo>
                      <a:pt x="293" y="116"/>
                    </a:lnTo>
                    <a:lnTo>
                      <a:pt x="291" y="122"/>
                    </a:lnTo>
                    <a:lnTo>
                      <a:pt x="287" y="126"/>
                    </a:lnTo>
                    <a:lnTo>
                      <a:pt x="285" y="131"/>
                    </a:lnTo>
                    <a:lnTo>
                      <a:pt x="281" y="137"/>
                    </a:lnTo>
                    <a:lnTo>
                      <a:pt x="280" y="139"/>
                    </a:lnTo>
                    <a:lnTo>
                      <a:pt x="257" y="149"/>
                    </a:lnTo>
                    <a:lnTo>
                      <a:pt x="299" y="206"/>
                    </a:lnTo>
                    <a:lnTo>
                      <a:pt x="325" y="360"/>
                    </a:lnTo>
                    <a:lnTo>
                      <a:pt x="203" y="287"/>
                    </a:lnTo>
                    <a:lnTo>
                      <a:pt x="219" y="360"/>
                    </a:lnTo>
                    <a:lnTo>
                      <a:pt x="401" y="447"/>
                    </a:lnTo>
                    <a:lnTo>
                      <a:pt x="394" y="477"/>
                    </a:lnTo>
                    <a:lnTo>
                      <a:pt x="392" y="477"/>
                    </a:lnTo>
                    <a:lnTo>
                      <a:pt x="386" y="477"/>
                    </a:lnTo>
                    <a:lnTo>
                      <a:pt x="378" y="477"/>
                    </a:lnTo>
                    <a:lnTo>
                      <a:pt x="369" y="477"/>
                    </a:lnTo>
                    <a:lnTo>
                      <a:pt x="356" y="475"/>
                    </a:lnTo>
                    <a:lnTo>
                      <a:pt x="342" y="475"/>
                    </a:lnTo>
                    <a:lnTo>
                      <a:pt x="325" y="472"/>
                    </a:lnTo>
                    <a:lnTo>
                      <a:pt x="310" y="472"/>
                    </a:lnTo>
                    <a:lnTo>
                      <a:pt x="293" y="468"/>
                    </a:lnTo>
                    <a:lnTo>
                      <a:pt x="274" y="466"/>
                    </a:lnTo>
                    <a:lnTo>
                      <a:pt x="257" y="462"/>
                    </a:lnTo>
                    <a:lnTo>
                      <a:pt x="238" y="458"/>
                    </a:lnTo>
                    <a:lnTo>
                      <a:pt x="221" y="453"/>
                    </a:lnTo>
                    <a:lnTo>
                      <a:pt x="203" y="447"/>
                    </a:lnTo>
                    <a:lnTo>
                      <a:pt x="188" y="439"/>
                    </a:lnTo>
                    <a:lnTo>
                      <a:pt x="175" y="434"/>
                    </a:lnTo>
                    <a:lnTo>
                      <a:pt x="162" y="424"/>
                    </a:lnTo>
                    <a:lnTo>
                      <a:pt x="148" y="417"/>
                    </a:lnTo>
                    <a:lnTo>
                      <a:pt x="139" y="407"/>
                    </a:lnTo>
                    <a:lnTo>
                      <a:pt x="129" y="398"/>
                    </a:lnTo>
                    <a:lnTo>
                      <a:pt x="120" y="386"/>
                    </a:lnTo>
                    <a:lnTo>
                      <a:pt x="114" y="377"/>
                    </a:lnTo>
                    <a:lnTo>
                      <a:pt x="108" y="367"/>
                    </a:lnTo>
                    <a:lnTo>
                      <a:pt x="105" y="358"/>
                    </a:lnTo>
                    <a:lnTo>
                      <a:pt x="101" y="348"/>
                    </a:lnTo>
                    <a:lnTo>
                      <a:pt x="99" y="339"/>
                    </a:lnTo>
                    <a:lnTo>
                      <a:pt x="95" y="331"/>
                    </a:lnTo>
                    <a:lnTo>
                      <a:pt x="95" y="325"/>
                    </a:lnTo>
                    <a:lnTo>
                      <a:pt x="93" y="320"/>
                    </a:lnTo>
                    <a:lnTo>
                      <a:pt x="93" y="316"/>
                    </a:lnTo>
                    <a:lnTo>
                      <a:pt x="93" y="314"/>
                    </a:lnTo>
                    <a:lnTo>
                      <a:pt x="78" y="337"/>
                    </a:lnTo>
                    <a:lnTo>
                      <a:pt x="101" y="409"/>
                    </a:lnTo>
                    <a:lnTo>
                      <a:pt x="0" y="375"/>
                    </a:lnTo>
                    <a:lnTo>
                      <a:pt x="0" y="373"/>
                    </a:lnTo>
                    <a:lnTo>
                      <a:pt x="4" y="367"/>
                    </a:lnTo>
                    <a:lnTo>
                      <a:pt x="6" y="360"/>
                    </a:lnTo>
                    <a:lnTo>
                      <a:pt x="10" y="350"/>
                    </a:lnTo>
                    <a:lnTo>
                      <a:pt x="13" y="337"/>
                    </a:lnTo>
                    <a:lnTo>
                      <a:pt x="21" y="323"/>
                    </a:lnTo>
                    <a:lnTo>
                      <a:pt x="27" y="308"/>
                    </a:lnTo>
                    <a:lnTo>
                      <a:pt x="34" y="293"/>
                    </a:lnTo>
                    <a:lnTo>
                      <a:pt x="42" y="276"/>
                    </a:lnTo>
                    <a:lnTo>
                      <a:pt x="51" y="259"/>
                    </a:lnTo>
                    <a:lnTo>
                      <a:pt x="59" y="242"/>
                    </a:lnTo>
                    <a:lnTo>
                      <a:pt x="69" y="226"/>
                    </a:lnTo>
                    <a:lnTo>
                      <a:pt x="78" y="211"/>
                    </a:lnTo>
                    <a:lnTo>
                      <a:pt x="88" y="200"/>
                    </a:lnTo>
                    <a:lnTo>
                      <a:pt x="99" y="188"/>
                    </a:lnTo>
                    <a:lnTo>
                      <a:pt x="108" y="181"/>
                    </a:lnTo>
                    <a:lnTo>
                      <a:pt x="116" y="171"/>
                    </a:lnTo>
                    <a:lnTo>
                      <a:pt x="126" y="164"/>
                    </a:lnTo>
                    <a:lnTo>
                      <a:pt x="133" y="158"/>
                    </a:lnTo>
                    <a:lnTo>
                      <a:pt x="141" y="152"/>
                    </a:lnTo>
                    <a:lnTo>
                      <a:pt x="146" y="147"/>
                    </a:lnTo>
                    <a:lnTo>
                      <a:pt x="154" y="143"/>
                    </a:lnTo>
                    <a:lnTo>
                      <a:pt x="160" y="141"/>
                    </a:lnTo>
                    <a:lnTo>
                      <a:pt x="165" y="137"/>
                    </a:lnTo>
                    <a:lnTo>
                      <a:pt x="175" y="131"/>
                    </a:lnTo>
                    <a:lnTo>
                      <a:pt x="183" y="130"/>
                    </a:lnTo>
                    <a:lnTo>
                      <a:pt x="186" y="130"/>
                    </a:lnTo>
                    <a:lnTo>
                      <a:pt x="188" y="130"/>
                    </a:lnTo>
                    <a:lnTo>
                      <a:pt x="181" y="80"/>
                    </a:lnTo>
                    <a:close/>
                  </a:path>
                </a:pathLst>
              </a:custGeom>
              <a:solidFill>
                <a:srgbClr val="FFCC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355" name="Freeform 237"/>
              <p:cNvSpPr>
                <a:spLocks/>
              </p:cNvSpPr>
              <p:nvPr/>
            </p:nvSpPr>
            <p:spPr bwMode="auto">
              <a:xfrm>
                <a:off x="5008" y="3525"/>
                <a:ext cx="128" cy="137"/>
              </a:xfrm>
              <a:custGeom>
                <a:avLst/>
                <a:gdLst>
                  <a:gd name="T0" fmla="*/ 23 w 223"/>
                  <a:gd name="T1" fmla="*/ 0 h 238"/>
                  <a:gd name="T2" fmla="*/ 132 w 223"/>
                  <a:gd name="T3" fmla="*/ 10 h 238"/>
                  <a:gd name="T4" fmla="*/ 191 w 223"/>
                  <a:gd name="T5" fmla="*/ 40 h 238"/>
                  <a:gd name="T6" fmla="*/ 223 w 223"/>
                  <a:gd name="T7" fmla="*/ 200 h 238"/>
                  <a:gd name="T8" fmla="*/ 105 w 223"/>
                  <a:gd name="T9" fmla="*/ 232 h 238"/>
                  <a:gd name="T10" fmla="*/ 56 w 223"/>
                  <a:gd name="T11" fmla="*/ 152 h 238"/>
                  <a:gd name="T12" fmla="*/ 0 w 223"/>
                  <a:gd name="T13" fmla="*/ 238 h 238"/>
                  <a:gd name="T14" fmla="*/ 23 w 223"/>
                  <a:gd name="T15" fmla="*/ 0 h 238"/>
                  <a:gd name="T16" fmla="*/ 23 w 223"/>
                  <a:gd name="T17" fmla="*/ 0 h 238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223"/>
                  <a:gd name="T28" fmla="*/ 0 h 238"/>
                  <a:gd name="T29" fmla="*/ 223 w 223"/>
                  <a:gd name="T30" fmla="*/ 238 h 238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223" h="238">
                    <a:moveTo>
                      <a:pt x="23" y="0"/>
                    </a:moveTo>
                    <a:lnTo>
                      <a:pt x="132" y="10"/>
                    </a:lnTo>
                    <a:lnTo>
                      <a:pt x="191" y="40"/>
                    </a:lnTo>
                    <a:lnTo>
                      <a:pt x="223" y="200"/>
                    </a:lnTo>
                    <a:lnTo>
                      <a:pt x="105" y="232"/>
                    </a:lnTo>
                    <a:lnTo>
                      <a:pt x="56" y="152"/>
                    </a:lnTo>
                    <a:lnTo>
                      <a:pt x="0" y="238"/>
                    </a:lnTo>
                    <a:lnTo>
                      <a:pt x="23" y="0"/>
                    </a:lnTo>
                    <a:close/>
                  </a:path>
                </a:pathLst>
              </a:custGeom>
              <a:solidFill>
                <a:srgbClr val="FFCC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356" name="Freeform 238"/>
              <p:cNvSpPr>
                <a:spLocks/>
              </p:cNvSpPr>
              <p:nvPr/>
            </p:nvSpPr>
            <p:spPr bwMode="auto">
              <a:xfrm>
                <a:off x="5058" y="3640"/>
                <a:ext cx="153" cy="153"/>
              </a:xfrm>
              <a:custGeom>
                <a:avLst/>
                <a:gdLst>
                  <a:gd name="T0" fmla="*/ 0 w 264"/>
                  <a:gd name="T1" fmla="*/ 70 h 266"/>
                  <a:gd name="T2" fmla="*/ 188 w 264"/>
                  <a:gd name="T3" fmla="*/ 0 h 266"/>
                  <a:gd name="T4" fmla="*/ 199 w 264"/>
                  <a:gd name="T5" fmla="*/ 38 h 266"/>
                  <a:gd name="T6" fmla="*/ 196 w 264"/>
                  <a:gd name="T7" fmla="*/ 38 h 266"/>
                  <a:gd name="T8" fmla="*/ 188 w 264"/>
                  <a:gd name="T9" fmla="*/ 44 h 266"/>
                  <a:gd name="T10" fmla="*/ 182 w 264"/>
                  <a:gd name="T11" fmla="*/ 47 h 266"/>
                  <a:gd name="T12" fmla="*/ 177 w 264"/>
                  <a:gd name="T13" fmla="*/ 51 h 266"/>
                  <a:gd name="T14" fmla="*/ 173 w 264"/>
                  <a:gd name="T15" fmla="*/ 55 h 266"/>
                  <a:gd name="T16" fmla="*/ 167 w 264"/>
                  <a:gd name="T17" fmla="*/ 61 h 266"/>
                  <a:gd name="T18" fmla="*/ 161 w 264"/>
                  <a:gd name="T19" fmla="*/ 66 h 266"/>
                  <a:gd name="T20" fmla="*/ 158 w 264"/>
                  <a:gd name="T21" fmla="*/ 70 h 266"/>
                  <a:gd name="T22" fmla="*/ 152 w 264"/>
                  <a:gd name="T23" fmla="*/ 78 h 266"/>
                  <a:gd name="T24" fmla="*/ 150 w 264"/>
                  <a:gd name="T25" fmla="*/ 84 h 266"/>
                  <a:gd name="T26" fmla="*/ 146 w 264"/>
                  <a:gd name="T27" fmla="*/ 89 h 266"/>
                  <a:gd name="T28" fmla="*/ 148 w 264"/>
                  <a:gd name="T29" fmla="*/ 95 h 266"/>
                  <a:gd name="T30" fmla="*/ 148 w 264"/>
                  <a:gd name="T31" fmla="*/ 101 h 266"/>
                  <a:gd name="T32" fmla="*/ 154 w 264"/>
                  <a:gd name="T33" fmla="*/ 106 h 266"/>
                  <a:gd name="T34" fmla="*/ 161 w 264"/>
                  <a:gd name="T35" fmla="*/ 114 h 266"/>
                  <a:gd name="T36" fmla="*/ 173 w 264"/>
                  <a:gd name="T37" fmla="*/ 120 h 266"/>
                  <a:gd name="T38" fmla="*/ 179 w 264"/>
                  <a:gd name="T39" fmla="*/ 122 h 266"/>
                  <a:gd name="T40" fmla="*/ 184 w 264"/>
                  <a:gd name="T41" fmla="*/ 122 h 266"/>
                  <a:gd name="T42" fmla="*/ 190 w 264"/>
                  <a:gd name="T43" fmla="*/ 122 h 266"/>
                  <a:gd name="T44" fmla="*/ 198 w 264"/>
                  <a:gd name="T45" fmla="*/ 123 h 266"/>
                  <a:gd name="T46" fmla="*/ 207 w 264"/>
                  <a:gd name="T47" fmla="*/ 122 h 266"/>
                  <a:gd name="T48" fmla="*/ 218 w 264"/>
                  <a:gd name="T49" fmla="*/ 122 h 266"/>
                  <a:gd name="T50" fmla="*/ 224 w 264"/>
                  <a:gd name="T51" fmla="*/ 120 h 266"/>
                  <a:gd name="T52" fmla="*/ 228 w 264"/>
                  <a:gd name="T53" fmla="*/ 120 h 266"/>
                  <a:gd name="T54" fmla="*/ 264 w 264"/>
                  <a:gd name="T55" fmla="*/ 209 h 266"/>
                  <a:gd name="T56" fmla="*/ 68 w 264"/>
                  <a:gd name="T57" fmla="*/ 266 h 266"/>
                  <a:gd name="T58" fmla="*/ 0 w 264"/>
                  <a:gd name="T59" fmla="*/ 70 h 266"/>
                  <a:gd name="T60" fmla="*/ 0 w 264"/>
                  <a:gd name="T61" fmla="*/ 70 h 26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w 264"/>
                  <a:gd name="T94" fmla="*/ 0 h 266"/>
                  <a:gd name="T95" fmla="*/ 264 w 264"/>
                  <a:gd name="T96" fmla="*/ 266 h 266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T93" t="T94" r="T95" b="T96"/>
                <a:pathLst>
                  <a:path w="264" h="266">
                    <a:moveTo>
                      <a:pt x="0" y="70"/>
                    </a:moveTo>
                    <a:lnTo>
                      <a:pt x="188" y="0"/>
                    </a:lnTo>
                    <a:lnTo>
                      <a:pt x="199" y="38"/>
                    </a:lnTo>
                    <a:lnTo>
                      <a:pt x="196" y="38"/>
                    </a:lnTo>
                    <a:lnTo>
                      <a:pt x="188" y="44"/>
                    </a:lnTo>
                    <a:lnTo>
                      <a:pt x="182" y="47"/>
                    </a:lnTo>
                    <a:lnTo>
                      <a:pt x="177" y="51"/>
                    </a:lnTo>
                    <a:lnTo>
                      <a:pt x="173" y="55"/>
                    </a:lnTo>
                    <a:lnTo>
                      <a:pt x="167" y="61"/>
                    </a:lnTo>
                    <a:lnTo>
                      <a:pt x="161" y="66"/>
                    </a:lnTo>
                    <a:lnTo>
                      <a:pt x="158" y="70"/>
                    </a:lnTo>
                    <a:lnTo>
                      <a:pt x="152" y="78"/>
                    </a:lnTo>
                    <a:lnTo>
                      <a:pt x="150" y="84"/>
                    </a:lnTo>
                    <a:lnTo>
                      <a:pt x="146" y="89"/>
                    </a:lnTo>
                    <a:lnTo>
                      <a:pt x="148" y="95"/>
                    </a:lnTo>
                    <a:lnTo>
                      <a:pt x="148" y="101"/>
                    </a:lnTo>
                    <a:lnTo>
                      <a:pt x="154" y="106"/>
                    </a:lnTo>
                    <a:lnTo>
                      <a:pt x="161" y="114"/>
                    </a:lnTo>
                    <a:lnTo>
                      <a:pt x="173" y="120"/>
                    </a:lnTo>
                    <a:lnTo>
                      <a:pt x="179" y="122"/>
                    </a:lnTo>
                    <a:lnTo>
                      <a:pt x="184" y="122"/>
                    </a:lnTo>
                    <a:lnTo>
                      <a:pt x="190" y="122"/>
                    </a:lnTo>
                    <a:lnTo>
                      <a:pt x="198" y="123"/>
                    </a:lnTo>
                    <a:lnTo>
                      <a:pt x="207" y="122"/>
                    </a:lnTo>
                    <a:lnTo>
                      <a:pt x="218" y="122"/>
                    </a:lnTo>
                    <a:lnTo>
                      <a:pt x="224" y="120"/>
                    </a:lnTo>
                    <a:lnTo>
                      <a:pt x="228" y="120"/>
                    </a:lnTo>
                    <a:lnTo>
                      <a:pt x="264" y="209"/>
                    </a:lnTo>
                    <a:lnTo>
                      <a:pt x="68" y="266"/>
                    </a:lnTo>
                    <a:lnTo>
                      <a:pt x="0" y="70"/>
                    </a:lnTo>
                    <a:close/>
                  </a:path>
                </a:pathLst>
              </a:custGeom>
              <a:solidFill>
                <a:srgbClr val="C2997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357" name="Freeform 239"/>
              <p:cNvSpPr>
                <a:spLocks/>
              </p:cNvSpPr>
              <p:nvPr/>
            </p:nvSpPr>
            <p:spPr bwMode="auto">
              <a:xfrm>
                <a:off x="4148" y="3515"/>
                <a:ext cx="376" cy="116"/>
              </a:xfrm>
              <a:custGeom>
                <a:avLst/>
                <a:gdLst>
                  <a:gd name="T0" fmla="*/ 0 w 653"/>
                  <a:gd name="T1" fmla="*/ 177 h 204"/>
                  <a:gd name="T2" fmla="*/ 650 w 653"/>
                  <a:gd name="T3" fmla="*/ 0 h 204"/>
                  <a:gd name="T4" fmla="*/ 653 w 653"/>
                  <a:gd name="T5" fmla="*/ 44 h 204"/>
                  <a:gd name="T6" fmla="*/ 5 w 653"/>
                  <a:gd name="T7" fmla="*/ 204 h 204"/>
                  <a:gd name="T8" fmla="*/ 0 w 653"/>
                  <a:gd name="T9" fmla="*/ 177 h 204"/>
                  <a:gd name="T10" fmla="*/ 0 w 653"/>
                  <a:gd name="T11" fmla="*/ 177 h 20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53"/>
                  <a:gd name="T19" fmla="*/ 0 h 204"/>
                  <a:gd name="T20" fmla="*/ 653 w 653"/>
                  <a:gd name="T21" fmla="*/ 204 h 20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53" h="204">
                    <a:moveTo>
                      <a:pt x="0" y="177"/>
                    </a:moveTo>
                    <a:lnTo>
                      <a:pt x="650" y="0"/>
                    </a:lnTo>
                    <a:lnTo>
                      <a:pt x="653" y="44"/>
                    </a:lnTo>
                    <a:lnTo>
                      <a:pt x="5" y="204"/>
                    </a:lnTo>
                    <a:lnTo>
                      <a:pt x="0" y="177"/>
                    </a:lnTo>
                    <a:close/>
                  </a:path>
                </a:pathLst>
              </a:custGeom>
              <a:solidFill>
                <a:srgbClr val="C2997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358" name="Freeform 240"/>
              <p:cNvSpPr>
                <a:spLocks/>
              </p:cNvSpPr>
              <p:nvPr/>
            </p:nvSpPr>
            <p:spPr bwMode="auto">
              <a:xfrm>
                <a:off x="4154" y="3666"/>
                <a:ext cx="375" cy="68"/>
              </a:xfrm>
              <a:custGeom>
                <a:avLst/>
                <a:gdLst>
                  <a:gd name="T0" fmla="*/ 0 w 654"/>
                  <a:gd name="T1" fmla="*/ 93 h 119"/>
                  <a:gd name="T2" fmla="*/ 652 w 654"/>
                  <a:gd name="T3" fmla="*/ 0 h 119"/>
                  <a:gd name="T4" fmla="*/ 654 w 654"/>
                  <a:gd name="T5" fmla="*/ 43 h 119"/>
                  <a:gd name="T6" fmla="*/ 10 w 654"/>
                  <a:gd name="T7" fmla="*/ 119 h 119"/>
                  <a:gd name="T8" fmla="*/ 0 w 654"/>
                  <a:gd name="T9" fmla="*/ 93 h 119"/>
                  <a:gd name="T10" fmla="*/ 0 w 654"/>
                  <a:gd name="T11" fmla="*/ 93 h 11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54"/>
                  <a:gd name="T19" fmla="*/ 0 h 119"/>
                  <a:gd name="T20" fmla="*/ 654 w 654"/>
                  <a:gd name="T21" fmla="*/ 119 h 11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54" h="119">
                    <a:moveTo>
                      <a:pt x="0" y="93"/>
                    </a:moveTo>
                    <a:lnTo>
                      <a:pt x="652" y="0"/>
                    </a:lnTo>
                    <a:lnTo>
                      <a:pt x="654" y="43"/>
                    </a:lnTo>
                    <a:lnTo>
                      <a:pt x="10" y="119"/>
                    </a:lnTo>
                    <a:lnTo>
                      <a:pt x="0" y="93"/>
                    </a:lnTo>
                    <a:close/>
                  </a:path>
                </a:pathLst>
              </a:custGeom>
              <a:solidFill>
                <a:srgbClr val="C2997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359" name="Freeform 241"/>
              <p:cNvSpPr>
                <a:spLocks/>
              </p:cNvSpPr>
              <p:nvPr/>
            </p:nvSpPr>
            <p:spPr bwMode="auto">
              <a:xfrm>
                <a:off x="4302" y="3479"/>
                <a:ext cx="31" cy="334"/>
              </a:xfrm>
              <a:custGeom>
                <a:avLst/>
                <a:gdLst>
                  <a:gd name="T0" fmla="*/ 0 w 55"/>
                  <a:gd name="T1" fmla="*/ 6 h 582"/>
                  <a:gd name="T2" fmla="*/ 26 w 55"/>
                  <a:gd name="T3" fmla="*/ 582 h 582"/>
                  <a:gd name="T4" fmla="*/ 55 w 55"/>
                  <a:gd name="T5" fmla="*/ 582 h 582"/>
                  <a:gd name="T6" fmla="*/ 26 w 55"/>
                  <a:gd name="T7" fmla="*/ 0 h 582"/>
                  <a:gd name="T8" fmla="*/ 0 w 55"/>
                  <a:gd name="T9" fmla="*/ 6 h 582"/>
                  <a:gd name="T10" fmla="*/ 0 w 55"/>
                  <a:gd name="T11" fmla="*/ 6 h 58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5"/>
                  <a:gd name="T19" fmla="*/ 0 h 582"/>
                  <a:gd name="T20" fmla="*/ 55 w 55"/>
                  <a:gd name="T21" fmla="*/ 582 h 58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5" h="582">
                    <a:moveTo>
                      <a:pt x="0" y="6"/>
                    </a:moveTo>
                    <a:lnTo>
                      <a:pt x="26" y="582"/>
                    </a:lnTo>
                    <a:lnTo>
                      <a:pt x="55" y="582"/>
                    </a:lnTo>
                    <a:lnTo>
                      <a:pt x="26" y="0"/>
                    </a:ln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C2997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360" name="Freeform 242"/>
              <p:cNvSpPr>
                <a:spLocks/>
              </p:cNvSpPr>
              <p:nvPr/>
            </p:nvSpPr>
            <p:spPr bwMode="auto">
              <a:xfrm>
                <a:off x="4534" y="3516"/>
                <a:ext cx="459" cy="92"/>
              </a:xfrm>
              <a:custGeom>
                <a:avLst/>
                <a:gdLst>
                  <a:gd name="T0" fmla="*/ 0 w 800"/>
                  <a:gd name="T1" fmla="*/ 0 h 162"/>
                  <a:gd name="T2" fmla="*/ 800 w 800"/>
                  <a:gd name="T3" fmla="*/ 133 h 162"/>
                  <a:gd name="T4" fmla="*/ 796 w 800"/>
                  <a:gd name="T5" fmla="*/ 162 h 162"/>
                  <a:gd name="T6" fmla="*/ 30 w 800"/>
                  <a:gd name="T7" fmla="*/ 44 h 162"/>
                  <a:gd name="T8" fmla="*/ 0 w 800"/>
                  <a:gd name="T9" fmla="*/ 0 h 162"/>
                  <a:gd name="T10" fmla="*/ 0 w 800"/>
                  <a:gd name="T11" fmla="*/ 0 h 16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800"/>
                  <a:gd name="T19" fmla="*/ 0 h 162"/>
                  <a:gd name="T20" fmla="*/ 800 w 800"/>
                  <a:gd name="T21" fmla="*/ 162 h 16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800" h="162">
                    <a:moveTo>
                      <a:pt x="0" y="0"/>
                    </a:moveTo>
                    <a:lnTo>
                      <a:pt x="800" y="133"/>
                    </a:lnTo>
                    <a:lnTo>
                      <a:pt x="796" y="162"/>
                    </a:lnTo>
                    <a:lnTo>
                      <a:pt x="30" y="4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2997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361" name="Freeform 243"/>
              <p:cNvSpPr>
                <a:spLocks/>
              </p:cNvSpPr>
              <p:nvPr/>
            </p:nvSpPr>
            <p:spPr bwMode="auto">
              <a:xfrm>
                <a:off x="4538" y="3666"/>
                <a:ext cx="456" cy="48"/>
              </a:xfrm>
              <a:custGeom>
                <a:avLst/>
                <a:gdLst>
                  <a:gd name="T0" fmla="*/ 0 w 795"/>
                  <a:gd name="T1" fmla="*/ 0 h 83"/>
                  <a:gd name="T2" fmla="*/ 795 w 795"/>
                  <a:gd name="T3" fmla="*/ 64 h 83"/>
                  <a:gd name="T4" fmla="*/ 795 w 795"/>
                  <a:gd name="T5" fmla="*/ 83 h 83"/>
                  <a:gd name="T6" fmla="*/ 36 w 795"/>
                  <a:gd name="T7" fmla="*/ 43 h 83"/>
                  <a:gd name="T8" fmla="*/ 0 w 795"/>
                  <a:gd name="T9" fmla="*/ 0 h 83"/>
                  <a:gd name="T10" fmla="*/ 0 w 795"/>
                  <a:gd name="T11" fmla="*/ 0 h 8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95"/>
                  <a:gd name="T19" fmla="*/ 0 h 83"/>
                  <a:gd name="T20" fmla="*/ 795 w 795"/>
                  <a:gd name="T21" fmla="*/ 83 h 8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95" h="83">
                    <a:moveTo>
                      <a:pt x="0" y="0"/>
                    </a:moveTo>
                    <a:lnTo>
                      <a:pt x="795" y="64"/>
                    </a:lnTo>
                    <a:lnTo>
                      <a:pt x="795" y="83"/>
                    </a:lnTo>
                    <a:lnTo>
                      <a:pt x="36" y="4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2997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362" name="Freeform 244"/>
              <p:cNvSpPr>
                <a:spLocks/>
              </p:cNvSpPr>
              <p:nvPr/>
            </p:nvSpPr>
            <p:spPr bwMode="auto">
              <a:xfrm>
                <a:off x="4771" y="3468"/>
                <a:ext cx="25" cy="339"/>
              </a:xfrm>
              <a:custGeom>
                <a:avLst/>
                <a:gdLst>
                  <a:gd name="T0" fmla="*/ 0 w 46"/>
                  <a:gd name="T1" fmla="*/ 0 h 591"/>
                  <a:gd name="T2" fmla="*/ 17 w 46"/>
                  <a:gd name="T3" fmla="*/ 591 h 591"/>
                  <a:gd name="T4" fmla="*/ 46 w 46"/>
                  <a:gd name="T5" fmla="*/ 591 h 591"/>
                  <a:gd name="T6" fmla="*/ 31 w 46"/>
                  <a:gd name="T7" fmla="*/ 3 h 591"/>
                  <a:gd name="T8" fmla="*/ 0 w 46"/>
                  <a:gd name="T9" fmla="*/ 0 h 591"/>
                  <a:gd name="T10" fmla="*/ 0 w 46"/>
                  <a:gd name="T11" fmla="*/ 0 h 59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6"/>
                  <a:gd name="T19" fmla="*/ 0 h 591"/>
                  <a:gd name="T20" fmla="*/ 46 w 46"/>
                  <a:gd name="T21" fmla="*/ 591 h 59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6" h="591">
                    <a:moveTo>
                      <a:pt x="0" y="0"/>
                    </a:moveTo>
                    <a:lnTo>
                      <a:pt x="17" y="591"/>
                    </a:lnTo>
                    <a:lnTo>
                      <a:pt x="46" y="591"/>
                    </a:lnTo>
                    <a:lnTo>
                      <a:pt x="31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2997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363" name="Freeform 245"/>
              <p:cNvSpPr>
                <a:spLocks/>
              </p:cNvSpPr>
              <p:nvPr/>
            </p:nvSpPr>
            <p:spPr bwMode="auto">
              <a:xfrm>
                <a:off x="3954" y="3232"/>
                <a:ext cx="735" cy="144"/>
              </a:xfrm>
              <a:custGeom>
                <a:avLst/>
                <a:gdLst>
                  <a:gd name="T0" fmla="*/ 0 w 1279"/>
                  <a:gd name="T1" fmla="*/ 0 h 249"/>
                  <a:gd name="T2" fmla="*/ 890 w 1279"/>
                  <a:gd name="T3" fmla="*/ 9 h 249"/>
                  <a:gd name="T4" fmla="*/ 930 w 1279"/>
                  <a:gd name="T5" fmla="*/ 13 h 249"/>
                  <a:gd name="T6" fmla="*/ 970 w 1279"/>
                  <a:gd name="T7" fmla="*/ 21 h 249"/>
                  <a:gd name="T8" fmla="*/ 1006 w 1279"/>
                  <a:gd name="T9" fmla="*/ 26 h 249"/>
                  <a:gd name="T10" fmla="*/ 1042 w 1279"/>
                  <a:gd name="T11" fmla="*/ 36 h 249"/>
                  <a:gd name="T12" fmla="*/ 1074 w 1279"/>
                  <a:gd name="T13" fmla="*/ 42 h 249"/>
                  <a:gd name="T14" fmla="*/ 1105 w 1279"/>
                  <a:gd name="T15" fmla="*/ 51 h 249"/>
                  <a:gd name="T16" fmla="*/ 1133 w 1279"/>
                  <a:gd name="T17" fmla="*/ 59 h 249"/>
                  <a:gd name="T18" fmla="*/ 1160 w 1279"/>
                  <a:gd name="T19" fmla="*/ 70 h 249"/>
                  <a:gd name="T20" fmla="*/ 1182 w 1279"/>
                  <a:gd name="T21" fmla="*/ 80 h 249"/>
                  <a:gd name="T22" fmla="*/ 1203 w 1279"/>
                  <a:gd name="T23" fmla="*/ 89 h 249"/>
                  <a:gd name="T24" fmla="*/ 1221 w 1279"/>
                  <a:gd name="T25" fmla="*/ 99 h 249"/>
                  <a:gd name="T26" fmla="*/ 1238 w 1279"/>
                  <a:gd name="T27" fmla="*/ 110 h 249"/>
                  <a:gd name="T28" fmla="*/ 1251 w 1279"/>
                  <a:gd name="T29" fmla="*/ 122 h 249"/>
                  <a:gd name="T30" fmla="*/ 1262 w 1279"/>
                  <a:gd name="T31" fmla="*/ 131 h 249"/>
                  <a:gd name="T32" fmla="*/ 1272 w 1279"/>
                  <a:gd name="T33" fmla="*/ 142 h 249"/>
                  <a:gd name="T34" fmla="*/ 1278 w 1279"/>
                  <a:gd name="T35" fmla="*/ 154 h 249"/>
                  <a:gd name="T36" fmla="*/ 1279 w 1279"/>
                  <a:gd name="T37" fmla="*/ 161 h 249"/>
                  <a:gd name="T38" fmla="*/ 1279 w 1279"/>
                  <a:gd name="T39" fmla="*/ 171 h 249"/>
                  <a:gd name="T40" fmla="*/ 1278 w 1279"/>
                  <a:gd name="T41" fmla="*/ 179 h 249"/>
                  <a:gd name="T42" fmla="*/ 1276 w 1279"/>
                  <a:gd name="T43" fmla="*/ 188 h 249"/>
                  <a:gd name="T44" fmla="*/ 1272 w 1279"/>
                  <a:gd name="T45" fmla="*/ 196 h 249"/>
                  <a:gd name="T46" fmla="*/ 1268 w 1279"/>
                  <a:gd name="T47" fmla="*/ 203 h 249"/>
                  <a:gd name="T48" fmla="*/ 1262 w 1279"/>
                  <a:gd name="T49" fmla="*/ 211 h 249"/>
                  <a:gd name="T50" fmla="*/ 1257 w 1279"/>
                  <a:gd name="T51" fmla="*/ 218 h 249"/>
                  <a:gd name="T52" fmla="*/ 1251 w 1279"/>
                  <a:gd name="T53" fmla="*/ 224 h 249"/>
                  <a:gd name="T54" fmla="*/ 1245 w 1279"/>
                  <a:gd name="T55" fmla="*/ 230 h 249"/>
                  <a:gd name="T56" fmla="*/ 1240 w 1279"/>
                  <a:gd name="T57" fmla="*/ 234 h 249"/>
                  <a:gd name="T58" fmla="*/ 1234 w 1279"/>
                  <a:gd name="T59" fmla="*/ 239 h 249"/>
                  <a:gd name="T60" fmla="*/ 1226 w 1279"/>
                  <a:gd name="T61" fmla="*/ 245 h 249"/>
                  <a:gd name="T62" fmla="*/ 1224 w 1279"/>
                  <a:gd name="T63" fmla="*/ 249 h 249"/>
                  <a:gd name="T64" fmla="*/ 6 w 1279"/>
                  <a:gd name="T65" fmla="*/ 127 h 249"/>
                  <a:gd name="T66" fmla="*/ 0 w 1279"/>
                  <a:gd name="T67" fmla="*/ 0 h 249"/>
                  <a:gd name="T68" fmla="*/ 0 w 1279"/>
                  <a:gd name="T69" fmla="*/ 0 h 249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1279"/>
                  <a:gd name="T106" fmla="*/ 0 h 249"/>
                  <a:gd name="T107" fmla="*/ 1279 w 1279"/>
                  <a:gd name="T108" fmla="*/ 249 h 249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1279" h="249">
                    <a:moveTo>
                      <a:pt x="0" y="0"/>
                    </a:moveTo>
                    <a:lnTo>
                      <a:pt x="890" y="9"/>
                    </a:lnTo>
                    <a:lnTo>
                      <a:pt x="930" y="13"/>
                    </a:lnTo>
                    <a:lnTo>
                      <a:pt x="970" y="21"/>
                    </a:lnTo>
                    <a:lnTo>
                      <a:pt x="1006" y="26"/>
                    </a:lnTo>
                    <a:lnTo>
                      <a:pt x="1042" y="36"/>
                    </a:lnTo>
                    <a:lnTo>
                      <a:pt x="1074" y="42"/>
                    </a:lnTo>
                    <a:lnTo>
                      <a:pt x="1105" y="51"/>
                    </a:lnTo>
                    <a:lnTo>
                      <a:pt x="1133" y="59"/>
                    </a:lnTo>
                    <a:lnTo>
                      <a:pt x="1160" y="70"/>
                    </a:lnTo>
                    <a:lnTo>
                      <a:pt x="1182" y="80"/>
                    </a:lnTo>
                    <a:lnTo>
                      <a:pt x="1203" y="89"/>
                    </a:lnTo>
                    <a:lnTo>
                      <a:pt x="1221" y="99"/>
                    </a:lnTo>
                    <a:lnTo>
                      <a:pt x="1238" y="110"/>
                    </a:lnTo>
                    <a:lnTo>
                      <a:pt x="1251" y="122"/>
                    </a:lnTo>
                    <a:lnTo>
                      <a:pt x="1262" y="131"/>
                    </a:lnTo>
                    <a:lnTo>
                      <a:pt x="1272" y="142"/>
                    </a:lnTo>
                    <a:lnTo>
                      <a:pt x="1278" y="154"/>
                    </a:lnTo>
                    <a:lnTo>
                      <a:pt x="1279" y="161"/>
                    </a:lnTo>
                    <a:lnTo>
                      <a:pt x="1279" y="171"/>
                    </a:lnTo>
                    <a:lnTo>
                      <a:pt x="1278" y="179"/>
                    </a:lnTo>
                    <a:lnTo>
                      <a:pt x="1276" y="188"/>
                    </a:lnTo>
                    <a:lnTo>
                      <a:pt x="1272" y="196"/>
                    </a:lnTo>
                    <a:lnTo>
                      <a:pt x="1268" y="203"/>
                    </a:lnTo>
                    <a:lnTo>
                      <a:pt x="1262" y="211"/>
                    </a:lnTo>
                    <a:lnTo>
                      <a:pt x="1257" y="218"/>
                    </a:lnTo>
                    <a:lnTo>
                      <a:pt x="1251" y="224"/>
                    </a:lnTo>
                    <a:lnTo>
                      <a:pt x="1245" y="230"/>
                    </a:lnTo>
                    <a:lnTo>
                      <a:pt x="1240" y="234"/>
                    </a:lnTo>
                    <a:lnTo>
                      <a:pt x="1234" y="239"/>
                    </a:lnTo>
                    <a:lnTo>
                      <a:pt x="1226" y="245"/>
                    </a:lnTo>
                    <a:lnTo>
                      <a:pt x="1224" y="249"/>
                    </a:lnTo>
                    <a:lnTo>
                      <a:pt x="6" y="12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CCCC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364" name="Freeform 246"/>
              <p:cNvSpPr>
                <a:spLocks/>
              </p:cNvSpPr>
              <p:nvPr/>
            </p:nvSpPr>
            <p:spPr bwMode="auto">
              <a:xfrm>
                <a:off x="3960" y="3245"/>
                <a:ext cx="692" cy="80"/>
              </a:xfrm>
              <a:custGeom>
                <a:avLst/>
                <a:gdLst>
                  <a:gd name="T0" fmla="*/ 9 w 1201"/>
                  <a:gd name="T1" fmla="*/ 0 h 140"/>
                  <a:gd name="T2" fmla="*/ 79 w 1201"/>
                  <a:gd name="T3" fmla="*/ 0 h 140"/>
                  <a:gd name="T4" fmla="*/ 205 w 1201"/>
                  <a:gd name="T5" fmla="*/ 0 h 140"/>
                  <a:gd name="T6" fmla="*/ 364 w 1201"/>
                  <a:gd name="T7" fmla="*/ 4 h 140"/>
                  <a:gd name="T8" fmla="*/ 543 w 1201"/>
                  <a:gd name="T9" fmla="*/ 7 h 140"/>
                  <a:gd name="T10" fmla="*/ 720 w 1201"/>
                  <a:gd name="T11" fmla="*/ 13 h 140"/>
                  <a:gd name="T12" fmla="*/ 876 w 1201"/>
                  <a:gd name="T13" fmla="*/ 23 h 140"/>
                  <a:gd name="T14" fmla="*/ 994 w 1201"/>
                  <a:gd name="T15" fmla="*/ 34 h 140"/>
                  <a:gd name="T16" fmla="*/ 1062 w 1201"/>
                  <a:gd name="T17" fmla="*/ 49 h 140"/>
                  <a:gd name="T18" fmla="*/ 1110 w 1201"/>
                  <a:gd name="T19" fmla="*/ 66 h 140"/>
                  <a:gd name="T20" fmla="*/ 1144 w 1201"/>
                  <a:gd name="T21" fmla="*/ 82 h 140"/>
                  <a:gd name="T22" fmla="*/ 1170 w 1201"/>
                  <a:gd name="T23" fmla="*/ 99 h 140"/>
                  <a:gd name="T24" fmla="*/ 1186 w 1201"/>
                  <a:gd name="T25" fmla="*/ 112 h 140"/>
                  <a:gd name="T26" fmla="*/ 1193 w 1201"/>
                  <a:gd name="T27" fmla="*/ 123 h 140"/>
                  <a:gd name="T28" fmla="*/ 1199 w 1201"/>
                  <a:gd name="T29" fmla="*/ 137 h 140"/>
                  <a:gd name="T30" fmla="*/ 1144 w 1201"/>
                  <a:gd name="T31" fmla="*/ 140 h 140"/>
                  <a:gd name="T32" fmla="*/ 1138 w 1201"/>
                  <a:gd name="T33" fmla="*/ 137 h 140"/>
                  <a:gd name="T34" fmla="*/ 1121 w 1201"/>
                  <a:gd name="T35" fmla="*/ 127 h 140"/>
                  <a:gd name="T36" fmla="*/ 1085 w 1201"/>
                  <a:gd name="T37" fmla="*/ 116 h 140"/>
                  <a:gd name="T38" fmla="*/ 1035 w 1201"/>
                  <a:gd name="T39" fmla="*/ 102 h 140"/>
                  <a:gd name="T40" fmla="*/ 963 w 1201"/>
                  <a:gd name="T41" fmla="*/ 83 h 140"/>
                  <a:gd name="T42" fmla="*/ 872 w 1201"/>
                  <a:gd name="T43" fmla="*/ 68 h 140"/>
                  <a:gd name="T44" fmla="*/ 754 w 1201"/>
                  <a:gd name="T45" fmla="*/ 53 h 140"/>
                  <a:gd name="T46" fmla="*/ 612 w 1201"/>
                  <a:gd name="T47" fmla="*/ 40 h 140"/>
                  <a:gd name="T48" fmla="*/ 465 w 1201"/>
                  <a:gd name="T49" fmla="*/ 30 h 140"/>
                  <a:gd name="T50" fmla="*/ 338 w 1201"/>
                  <a:gd name="T51" fmla="*/ 23 h 140"/>
                  <a:gd name="T52" fmla="*/ 231 w 1201"/>
                  <a:gd name="T53" fmla="*/ 21 h 140"/>
                  <a:gd name="T54" fmla="*/ 148 w 1201"/>
                  <a:gd name="T55" fmla="*/ 21 h 140"/>
                  <a:gd name="T56" fmla="*/ 81 w 1201"/>
                  <a:gd name="T57" fmla="*/ 21 h 140"/>
                  <a:gd name="T58" fmla="*/ 36 w 1201"/>
                  <a:gd name="T59" fmla="*/ 23 h 140"/>
                  <a:gd name="T60" fmla="*/ 7 w 1201"/>
                  <a:gd name="T61" fmla="*/ 23 h 140"/>
                  <a:gd name="T62" fmla="*/ 0 w 1201"/>
                  <a:gd name="T63" fmla="*/ 24 h 140"/>
                  <a:gd name="T64" fmla="*/ 0 w 1201"/>
                  <a:gd name="T65" fmla="*/ 0 h 140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1201"/>
                  <a:gd name="T100" fmla="*/ 0 h 140"/>
                  <a:gd name="T101" fmla="*/ 1201 w 1201"/>
                  <a:gd name="T102" fmla="*/ 140 h 140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1201" h="140">
                    <a:moveTo>
                      <a:pt x="0" y="0"/>
                    </a:moveTo>
                    <a:lnTo>
                      <a:pt x="9" y="0"/>
                    </a:lnTo>
                    <a:lnTo>
                      <a:pt x="36" y="0"/>
                    </a:lnTo>
                    <a:lnTo>
                      <a:pt x="79" y="0"/>
                    </a:lnTo>
                    <a:lnTo>
                      <a:pt x="136" y="0"/>
                    </a:lnTo>
                    <a:lnTo>
                      <a:pt x="205" y="0"/>
                    </a:lnTo>
                    <a:lnTo>
                      <a:pt x="281" y="2"/>
                    </a:lnTo>
                    <a:lnTo>
                      <a:pt x="364" y="4"/>
                    </a:lnTo>
                    <a:lnTo>
                      <a:pt x="454" y="5"/>
                    </a:lnTo>
                    <a:lnTo>
                      <a:pt x="543" y="7"/>
                    </a:lnTo>
                    <a:lnTo>
                      <a:pt x="632" y="9"/>
                    </a:lnTo>
                    <a:lnTo>
                      <a:pt x="720" y="13"/>
                    </a:lnTo>
                    <a:lnTo>
                      <a:pt x="802" y="19"/>
                    </a:lnTo>
                    <a:lnTo>
                      <a:pt x="876" y="23"/>
                    </a:lnTo>
                    <a:lnTo>
                      <a:pt x="940" y="28"/>
                    </a:lnTo>
                    <a:lnTo>
                      <a:pt x="994" y="34"/>
                    </a:lnTo>
                    <a:lnTo>
                      <a:pt x="1034" y="43"/>
                    </a:lnTo>
                    <a:lnTo>
                      <a:pt x="1062" y="49"/>
                    </a:lnTo>
                    <a:lnTo>
                      <a:pt x="1087" y="59"/>
                    </a:lnTo>
                    <a:lnTo>
                      <a:pt x="1110" y="66"/>
                    </a:lnTo>
                    <a:lnTo>
                      <a:pt x="1129" y="74"/>
                    </a:lnTo>
                    <a:lnTo>
                      <a:pt x="1144" y="82"/>
                    </a:lnTo>
                    <a:lnTo>
                      <a:pt x="1159" y="91"/>
                    </a:lnTo>
                    <a:lnTo>
                      <a:pt x="1170" y="99"/>
                    </a:lnTo>
                    <a:lnTo>
                      <a:pt x="1180" y="106"/>
                    </a:lnTo>
                    <a:lnTo>
                      <a:pt x="1186" y="112"/>
                    </a:lnTo>
                    <a:lnTo>
                      <a:pt x="1189" y="120"/>
                    </a:lnTo>
                    <a:lnTo>
                      <a:pt x="1193" y="123"/>
                    </a:lnTo>
                    <a:lnTo>
                      <a:pt x="1197" y="129"/>
                    </a:lnTo>
                    <a:lnTo>
                      <a:pt x="1199" y="137"/>
                    </a:lnTo>
                    <a:lnTo>
                      <a:pt x="1201" y="140"/>
                    </a:lnTo>
                    <a:lnTo>
                      <a:pt x="1144" y="140"/>
                    </a:lnTo>
                    <a:lnTo>
                      <a:pt x="1142" y="139"/>
                    </a:lnTo>
                    <a:lnTo>
                      <a:pt x="1138" y="137"/>
                    </a:lnTo>
                    <a:lnTo>
                      <a:pt x="1130" y="133"/>
                    </a:lnTo>
                    <a:lnTo>
                      <a:pt x="1121" y="127"/>
                    </a:lnTo>
                    <a:lnTo>
                      <a:pt x="1104" y="121"/>
                    </a:lnTo>
                    <a:lnTo>
                      <a:pt x="1085" y="116"/>
                    </a:lnTo>
                    <a:lnTo>
                      <a:pt x="1062" y="108"/>
                    </a:lnTo>
                    <a:lnTo>
                      <a:pt x="1035" y="102"/>
                    </a:lnTo>
                    <a:lnTo>
                      <a:pt x="1001" y="93"/>
                    </a:lnTo>
                    <a:lnTo>
                      <a:pt x="963" y="83"/>
                    </a:lnTo>
                    <a:lnTo>
                      <a:pt x="920" y="76"/>
                    </a:lnTo>
                    <a:lnTo>
                      <a:pt x="872" y="68"/>
                    </a:lnTo>
                    <a:lnTo>
                      <a:pt x="815" y="61"/>
                    </a:lnTo>
                    <a:lnTo>
                      <a:pt x="754" y="53"/>
                    </a:lnTo>
                    <a:lnTo>
                      <a:pt x="686" y="45"/>
                    </a:lnTo>
                    <a:lnTo>
                      <a:pt x="612" y="40"/>
                    </a:lnTo>
                    <a:lnTo>
                      <a:pt x="534" y="34"/>
                    </a:lnTo>
                    <a:lnTo>
                      <a:pt x="465" y="30"/>
                    </a:lnTo>
                    <a:lnTo>
                      <a:pt x="399" y="24"/>
                    </a:lnTo>
                    <a:lnTo>
                      <a:pt x="338" y="23"/>
                    </a:lnTo>
                    <a:lnTo>
                      <a:pt x="283" y="21"/>
                    </a:lnTo>
                    <a:lnTo>
                      <a:pt x="231" y="21"/>
                    </a:lnTo>
                    <a:lnTo>
                      <a:pt x="186" y="19"/>
                    </a:lnTo>
                    <a:lnTo>
                      <a:pt x="148" y="21"/>
                    </a:lnTo>
                    <a:lnTo>
                      <a:pt x="112" y="21"/>
                    </a:lnTo>
                    <a:lnTo>
                      <a:pt x="81" y="21"/>
                    </a:lnTo>
                    <a:lnTo>
                      <a:pt x="55" y="21"/>
                    </a:lnTo>
                    <a:lnTo>
                      <a:pt x="36" y="23"/>
                    </a:lnTo>
                    <a:lnTo>
                      <a:pt x="19" y="23"/>
                    </a:lnTo>
                    <a:lnTo>
                      <a:pt x="7" y="23"/>
                    </a:lnTo>
                    <a:lnTo>
                      <a:pt x="1" y="24"/>
                    </a:lnTo>
                    <a:lnTo>
                      <a:pt x="0" y="2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365" name="Freeform 247"/>
              <p:cNvSpPr>
                <a:spLocks/>
              </p:cNvSpPr>
              <p:nvPr/>
            </p:nvSpPr>
            <p:spPr bwMode="auto">
              <a:xfrm>
                <a:off x="3956" y="3447"/>
                <a:ext cx="172" cy="339"/>
              </a:xfrm>
              <a:custGeom>
                <a:avLst/>
                <a:gdLst>
                  <a:gd name="T0" fmla="*/ 0 w 296"/>
                  <a:gd name="T1" fmla="*/ 0 h 592"/>
                  <a:gd name="T2" fmla="*/ 127 w 296"/>
                  <a:gd name="T3" fmla="*/ 33 h 592"/>
                  <a:gd name="T4" fmla="*/ 127 w 296"/>
                  <a:gd name="T5" fmla="*/ 35 h 592"/>
                  <a:gd name="T6" fmla="*/ 129 w 296"/>
                  <a:gd name="T7" fmla="*/ 38 h 592"/>
                  <a:gd name="T8" fmla="*/ 133 w 296"/>
                  <a:gd name="T9" fmla="*/ 44 h 592"/>
                  <a:gd name="T10" fmla="*/ 137 w 296"/>
                  <a:gd name="T11" fmla="*/ 52 h 592"/>
                  <a:gd name="T12" fmla="*/ 141 w 296"/>
                  <a:gd name="T13" fmla="*/ 61 h 592"/>
                  <a:gd name="T14" fmla="*/ 148 w 296"/>
                  <a:gd name="T15" fmla="*/ 75 h 592"/>
                  <a:gd name="T16" fmla="*/ 154 w 296"/>
                  <a:gd name="T17" fmla="*/ 86 h 592"/>
                  <a:gd name="T18" fmla="*/ 163 w 296"/>
                  <a:gd name="T19" fmla="*/ 101 h 592"/>
                  <a:gd name="T20" fmla="*/ 171 w 296"/>
                  <a:gd name="T21" fmla="*/ 114 h 592"/>
                  <a:gd name="T22" fmla="*/ 181 w 296"/>
                  <a:gd name="T23" fmla="*/ 130 h 592"/>
                  <a:gd name="T24" fmla="*/ 190 w 296"/>
                  <a:gd name="T25" fmla="*/ 143 h 592"/>
                  <a:gd name="T26" fmla="*/ 198 w 296"/>
                  <a:gd name="T27" fmla="*/ 158 h 592"/>
                  <a:gd name="T28" fmla="*/ 207 w 296"/>
                  <a:gd name="T29" fmla="*/ 172 h 592"/>
                  <a:gd name="T30" fmla="*/ 215 w 296"/>
                  <a:gd name="T31" fmla="*/ 185 h 592"/>
                  <a:gd name="T32" fmla="*/ 224 w 296"/>
                  <a:gd name="T33" fmla="*/ 198 h 592"/>
                  <a:gd name="T34" fmla="*/ 234 w 296"/>
                  <a:gd name="T35" fmla="*/ 210 h 592"/>
                  <a:gd name="T36" fmla="*/ 239 w 296"/>
                  <a:gd name="T37" fmla="*/ 217 h 592"/>
                  <a:gd name="T38" fmla="*/ 245 w 296"/>
                  <a:gd name="T39" fmla="*/ 227 h 592"/>
                  <a:gd name="T40" fmla="*/ 253 w 296"/>
                  <a:gd name="T41" fmla="*/ 234 h 592"/>
                  <a:gd name="T42" fmla="*/ 258 w 296"/>
                  <a:gd name="T43" fmla="*/ 242 h 592"/>
                  <a:gd name="T44" fmla="*/ 264 w 296"/>
                  <a:gd name="T45" fmla="*/ 248 h 592"/>
                  <a:gd name="T46" fmla="*/ 270 w 296"/>
                  <a:gd name="T47" fmla="*/ 253 h 592"/>
                  <a:gd name="T48" fmla="*/ 274 w 296"/>
                  <a:gd name="T49" fmla="*/ 259 h 592"/>
                  <a:gd name="T50" fmla="*/ 279 w 296"/>
                  <a:gd name="T51" fmla="*/ 265 h 592"/>
                  <a:gd name="T52" fmla="*/ 285 w 296"/>
                  <a:gd name="T53" fmla="*/ 270 h 592"/>
                  <a:gd name="T54" fmla="*/ 293 w 296"/>
                  <a:gd name="T55" fmla="*/ 274 h 592"/>
                  <a:gd name="T56" fmla="*/ 295 w 296"/>
                  <a:gd name="T57" fmla="*/ 278 h 592"/>
                  <a:gd name="T58" fmla="*/ 296 w 296"/>
                  <a:gd name="T59" fmla="*/ 280 h 592"/>
                  <a:gd name="T60" fmla="*/ 295 w 296"/>
                  <a:gd name="T61" fmla="*/ 574 h 592"/>
                  <a:gd name="T62" fmla="*/ 4 w 296"/>
                  <a:gd name="T63" fmla="*/ 592 h 592"/>
                  <a:gd name="T64" fmla="*/ 0 w 296"/>
                  <a:gd name="T65" fmla="*/ 0 h 592"/>
                  <a:gd name="T66" fmla="*/ 0 w 296"/>
                  <a:gd name="T67" fmla="*/ 0 h 592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296"/>
                  <a:gd name="T103" fmla="*/ 0 h 592"/>
                  <a:gd name="T104" fmla="*/ 296 w 296"/>
                  <a:gd name="T105" fmla="*/ 592 h 592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296" h="592">
                    <a:moveTo>
                      <a:pt x="0" y="0"/>
                    </a:moveTo>
                    <a:lnTo>
                      <a:pt x="127" y="33"/>
                    </a:lnTo>
                    <a:lnTo>
                      <a:pt x="127" y="35"/>
                    </a:lnTo>
                    <a:lnTo>
                      <a:pt x="129" y="38"/>
                    </a:lnTo>
                    <a:lnTo>
                      <a:pt x="133" y="44"/>
                    </a:lnTo>
                    <a:lnTo>
                      <a:pt x="137" y="52"/>
                    </a:lnTo>
                    <a:lnTo>
                      <a:pt x="141" y="61"/>
                    </a:lnTo>
                    <a:lnTo>
                      <a:pt x="148" y="75"/>
                    </a:lnTo>
                    <a:lnTo>
                      <a:pt x="154" y="86"/>
                    </a:lnTo>
                    <a:lnTo>
                      <a:pt x="163" y="101"/>
                    </a:lnTo>
                    <a:lnTo>
                      <a:pt x="171" y="114"/>
                    </a:lnTo>
                    <a:lnTo>
                      <a:pt x="181" y="130"/>
                    </a:lnTo>
                    <a:lnTo>
                      <a:pt x="190" y="143"/>
                    </a:lnTo>
                    <a:lnTo>
                      <a:pt x="198" y="158"/>
                    </a:lnTo>
                    <a:lnTo>
                      <a:pt x="207" y="172"/>
                    </a:lnTo>
                    <a:lnTo>
                      <a:pt x="215" y="185"/>
                    </a:lnTo>
                    <a:lnTo>
                      <a:pt x="224" y="198"/>
                    </a:lnTo>
                    <a:lnTo>
                      <a:pt x="234" y="210"/>
                    </a:lnTo>
                    <a:lnTo>
                      <a:pt x="239" y="217"/>
                    </a:lnTo>
                    <a:lnTo>
                      <a:pt x="245" y="227"/>
                    </a:lnTo>
                    <a:lnTo>
                      <a:pt x="253" y="234"/>
                    </a:lnTo>
                    <a:lnTo>
                      <a:pt x="258" y="242"/>
                    </a:lnTo>
                    <a:lnTo>
                      <a:pt x="264" y="248"/>
                    </a:lnTo>
                    <a:lnTo>
                      <a:pt x="270" y="253"/>
                    </a:lnTo>
                    <a:lnTo>
                      <a:pt x="274" y="259"/>
                    </a:lnTo>
                    <a:lnTo>
                      <a:pt x="279" y="265"/>
                    </a:lnTo>
                    <a:lnTo>
                      <a:pt x="285" y="270"/>
                    </a:lnTo>
                    <a:lnTo>
                      <a:pt x="293" y="274"/>
                    </a:lnTo>
                    <a:lnTo>
                      <a:pt x="295" y="278"/>
                    </a:lnTo>
                    <a:lnTo>
                      <a:pt x="296" y="280"/>
                    </a:lnTo>
                    <a:lnTo>
                      <a:pt x="295" y="574"/>
                    </a:lnTo>
                    <a:lnTo>
                      <a:pt x="4" y="59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CB8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366" name="Freeform 248"/>
              <p:cNvSpPr>
                <a:spLocks/>
              </p:cNvSpPr>
              <p:nvPr/>
            </p:nvSpPr>
            <p:spPr bwMode="auto">
              <a:xfrm>
                <a:off x="4116" y="2717"/>
                <a:ext cx="1406" cy="492"/>
              </a:xfrm>
              <a:custGeom>
                <a:avLst/>
                <a:gdLst>
                  <a:gd name="T0" fmla="*/ 607 w 2447"/>
                  <a:gd name="T1" fmla="*/ 855 h 855"/>
                  <a:gd name="T2" fmla="*/ 2447 w 2447"/>
                  <a:gd name="T3" fmla="*/ 0 h 855"/>
                  <a:gd name="T4" fmla="*/ 1924 w 2447"/>
                  <a:gd name="T5" fmla="*/ 13 h 855"/>
                  <a:gd name="T6" fmla="*/ 540 w 2447"/>
                  <a:gd name="T7" fmla="*/ 779 h 855"/>
                  <a:gd name="T8" fmla="*/ 527 w 2447"/>
                  <a:gd name="T9" fmla="*/ 775 h 855"/>
                  <a:gd name="T10" fmla="*/ 516 w 2447"/>
                  <a:gd name="T11" fmla="*/ 773 h 855"/>
                  <a:gd name="T12" fmla="*/ 500 w 2447"/>
                  <a:gd name="T13" fmla="*/ 768 h 855"/>
                  <a:gd name="T14" fmla="*/ 485 w 2447"/>
                  <a:gd name="T15" fmla="*/ 764 h 855"/>
                  <a:gd name="T16" fmla="*/ 468 w 2447"/>
                  <a:gd name="T17" fmla="*/ 758 h 855"/>
                  <a:gd name="T18" fmla="*/ 451 w 2447"/>
                  <a:gd name="T19" fmla="*/ 750 h 855"/>
                  <a:gd name="T20" fmla="*/ 432 w 2447"/>
                  <a:gd name="T21" fmla="*/ 743 h 855"/>
                  <a:gd name="T22" fmla="*/ 415 w 2447"/>
                  <a:gd name="T23" fmla="*/ 733 h 855"/>
                  <a:gd name="T24" fmla="*/ 396 w 2447"/>
                  <a:gd name="T25" fmla="*/ 720 h 855"/>
                  <a:gd name="T26" fmla="*/ 377 w 2447"/>
                  <a:gd name="T27" fmla="*/ 707 h 855"/>
                  <a:gd name="T28" fmla="*/ 358 w 2447"/>
                  <a:gd name="T29" fmla="*/ 692 h 855"/>
                  <a:gd name="T30" fmla="*/ 341 w 2447"/>
                  <a:gd name="T31" fmla="*/ 676 h 855"/>
                  <a:gd name="T32" fmla="*/ 324 w 2447"/>
                  <a:gd name="T33" fmla="*/ 657 h 855"/>
                  <a:gd name="T34" fmla="*/ 308 w 2447"/>
                  <a:gd name="T35" fmla="*/ 636 h 855"/>
                  <a:gd name="T36" fmla="*/ 293 w 2447"/>
                  <a:gd name="T37" fmla="*/ 614 h 855"/>
                  <a:gd name="T38" fmla="*/ 280 w 2447"/>
                  <a:gd name="T39" fmla="*/ 589 h 855"/>
                  <a:gd name="T40" fmla="*/ 263 w 2447"/>
                  <a:gd name="T41" fmla="*/ 553 h 855"/>
                  <a:gd name="T42" fmla="*/ 248 w 2447"/>
                  <a:gd name="T43" fmla="*/ 515 h 855"/>
                  <a:gd name="T44" fmla="*/ 232 w 2447"/>
                  <a:gd name="T45" fmla="*/ 475 h 855"/>
                  <a:gd name="T46" fmla="*/ 219 w 2447"/>
                  <a:gd name="T47" fmla="*/ 435 h 855"/>
                  <a:gd name="T48" fmla="*/ 206 w 2447"/>
                  <a:gd name="T49" fmla="*/ 391 h 855"/>
                  <a:gd name="T50" fmla="*/ 192 w 2447"/>
                  <a:gd name="T51" fmla="*/ 349 h 855"/>
                  <a:gd name="T52" fmla="*/ 181 w 2447"/>
                  <a:gd name="T53" fmla="*/ 308 h 855"/>
                  <a:gd name="T54" fmla="*/ 170 w 2447"/>
                  <a:gd name="T55" fmla="*/ 268 h 855"/>
                  <a:gd name="T56" fmla="*/ 156 w 2447"/>
                  <a:gd name="T57" fmla="*/ 226 h 855"/>
                  <a:gd name="T58" fmla="*/ 147 w 2447"/>
                  <a:gd name="T59" fmla="*/ 190 h 855"/>
                  <a:gd name="T60" fmla="*/ 135 w 2447"/>
                  <a:gd name="T61" fmla="*/ 157 h 855"/>
                  <a:gd name="T62" fmla="*/ 126 w 2447"/>
                  <a:gd name="T63" fmla="*/ 127 h 855"/>
                  <a:gd name="T64" fmla="*/ 116 w 2447"/>
                  <a:gd name="T65" fmla="*/ 99 h 855"/>
                  <a:gd name="T66" fmla="*/ 109 w 2447"/>
                  <a:gd name="T67" fmla="*/ 76 h 855"/>
                  <a:gd name="T68" fmla="*/ 99 w 2447"/>
                  <a:gd name="T69" fmla="*/ 57 h 855"/>
                  <a:gd name="T70" fmla="*/ 92 w 2447"/>
                  <a:gd name="T71" fmla="*/ 45 h 855"/>
                  <a:gd name="T72" fmla="*/ 82 w 2447"/>
                  <a:gd name="T73" fmla="*/ 36 h 855"/>
                  <a:gd name="T74" fmla="*/ 75 w 2447"/>
                  <a:gd name="T75" fmla="*/ 28 h 855"/>
                  <a:gd name="T76" fmla="*/ 67 w 2447"/>
                  <a:gd name="T77" fmla="*/ 22 h 855"/>
                  <a:gd name="T78" fmla="*/ 59 w 2447"/>
                  <a:gd name="T79" fmla="*/ 19 h 855"/>
                  <a:gd name="T80" fmla="*/ 52 w 2447"/>
                  <a:gd name="T81" fmla="*/ 15 h 855"/>
                  <a:gd name="T82" fmla="*/ 44 w 2447"/>
                  <a:gd name="T83" fmla="*/ 11 h 855"/>
                  <a:gd name="T84" fmla="*/ 38 w 2447"/>
                  <a:gd name="T85" fmla="*/ 9 h 855"/>
                  <a:gd name="T86" fmla="*/ 33 w 2447"/>
                  <a:gd name="T87" fmla="*/ 9 h 855"/>
                  <a:gd name="T88" fmla="*/ 25 w 2447"/>
                  <a:gd name="T89" fmla="*/ 7 h 855"/>
                  <a:gd name="T90" fmla="*/ 21 w 2447"/>
                  <a:gd name="T91" fmla="*/ 7 h 855"/>
                  <a:gd name="T92" fmla="*/ 16 w 2447"/>
                  <a:gd name="T93" fmla="*/ 7 h 855"/>
                  <a:gd name="T94" fmla="*/ 12 w 2447"/>
                  <a:gd name="T95" fmla="*/ 9 h 855"/>
                  <a:gd name="T96" fmla="*/ 8 w 2447"/>
                  <a:gd name="T97" fmla="*/ 11 h 855"/>
                  <a:gd name="T98" fmla="*/ 6 w 2447"/>
                  <a:gd name="T99" fmla="*/ 13 h 855"/>
                  <a:gd name="T100" fmla="*/ 0 w 2447"/>
                  <a:gd name="T101" fmla="*/ 844 h 855"/>
                  <a:gd name="T102" fmla="*/ 607 w 2447"/>
                  <a:gd name="T103" fmla="*/ 855 h 855"/>
                  <a:gd name="T104" fmla="*/ 607 w 2447"/>
                  <a:gd name="T105" fmla="*/ 855 h 855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2447"/>
                  <a:gd name="T160" fmla="*/ 0 h 855"/>
                  <a:gd name="T161" fmla="*/ 2447 w 2447"/>
                  <a:gd name="T162" fmla="*/ 855 h 855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2447" h="855">
                    <a:moveTo>
                      <a:pt x="607" y="855"/>
                    </a:moveTo>
                    <a:lnTo>
                      <a:pt x="2447" y="0"/>
                    </a:lnTo>
                    <a:lnTo>
                      <a:pt x="1924" y="13"/>
                    </a:lnTo>
                    <a:lnTo>
                      <a:pt x="540" y="779"/>
                    </a:lnTo>
                    <a:lnTo>
                      <a:pt x="527" y="775"/>
                    </a:lnTo>
                    <a:lnTo>
                      <a:pt x="516" y="773"/>
                    </a:lnTo>
                    <a:lnTo>
                      <a:pt x="500" y="768"/>
                    </a:lnTo>
                    <a:lnTo>
                      <a:pt x="485" y="764"/>
                    </a:lnTo>
                    <a:lnTo>
                      <a:pt x="468" y="758"/>
                    </a:lnTo>
                    <a:lnTo>
                      <a:pt x="451" y="750"/>
                    </a:lnTo>
                    <a:lnTo>
                      <a:pt x="432" y="743"/>
                    </a:lnTo>
                    <a:lnTo>
                      <a:pt x="415" y="733"/>
                    </a:lnTo>
                    <a:lnTo>
                      <a:pt x="396" y="720"/>
                    </a:lnTo>
                    <a:lnTo>
                      <a:pt x="377" y="707"/>
                    </a:lnTo>
                    <a:lnTo>
                      <a:pt x="358" y="692"/>
                    </a:lnTo>
                    <a:lnTo>
                      <a:pt x="341" y="676"/>
                    </a:lnTo>
                    <a:lnTo>
                      <a:pt x="324" y="657"/>
                    </a:lnTo>
                    <a:lnTo>
                      <a:pt x="308" y="636"/>
                    </a:lnTo>
                    <a:lnTo>
                      <a:pt x="293" y="614"/>
                    </a:lnTo>
                    <a:lnTo>
                      <a:pt x="280" y="589"/>
                    </a:lnTo>
                    <a:lnTo>
                      <a:pt x="263" y="553"/>
                    </a:lnTo>
                    <a:lnTo>
                      <a:pt x="248" y="515"/>
                    </a:lnTo>
                    <a:lnTo>
                      <a:pt x="232" y="475"/>
                    </a:lnTo>
                    <a:lnTo>
                      <a:pt x="219" y="435"/>
                    </a:lnTo>
                    <a:lnTo>
                      <a:pt x="206" y="391"/>
                    </a:lnTo>
                    <a:lnTo>
                      <a:pt x="192" y="349"/>
                    </a:lnTo>
                    <a:lnTo>
                      <a:pt x="181" y="308"/>
                    </a:lnTo>
                    <a:lnTo>
                      <a:pt x="170" y="268"/>
                    </a:lnTo>
                    <a:lnTo>
                      <a:pt x="156" y="226"/>
                    </a:lnTo>
                    <a:lnTo>
                      <a:pt x="147" y="190"/>
                    </a:lnTo>
                    <a:lnTo>
                      <a:pt x="135" y="157"/>
                    </a:lnTo>
                    <a:lnTo>
                      <a:pt x="126" y="127"/>
                    </a:lnTo>
                    <a:lnTo>
                      <a:pt x="116" y="99"/>
                    </a:lnTo>
                    <a:lnTo>
                      <a:pt x="109" y="76"/>
                    </a:lnTo>
                    <a:lnTo>
                      <a:pt x="99" y="57"/>
                    </a:lnTo>
                    <a:lnTo>
                      <a:pt x="92" y="45"/>
                    </a:lnTo>
                    <a:lnTo>
                      <a:pt x="82" y="36"/>
                    </a:lnTo>
                    <a:lnTo>
                      <a:pt x="75" y="28"/>
                    </a:lnTo>
                    <a:lnTo>
                      <a:pt x="67" y="22"/>
                    </a:lnTo>
                    <a:lnTo>
                      <a:pt x="59" y="19"/>
                    </a:lnTo>
                    <a:lnTo>
                      <a:pt x="52" y="15"/>
                    </a:lnTo>
                    <a:lnTo>
                      <a:pt x="44" y="11"/>
                    </a:lnTo>
                    <a:lnTo>
                      <a:pt x="38" y="9"/>
                    </a:lnTo>
                    <a:lnTo>
                      <a:pt x="33" y="9"/>
                    </a:lnTo>
                    <a:lnTo>
                      <a:pt x="25" y="7"/>
                    </a:lnTo>
                    <a:lnTo>
                      <a:pt x="21" y="7"/>
                    </a:lnTo>
                    <a:lnTo>
                      <a:pt x="16" y="7"/>
                    </a:lnTo>
                    <a:lnTo>
                      <a:pt x="12" y="9"/>
                    </a:lnTo>
                    <a:lnTo>
                      <a:pt x="8" y="11"/>
                    </a:lnTo>
                    <a:lnTo>
                      <a:pt x="6" y="13"/>
                    </a:lnTo>
                    <a:lnTo>
                      <a:pt x="0" y="844"/>
                    </a:lnTo>
                    <a:lnTo>
                      <a:pt x="607" y="855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367" name="Freeform 249"/>
              <p:cNvSpPr>
                <a:spLocks/>
              </p:cNvSpPr>
              <p:nvPr/>
            </p:nvSpPr>
            <p:spPr bwMode="auto">
              <a:xfrm>
                <a:off x="3954" y="3267"/>
                <a:ext cx="691" cy="108"/>
              </a:xfrm>
              <a:custGeom>
                <a:avLst/>
                <a:gdLst>
                  <a:gd name="T0" fmla="*/ 4 w 1203"/>
                  <a:gd name="T1" fmla="*/ 24 h 186"/>
                  <a:gd name="T2" fmla="*/ 52 w 1203"/>
                  <a:gd name="T3" fmla="*/ 0 h 186"/>
                  <a:gd name="T4" fmla="*/ 29 w 1203"/>
                  <a:gd name="T5" fmla="*/ 49 h 186"/>
                  <a:gd name="T6" fmla="*/ 101 w 1203"/>
                  <a:gd name="T7" fmla="*/ 0 h 186"/>
                  <a:gd name="T8" fmla="*/ 74 w 1203"/>
                  <a:gd name="T9" fmla="*/ 51 h 186"/>
                  <a:gd name="T10" fmla="*/ 154 w 1203"/>
                  <a:gd name="T11" fmla="*/ 5 h 186"/>
                  <a:gd name="T12" fmla="*/ 126 w 1203"/>
                  <a:gd name="T13" fmla="*/ 55 h 186"/>
                  <a:gd name="T14" fmla="*/ 206 w 1203"/>
                  <a:gd name="T15" fmla="*/ 5 h 186"/>
                  <a:gd name="T16" fmla="*/ 171 w 1203"/>
                  <a:gd name="T17" fmla="*/ 55 h 186"/>
                  <a:gd name="T18" fmla="*/ 257 w 1203"/>
                  <a:gd name="T19" fmla="*/ 19 h 186"/>
                  <a:gd name="T20" fmla="*/ 221 w 1203"/>
                  <a:gd name="T21" fmla="*/ 62 h 186"/>
                  <a:gd name="T22" fmla="*/ 323 w 1203"/>
                  <a:gd name="T23" fmla="*/ 24 h 186"/>
                  <a:gd name="T24" fmla="*/ 280 w 1203"/>
                  <a:gd name="T25" fmla="*/ 66 h 186"/>
                  <a:gd name="T26" fmla="*/ 382 w 1203"/>
                  <a:gd name="T27" fmla="*/ 26 h 186"/>
                  <a:gd name="T28" fmla="*/ 340 w 1203"/>
                  <a:gd name="T29" fmla="*/ 70 h 186"/>
                  <a:gd name="T30" fmla="*/ 439 w 1203"/>
                  <a:gd name="T31" fmla="*/ 28 h 186"/>
                  <a:gd name="T32" fmla="*/ 396 w 1203"/>
                  <a:gd name="T33" fmla="*/ 80 h 186"/>
                  <a:gd name="T34" fmla="*/ 500 w 1203"/>
                  <a:gd name="T35" fmla="*/ 40 h 186"/>
                  <a:gd name="T36" fmla="*/ 462 w 1203"/>
                  <a:gd name="T37" fmla="*/ 83 h 186"/>
                  <a:gd name="T38" fmla="*/ 561 w 1203"/>
                  <a:gd name="T39" fmla="*/ 43 h 186"/>
                  <a:gd name="T40" fmla="*/ 517 w 1203"/>
                  <a:gd name="T41" fmla="*/ 87 h 186"/>
                  <a:gd name="T42" fmla="*/ 633 w 1203"/>
                  <a:gd name="T43" fmla="*/ 49 h 186"/>
                  <a:gd name="T44" fmla="*/ 591 w 1203"/>
                  <a:gd name="T45" fmla="*/ 95 h 186"/>
                  <a:gd name="T46" fmla="*/ 704 w 1203"/>
                  <a:gd name="T47" fmla="*/ 61 h 186"/>
                  <a:gd name="T48" fmla="*/ 650 w 1203"/>
                  <a:gd name="T49" fmla="*/ 106 h 186"/>
                  <a:gd name="T50" fmla="*/ 762 w 1203"/>
                  <a:gd name="T51" fmla="*/ 70 h 186"/>
                  <a:gd name="T52" fmla="*/ 721 w 1203"/>
                  <a:gd name="T53" fmla="*/ 108 h 186"/>
                  <a:gd name="T54" fmla="*/ 837 w 1203"/>
                  <a:gd name="T55" fmla="*/ 74 h 186"/>
                  <a:gd name="T56" fmla="*/ 787 w 1203"/>
                  <a:gd name="T57" fmla="*/ 114 h 186"/>
                  <a:gd name="T58" fmla="*/ 897 w 1203"/>
                  <a:gd name="T59" fmla="*/ 80 h 186"/>
                  <a:gd name="T60" fmla="*/ 848 w 1203"/>
                  <a:gd name="T61" fmla="*/ 123 h 186"/>
                  <a:gd name="T62" fmla="*/ 945 w 1203"/>
                  <a:gd name="T63" fmla="*/ 89 h 186"/>
                  <a:gd name="T64" fmla="*/ 907 w 1203"/>
                  <a:gd name="T65" fmla="*/ 127 h 186"/>
                  <a:gd name="T66" fmla="*/ 994 w 1203"/>
                  <a:gd name="T67" fmla="*/ 100 h 186"/>
                  <a:gd name="T68" fmla="*/ 966 w 1203"/>
                  <a:gd name="T69" fmla="*/ 133 h 186"/>
                  <a:gd name="T70" fmla="*/ 1023 w 1203"/>
                  <a:gd name="T71" fmla="*/ 114 h 186"/>
                  <a:gd name="T72" fmla="*/ 1202 w 1203"/>
                  <a:gd name="T73" fmla="*/ 163 h 186"/>
                  <a:gd name="T74" fmla="*/ 1203 w 1203"/>
                  <a:gd name="T75" fmla="*/ 186 h 186"/>
                  <a:gd name="T76" fmla="*/ 0 w 1203"/>
                  <a:gd name="T77" fmla="*/ 87 h 186"/>
                  <a:gd name="T78" fmla="*/ 4 w 1203"/>
                  <a:gd name="T79" fmla="*/ 24 h 186"/>
                  <a:gd name="T80" fmla="*/ 4 w 1203"/>
                  <a:gd name="T81" fmla="*/ 24 h 18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1203"/>
                  <a:gd name="T124" fmla="*/ 0 h 186"/>
                  <a:gd name="T125" fmla="*/ 1203 w 1203"/>
                  <a:gd name="T126" fmla="*/ 186 h 186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1203" h="186">
                    <a:moveTo>
                      <a:pt x="4" y="24"/>
                    </a:moveTo>
                    <a:lnTo>
                      <a:pt x="52" y="0"/>
                    </a:lnTo>
                    <a:lnTo>
                      <a:pt x="29" y="49"/>
                    </a:lnTo>
                    <a:lnTo>
                      <a:pt x="101" y="0"/>
                    </a:lnTo>
                    <a:lnTo>
                      <a:pt x="74" y="51"/>
                    </a:lnTo>
                    <a:lnTo>
                      <a:pt x="154" y="5"/>
                    </a:lnTo>
                    <a:lnTo>
                      <a:pt x="126" y="55"/>
                    </a:lnTo>
                    <a:lnTo>
                      <a:pt x="206" y="5"/>
                    </a:lnTo>
                    <a:lnTo>
                      <a:pt x="171" y="55"/>
                    </a:lnTo>
                    <a:lnTo>
                      <a:pt x="257" y="19"/>
                    </a:lnTo>
                    <a:lnTo>
                      <a:pt x="221" y="62"/>
                    </a:lnTo>
                    <a:lnTo>
                      <a:pt x="323" y="24"/>
                    </a:lnTo>
                    <a:lnTo>
                      <a:pt x="280" y="66"/>
                    </a:lnTo>
                    <a:lnTo>
                      <a:pt x="382" y="26"/>
                    </a:lnTo>
                    <a:lnTo>
                      <a:pt x="340" y="70"/>
                    </a:lnTo>
                    <a:lnTo>
                      <a:pt x="439" y="28"/>
                    </a:lnTo>
                    <a:lnTo>
                      <a:pt x="396" y="80"/>
                    </a:lnTo>
                    <a:lnTo>
                      <a:pt x="500" y="40"/>
                    </a:lnTo>
                    <a:lnTo>
                      <a:pt x="462" y="83"/>
                    </a:lnTo>
                    <a:lnTo>
                      <a:pt x="561" y="43"/>
                    </a:lnTo>
                    <a:lnTo>
                      <a:pt x="517" y="87"/>
                    </a:lnTo>
                    <a:lnTo>
                      <a:pt x="633" y="49"/>
                    </a:lnTo>
                    <a:lnTo>
                      <a:pt x="591" y="95"/>
                    </a:lnTo>
                    <a:lnTo>
                      <a:pt x="704" y="61"/>
                    </a:lnTo>
                    <a:lnTo>
                      <a:pt x="650" y="106"/>
                    </a:lnTo>
                    <a:lnTo>
                      <a:pt x="762" y="70"/>
                    </a:lnTo>
                    <a:lnTo>
                      <a:pt x="721" y="108"/>
                    </a:lnTo>
                    <a:lnTo>
                      <a:pt x="837" y="74"/>
                    </a:lnTo>
                    <a:lnTo>
                      <a:pt x="787" y="114"/>
                    </a:lnTo>
                    <a:lnTo>
                      <a:pt x="897" y="80"/>
                    </a:lnTo>
                    <a:lnTo>
                      <a:pt x="848" y="123"/>
                    </a:lnTo>
                    <a:lnTo>
                      <a:pt x="945" y="89"/>
                    </a:lnTo>
                    <a:lnTo>
                      <a:pt x="907" y="127"/>
                    </a:lnTo>
                    <a:lnTo>
                      <a:pt x="994" y="100"/>
                    </a:lnTo>
                    <a:lnTo>
                      <a:pt x="966" y="133"/>
                    </a:lnTo>
                    <a:lnTo>
                      <a:pt x="1023" y="114"/>
                    </a:lnTo>
                    <a:lnTo>
                      <a:pt x="1202" y="163"/>
                    </a:lnTo>
                    <a:lnTo>
                      <a:pt x="1203" y="186"/>
                    </a:lnTo>
                    <a:lnTo>
                      <a:pt x="0" y="87"/>
                    </a:lnTo>
                    <a:lnTo>
                      <a:pt x="4" y="24"/>
                    </a:lnTo>
                    <a:close/>
                  </a:path>
                </a:pathLst>
              </a:custGeom>
              <a:solidFill>
                <a:srgbClr val="99999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368" name="Freeform 250"/>
              <p:cNvSpPr>
                <a:spLocks/>
              </p:cNvSpPr>
              <p:nvPr/>
            </p:nvSpPr>
            <p:spPr bwMode="auto">
              <a:xfrm>
                <a:off x="4451" y="2717"/>
                <a:ext cx="1120" cy="550"/>
              </a:xfrm>
              <a:custGeom>
                <a:avLst/>
                <a:gdLst>
                  <a:gd name="T0" fmla="*/ 0 w 1950"/>
                  <a:gd name="T1" fmla="*/ 855 h 958"/>
                  <a:gd name="T2" fmla="*/ 1811 w 1950"/>
                  <a:gd name="T3" fmla="*/ 3 h 958"/>
                  <a:gd name="T4" fmla="*/ 1950 w 1950"/>
                  <a:gd name="T5" fmla="*/ 0 h 958"/>
                  <a:gd name="T6" fmla="*/ 1933 w 1950"/>
                  <a:gd name="T7" fmla="*/ 517 h 958"/>
                  <a:gd name="T8" fmla="*/ 337 w 1950"/>
                  <a:gd name="T9" fmla="*/ 958 h 958"/>
                  <a:gd name="T10" fmla="*/ 316 w 1950"/>
                  <a:gd name="T11" fmla="*/ 948 h 958"/>
                  <a:gd name="T12" fmla="*/ 298 w 1950"/>
                  <a:gd name="T13" fmla="*/ 939 h 958"/>
                  <a:gd name="T14" fmla="*/ 279 w 1950"/>
                  <a:gd name="T15" fmla="*/ 931 h 958"/>
                  <a:gd name="T16" fmla="*/ 262 w 1950"/>
                  <a:gd name="T17" fmla="*/ 923 h 958"/>
                  <a:gd name="T18" fmla="*/ 247 w 1950"/>
                  <a:gd name="T19" fmla="*/ 914 h 958"/>
                  <a:gd name="T20" fmla="*/ 230 w 1950"/>
                  <a:gd name="T21" fmla="*/ 908 h 958"/>
                  <a:gd name="T22" fmla="*/ 215 w 1950"/>
                  <a:gd name="T23" fmla="*/ 903 h 958"/>
                  <a:gd name="T24" fmla="*/ 198 w 1950"/>
                  <a:gd name="T25" fmla="*/ 897 h 958"/>
                  <a:gd name="T26" fmla="*/ 179 w 1950"/>
                  <a:gd name="T27" fmla="*/ 891 h 958"/>
                  <a:gd name="T28" fmla="*/ 160 w 1950"/>
                  <a:gd name="T29" fmla="*/ 884 h 958"/>
                  <a:gd name="T30" fmla="*/ 139 w 1950"/>
                  <a:gd name="T31" fmla="*/ 878 h 958"/>
                  <a:gd name="T32" fmla="*/ 118 w 1950"/>
                  <a:gd name="T33" fmla="*/ 874 h 958"/>
                  <a:gd name="T34" fmla="*/ 91 w 1950"/>
                  <a:gd name="T35" fmla="*/ 868 h 958"/>
                  <a:gd name="T36" fmla="*/ 65 w 1950"/>
                  <a:gd name="T37" fmla="*/ 865 h 958"/>
                  <a:gd name="T38" fmla="*/ 32 w 1950"/>
                  <a:gd name="T39" fmla="*/ 859 h 958"/>
                  <a:gd name="T40" fmla="*/ 0 w 1950"/>
                  <a:gd name="T41" fmla="*/ 855 h 958"/>
                  <a:gd name="T42" fmla="*/ 0 w 1950"/>
                  <a:gd name="T43" fmla="*/ 855 h 958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w 1950"/>
                  <a:gd name="T67" fmla="*/ 0 h 958"/>
                  <a:gd name="T68" fmla="*/ 1950 w 1950"/>
                  <a:gd name="T69" fmla="*/ 958 h 958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T66" t="T67" r="T68" b="T69"/>
                <a:pathLst>
                  <a:path w="1950" h="958">
                    <a:moveTo>
                      <a:pt x="0" y="855"/>
                    </a:moveTo>
                    <a:lnTo>
                      <a:pt x="1811" y="3"/>
                    </a:lnTo>
                    <a:lnTo>
                      <a:pt x="1950" y="0"/>
                    </a:lnTo>
                    <a:lnTo>
                      <a:pt x="1933" y="517"/>
                    </a:lnTo>
                    <a:lnTo>
                      <a:pt x="337" y="958"/>
                    </a:lnTo>
                    <a:lnTo>
                      <a:pt x="316" y="948"/>
                    </a:lnTo>
                    <a:lnTo>
                      <a:pt x="298" y="939"/>
                    </a:lnTo>
                    <a:lnTo>
                      <a:pt x="279" y="931"/>
                    </a:lnTo>
                    <a:lnTo>
                      <a:pt x="262" y="923"/>
                    </a:lnTo>
                    <a:lnTo>
                      <a:pt x="247" y="914"/>
                    </a:lnTo>
                    <a:lnTo>
                      <a:pt x="230" y="908"/>
                    </a:lnTo>
                    <a:lnTo>
                      <a:pt x="215" y="903"/>
                    </a:lnTo>
                    <a:lnTo>
                      <a:pt x="198" y="897"/>
                    </a:lnTo>
                    <a:lnTo>
                      <a:pt x="179" y="891"/>
                    </a:lnTo>
                    <a:lnTo>
                      <a:pt x="160" y="884"/>
                    </a:lnTo>
                    <a:lnTo>
                      <a:pt x="139" y="878"/>
                    </a:lnTo>
                    <a:lnTo>
                      <a:pt x="118" y="874"/>
                    </a:lnTo>
                    <a:lnTo>
                      <a:pt x="91" y="868"/>
                    </a:lnTo>
                    <a:lnTo>
                      <a:pt x="65" y="865"/>
                    </a:lnTo>
                    <a:lnTo>
                      <a:pt x="32" y="859"/>
                    </a:lnTo>
                    <a:lnTo>
                      <a:pt x="0" y="855"/>
                    </a:ln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369" name="Freeform 251"/>
              <p:cNvSpPr>
                <a:spLocks/>
              </p:cNvSpPr>
              <p:nvPr/>
            </p:nvSpPr>
            <p:spPr bwMode="auto">
              <a:xfrm>
                <a:off x="4127" y="2741"/>
                <a:ext cx="286" cy="456"/>
              </a:xfrm>
              <a:custGeom>
                <a:avLst/>
                <a:gdLst>
                  <a:gd name="T0" fmla="*/ 0 w 498"/>
                  <a:gd name="T1" fmla="*/ 0 h 795"/>
                  <a:gd name="T2" fmla="*/ 11 w 498"/>
                  <a:gd name="T3" fmla="*/ 2 h 795"/>
                  <a:gd name="T4" fmla="*/ 24 w 498"/>
                  <a:gd name="T5" fmla="*/ 10 h 795"/>
                  <a:gd name="T6" fmla="*/ 36 w 498"/>
                  <a:gd name="T7" fmla="*/ 21 h 795"/>
                  <a:gd name="T8" fmla="*/ 49 w 498"/>
                  <a:gd name="T9" fmla="*/ 42 h 795"/>
                  <a:gd name="T10" fmla="*/ 60 w 498"/>
                  <a:gd name="T11" fmla="*/ 71 h 795"/>
                  <a:gd name="T12" fmla="*/ 74 w 498"/>
                  <a:gd name="T13" fmla="*/ 107 h 795"/>
                  <a:gd name="T14" fmla="*/ 87 w 498"/>
                  <a:gd name="T15" fmla="*/ 145 h 795"/>
                  <a:gd name="T16" fmla="*/ 98 w 498"/>
                  <a:gd name="T17" fmla="*/ 185 h 795"/>
                  <a:gd name="T18" fmla="*/ 110 w 498"/>
                  <a:gd name="T19" fmla="*/ 227 h 795"/>
                  <a:gd name="T20" fmla="*/ 121 w 498"/>
                  <a:gd name="T21" fmla="*/ 270 h 795"/>
                  <a:gd name="T22" fmla="*/ 135 w 498"/>
                  <a:gd name="T23" fmla="*/ 320 h 795"/>
                  <a:gd name="T24" fmla="*/ 144 w 498"/>
                  <a:gd name="T25" fmla="*/ 369 h 795"/>
                  <a:gd name="T26" fmla="*/ 157 w 498"/>
                  <a:gd name="T27" fmla="*/ 421 h 795"/>
                  <a:gd name="T28" fmla="*/ 169 w 498"/>
                  <a:gd name="T29" fmla="*/ 478 h 795"/>
                  <a:gd name="T30" fmla="*/ 184 w 498"/>
                  <a:gd name="T31" fmla="*/ 529 h 795"/>
                  <a:gd name="T32" fmla="*/ 203 w 498"/>
                  <a:gd name="T33" fmla="*/ 573 h 795"/>
                  <a:gd name="T34" fmla="*/ 228 w 498"/>
                  <a:gd name="T35" fmla="*/ 613 h 795"/>
                  <a:gd name="T36" fmla="*/ 254 w 498"/>
                  <a:gd name="T37" fmla="*/ 647 h 795"/>
                  <a:gd name="T38" fmla="*/ 281 w 498"/>
                  <a:gd name="T39" fmla="*/ 673 h 795"/>
                  <a:gd name="T40" fmla="*/ 309 w 498"/>
                  <a:gd name="T41" fmla="*/ 694 h 795"/>
                  <a:gd name="T42" fmla="*/ 336 w 498"/>
                  <a:gd name="T43" fmla="*/ 709 h 795"/>
                  <a:gd name="T44" fmla="*/ 363 w 498"/>
                  <a:gd name="T45" fmla="*/ 719 h 795"/>
                  <a:gd name="T46" fmla="*/ 387 w 498"/>
                  <a:gd name="T47" fmla="*/ 727 h 795"/>
                  <a:gd name="T48" fmla="*/ 412 w 498"/>
                  <a:gd name="T49" fmla="*/ 734 h 795"/>
                  <a:gd name="T50" fmla="*/ 437 w 498"/>
                  <a:gd name="T51" fmla="*/ 742 h 795"/>
                  <a:gd name="T52" fmla="*/ 458 w 498"/>
                  <a:gd name="T53" fmla="*/ 748 h 795"/>
                  <a:gd name="T54" fmla="*/ 477 w 498"/>
                  <a:gd name="T55" fmla="*/ 753 h 795"/>
                  <a:gd name="T56" fmla="*/ 490 w 498"/>
                  <a:gd name="T57" fmla="*/ 757 h 795"/>
                  <a:gd name="T58" fmla="*/ 496 w 498"/>
                  <a:gd name="T59" fmla="*/ 761 h 795"/>
                  <a:gd name="T60" fmla="*/ 456 w 498"/>
                  <a:gd name="T61" fmla="*/ 795 h 795"/>
                  <a:gd name="T62" fmla="*/ 15 w 498"/>
                  <a:gd name="T63" fmla="*/ 753 h 795"/>
                  <a:gd name="T64" fmla="*/ 0 w 498"/>
                  <a:gd name="T65" fmla="*/ 2 h 795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498"/>
                  <a:gd name="T100" fmla="*/ 0 h 795"/>
                  <a:gd name="T101" fmla="*/ 498 w 498"/>
                  <a:gd name="T102" fmla="*/ 795 h 795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498" h="795">
                    <a:moveTo>
                      <a:pt x="0" y="2"/>
                    </a:moveTo>
                    <a:lnTo>
                      <a:pt x="0" y="0"/>
                    </a:lnTo>
                    <a:lnTo>
                      <a:pt x="5" y="0"/>
                    </a:lnTo>
                    <a:lnTo>
                      <a:pt x="11" y="2"/>
                    </a:lnTo>
                    <a:lnTo>
                      <a:pt x="20" y="6"/>
                    </a:lnTo>
                    <a:lnTo>
                      <a:pt x="24" y="10"/>
                    </a:lnTo>
                    <a:lnTo>
                      <a:pt x="32" y="16"/>
                    </a:lnTo>
                    <a:lnTo>
                      <a:pt x="36" y="21"/>
                    </a:lnTo>
                    <a:lnTo>
                      <a:pt x="43" y="33"/>
                    </a:lnTo>
                    <a:lnTo>
                      <a:pt x="49" y="42"/>
                    </a:lnTo>
                    <a:lnTo>
                      <a:pt x="55" y="56"/>
                    </a:lnTo>
                    <a:lnTo>
                      <a:pt x="60" y="71"/>
                    </a:lnTo>
                    <a:lnTo>
                      <a:pt x="68" y="90"/>
                    </a:lnTo>
                    <a:lnTo>
                      <a:pt x="74" y="107"/>
                    </a:lnTo>
                    <a:lnTo>
                      <a:pt x="79" y="126"/>
                    </a:lnTo>
                    <a:lnTo>
                      <a:pt x="87" y="145"/>
                    </a:lnTo>
                    <a:lnTo>
                      <a:pt x="93" y="166"/>
                    </a:lnTo>
                    <a:lnTo>
                      <a:pt x="98" y="185"/>
                    </a:lnTo>
                    <a:lnTo>
                      <a:pt x="104" y="206"/>
                    </a:lnTo>
                    <a:lnTo>
                      <a:pt x="110" y="227"/>
                    </a:lnTo>
                    <a:lnTo>
                      <a:pt x="117" y="249"/>
                    </a:lnTo>
                    <a:lnTo>
                      <a:pt x="121" y="270"/>
                    </a:lnTo>
                    <a:lnTo>
                      <a:pt x="127" y="295"/>
                    </a:lnTo>
                    <a:lnTo>
                      <a:pt x="135" y="320"/>
                    </a:lnTo>
                    <a:lnTo>
                      <a:pt x="140" y="345"/>
                    </a:lnTo>
                    <a:lnTo>
                      <a:pt x="144" y="369"/>
                    </a:lnTo>
                    <a:lnTo>
                      <a:pt x="152" y="396"/>
                    </a:lnTo>
                    <a:lnTo>
                      <a:pt x="157" y="421"/>
                    </a:lnTo>
                    <a:lnTo>
                      <a:pt x="163" y="451"/>
                    </a:lnTo>
                    <a:lnTo>
                      <a:pt x="169" y="478"/>
                    </a:lnTo>
                    <a:lnTo>
                      <a:pt x="174" y="504"/>
                    </a:lnTo>
                    <a:lnTo>
                      <a:pt x="184" y="529"/>
                    </a:lnTo>
                    <a:lnTo>
                      <a:pt x="195" y="552"/>
                    </a:lnTo>
                    <a:lnTo>
                      <a:pt x="203" y="573"/>
                    </a:lnTo>
                    <a:lnTo>
                      <a:pt x="216" y="594"/>
                    </a:lnTo>
                    <a:lnTo>
                      <a:pt x="228" y="613"/>
                    </a:lnTo>
                    <a:lnTo>
                      <a:pt x="241" y="632"/>
                    </a:lnTo>
                    <a:lnTo>
                      <a:pt x="254" y="647"/>
                    </a:lnTo>
                    <a:lnTo>
                      <a:pt x="268" y="660"/>
                    </a:lnTo>
                    <a:lnTo>
                      <a:pt x="281" y="673"/>
                    </a:lnTo>
                    <a:lnTo>
                      <a:pt x="296" y="685"/>
                    </a:lnTo>
                    <a:lnTo>
                      <a:pt x="309" y="694"/>
                    </a:lnTo>
                    <a:lnTo>
                      <a:pt x="323" y="704"/>
                    </a:lnTo>
                    <a:lnTo>
                      <a:pt x="336" y="709"/>
                    </a:lnTo>
                    <a:lnTo>
                      <a:pt x="349" y="715"/>
                    </a:lnTo>
                    <a:lnTo>
                      <a:pt x="363" y="719"/>
                    </a:lnTo>
                    <a:lnTo>
                      <a:pt x="374" y="723"/>
                    </a:lnTo>
                    <a:lnTo>
                      <a:pt x="387" y="727"/>
                    </a:lnTo>
                    <a:lnTo>
                      <a:pt x="401" y="730"/>
                    </a:lnTo>
                    <a:lnTo>
                      <a:pt x="412" y="734"/>
                    </a:lnTo>
                    <a:lnTo>
                      <a:pt x="425" y="738"/>
                    </a:lnTo>
                    <a:lnTo>
                      <a:pt x="437" y="742"/>
                    </a:lnTo>
                    <a:lnTo>
                      <a:pt x="448" y="746"/>
                    </a:lnTo>
                    <a:lnTo>
                      <a:pt x="458" y="748"/>
                    </a:lnTo>
                    <a:lnTo>
                      <a:pt x="467" y="751"/>
                    </a:lnTo>
                    <a:lnTo>
                      <a:pt x="477" y="753"/>
                    </a:lnTo>
                    <a:lnTo>
                      <a:pt x="484" y="755"/>
                    </a:lnTo>
                    <a:lnTo>
                      <a:pt x="490" y="757"/>
                    </a:lnTo>
                    <a:lnTo>
                      <a:pt x="494" y="759"/>
                    </a:lnTo>
                    <a:lnTo>
                      <a:pt x="496" y="761"/>
                    </a:lnTo>
                    <a:lnTo>
                      <a:pt x="498" y="761"/>
                    </a:lnTo>
                    <a:lnTo>
                      <a:pt x="456" y="795"/>
                    </a:lnTo>
                    <a:lnTo>
                      <a:pt x="363" y="791"/>
                    </a:lnTo>
                    <a:lnTo>
                      <a:pt x="15" y="753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E6E6E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370" name="Freeform 252"/>
              <p:cNvSpPr>
                <a:spLocks/>
              </p:cNvSpPr>
              <p:nvPr/>
            </p:nvSpPr>
            <p:spPr bwMode="auto">
              <a:xfrm>
                <a:off x="5200" y="3660"/>
                <a:ext cx="79" cy="101"/>
              </a:xfrm>
              <a:custGeom>
                <a:avLst/>
                <a:gdLst>
                  <a:gd name="T0" fmla="*/ 0 w 137"/>
                  <a:gd name="T1" fmla="*/ 84 h 177"/>
                  <a:gd name="T2" fmla="*/ 34 w 137"/>
                  <a:gd name="T3" fmla="*/ 177 h 177"/>
                  <a:gd name="T4" fmla="*/ 137 w 137"/>
                  <a:gd name="T5" fmla="*/ 118 h 177"/>
                  <a:gd name="T6" fmla="*/ 99 w 137"/>
                  <a:gd name="T7" fmla="*/ 0 h 177"/>
                  <a:gd name="T8" fmla="*/ 0 w 137"/>
                  <a:gd name="T9" fmla="*/ 84 h 177"/>
                  <a:gd name="T10" fmla="*/ 0 w 137"/>
                  <a:gd name="T11" fmla="*/ 84 h 17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37"/>
                  <a:gd name="T19" fmla="*/ 0 h 177"/>
                  <a:gd name="T20" fmla="*/ 137 w 137"/>
                  <a:gd name="T21" fmla="*/ 177 h 17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37" h="177">
                    <a:moveTo>
                      <a:pt x="0" y="84"/>
                    </a:moveTo>
                    <a:lnTo>
                      <a:pt x="34" y="177"/>
                    </a:lnTo>
                    <a:lnTo>
                      <a:pt x="137" y="118"/>
                    </a:lnTo>
                    <a:lnTo>
                      <a:pt x="99" y="0"/>
                    </a:lnTo>
                    <a:lnTo>
                      <a:pt x="0" y="84"/>
                    </a:lnTo>
                    <a:close/>
                  </a:path>
                </a:pathLst>
              </a:custGeom>
              <a:solidFill>
                <a:srgbClr val="A67A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371" name="Freeform 253"/>
              <p:cNvSpPr>
                <a:spLocks/>
              </p:cNvSpPr>
              <p:nvPr/>
            </p:nvSpPr>
            <p:spPr bwMode="auto">
              <a:xfrm>
                <a:off x="3962" y="2945"/>
                <a:ext cx="115" cy="257"/>
              </a:xfrm>
              <a:custGeom>
                <a:avLst/>
                <a:gdLst>
                  <a:gd name="T0" fmla="*/ 0 w 200"/>
                  <a:gd name="T1" fmla="*/ 68 h 447"/>
                  <a:gd name="T2" fmla="*/ 2 w 200"/>
                  <a:gd name="T3" fmla="*/ 65 h 447"/>
                  <a:gd name="T4" fmla="*/ 6 w 200"/>
                  <a:gd name="T5" fmla="*/ 59 h 447"/>
                  <a:gd name="T6" fmla="*/ 8 w 200"/>
                  <a:gd name="T7" fmla="*/ 55 h 447"/>
                  <a:gd name="T8" fmla="*/ 12 w 200"/>
                  <a:gd name="T9" fmla="*/ 49 h 447"/>
                  <a:gd name="T10" fmla="*/ 18 w 200"/>
                  <a:gd name="T11" fmla="*/ 44 h 447"/>
                  <a:gd name="T12" fmla="*/ 25 w 200"/>
                  <a:gd name="T13" fmla="*/ 40 h 447"/>
                  <a:gd name="T14" fmla="*/ 31 w 200"/>
                  <a:gd name="T15" fmla="*/ 32 h 447"/>
                  <a:gd name="T16" fmla="*/ 38 w 200"/>
                  <a:gd name="T17" fmla="*/ 27 h 447"/>
                  <a:gd name="T18" fmla="*/ 46 w 200"/>
                  <a:gd name="T19" fmla="*/ 21 h 447"/>
                  <a:gd name="T20" fmla="*/ 56 w 200"/>
                  <a:gd name="T21" fmla="*/ 17 h 447"/>
                  <a:gd name="T22" fmla="*/ 65 w 200"/>
                  <a:gd name="T23" fmla="*/ 11 h 447"/>
                  <a:gd name="T24" fmla="*/ 76 w 200"/>
                  <a:gd name="T25" fmla="*/ 8 h 447"/>
                  <a:gd name="T26" fmla="*/ 88 w 200"/>
                  <a:gd name="T27" fmla="*/ 4 h 447"/>
                  <a:gd name="T28" fmla="*/ 101 w 200"/>
                  <a:gd name="T29" fmla="*/ 2 h 447"/>
                  <a:gd name="T30" fmla="*/ 113 w 200"/>
                  <a:gd name="T31" fmla="*/ 0 h 447"/>
                  <a:gd name="T32" fmla="*/ 124 w 200"/>
                  <a:gd name="T33" fmla="*/ 0 h 447"/>
                  <a:gd name="T34" fmla="*/ 133 w 200"/>
                  <a:gd name="T35" fmla="*/ 0 h 447"/>
                  <a:gd name="T36" fmla="*/ 143 w 200"/>
                  <a:gd name="T37" fmla="*/ 2 h 447"/>
                  <a:gd name="T38" fmla="*/ 153 w 200"/>
                  <a:gd name="T39" fmla="*/ 4 h 447"/>
                  <a:gd name="T40" fmla="*/ 160 w 200"/>
                  <a:gd name="T41" fmla="*/ 8 h 447"/>
                  <a:gd name="T42" fmla="*/ 168 w 200"/>
                  <a:gd name="T43" fmla="*/ 9 h 447"/>
                  <a:gd name="T44" fmla="*/ 175 w 200"/>
                  <a:gd name="T45" fmla="*/ 13 h 447"/>
                  <a:gd name="T46" fmla="*/ 181 w 200"/>
                  <a:gd name="T47" fmla="*/ 15 h 447"/>
                  <a:gd name="T48" fmla="*/ 185 w 200"/>
                  <a:gd name="T49" fmla="*/ 19 h 447"/>
                  <a:gd name="T50" fmla="*/ 189 w 200"/>
                  <a:gd name="T51" fmla="*/ 23 h 447"/>
                  <a:gd name="T52" fmla="*/ 194 w 200"/>
                  <a:gd name="T53" fmla="*/ 25 h 447"/>
                  <a:gd name="T54" fmla="*/ 198 w 200"/>
                  <a:gd name="T55" fmla="*/ 28 h 447"/>
                  <a:gd name="T56" fmla="*/ 200 w 200"/>
                  <a:gd name="T57" fmla="*/ 30 h 447"/>
                  <a:gd name="T58" fmla="*/ 196 w 200"/>
                  <a:gd name="T59" fmla="*/ 447 h 447"/>
                  <a:gd name="T60" fmla="*/ 6 w 200"/>
                  <a:gd name="T61" fmla="*/ 435 h 447"/>
                  <a:gd name="T62" fmla="*/ 0 w 200"/>
                  <a:gd name="T63" fmla="*/ 68 h 447"/>
                  <a:gd name="T64" fmla="*/ 0 w 200"/>
                  <a:gd name="T65" fmla="*/ 68 h 447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200"/>
                  <a:gd name="T100" fmla="*/ 0 h 447"/>
                  <a:gd name="T101" fmla="*/ 200 w 200"/>
                  <a:gd name="T102" fmla="*/ 447 h 447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200" h="447">
                    <a:moveTo>
                      <a:pt x="0" y="68"/>
                    </a:moveTo>
                    <a:lnTo>
                      <a:pt x="2" y="65"/>
                    </a:lnTo>
                    <a:lnTo>
                      <a:pt x="6" y="59"/>
                    </a:lnTo>
                    <a:lnTo>
                      <a:pt x="8" y="55"/>
                    </a:lnTo>
                    <a:lnTo>
                      <a:pt x="12" y="49"/>
                    </a:lnTo>
                    <a:lnTo>
                      <a:pt x="18" y="44"/>
                    </a:lnTo>
                    <a:lnTo>
                      <a:pt x="25" y="40"/>
                    </a:lnTo>
                    <a:lnTo>
                      <a:pt x="31" y="32"/>
                    </a:lnTo>
                    <a:lnTo>
                      <a:pt x="38" y="27"/>
                    </a:lnTo>
                    <a:lnTo>
                      <a:pt x="46" y="21"/>
                    </a:lnTo>
                    <a:lnTo>
                      <a:pt x="56" y="17"/>
                    </a:lnTo>
                    <a:lnTo>
                      <a:pt x="65" y="11"/>
                    </a:lnTo>
                    <a:lnTo>
                      <a:pt x="76" y="8"/>
                    </a:lnTo>
                    <a:lnTo>
                      <a:pt x="88" y="4"/>
                    </a:lnTo>
                    <a:lnTo>
                      <a:pt x="101" y="2"/>
                    </a:lnTo>
                    <a:lnTo>
                      <a:pt x="113" y="0"/>
                    </a:lnTo>
                    <a:lnTo>
                      <a:pt x="124" y="0"/>
                    </a:lnTo>
                    <a:lnTo>
                      <a:pt x="133" y="0"/>
                    </a:lnTo>
                    <a:lnTo>
                      <a:pt x="143" y="2"/>
                    </a:lnTo>
                    <a:lnTo>
                      <a:pt x="153" y="4"/>
                    </a:lnTo>
                    <a:lnTo>
                      <a:pt x="160" y="8"/>
                    </a:lnTo>
                    <a:lnTo>
                      <a:pt x="168" y="9"/>
                    </a:lnTo>
                    <a:lnTo>
                      <a:pt x="175" y="13"/>
                    </a:lnTo>
                    <a:lnTo>
                      <a:pt x="181" y="15"/>
                    </a:lnTo>
                    <a:lnTo>
                      <a:pt x="185" y="19"/>
                    </a:lnTo>
                    <a:lnTo>
                      <a:pt x="189" y="23"/>
                    </a:lnTo>
                    <a:lnTo>
                      <a:pt x="194" y="25"/>
                    </a:lnTo>
                    <a:lnTo>
                      <a:pt x="198" y="28"/>
                    </a:lnTo>
                    <a:lnTo>
                      <a:pt x="200" y="30"/>
                    </a:lnTo>
                    <a:lnTo>
                      <a:pt x="196" y="447"/>
                    </a:lnTo>
                    <a:lnTo>
                      <a:pt x="6" y="435"/>
                    </a:lnTo>
                    <a:lnTo>
                      <a:pt x="0" y="68"/>
                    </a:lnTo>
                    <a:close/>
                  </a:path>
                </a:pathLst>
              </a:custGeom>
              <a:solidFill>
                <a:srgbClr val="E6E6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372" name="Freeform 254"/>
              <p:cNvSpPr>
                <a:spLocks/>
              </p:cNvSpPr>
              <p:nvPr/>
            </p:nvSpPr>
            <p:spPr bwMode="auto">
              <a:xfrm>
                <a:off x="3970" y="2960"/>
                <a:ext cx="107" cy="98"/>
              </a:xfrm>
              <a:custGeom>
                <a:avLst/>
                <a:gdLst>
                  <a:gd name="T0" fmla="*/ 4 w 186"/>
                  <a:gd name="T1" fmla="*/ 53 h 173"/>
                  <a:gd name="T2" fmla="*/ 21 w 186"/>
                  <a:gd name="T3" fmla="*/ 32 h 173"/>
                  <a:gd name="T4" fmla="*/ 38 w 186"/>
                  <a:gd name="T5" fmla="*/ 19 h 173"/>
                  <a:gd name="T6" fmla="*/ 57 w 186"/>
                  <a:gd name="T7" fmla="*/ 7 h 173"/>
                  <a:gd name="T8" fmla="*/ 83 w 186"/>
                  <a:gd name="T9" fmla="*/ 2 h 173"/>
                  <a:gd name="T10" fmla="*/ 108 w 186"/>
                  <a:gd name="T11" fmla="*/ 0 h 173"/>
                  <a:gd name="T12" fmla="*/ 133 w 186"/>
                  <a:gd name="T13" fmla="*/ 3 h 173"/>
                  <a:gd name="T14" fmla="*/ 154 w 186"/>
                  <a:gd name="T15" fmla="*/ 7 h 173"/>
                  <a:gd name="T16" fmla="*/ 173 w 186"/>
                  <a:gd name="T17" fmla="*/ 17 h 173"/>
                  <a:gd name="T18" fmla="*/ 180 w 186"/>
                  <a:gd name="T19" fmla="*/ 159 h 173"/>
                  <a:gd name="T20" fmla="*/ 161 w 186"/>
                  <a:gd name="T21" fmla="*/ 152 h 173"/>
                  <a:gd name="T22" fmla="*/ 137 w 186"/>
                  <a:gd name="T23" fmla="*/ 152 h 173"/>
                  <a:gd name="T24" fmla="*/ 118 w 186"/>
                  <a:gd name="T25" fmla="*/ 154 h 173"/>
                  <a:gd name="T26" fmla="*/ 99 w 186"/>
                  <a:gd name="T27" fmla="*/ 163 h 173"/>
                  <a:gd name="T28" fmla="*/ 87 w 186"/>
                  <a:gd name="T29" fmla="*/ 171 h 173"/>
                  <a:gd name="T30" fmla="*/ 91 w 186"/>
                  <a:gd name="T31" fmla="*/ 161 h 173"/>
                  <a:gd name="T32" fmla="*/ 102 w 186"/>
                  <a:gd name="T33" fmla="*/ 144 h 173"/>
                  <a:gd name="T34" fmla="*/ 125 w 186"/>
                  <a:gd name="T35" fmla="*/ 131 h 173"/>
                  <a:gd name="T36" fmla="*/ 144 w 186"/>
                  <a:gd name="T37" fmla="*/ 125 h 173"/>
                  <a:gd name="T38" fmla="*/ 156 w 186"/>
                  <a:gd name="T39" fmla="*/ 125 h 173"/>
                  <a:gd name="T40" fmla="*/ 139 w 186"/>
                  <a:gd name="T41" fmla="*/ 116 h 173"/>
                  <a:gd name="T42" fmla="*/ 112 w 186"/>
                  <a:gd name="T43" fmla="*/ 116 h 173"/>
                  <a:gd name="T44" fmla="*/ 81 w 186"/>
                  <a:gd name="T45" fmla="*/ 127 h 173"/>
                  <a:gd name="T46" fmla="*/ 59 w 186"/>
                  <a:gd name="T47" fmla="*/ 140 h 173"/>
                  <a:gd name="T48" fmla="*/ 53 w 186"/>
                  <a:gd name="T49" fmla="*/ 142 h 173"/>
                  <a:gd name="T50" fmla="*/ 64 w 186"/>
                  <a:gd name="T51" fmla="*/ 125 h 173"/>
                  <a:gd name="T52" fmla="*/ 81 w 186"/>
                  <a:gd name="T53" fmla="*/ 106 h 173"/>
                  <a:gd name="T54" fmla="*/ 99 w 186"/>
                  <a:gd name="T55" fmla="*/ 97 h 173"/>
                  <a:gd name="T56" fmla="*/ 129 w 186"/>
                  <a:gd name="T57" fmla="*/ 89 h 173"/>
                  <a:gd name="T58" fmla="*/ 152 w 186"/>
                  <a:gd name="T59" fmla="*/ 89 h 173"/>
                  <a:gd name="T60" fmla="*/ 154 w 186"/>
                  <a:gd name="T61" fmla="*/ 89 h 173"/>
                  <a:gd name="T62" fmla="*/ 140 w 186"/>
                  <a:gd name="T63" fmla="*/ 78 h 173"/>
                  <a:gd name="T64" fmla="*/ 114 w 186"/>
                  <a:gd name="T65" fmla="*/ 70 h 173"/>
                  <a:gd name="T66" fmla="*/ 95 w 186"/>
                  <a:gd name="T67" fmla="*/ 76 h 173"/>
                  <a:gd name="T68" fmla="*/ 72 w 186"/>
                  <a:gd name="T69" fmla="*/ 81 h 173"/>
                  <a:gd name="T70" fmla="*/ 53 w 186"/>
                  <a:gd name="T71" fmla="*/ 89 h 173"/>
                  <a:gd name="T72" fmla="*/ 34 w 186"/>
                  <a:gd name="T73" fmla="*/ 98 h 173"/>
                  <a:gd name="T74" fmla="*/ 23 w 186"/>
                  <a:gd name="T75" fmla="*/ 108 h 173"/>
                  <a:gd name="T76" fmla="*/ 32 w 186"/>
                  <a:gd name="T77" fmla="*/ 91 h 173"/>
                  <a:gd name="T78" fmla="*/ 57 w 186"/>
                  <a:gd name="T79" fmla="*/ 64 h 173"/>
                  <a:gd name="T80" fmla="*/ 76 w 186"/>
                  <a:gd name="T81" fmla="*/ 53 h 173"/>
                  <a:gd name="T82" fmla="*/ 99 w 186"/>
                  <a:gd name="T83" fmla="*/ 47 h 173"/>
                  <a:gd name="T84" fmla="*/ 118 w 186"/>
                  <a:gd name="T85" fmla="*/ 47 h 173"/>
                  <a:gd name="T86" fmla="*/ 135 w 186"/>
                  <a:gd name="T87" fmla="*/ 47 h 173"/>
                  <a:gd name="T88" fmla="*/ 154 w 186"/>
                  <a:gd name="T89" fmla="*/ 51 h 173"/>
                  <a:gd name="T90" fmla="*/ 150 w 186"/>
                  <a:gd name="T91" fmla="*/ 45 h 173"/>
                  <a:gd name="T92" fmla="*/ 129 w 186"/>
                  <a:gd name="T93" fmla="*/ 32 h 173"/>
                  <a:gd name="T94" fmla="*/ 112 w 186"/>
                  <a:gd name="T95" fmla="*/ 26 h 173"/>
                  <a:gd name="T96" fmla="*/ 89 w 186"/>
                  <a:gd name="T97" fmla="*/ 24 h 173"/>
                  <a:gd name="T98" fmla="*/ 64 w 186"/>
                  <a:gd name="T99" fmla="*/ 28 h 173"/>
                  <a:gd name="T100" fmla="*/ 40 w 186"/>
                  <a:gd name="T101" fmla="*/ 36 h 173"/>
                  <a:gd name="T102" fmla="*/ 23 w 186"/>
                  <a:gd name="T103" fmla="*/ 47 h 173"/>
                  <a:gd name="T104" fmla="*/ 7 w 186"/>
                  <a:gd name="T105" fmla="*/ 53 h 173"/>
                  <a:gd name="T106" fmla="*/ 0 w 186"/>
                  <a:gd name="T107" fmla="*/ 62 h 173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w 186"/>
                  <a:gd name="T163" fmla="*/ 0 h 173"/>
                  <a:gd name="T164" fmla="*/ 186 w 186"/>
                  <a:gd name="T165" fmla="*/ 173 h 173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T162" t="T163" r="T164" b="T165"/>
                <a:pathLst>
                  <a:path w="186" h="173">
                    <a:moveTo>
                      <a:pt x="0" y="62"/>
                    </a:moveTo>
                    <a:lnTo>
                      <a:pt x="0" y="59"/>
                    </a:lnTo>
                    <a:lnTo>
                      <a:pt x="4" y="53"/>
                    </a:lnTo>
                    <a:lnTo>
                      <a:pt x="9" y="45"/>
                    </a:lnTo>
                    <a:lnTo>
                      <a:pt x="17" y="38"/>
                    </a:lnTo>
                    <a:lnTo>
                      <a:pt x="21" y="32"/>
                    </a:lnTo>
                    <a:lnTo>
                      <a:pt x="24" y="28"/>
                    </a:lnTo>
                    <a:lnTo>
                      <a:pt x="32" y="22"/>
                    </a:lnTo>
                    <a:lnTo>
                      <a:pt x="38" y="19"/>
                    </a:lnTo>
                    <a:lnTo>
                      <a:pt x="43" y="15"/>
                    </a:lnTo>
                    <a:lnTo>
                      <a:pt x="51" y="11"/>
                    </a:lnTo>
                    <a:lnTo>
                      <a:pt x="57" y="7"/>
                    </a:lnTo>
                    <a:lnTo>
                      <a:pt x="66" y="5"/>
                    </a:lnTo>
                    <a:lnTo>
                      <a:pt x="74" y="3"/>
                    </a:lnTo>
                    <a:lnTo>
                      <a:pt x="83" y="2"/>
                    </a:lnTo>
                    <a:lnTo>
                      <a:pt x="93" y="0"/>
                    </a:lnTo>
                    <a:lnTo>
                      <a:pt x="100" y="0"/>
                    </a:lnTo>
                    <a:lnTo>
                      <a:pt x="108" y="0"/>
                    </a:lnTo>
                    <a:lnTo>
                      <a:pt x="116" y="0"/>
                    </a:lnTo>
                    <a:lnTo>
                      <a:pt x="125" y="2"/>
                    </a:lnTo>
                    <a:lnTo>
                      <a:pt x="133" y="3"/>
                    </a:lnTo>
                    <a:lnTo>
                      <a:pt x="139" y="3"/>
                    </a:lnTo>
                    <a:lnTo>
                      <a:pt x="146" y="5"/>
                    </a:lnTo>
                    <a:lnTo>
                      <a:pt x="154" y="7"/>
                    </a:lnTo>
                    <a:lnTo>
                      <a:pt x="159" y="11"/>
                    </a:lnTo>
                    <a:lnTo>
                      <a:pt x="167" y="13"/>
                    </a:lnTo>
                    <a:lnTo>
                      <a:pt x="173" y="17"/>
                    </a:lnTo>
                    <a:lnTo>
                      <a:pt x="180" y="19"/>
                    </a:lnTo>
                    <a:lnTo>
                      <a:pt x="186" y="22"/>
                    </a:lnTo>
                    <a:lnTo>
                      <a:pt x="180" y="159"/>
                    </a:lnTo>
                    <a:lnTo>
                      <a:pt x="177" y="157"/>
                    </a:lnTo>
                    <a:lnTo>
                      <a:pt x="169" y="154"/>
                    </a:lnTo>
                    <a:lnTo>
                      <a:pt x="161" y="152"/>
                    </a:lnTo>
                    <a:lnTo>
                      <a:pt x="156" y="152"/>
                    </a:lnTo>
                    <a:lnTo>
                      <a:pt x="144" y="150"/>
                    </a:lnTo>
                    <a:lnTo>
                      <a:pt x="137" y="152"/>
                    </a:lnTo>
                    <a:lnTo>
                      <a:pt x="129" y="152"/>
                    </a:lnTo>
                    <a:lnTo>
                      <a:pt x="123" y="152"/>
                    </a:lnTo>
                    <a:lnTo>
                      <a:pt x="118" y="154"/>
                    </a:lnTo>
                    <a:lnTo>
                      <a:pt x="114" y="156"/>
                    </a:lnTo>
                    <a:lnTo>
                      <a:pt x="104" y="159"/>
                    </a:lnTo>
                    <a:lnTo>
                      <a:pt x="99" y="163"/>
                    </a:lnTo>
                    <a:lnTo>
                      <a:pt x="93" y="165"/>
                    </a:lnTo>
                    <a:lnTo>
                      <a:pt x="89" y="169"/>
                    </a:lnTo>
                    <a:lnTo>
                      <a:pt x="87" y="171"/>
                    </a:lnTo>
                    <a:lnTo>
                      <a:pt x="87" y="173"/>
                    </a:lnTo>
                    <a:lnTo>
                      <a:pt x="87" y="169"/>
                    </a:lnTo>
                    <a:lnTo>
                      <a:pt x="91" y="161"/>
                    </a:lnTo>
                    <a:lnTo>
                      <a:pt x="93" y="154"/>
                    </a:lnTo>
                    <a:lnTo>
                      <a:pt x="97" y="150"/>
                    </a:lnTo>
                    <a:lnTo>
                      <a:pt x="102" y="144"/>
                    </a:lnTo>
                    <a:lnTo>
                      <a:pt x="110" y="138"/>
                    </a:lnTo>
                    <a:lnTo>
                      <a:pt x="116" y="135"/>
                    </a:lnTo>
                    <a:lnTo>
                      <a:pt x="125" y="131"/>
                    </a:lnTo>
                    <a:lnTo>
                      <a:pt x="133" y="127"/>
                    </a:lnTo>
                    <a:lnTo>
                      <a:pt x="140" y="127"/>
                    </a:lnTo>
                    <a:lnTo>
                      <a:pt x="144" y="125"/>
                    </a:lnTo>
                    <a:lnTo>
                      <a:pt x="152" y="125"/>
                    </a:lnTo>
                    <a:lnTo>
                      <a:pt x="154" y="125"/>
                    </a:lnTo>
                    <a:lnTo>
                      <a:pt x="156" y="125"/>
                    </a:lnTo>
                    <a:lnTo>
                      <a:pt x="154" y="123"/>
                    </a:lnTo>
                    <a:lnTo>
                      <a:pt x="144" y="119"/>
                    </a:lnTo>
                    <a:lnTo>
                      <a:pt x="139" y="116"/>
                    </a:lnTo>
                    <a:lnTo>
                      <a:pt x="131" y="116"/>
                    </a:lnTo>
                    <a:lnTo>
                      <a:pt x="121" y="114"/>
                    </a:lnTo>
                    <a:lnTo>
                      <a:pt x="112" y="116"/>
                    </a:lnTo>
                    <a:lnTo>
                      <a:pt x="100" y="119"/>
                    </a:lnTo>
                    <a:lnTo>
                      <a:pt x="93" y="123"/>
                    </a:lnTo>
                    <a:lnTo>
                      <a:pt x="81" y="127"/>
                    </a:lnTo>
                    <a:lnTo>
                      <a:pt x="72" y="133"/>
                    </a:lnTo>
                    <a:lnTo>
                      <a:pt x="64" y="137"/>
                    </a:lnTo>
                    <a:lnTo>
                      <a:pt x="59" y="140"/>
                    </a:lnTo>
                    <a:lnTo>
                      <a:pt x="55" y="142"/>
                    </a:lnTo>
                    <a:lnTo>
                      <a:pt x="53" y="144"/>
                    </a:lnTo>
                    <a:lnTo>
                      <a:pt x="53" y="142"/>
                    </a:lnTo>
                    <a:lnTo>
                      <a:pt x="55" y="138"/>
                    </a:lnTo>
                    <a:lnTo>
                      <a:pt x="59" y="131"/>
                    </a:lnTo>
                    <a:lnTo>
                      <a:pt x="64" y="125"/>
                    </a:lnTo>
                    <a:lnTo>
                      <a:pt x="70" y="118"/>
                    </a:lnTo>
                    <a:lnTo>
                      <a:pt x="80" y="110"/>
                    </a:lnTo>
                    <a:lnTo>
                      <a:pt x="81" y="106"/>
                    </a:lnTo>
                    <a:lnTo>
                      <a:pt x="87" y="102"/>
                    </a:lnTo>
                    <a:lnTo>
                      <a:pt x="93" y="100"/>
                    </a:lnTo>
                    <a:lnTo>
                      <a:pt x="99" y="97"/>
                    </a:lnTo>
                    <a:lnTo>
                      <a:pt x="110" y="93"/>
                    </a:lnTo>
                    <a:lnTo>
                      <a:pt x="121" y="91"/>
                    </a:lnTo>
                    <a:lnTo>
                      <a:pt x="129" y="89"/>
                    </a:lnTo>
                    <a:lnTo>
                      <a:pt x="139" y="89"/>
                    </a:lnTo>
                    <a:lnTo>
                      <a:pt x="144" y="89"/>
                    </a:lnTo>
                    <a:lnTo>
                      <a:pt x="152" y="89"/>
                    </a:lnTo>
                    <a:lnTo>
                      <a:pt x="154" y="89"/>
                    </a:lnTo>
                    <a:lnTo>
                      <a:pt x="156" y="91"/>
                    </a:lnTo>
                    <a:lnTo>
                      <a:pt x="154" y="89"/>
                    </a:lnTo>
                    <a:lnTo>
                      <a:pt x="152" y="85"/>
                    </a:lnTo>
                    <a:lnTo>
                      <a:pt x="146" y="81"/>
                    </a:lnTo>
                    <a:lnTo>
                      <a:pt x="140" y="78"/>
                    </a:lnTo>
                    <a:lnTo>
                      <a:pt x="131" y="74"/>
                    </a:lnTo>
                    <a:lnTo>
                      <a:pt x="121" y="72"/>
                    </a:lnTo>
                    <a:lnTo>
                      <a:pt x="114" y="70"/>
                    </a:lnTo>
                    <a:lnTo>
                      <a:pt x="108" y="72"/>
                    </a:lnTo>
                    <a:lnTo>
                      <a:pt x="100" y="72"/>
                    </a:lnTo>
                    <a:lnTo>
                      <a:pt x="95" y="76"/>
                    </a:lnTo>
                    <a:lnTo>
                      <a:pt x="85" y="76"/>
                    </a:lnTo>
                    <a:lnTo>
                      <a:pt x="80" y="78"/>
                    </a:lnTo>
                    <a:lnTo>
                      <a:pt x="72" y="81"/>
                    </a:lnTo>
                    <a:lnTo>
                      <a:pt x="66" y="83"/>
                    </a:lnTo>
                    <a:lnTo>
                      <a:pt x="61" y="87"/>
                    </a:lnTo>
                    <a:lnTo>
                      <a:pt x="53" y="89"/>
                    </a:lnTo>
                    <a:lnTo>
                      <a:pt x="47" y="91"/>
                    </a:lnTo>
                    <a:lnTo>
                      <a:pt x="43" y="95"/>
                    </a:lnTo>
                    <a:lnTo>
                      <a:pt x="34" y="98"/>
                    </a:lnTo>
                    <a:lnTo>
                      <a:pt x="28" y="104"/>
                    </a:lnTo>
                    <a:lnTo>
                      <a:pt x="24" y="106"/>
                    </a:lnTo>
                    <a:lnTo>
                      <a:pt x="23" y="108"/>
                    </a:lnTo>
                    <a:lnTo>
                      <a:pt x="23" y="104"/>
                    </a:lnTo>
                    <a:lnTo>
                      <a:pt x="26" y="100"/>
                    </a:lnTo>
                    <a:lnTo>
                      <a:pt x="32" y="91"/>
                    </a:lnTo>
                    <a:lnTo>
                      <a:pt x="38" y="83"/>
                    </a:lnTo>
                    <a:lnTo>
                      <a:pt x="47" y="74"/>
                    </a:lnTo>
                    <a:lnTo>
                      <a:pt x="57" y="64"/>
                    </a:lnTo>
                    <a:lnTo>
                      <a:pt x="62" y="60"/>
                    </a:lnTo>
                    <a:lnTo>
                      <a:pt x="68" y="57"/>
                    </a:lnTo>
                    <a:lnTo>
                      <a:pt x="76" y="53"/>
                    </a:lnTo>
                    <a:lnTo>
                      <a:pt x="83" y="51"/>
                    </a:lnTo>
                    <a:lnTo>
                      <a:pt x="91" y="49"/>
                    </a:lnTo>
                    <a:lnTo>
                      <a:pt x="99" y="47"/>
                    </a:lnTo>
                    <a:lnTo>
                      <a:pt x="106" y="47"/>
                    </a:lnTo>
                    <a:lnTo>
                      <a:pt x="112" y="47"/>
                    </a:lnTo>
                    <a:lnTo>
                      <a:pt x="118" y="47"/>
                    </a:lnTo>
                    <a:lnTo>
                      <a:pt x="123" y="47"/>
                    </a:lnTo>
                    <a:lnTo>
                      <a:pt x="129" y="47"/>
                    </a:lnTo>
                    <a:lnTo>
                      <a:pt x="135" y="47"/>
                    </a:lnTo>
                    <a:lnTo>
                      <a:pt x="142" y="47"/>
                    </a:lnTo>
                    <a:lnTo>
                      <a:pt x="150" y="49"/>
                    </a:lnTo>
                    <a:lnTo>
                      <a:pt x="154" y="51"/>
                    </a:lnTo>
                    <a:lnTo>
                      <a:pt x="156" y="51"/>
                    </a:lnTo>
                    <a:lnTo>
                      <a:pt x="154" y="49"/>
                    </a:lnTo>
                    <a:lnTo>
                      <a:pt x="150" y="45"/>
                    </a:lnTo>
                    <a:lnTo>
                      <a:pt x="144" y="40"/>
                    </a:lnTo>
                    <a:lnTo>
                      <a:pt x="137" y="36"/>
                    </a:lnTo>
                    <a:lnTo>
                      <a:pt x="129" y="32"/>
                    </a:lnTo>
                    <a:lnTo>
                      <a:pt x="123" y="30"/>
                    </a:lnTo>
                    <a:lnTo>
                      <a:pt x="118" y="28"/>
                    </a:lnTo>
                    <a:lnTo>
                      <a:pt x="112" y="26"/>
                    </a:lnTo>
                    <a:lnTo>
                      <a:pt x="104" y="24"/>
                    </a:lnTo>
                    <a:lnTo>
                      <a:pt x="97" y="24"/>
                    </a:lnTo>
                    <a:lnTo>
                      <a:pt x="89" y="24"/>
                    </a:lnTo>
                    <a:lnTo>
                      <a:pt x="81" y="26"/>
                    </a:lnTo>
                    <a:lnTo>
                      <a:pt x="72" y="26"/>
                    </a:lnTo>
                    <a:lnTo>
                      <a:pt x="64" y="28"/>
                    </a:lnTo>
                    <a:lnTo>
                      <a:pt x="55" y="32"/>
                    </a:lnTo>
                    <a:lnTo>
                      <a:pt x="49" y="34"/>
                    </a:lnTo>
                    <a:lnTo>
                      <a:pt x="40" y="36"/>
                    </a:lnTo>
                    <a:lnTo>
                      <a:pt x="34" y="40"/>
                    </a:lnTo>
                    <a:lnTo>
                      <a:pt x="28" y="43"/>
                    </a:lnTo>
                    <a:lnTo>
                      <a:pt x="23" y="47"/>
                    </a:lnTo>
                    <a:lnTo>
                      <a:pt x="17" y="49"/>
                    </a:lnTo>
                    <a:lnTo>
                      <a:pt x="11" y="51"/>
                    </a:lnTo>
                    <a:lnTo>
                      <a:pt x="7" y="53"/>
                    </a:lnTo>
                    <a:lnTo>
                      <a:pt x="5" y="57"/>
                    </a:lnTo>
                    <a:lnTo>
                      <a:pt x="2" y="60"/>
                    </a:lnTo>
                    <a:lnTo>
                      <a:pt x="0" y="62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373" name="Freeform 255"/>
              <p:cNvSpPr>
                <a:spLocks/>
              </p:cNvSpPr>
              <p:nvPr/>
            </p:nvSpPr>
            <p:spPr bwMode="auto">
              <a:xfrm>
                <a:off x="4287" y="2759"/>
                <a:ext cx="769" cy="377"/>
              </a:xfrm>
              <a:custGeom>
                <a:avLst/>
                <a:gdLst>
                  <a:gd name="T0" fmla="*/ 1330 w 1334"/>
                  <a:gd name="T1" fmla="*/ 51 h 656"/>
                  <a:gd name="T2" fmla="*/ 1309 w 1334"/>
                  <a:gd name="T3" fmla="*/ 32 h 656"/>
                  <a:gd name="T4" fmla="*/ 1290 w 1334"/>
                  <a:gd name="T5" fmla="*/ 25 h 656"/>
                  <a:gd name="T6" fmla="*/ 1262 w 1334"/>
                  <a:gd name="T7" fmla="*/ 17 h 656"/>
                  <a:gd name="T8" fmla="*/ 1232 w 1334"/>
                  <a:gd name="T9" fmla="*/ 17 h 656"/>
                  <a:gd name="T10" fmla="*/ 1205 w 1334"/>
                  <a:gd name="T11" fmla="*/ 23 h 656"/>
                  <a:gd name="T12" fmla="*/ 1186 w 1334"/>
                  <a:gd name="T13" fmla="*/ 32 h 656"/>
                  <a:gd name="T14" fmla="*/ 1167 w 1334"/>
                  <a:gd name="T15" fmla="*/ 49 h 656"/>
                  <a:gd name="T16" fmla="*/ 1157 w 1334"/>
                  <a:gd name="T17" fmla="*/ 45 h 656"/>
                  <a:gd name="T18" fmla="*/ 1142 w 1334"/>
                  <a:gd name="T19" fmla="*/ 36 h 656"/>
                  <a:gd name="T20" fmla="*/ 1121 w 1334"/>
                  <a:gd name="T21" fmla="*/ 26 h 656"/>
                  <a:gd name="T22" fmla="*/ 1091 w 1334"/>
                  <a:gd name="T23" fmla="*/ 19 h 656"/>
                  <a:gd name="T24" fmla="*/ 1055 w 1334"/>
                  <a:gd name="T25" fmla="*/ 19 h 656"/>
                  <a:gd name="T26" fmla="*/ 1017 w 1334"/>
                  <a:gd name="T27" fmla="*/ 26 h 656"/>
                  <a:gd name="T28" fmla="*/ 986 w 1334"/>
                  <a:gd name="T29" fmla="*/ 44 h 656"/>
                  <a:gd name="T30" fmla="*/ 964 w 1334"/>
                  <a:gd name="T31" fmla="*/ 61 h 656"/>
                  <a:gd name="T32" fmla="*/ 948 w 1334"/>
                  <a:gd name="T33" fmla="*/ 76 h 656"/>
                  <a:gd name="T34" fmla="*/ 943 w 1334"/>
                  <a:gd name="T35" fmla="*/ 85 h 656"/>
                  <a:gd name="T36" fmla="*/ 929 w 1334"/>
                  <a:gd name="T37" fmla="*/ 68 h 656"/>
                  <a:gd name="T38" fmla="*/ 897 w 1334"/>
                  <a:gd name="T39" fmla="*/ 42 h 656"/>
                  <a:gd name="T40" fmla="*/ 842 w 1334"/>
                  <a:gd name="T41" fmla="*/ 17 h 656"/>
                  <a:gd name="T42" fmla="*/ 760 w 1334"/>
                  <a:gd name="T43" fmla="*/ 0 h 656"/>
                  <a:gd name="T44" fmla="*/ 646 w 1334"/>
                  <a:gd name="T45" fmla="*/ 9 h 656"/>
                  <a:gd name="T46" fmla="*/ 534 w 1334"/>
                  <a:gd name="T47" fmla="*/ 47 h 656"/>
                  <a:gd name="T48" fmla="*/ 464 w 1334"/>
                  <a:gd name="T49" fmla="*/ 110 h 656"/>
                  <a:gd name="T50" fmla="*/ 424 w 1334"/>
                  <a:gd name="T51" fmla="*/ 180 h 656"/>
                  <a:gd name="T52" fmla="*/ 405 w 1334"/>
                  <a:gd name="T53" fmla="*/ 241 h 656"/>
                  <a:gd name="T54" fmla="*/ 401 w 1334"/>
                  <a:gd name="T55" fmla="*/ 275 h 656"/>
                  <a:gd name="T56" fmla="*/ 395 w 1334"/>
                  <a:gd name="T57" fmla="*/ 275 h 656"/>
                  <a:gd name="T58" fmla="*/ 378 w 1334"/>
                  <a:gd name="T59" fmla="*/ 264 h 656"/>
                  <a:gd name="T60" fmla="*/ 348 w 1334"/>
                  <a:gd name="T61" fmla="*/ 253 h 656"/>
                  <a:gd name="T62" fmla="*/ 300 w 1334"/>
                  <a:gd name="T63" fmla="*/ 239 h 656"/>
                  <a:gd name="T64" fmla="*/ 239 w 1334"/>
                  <a:gd name="T65" fmla="*/ 235 h 656"/>
                  <a:gd name="T66" fmla="*/ 165 w 1334"/>
                  <a:gd name="T67" fmla="*/ 245 h 656"/>
                  <a:gd name="T68" fmla="*/ 101 w 1334"/>
                  <a:gd name="T69" fmla="*/ 272 h 656"/>
                  <a:gd name="T70" fmla="*/ 53 w 1334"/>
                  <a:gd name="T71" fmla="*/ 308 h 656"/>
                  <a:gd name="T72" fmla="*/ 23 w 1334"/>
                  <a:gd name="T73" fmla="*/ 348 h 656"/>
                  <a:gd name="T74" fmla="*/ 4 w 1334"/>
                  <a:gd name="T75" fmla="*/ 378 h 656"/>
                  <a:gd name="T76" fmla="*/ 0 w 1334"/>
                  <a:gd name="T77" fmla="*/ 391 h 656"/>
                  <a:gd name="T78" fmla="*/ 2 w 1334"/>
                  <a:gd name="T79" fmla="*/ 403 h 656"/>
                  <a:gd name="T80" fmla="*/ 11 w 1334"/>
                  <a:gd name="T81" fmla="*/ 435 h 656"/>
                  <a:gd name="T82" fmla="*/ 25 w 1334"/>
                  <a:gd name="T83" fmla="*/ 473 h 656"/>
                  <a:gd name="T84" fmla="*/ 42 w 1334"/>
                  <a:gd name="T85" fmla="*/ 517 h 656"/>
                  <a:gd name="T86" fmla="*/ 63 w 1334"/>
                  <a:gd name="T87" fmla="*/ 549 h 656"/>
                  <a:gd name="T88" fmla="*/ 85 w 1334"/>
                  <a:gd name="T89" fmla="*/ 572 h 656"/>
                  <a:gd name="T90" fmla="*/ 122 w 1334"/>
                  <a:gd name="T91" fmla="*/ 597 h 656"/>
                  <a:gd name="T92" fmla="*/ 165 w 1334"/>
                  <a:gd name="T93" fmla="*/ 621 h 656"/>
                  <a:gd name="T94" fmla="*/ 203 w 1334"/>
                  <a:gd name="T95" fmla="*/ 640 h 656"/>
                  <a:gd name="T96" fmla="*/ 232 w 1334"/>
                  <a:gd name="T97" fmla="*/ 654 h 656"/>
                  <a:gd name="T98" fmla="*/ 1334 w 1334"/>
                  <a:gd name="T99" fmla="*/ 57 h 65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w 1334"/>
                  <a:gd name="T151" fmla="*/ 0 h 656"/>
                  <a:gd name="T152" fmla="*/ 1334 w 1334"/>
                  <a:gd name="T153" fmla="*/ 656 h 656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T150" t="T151" r="T152" b="T153"/>
                <a:pathLst>
                  <a:path w="1334" h="656">
                    <a:moveTo>
                      <a:pt x="1334" y="57"/>
                    </a:moveTo>
                    <a:lnTo>
                      <a:pt x="1332" y="55"/>
                    </a:lnTo>
                    <a:lnTo>
                      <a:pt x="1330" y="51"/>
                    </a:lnTo>
                    <a:lnTo>
                      <a:pt x="1323" y="44"/>
                    </a:lnTo>
                    <a:lnTo>
                      <a:pt x="1315" y="38"/>
                    </a:lnTo>
                    <a:lnTo>
                      <a:pt x="1309" y="32"/>
                    </a:lnTo>
                    <a:lnTo>
                      <a:pt x="1304" y="30"/>
                    </a:lnTo>
                    <a:lnTo>
                      <a:pt x="1296" y="26"/>
                    </a:lnTo>
                    <a:lnTo>
                      <a:pt x="1290" y="25"/>
                    </a:lnTo>
                    <a:lnTo>
                      <a:pt x="1281" y="21"/>
                    </a:lnTo>
                    <a:lnTo>
                      <a:pt x="1271" y="19"/>
                    </a:lnTo>
                    <a:lnTo>
                      <a:pt x="1262" y="17"/>
                    </a:lnTo>
                    <a:lnTo>
                      <a:pt x="1252" y="17"/>
                    </a:lnTo>
                    <a:lnTo>
                      <a:pt x="1241" y="17"/>
                    </a:lnTo>
                    <a:lnTo>
                      <a:pt x="1232" y="17"/>
                    </a:lnTo>
                    <a:lnTo>
                      <a:pt x="1222" y="17"/>
                    </a:lnTo>
                    <a:lnTo>
                      <a:pt x="1213" y="21"/>
                    </a:lnTo>
                    <a:lnTo>
                      <a:pt x="1205" y="23"/>
                    </a:lnTo>
                    <a:lnTo>
                      <a:pt x="1197" y="26"/>
                    </a:lnTo>
                    <a:lnTo>
                      <a:pt x="1192" y="28"/>
                    </a:lnTo>
                    <a:lnTo>
                      <a:pt x="1186" y="32"/>
                    </a:lnTo>
                    <a:lnTo>
                      <a:pt x="1176" y="40"/>
                    </a:lnTo>
                    <a:lnTo>
                      <a:pt x="1171" y="45"/>
                    </a:lnTo>
                    <a:lnTo>
                      <a:pt x="1167" y="49"/>
                    </a:lnTo>
                    <a:lnTo>
                      <a:pt x="1165" y="51"/>
                    </a:lnTo>
                    <a:lnTo>
                      <a:pt x="1163" y="49"/>
                    </a:lnTo>
                    <a:lnTo>
                      <a:pt x="1157" y="45"/>
                    </a:lnTo>
                    <a:lnTo>
                      <a:pt x="1154" y="42"/>
                    </a:lnTo>
                    <a:lnTo>
                      <a:pt x="1148" y="40"/>
                    </a:lnTo>
                    <a:lnTo>
                      <a:pt x="1142" y="36"/>
                    </a:lnTo>
                    <a:lnTo>
                      <a:pt x="1137" y="32"/>
                    </a:lnTo>
                    <a:lnTo>
                      <a:pt x="1129" y="30"/>
                    </a:lnTo>
                    <a:lnTo>
                      <a:pt x="1121" y="26"/>
                    </a:lnTo>
                    <a:lnTo>
                      <a:pt x="1112" y="25"/>
                    </a:lnTo>
                    <a:lnTo>
                      <a:pt x="1102" y="21"/>
                    </a:lnTo>
                    <a:lnTo>
                      <a:pt x="1091" y="19"/>
                    </a:lnTo>
                    <a:lnTo>
                      <a:pt x="1079" y="19"/>
                    </a:lnTo>
                    <a:lnTo>
                      <a:pt x="1068" y="17"/>
                    </a:lnTo>
                    <a:lnTo>
                      <a:pt x="1055" y="19"/>
                    </a:lnTo>
                    <a:lnTo>
                      <a:pt x="1040" y="21"/>
                    </a:lnTo>
                    <a:lnTo>
                      <a:pt x="1028" y="25"/>
                    </a:lnTo>
                    <a:lnTo>
                      <a:pt x="1017" y="26"/>
                    </a:lnTo>
                    <a:lnTo>
                      <a:pt x="1005" y="32"/>
                    </a:lnTo>
                    <a:lnTo>
                      <a:pt x="994" y="38"/>
                    </a:lnTo>
                    <a:lnTo>
                      <a:pt x="986" y="44"/>
                    </a:lnTo>
                    <a:lnTo>
                      <a:pt x="977" y="49"/>
                    </a:lnTo>
                    <a:lnTo>
                      <a:pt x="971" y="55"/>
                    </a:lnTo>
                    <a:lnTo>
                      <a:pt x="964" y="61"/>
                    </a:lnTo>
                    <a:lnTo>
                      <a:pt x="958" y="66"/>
                    </a:lnTo>
                    <a:lnTo>
                      <a:pt x="952" y="72"/>
                    </a:lnTo>
                    <a:lnTo>
                      <a:pt x="948" y="76"/>
                    </a:lnTo>
                    <a:lnTo>
                      <a:pt x="945" y="83"/>
                    </a:lnTo>
                    <a:lnTo>
                      <a:pt x="943" y="87"/>
                    </a:lnTo>
                    <a:lnTo>
                      <a:pt x="943" y="85"/>
                    </a:lnTo>
                    <a:lnTo>
                      <a:pt x="939" y="82"/>
                    </a:lnTo>
                    <a:lnTo>
                      <a:pt x="935" y="74"/>
                    </a:lnTo>
                    <a:lnTo>
                      <a:pt x="929" y="68"/>
                    </a:lnTo>
                    <a:lnTo>
                      <a:pt x="920" y="59"/>
                    </a:lnTo>
                    <a:lnTo>
                      <a:pt x="910" y="51"/>
                    </a:lnTo>
                    <a:lnTo>
                      <a:pt x="897" y="42"/>
                    </a:lnTo>
                    <a:lnTo>
                      <a:pt x="882" y="34"/>
                    </a:lnTo>
                    <a:lnTo>
                      <a:pt x="863" y="25"/>
                    </a:lnTo>
                    <a:lnTo>
                      <a:pt x="842" y="17"/>
                    </a:lnTo>
                    <a:lnTo>
                      <a:pt x="817" y="9"/>
                    </a:lnTo>
                    <a:lnTo>
                      <a:pt x="791" y="4"/>
                    </a:lnTo>
                    <a:lnTo>
                      <a:pt x="760" y="0"/>
                    </a:lnTo>
                    <a:lnTo>
                      <a:pt x="726" y="0"/>
                    </a:lnTo>
                    <a:lnTo>
                      <a:pt x="688" y="4"/>
                    </a:lnTo>
                    <a:lnTo>
                      <a:pt x="646" y="9"/>
                    </a:lnTo>
                    <a:lnTo>
                      <a:pt x="602" y="17"/>
                    </a:lnTo>
                    <a:lnTo>
                      <a:pt x="568" y="30"/>
                    </a:lnTo>
                    <a:lnTo>
                      <a:pt x="534" y="47"/>
                    </a:lnTo>
                    <a:lnTo>
                      <a:pt x="507" y="66"/>
                    </a:lnTo>
                    <a:lnTo>
                      <a:pt x="483" y="87"/>
                    </a:lnTo>
                    <a:lnTo>
                      <a:pt x="464" y="110"/>
                    </a:lnTo>
                    <a:lnTo>
                      <a:pt x="448" y="133"/>
                    </a:lnTo>
                    <a:lnTo>
                      <a:pt x="435" y="158"/>
                    </a:lnTo>
                    <a:lnTo>
                      <a:pt x="424" y="180"/>
                    </a:lnTo>
                    <a:lnTo>
                      <a:pt x="414" y="203"/>
                    </a:lnTo>
                    <a:lnTo>
                      <a:pt x="409" y="222"/>
                    </a:lnTo>
                    <a:lnTo>
                      <a:pt x="405" y="241"/>
                    </a:lnTo>
                    <a:lnTo>
                      <a:pt x="401" y="255"/>
                    </a:lnTo>
                    <a:lnTo>
                      <a:pt x="401" y="268"/>
                    </a:lnTo>
                    <a:lnTo>
                      <a:pt x="401" y="275"/>
                    </a:lnTo>
                    <a:lnTo>
                      <a:pt x="401" y="279"/>
                    </a:lnTo>
                    <a:lnTo>
                      <a:pt x="397" y="277"/>
                    </a:lnTo>
                    <a:lnTo>
                      <a:pt x="395" y="275"/>
                    </a:lnTo>
                    <a:lnTo>
                      <a:pt x="391" y="274"/>
                    </a:lnTo>
                    <a:lnTo>
                      <a:pt x="386" y="270"/>
                    </a:lnTo>
                    <a:lnTo>
                      <a:pt x="378" y="264"/>
                    </a:lnTo>
                    <a:lnTo>
                      <a:pt x="369" y="260"/>
                    </a:lnTo>
                    <a:lnTo>
                      <a:pt x="359" y="256"/>
                    </a:lnTo>
                    <a:lnTo>
                      <a:pt x="348" y="253"/>
                    </a:lnTo>
                    <a:lnTo>
                      <a:pt x="332" y="247"/>
                    </a:lnTo>
                    <a:lnTo>
                      <a:pt x="317" y="243"/>
                    </a:lnTo>
                    <a:lnTo>
                      <a:pt x="300" y="239"/>
                    </a:lnTo>
                    <a:lnTo>
                      <a:pt x="283" y="237"/>
                    </a:lnTo>
                    <a:lnTo>
                      <a:pt x="260" y="235"/>
                    </a:lnTo>
                    <a:lnTo>
                      <a:pt x="239" y="235"/>
                    </a:lnTo>
                    <a:lnTo>
                      <a:pt x="217" y="235"/>
                    </a:lnTo>
                    <a:lnTo>
                      <a:pt x="192" y="239"/>
                    </a:lnTo>
                    <a:lnTo>
                      <a:pt x="165" y="245"/>
                    </a:lnTo>
                    <a:lnTo>
                      <a:pt x="142" y="251"/>
                    </a:lnTo>
                    <a:lnTo>
                      <a:pt x="120" y="260"/>
                    </a:lnTo>
                    <a:lnTo>
                      <a:pt x="101" y="272"/>
                    </a:lnTo>
                    <a:lnTo>
                      <a:pt x="83" y="281"/>
                    </a:lnTo>
                    <a:lnTo>
                      <a:pt x="68" y="294"/>
                    </a:lnTo>
                    <a:lnTo>
                      <a:pt x="53" y="308"/>
                    </a:lnTo>
                    <a:lnTo>
                      <a:pt x="42" y="323"/>
                    </a:lnTo>
                    <a:lnTo>
                      <a:pt x="32" y="334"/>
                    </a:lnTo>
                    <a:lnTo>
                      <a:pt x="23" y="348"/>
                    </a:lnTo>
                    <a:lnTo>
                      <a:pt x="15" y="359"/>
                    </a:lnTo>
                    <a:lnTo>
                      <a:pt x="9" y="370"/>
                    </a:lnTo>
                    <a:lnTo>
                      <a:pt x="4" y="378"/>
                    </a:lnTo>
                    <a:lnTo>
                      <a:pt x="2" y="386"/>
                    </a:lnTo>
                    <a:lnTo>
                      <a:pt x="0" y="389"/>
                    </a:lnTo>
                    <a:lnTo>
                      <a:pt x="0" y="391"/>
                    </a:lnTo>
                    <a:lnTo>
                      <a:pt x="0" y="393"/>
                    </a:lnTo>
                    <a:lnTo>
                      <a:pt x="2" y="397"/>
                    </a:lnTo>
                    <a:lnTo>
                      <a:pt x="2" y="403"/>
                    </a:lnTo>
                    <a:lnTo>
                      <a:pt x="6" y="412"/>
                    </a:lnTo>
                    <a:lnTo>
                      <a:pt x="7" y="422"/>
                    </a:lnTo>
                    <a:lnTo>
                      <a:pt x="11" y="435"/>
                    </a:lnTo>
                    <a:lnTo>
                      <a:pt x="15" y="446"/>
                    </a:lnTo>
                    <a:lnTo>
                      <a:pt x="21" y="460"/>
                    </a:lnTo>
                    <a:lnTo>
                      <a:pt x="25" y="473"/>
                    </a:lnTo>
                    <a:lnTo>
                      <a:pt x="30" y="488"/>
                    </a:lnTo>
                    <a:lnTo>
                      <a:pt x="36" y="502"/>
                    </a:lnTo>
                    <a:lnTo>
                      <a:pt x="42" y="517"/>
                    </a:lnTo>
                    <a:lnTo>
                      <a:pt x="49" y="528"/>
                    </a:lnTo>
                    <a:lnTo>
                      <a:pt x="55" y="540"/>
                    </a:lnTo>
                    <a:lnTo>
                      <a:pt x="63" y="549"/>
                    </a:lnTo>
                    <a:lnTo>
                      <a:pt x="68" y="559"/>
                    </a:lnTo>
                    <a:lnTo>
                      <a:pt x="76" y="564"/>
                    </a:lnTo>
                    <a:lnTo>
                      <a:pt x="85" y="572"/>
                    </a:lnTo>
                    <a:lnTo>
                      <a:pt x="95" y="581"/>
                    </a:lnTo>
                    <a:lnTo>
                      <a:pt x="108" y="589"/>
                    </a:lnTo>
                    <a:lnTo>
                      <a:pt x="122" y="597"/>
                    </a:lnTo>
                    <a:lnTo>
                      <a:pt x="137" y="604"/>
                    </a:lnTo>
                    <a:lnTo>
                      <a:pt x="150" y="614"/>
                    </a:lnTo>
                    <a:lnTo>
                      <a:pt x="165" y="621"/>
                    </a:lnTo>
                    <a:lnTo>
                      <a:pt x="179" y="627"/>
                    </a:lnTo>
                    <a:lnTo>
                      <a:pt x="192" y="635"/>
                    </a:lnTo>
                    <a:lnTo>
                      <a:pt x="203" y="640"/>
                    </a:lnTo>
                    <a:lnTo>
                      <a:pt x="217" y="646"/>
                    </a:lnTo>
                    <a:lnTo>
                      <a:pt x="224" y="648"/>
                    </a:lnTo>
                    <a:lnTo>
                      <a:pt x="232" y="654"/>
                    </a:lnTo>
                    <a:lnTo>
                      <a:pt x="236" y="656"/>
                    </a:lnTo>
                    <a:lnTo>
                      <a:pt x="239" y="656"/>
                    </a:lnTo>
                    <a:lnTo>
                      <a:pt x="1334" y="57"/>
                    </a:lnTo>
                    <a:close/>
                  </a:path>
                </a:pathLst>
              </a:custGeom>
              <a:solidFill>
                <a:srgbClr val="E6E6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374" name="Freeform 256"/>
              <p:cNvSpPr>
                <a:spLocks/>
              </p:cNvSpPr>
              <p:nvPr/>
            </p:nvSpPr>
            <p:spPr bwMode="auto">
              <a:xfrm>
                <a:off x="4351" y="2911"/>
                <a:ext cx="195" cy="118"/>
              </a:xfrm>
              <a:custGeom>
                <a:avLst/>
                <a:gdLst>
                  <a:gd name="T0" fmla="*/ 2 w 340"/>
                  <a:gd name="T1" fmla="*/ 106 h 205"/>
                  <a:gd name="T2" fmla="*/ 19 w 340"/>
                  <a:gd name="T3" fmla="*/ 72 h 205"/>
                  <a:gd name="T4" fmla="*/ 57 w 340"/>
                  <a:gd name="T5" fmla="*/ 32 h 205"/>
                  <a:gd name="T6" fmla="*/ 120 w 340"/>
                  <a:gd name="T7" fmla="*/ 4 h 205"/>
                  <a:gd name="T8" fmla="*/ 200 w 340"/>
                  <a:gd name="T9" fmla="*/ 2 h 205"/>
                  <a:gd name="T10" fmla="*/ 251 w 340"/>
                  <a:gd name="T11" fmla="*/ 17 h 205"/>
                  <a:gd name="T12" fmla="*/ 276 w 340"/>
                  <a:gd name="T13" fmla="*/ 34 h 205"/>
                  <a:gd name="T14" fmla="*/ 287 w 340"/>
                  <a:gd name="T15" fmla="*/ 49 h 205"/>
                  <a:gd name="T16" fmla="*/ 308 w 340"/>
                  <a:gd name="T17" fmla="*/ 72 h 205"/>
                  <a:gd name="T18" fmla="*/ 321 w 340"/>
                  <a:gd name="T19" fmla="*/ 97 h 205"/>
                  <a:gd name="T20" fmla="*/ 331 w 340"/>
                  <a:gd name="T21" fmla="*/ 124 h 205"/>
                  <a:gd name="T22" fmla="*/ 335 w 340"/>
                  <a:gd name="T23" fmla="*/ 150 h 205"/>
                  <a:gd name="T24" fmla="*/ 339 w 340"/>
                  <a:gd name="T25" fmla="*/ 175 h 205"/>
                  <a:gd name="T26" fmla="*/ 340 w 340"/>
                  <a:gd name="T27" fmla="*/ 196 h 205"/>
                  <a:gd name="T28" fmla="*/ 323 w 340"/>
                  <a:gd name="T29" fmla="*/ 194 h 205"/>
                  <a:gd name="T30" fmla="*/ 297 w 340"/>
                  <a:gd name="T31" fmla="*/ 190 h 205"/>
                  <a:gd name="T32" fmla="*/ 266 w 340"/>
                  <a:gd name="T33" fmla="*/ 186 h 205"/>
                  <a:gd name="T34" fmla="*/ 238 w 340"/>
                  <a:gd name="T35" fmla="*/ 192 h 205"/>
                  <a:gd name="T36" fmla="*/ 207 w 340"/>
                  <a:gd name="T37" fmla="*/ 202 h 205"/>
                  <a:gd name="T38" fmla="*/ 202 w 340"/>
                  <a:gd name="T39" fmla="*/ 203 h 205"/>
                  <a:gd name="T40" fmla="*/ 219 w 340"/>
                  <a:gd name="T41" fmla="*/ 182 h 205"/>
                  <a:gd name="T42" fmla="*/ 255 w 340"/>
                  <a:gd name="T43" fmla="*/ 165 h 205"/>
                  <a:gd name="T44" fmla="*/ 287 w 340"/>
                  <a:gd name="T45" fmla="*/ 156 h 205"/>
                  <a:gd name="T46" fmla="*/ 295 w 340"/>
                  <a:gd name="T47" fmla="*/ 154 h 205"/>
                  <a:gd name="T48" fmla="*/ 272 w 340"/>
                  <a:gd name="T49" fmla="*/ 144 h 205"/>
                  <a:gd name="T50" fmla="*/ 245 w 340"/>
                  <a:gd name="T51" fmla="*/ 141 h 205"/>
                  <a:gd name="T52" fmla="*/ 209 w 340"/>
                  <a:gd name="T53" fmla="*/ 144 h 205"/>
                  <a:gd name="T54" fmla="*/ 173 w 340"/>
                  <a:gd name="T55" fmla="*/ 156 h 205"/>
                  <a:gd name="T56" fmla="*/ 145 w 340"/>
                  <a:gd name="T57" fmla="*/ 169 h 205"/>
                  <a:gd name="T58" fmla="*/ 124 w 340"/>
                  <a:gd name="T59" fmla="*/ 184 h 205"/>
                  <a:gd name="T60" fmla="*/ 128 w 340"/>
                  <a:gd name="T61" fmla="*/ 173 h 205"/>
                  <a:gd name="T62" fmla="*/ 143 w 340"/>
                  <a:gd name="T63" fmla="*/ 150 h 205"/>
                  <a:gd name="T64" fmla="*/ 164 w 340"/>
                  <a:gd name="T65" fmla="*/ 127 h 205"/>
                  <a:gd name="T66" fmla="*/ 190 w 340"/>
                  <a:gd name="T67" fmla="*/ 114 h 205"/>
                  <a:gd name="T68" fmla="*/ 221 w 340"/>
                  <a:gd name="T69" fmla="*/ 110 h 205"/>
                  <a:gd name="T70" fmla="*/ 251 w 340"/>
                  <a:gd name="T71" fmla="*/ 110 h 205"/>
                  <a:gd name="T72" fmla="*/ 276 w 340"/>
                  <a:gd name="T73" fmla="*/ 112 h 205"/>
                  <a:gd name="T74" fmla="*/ 270 w 340"/>
                  <a:gd name="T75" fmla="*/ 105 h 205"/>
                  <a:gd name="T76" fmla="*/ 251 w 340"/>
                  <a:gd name="T77" fmla="*/ 95 h 205"/>
                  <a:gd name="T78" fmla="*/ 215 w 340"/>
                  <a:gd name="T79" fmla="*/ 91 h 205"/>
                  <a:gd name="T80" fmla="*/ 162 w 340"/>
                  <a:gd name="T81" fmla="*/ 101 h 205"/>
                  <a:gd name="T82" fmla="*/ 112 w 340"/>
                  <a:gd name="T83" fmla="*/ 118 h 205"/>
                  <a:gd name="T84" fmla="*/ 80 w 340"/>
                  <a:gd name="T85" fmla="*/ 139 h 205"/>
                  <a:gd name="T86" fmla="*/ 61 w 340"/>
                  <a:gd name="T87" fmla="*/ 156 h 205"/>
                  <a:gd name="T88" fmla="*/ 71 w 340"/>
                  <a:gd name="T89" fmla="*/ 141 h 205"/>
                  <a:gd name="T90" fmla="*/ 91 w 340"/>
                  <a:gd name="T91" fmla="*/ 112 h 205"/>
                  <a:gd name="T92" fmla="*/ 126 w 340"/>
                  <a:gd name="T93" fmla="*/ 84 h 205"/>
                  <a:gd name="T94" fmla="*/ 175 w 340"/>
                  <a:gd name="T95" fmla="*/ 68 h 205"/>
                  <a:gd name="T96" fmla="*/ 215 w 340"/>
                  <a:gd name="T97" fmla="*/ 63 h 205"/>
                  <a:gd name="T98" fmla="*/ 245 w 340"/>
                  <a:gd name="T99" fmla="*/ 65 h 205"/>
                  <a:gd name="T100" fmla="*/ 263 w 340"/>
                  <a:gd name="T101" fmla="*/ 68 h 205"/>
                  <a:gd name="T102" fmla="*/ 255 w 340"/>
                  <a:gd name="T103" fmla="*/ 61 h 205"/>
                  <a:gd name="T104" fmla="*/ 232 w 340"/>
                  <a:gd name="T105" fmla="*/ 49 h 205"/>
                  <a:gd name="T106" fmla="*/ 194 w 340"/>
                  <a:gd name="T107" fmla="*/ 42 h 205"/>
                  <a:gd name="T108" fmla="*/ 139 w 340"/>
                  <a:gd name="T109" fmla="*/ 46 h 205"/>
                  <a:gd name="T110" fmla="*/ 82 w 340"/>
                  <a:gd name="T111" fmla="*/ 63 h 205"/>
                  <a:gd name="T112" fmla="*/ 34 w 340"/>
                  <a:gd name="T113" fmla="*/ 89 h 205"/>
                  <a:gd name="T114" fmla="*/ 6 w 340"/>
                  <a:gd name="T115" fmla="*/ 110 h 205"/>
                  <a:gd name="T116" fmla="*/ 0 w 340"/>
                  <a:gd name="T117" fmla="*/ 118 h 205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w 340"/>
                  <a:gd name="T178" fmla="*/ 0 h 205"/>
                  <a:gd name="T179" fmla="*/ 340 w 340"/>
                  <a:gd name="T180" fmla="*/ 205 h 205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T177" t="T178" r="T179" b="T180"/>
                <a:pathLst>
                  <a:path w="340" h="205">
                    <a:moveTo>
                      <a:pt x="0" y="118"/>
                    </a:moveTo>
                    <a:lnTo>
                      <a:pt x="0" y="116"/>
                    </a:lnTo>
                    <a:lnTo>
                      <a:pt x="0" y="112"/>
                    </a:lnTo>
                    <a:lnTo>
                      <a:pt x="2" y="106"/>
                    </a:lnTo>
                    <a:lnTo>
                      <a:pt x="4" y="101"/>
                    </a:lnTo>
                    <a:lnTo>
                      <a:pt x="8" y="91"/>
                    </a:lnTo>
                    <a:lnTo>
                      <a:pt x="14" y="84"/>
                    </a:lnTo>
                    <a:lnTo>
                      <a:pt x="19" y="72"/>
                    </a:lnTo>
                    <a:lnTo>
                      <a:pt x="27" y="63"/>
                    </a:lnTo>
                    <a:lnTo>
                      <a:pt x="34" y="53"/>
                    </a:lnTo>
                    <a:lnTo>
                      <a:pt x="46" y="42"/>
                    </a:lnTo>
                    <a:lnTo>
                      <a:pt x="57" y="32"/>
                    </a:lnTo>
                    <a:lnTo>
                      <a:pt x="71" y="25"/>
                    </a:lnTo>
                    <a:lnTo>
                      <a:pt x="84" y="15"/>
                    </a:lnTo>
                    <a:lnTo>
                      <a:pt x="103" y="10"/>
                    </a:lnTo>
                    <a:lnTo>
                      <a:pt x="120" y="4"/>
                    </a:lnTo>
                    <a:lnTo>
                      <a:pt x="143" y="2"/>
                    </a:lnTo>
                    <a:lnTo>
                      <a:pt x="164" y="0"/>
                    </a:lnTo>
                    <a:lnTo>
                      <a:pt x="183" y="2"/>
                    </a:lnTo>
                    <a:lnTo>
                      <a:pt x="200" y="2"/>
                    </a:lnTo>
                    <a:lnTo>
                      <a:pt x="215" y="6"/>
                    </a:lnTo>
                    <a:lnTo>
                      <a:pt x="228" y="10"/>
                    </a:lnTo>
                    <a:lnTo>
                      <a:pt x="240" y="13"/>
                    </a:lnTo>
                    <a:lnTo>
                      <a:pt x="251" y="17"/>
                    </a:lnTo>
                    <a:lnTo>
                      <a:pt x="259" y="23"/>
                    </a:lnTo>
                    <a:lnTo>
                      <a:pt x="266" y="27"/>
                    </a:lnTo>
                    <a:lnTo>
                      <a:pt x="272" y="30"/>
                    </a:lnTo>
                    <a:lnTo>
                      <a:pt x="276" y="34"/>
                    </a:lnTo>
                    <a:lnTo>
                      <a:pt x="282" y="40"/>
                    </a:lnTo>
                    <a:lnTo>
                      <a:pt x="285" y="46"/>
                    </a:lnTo>
                    <a:lnTo>
                      <a:pt x="287" y="48"/>
                    </a:lnTo>
                    <a:lnTo>
                      <a:pt x="287" y="49"/>
                    </a:lnTo>
                    <a:lnTo>
                      <a:pt x="293" y="53"/>
                    </a:lnTo>
                    <a:lnTo>
                      <a:pt x="297" y="59"/>
                    </a:lnTo>
                    <a:lnTo>
                      <a:pt x="304" y="68"/>
                    </a:lnTo>
                    <a:lnTo>
                      <a:pt x="308" y="72"/>
                    </a:lnTo>
                    <a:lnTo>
                      <a:pt x="312" y="78"/>
                    </a:lnTo>
                    <a:lnTo>
                      <a:pt x="316" y="86"/>
                    </a:lnTo>
                    <a:lnTo>
                      <a:pt x="320" y="91"/>
                    </a:lnTo>
                    <a:lnTo>
                      <a:pt x="321" y="97"/>
                    </a:lnTo>
                    <a:lnTo>
                      <a:pt x="325" y="103"/>
                    </a:lnTo>
                    <a:lnTo>
                      <a:pt x="327" y="110"/>
                    </a:lnTo>
                    <a:lnTo>
                      <a:pt x="329" y="118"/>
                    </a:lnTo>
                    <a:lnTo>
                      <a:pt x="331" y="124"/>
                    </a:lnTo>
                    <a:lnTo>
                      <a:pt x="333" y="129"/>
                    </a:lnTo>
                    <a:lnTo>
                      <a:pt x="333" y="137"/>
                    </a:lnTo>
                    <a:lnTo>
                      <a:pt x="335" y="144"/>
                    </a:lnTo>
                    <a:lnTo>
                      <a:pt x="335" y="150"/>
                    </a:lnTo>
                    <a:lnTo>
                      <a:pt x="337" y="158"/>
                    </a:lnTo>
                    <a:lnTo>
                      <a:pt x="337" y="163"/>
                    </a:lnTo>
                    <a:lnTo>
                      <a:pt x="339" y="171"/>
                    </a:lnTo>
                    <a:lnTo>
                      <a:pt x="339" y="175"/>
                    </a:lnTo>
                    <a:lnTo>
                      <a:pt x="339" y="181"/>
                    </a:lnTo>
                    <a:lnTo>
                      <a:pt x="339" y="186"/>
                    </a:lnTo>
                    <a:lnTo>
                      <a:pt x="340" y="190"/>
                    </a:lnTo>
                    <a:lnTo>
                      <a:pt x="340" y="196"/>
                    </a:lnTo>
                    <a:lnTo>
                      <a:pt x="340" y="200"/>
                    </a:lnTo>
                    <a:lnTo>
                      <a:pt x="337" y="198"/>
                    </a:lnTo>
                    <a:lnTo>
                      <a:pt x="329" y="196"/>
                    </a:lnTo>
                    <a:lnTo>
                      <a:pt x="323" y="194"/>
                    </a:lnTo>
                    <a:lnTo>
                      <a:pt x="318" y="194"/>
                    </a:lnTo>
                    <a:lnTo>
                      <a:pt x="312" y="192"/>
                    </a:lnTo>
                    <a:lnTo>
                      <a:pt x="304" y="192"/>
                    </a:lnTo>
                    <a:lnTo>
                      <a:pt x="297" y="190"/>
                    </a:lnTo>
                    <a:lnTo>
                      <a:pt x="289" y="188"/>
                    </a:lnTo>
                    <a:lnTo>
                      <a:pt x="282" y="188"/>
                    </a:lnTo>
                    <a:lnTo>
                      <a:pt x="274" y="188"/>
                    </a:lnTo>
                    <a:lnTo>
                      <a:pt x="266" y="186"/>
                    </a:lnTo>
                    <a:lnTo>
                      <a:pt x="259" y="186"/>
                    </a:lnTo>
                    <a:lnTo>
                      <a:pt x="253" y="188"/>
                    </a:lnTo>
                    <a:lnTo>
                      <a:pt x="249" y="190"/>
                    </a:lnTo>
                    <a:lnTo>
                      <a:pt x="238" y="192"/>
                    </a:lnTo>
                    <a:lnTo>
                      <a:pt x="228" y="196"/>
                    </a:lnTo>
                    <a:lnTo>
                      <a:pt x="221" y="198"/>
                    </a:lnTo>
                    <a:lnTo>
                      <a:pt x="213" y="202"/>
                    </a:lnTo>
                    <a:lnTo>
                      <a:pt x="207" y="202"/>
                    </a:lnTo>
                    <a:lnTo>
                      <a:pt x="205" y="203"/>
                    </a:lnTo>
                    <a:lnTo>
                      <a:pt x="202" y="203"/>
                    </a:lnTo>
                    <a:lnTo>
                      <a:pt x="202" y="205"/>
                    </a:lnTo>
                    <a:lnTo>
                      <a:pt x="202" y="203"/>
                    </a:lnTo>
                    <a:lnTo>
                      <a:pt x="205" y="200"/>
                    </a:lnTo>
                    <a:lnTo>
                      <a:pt x="207" y="194"/>
                    </a:lnTo>
                    <a:lnTo>
                      <a:pt x="213" y="190"/>
                    </a:lnTo>
                    <a:lnTo>
                      <a:pt x="219" y="182"/>
                    </a:lnTo>
                    <a:lnTo>
                      <a:pt x="226" y="177"/>
                    </a:lnTo>
                    <a:lnTo>
                      <a:pt x="236" y="171"/>
                    </a:lnTo>
                    <a:lnTo>
                      <a:pt x="245" y="169"/>
                    </a:lnTo>
                    <a:lnTo>
                      <a:pt x="255" y="165"/>
                    </a:lnTo>
                    <a:lnTo>
                      <a:pt x="264" y="162"/>
                    </a:lnTo>
                    <a:lnTo>
                      <a:pt x="272" y="160"/>
                    </a:lnTo>
                    <a:lnTo>
                      <a:pt x="282" y="158"/>
                    </a:lnTo>
                    <a:lnTo>
                      <a:pt x="287" y="156"/>
                    </a:lnTo>
                    <a:lnTo>
                      <a:pt x="293" y="156"/>
                    </a:lnTo>
                    <a:lnTo>
                      <a:pt x="295" y="156"/>
                    </a:lnTo>
                    <a:lnTo>
                      <a:pt x="297" y="156"/>
                    </a:lnTo>
                    <a:lnTo>
                      <a:pt x="295" y="154"/>
                    </a:lnTo>
                    <a:lnTo>
                      <a:pt x="293" y="154"/>
                    </a:lnTo>
                    <a:lnTo>
                      <a:pt x="285" y="150"/>
                    </a:lnTo>
                    <a:lnTo>
                      <a:pt x="278" y="146"/>
                    </a:lnTo>
                    <a:lnTo>
                      <a:pt x="272" y="144"/>
                    </a:lnTo>
                    <a:lnTo>
                      <a:pt x="266" y="144"/>
                    </a:lnTo>
                    <a:lnTo>
                      <a:pt x="259" y="143"/>
                    </a:lnTo>
                    <a:lnTo>
                      <a:pt x="253" y="143"/>
                    </a:lnTo>
                    <a:lnTo>
                      <a:pt x="245" y="141"/>
                    </a:lnTo>
                    <a:lnTo>
                      <a:pt x="238" y="141"/>
                    </a:lnTo>
                    <a:lnTo>
                      <a:pt x="228" y="143"/>
                    </a:lnTo>
                    <a:lnTo>
                      <a:pt x="221" y="144"/>
                    </a:lnTo>
                    <a:lnTo>
                      <a:pt x="209" y="144"/>
                    </a:lnTo>
                    <a:lnTo>
                      <a:pt x="200" y="146"/>
                    </a:lnTo>
                    <a:lnTo>
                      <a:pt x="190" y="148"/>
                    </a:lnTo>
                    <a:lnTo>
                      <a:pt x="183" y="152"/>
                    </a:lnTo>
                    <a:lnTo>
                      <a:pt x="173" y="156"/>
                    </a:lnTo>
                    <a:lnTo>
                      <a:pt x="166" y="158"/>
                    </a:lnTo>
                    <a:lnTo>
                      <a:pt x="156" y="162"/>
                    </a:lnTo>
                    <a:lnTo>
                      <a:pt x="150" y="165"/>
                    </a:lnTo>
                    <a:lnTo>
                      <a:pt x="145" y="169"/>
                    </a:lnTo>
                    <a:lnTo>
                      <a:pt x="139" y="173"/>
                    </a:lnTo>
                    <a:lnTo>
                      <a:pt x="133" y="177"/>
                    </a:lnTo>
                    <a:lnTo>
                      <a:pt x="129" y="179"/>
                    </a:lnTo>
                    <a:lnTo>
                      <a:pt x="124" y="184"/>
                    </a:lnTo>
                    <a:lnTo>
                      <a:pt x="122" y="186"/>
                    </a:lnTo>
                    <a:lnTo>
                      <a:pt x="122" y="184"/>
                    </a:lnTo>
                    <a:lnTo>
                      <a:pt x="126" y="177"/>
                    </a:lnTo>
                    <a:lnTo>
                      <a:pt x="128" y="173"/>
                    </a:lnTo>
                    <a:lnTo>
                      <a:pt x="131" y="167"/>
                    </a:lnTo>
                    <a:lnTo>
                      <a:pt x="135" y="162"/>
                    </a:lnTo>
                    <a:lnTo>
                      <a:pt x="139" y="156"/>
                    </a:lnTo>
                    <a:lnTo>
                      <a:pt x="143" y="150"/>
                    </a:lnTo>
                    <a:lnTo>
                      <a:pt x="148" y="144"/>
                    </a:lnTo>
                    <a:lnTo>
                      <a:pt x="152" y="137"/>
                    </a:lnTo>
                    <a:lnTo>
                      <a:pt x="158" y="133"/>
                    </a:lnTo>
                    <a:lnTo>
                      <a:pt x="164" y="127"/>
                    </a:lnTo>
                    <a:lnTo>
                      <a:pt x="169" y="124"/>
                    </a:lnTo>
                    <a:lnTo>
                      <a:pt x="177" y="120"/>
                    </a:lnTo>
                    <a:lnTo>
                      <a:pt x="185" y="118"/>
                    </a:lnTo>
                    <a:lnTo>
                      <a:pt x="190" y="114"/>
                    </a:lnTo>
                    <a:lnTo>
                      <a:pt x="198" y="114"/>
                    </a:lnTo>
                    <a:lnTo>
                      <a:pt x="205" y="112"/>
                    </a:lnTo>
                    <a:lnTo>
                      <a:pt x="213" y="110"/>
                    </a:lnTo>
                    <a:lnTo>
                      <a:pt x="221" y="110"/>
                    </a:lnTo>
                    <a:lnTo>
                      <a:pt x="228" y="110"/>
                    </a:lnTo>
                    <a:lnTo>
                      <a:pt x="236" y="110"/>
                    </a:lnTo>
                    <a:lnTo>
                      <a:pt x="244" y="110"/>
                    </a:lnTo>
                    <a:lnTo>
                      <a:pt x="251" y="110"/>
                    </a:lnTo>
                    <a:lnTo>
                      <a:pt x="257" y="110"/>
                    </a:lnTo>
                    <a:lnTo>
                      <a:pt x="263" y="110"/>
                    </a:lnTo>
                    <a:lnTo>
                      <a:pt x="268" y="112"/>
                    </a:lnTo>
                    <a:lnTo>
                      <a:pt x="276" y="112"/>
                    </a:lnTo>
                    <a:lnTo>
                      <a:pt x="280" y="112"/>
                    </a:lnTo>
                    <a:lnTo>
                      <a:pt x="276" y="110"/>
                    </a:lnTo>
                    <a:lnTo>
                      <a:pt x="274" y="106"/>
                    </a:lnTo>
                    <a:lnTo>
                      <a:pt x="270" y="105"/>
                    </a:lnTo>
                    <a:lnTo>
                      <a:pt x="266" y="103"/>
                    </a:lnTo>
                    <a:lnTo>
                      <a:pt x="263" y="101"/>
                    </a:lnTo>
                    <a:lnTo>
                      <a:pt x="257" y="99"/>
                    </a:lnTo>
                    <a:lnTo>
                      <a:pt x="251" y="95"/>
                    </a:lnTo>
                    <a:lnTo>
                      <a:pt x="244" y="95"/>
                    </a:lnTo>
                    <a:lnTo>
                      <a:pt x="234" y="91"/>
                    </a:lnTo>
                    <a:lnTo>
                      <a:pt x="226" y="91"/>
                    </a:lnTo>
                    <a:lnTo>
                      <a:pt x="215" y="91"/>
                    </a:lnTo>
                    <a:lnTo>
                      <a:pt x="204" y="93"/>
                    </a:lnTo>
                    <a:lnTo>
                      <a:pt x="190" y="95"/>
                    </a:lnTo>
                    <a:lnTo>
                      <a:pt x="177" y="97"/>
                    </a:lnTo>
                    <a:lnTo>
                      <a:pt x="162" y="101"/>
                    </a:lnTo>
                    <a:lnTo>
                      <a:pt x="148" y="105"/>
                    </a:lnTo>
                    <a:lnTo>
                      <a:pt x="135" y="108"/>
                    </a:lnTo>
                    <a:lnTo>
                      <a:pt x="124" y="114"/>
                    </a:lnTo>
                    <a:lnTo>
                      <a:pt x="112" y="118"/>
                    </a:lnTo>
                    <a:lnTo>
                      <a:pt x="103" y="124"/>
                    </a:lnTo>
                    <a:lnTo>
                      <a:pt x="93" y="129"/>
                    </a:lnTo>
                    <a:lnTo>
                      <a:pt x="88" y="135"/>
                    </a:lnTo>
                    <a:lnTo>
                      <a:pt x="80" y="139"/>
                    </a:lnTo>
                    <a:lnTo>
                      <a:pt x="76" y="143"/>
                    </a:lnTo>
                    <a:lnTo>
                      <a:pt x="71" y="146"/>
                    </a:lnTo>
                    <a:lnTo>
                      <a:pt x="67" y="150"/>
                    </a:lnTo>
                    <a:lnTo>
                      <a:pt x="61" y="156"/>
                    </a:lnTo>
                    <a:lnTo>
                      <a:pt x="61" y="160"/>
                    </a:lnTo>
                    <a:lnTo>
                      <a:pt x="61" y="156"/>
                    </a:lnTo>
                    <a:lnTo>
                      <a:pt x="67" y="146"/>
                    </a:lnTo>
                    <a:lnTo>
                      <a:pt x="71" y="141"/>
                    </a:lnTo>
                    <a:lnTo>
                      <a:pt x="74" y="133"/>
                    </a:lnTo>
                    <a:lnTo>
                      <a:pt x="78" y="127"/>
                    </a:lnTo>
                    <a:lnTo>
                      <a:pt x="86" y="120"/>
                    </a:lnTo>
                    <a:lnTo>
                      <a:pt x="91" y="112"/>
                    </a:lnTo>
                    <a:lnTo>
                      <a:pt x="99" y="103"/>
                    </a:lnTo>
                    <a:lnTo>
                      <a:pt x="107" y="97"/>
                    </a:lnTo>
                    <a:lnTo>
                      <a:pt x="118" y="89"/>
                    </a:lnTo>
                    <a:lnTo>
                      <a:pt x="126" y="84"/>
                    </a:lnTo>
                    <a:lnTo>
                      <a:pt x="139" y="78"/>
                    </a:lnTo>
                    <a:lnTo>
                      <a:pt x="150" y="74"/>
                    </a:lnTo>
                    <a:lnTo>
                      <a:pt x="164" y="72"/>
                    </a:lnTo>
                    <a:lnTo>
                      <a:pt x="175" y="68"/>
                    </a:lnTo>
                    <a:lnTo>
                      <a:pt x="186" y="67"/>
                    </a:lnTo>
                    <a:lnTo>
                      <a:pt x="196" y="65"/>
                    </a:lnTo>
                    <a:lnTo>
                      <a:pt x="207" y="65"/>
                    </a:lnTo>
                    <a:lnTo>
                      <a:pt x="215" y="63"/>
                    </a:lnTo>
                    <a:lnTo>
                      <a:pt x="224" y="63"/>
                    </a:lnTo>
                    <a:lnTo>
                      <a:pt x="232" y="63"/>
                    </a:lnTo>
                    <a:lnTo>
                      <a:pt x="240" y="65"/>
                    </a:lnTo>
                    <a:lnTo>
                      <a:pt x="245" y="65"/>
                    </a:lnTo>
                    <a:lnTo>
                      <a:pt x="251" y="65"/>
                    </a:lnTo>
                    <a:lnTo>
                      <a:pt x="255" y="67"/>
                    </a:lnTo>
                    <a:lnTo>
                      <a:pt x="259" y="67"/>
                    </a:lnTo>
                    <a:lnTo>
                      <a:pt x="263" y="68"/>
                    </a:lnTo>
                    <a:lnTo>
                      <a:pt x="266" y="68"/>
                    </a:lnTo>
                    <a:lnTo>
                      <a:pt x="263" y="67"/>
                    </a:lnTo>
                    <a:lnTo>
                      <a:pt x="259" y="63"/>
                    </a:lnTo>
                    <a:lnTo>
                      <a:pt x="255" y="61"/>
                    </a:lnTo>
                    <a:lnTo>
                      <a:pt x="251" y="57"/>
                    </a:lnTo>
                    <a:lnTo>
                      <a:pt x="245" y="55"/>
                    </a:lnTo>
                    <a:lnTo>
                      <a:pt x="240" y="53"/>
                    </a:lnTo>
                    <a:lnTo>
                      <a:pt x="232" y="49"/>
                    </a:lnTo>
                    <a:lnTo>
                      <a:pt x="224" y="46"/>
                    </a:lnTo>
                    <a:lnTo>
                      <a:pt x="215" y="44"/>
                    </a:lnTo>
                    <a:lnTo>
                      <a:pt x="205" y="44"/>
                    </a:lnTo>
                    <a:lnTo>
                      <a:pt x="194" y="42"/>
                    </a:lnTo>
                    <a:lnTo>
                      <a:pt x="183" y="42"/>
                    </a:lnTo>
                    <a:lnTo>
                      <a:pt x="169" y="42"/>
                    </a:lnTo>
                    <a:lnTo>
                      <a:pt x="156" y="44"/>
                    </a:lnTo>
                    <a:lnTo>
                      <a:pt x="139" y="46"/>
                    </a:lnTo>
                    <a:lnTo>
                      <a:pt x="124" y="48"/>
                    </a:lnTo>
                    <a:lnTo>
                      <a:pt x="109" y="53"/>
                    </a:lnTo>
                    <a:lnTo>
                      <a:pt x="95" y="59"/>
                    </a:lnTo>
                    <a:lnTo>
                      <a:pt x="82" y="63"/>
                    </a:lnTo>
                    <a:lnTo>
                      <a:pt x="71" y="70"/>
                    </a:lnTo>
                    <a:lnTo>
                      <a:pt x="57" y="76"/>
                    </a:lnTo>
                    <a:lnTo>
                      <a:pt x="46" y="84"/>
                    </a:lnTo>
                    <a:lnTo>
                      <a:pt x="34" y="89"/>
                    </a:lnTo>
                    <a:lnTo>
                      <a:pt x="27" y="95"/>
                    </a:lnTo>
                    <a:lnTo>
                      <a:pt x="17" y="101"/>
                    </a:lnTo>
                    <a:lnTo>
                      <a:pt x="12" y="106"/>
                    </a:lnTo>
                    <a:lnTo>
                      <a:pt x="6" y="110"/>
                    </a:lnTo>
                    <a:lnTo>
                      <a:pt x="2" y="114"/>
                    </a:lnTo>
                    <a:lnTo>
                      <a:pt x="0" y="116"/>
                    </a:lnTo>
                    <a:lnTo>
                      <a:pt x="0" y="118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375" name="Freeform 257"/>
              <p:cNvSpPr>
                <a:spLocks/>
              </p:cNvSpPr>
              <p:nvPr/>
            </p:nvSpPr>
            <p:spPr bwMode="auto">
              <a:xfrm>
                <a:off x="4601" y="2776"/>
                <a:ext cx="247" cy="108"/>
              </a:xfrm>
              <a:custGeom>
                <a:avLst/>
                <a:gdLst>
                  <a:gd name="T0" fmla="*/ 6 w 428"/>
                  <a:gd name="T1" fmla="*/ 93 h 190"/>
                  <a:gd name="T2" fmla="*/ 31 w 428"/>
                  <a:gd name="T3" fmla="*/ 61 h 190"/>
                  <a:gd name="T4" fmla="*/ 78 w 428"/>
                  <a:gd name="T5" fmla="*/ 23 h 190"/>
                  <a:gd name="T6" fmla="*/ 151 w 428"/>
                  <a:gd name="T7" fmla="*/ 0 h 190"/>
                  <a:gd name="T8" fmla="*/ 234 w 428"/>
                  <a:gd name="T9" fmla="*/ 4 h 190"/>
                  <a:gd name="T10" fmla="*/ 301 w 428"/>
                  <a:gd name="T11" fmla="*/ 23 h 190"/>
                  <a:gd name="T12" fmla="*/ 352 w 428"/>
                  <a:gd name="T13" fmla="*/ 54 h 190"/>
                  <a:gd name="T14" fmla="*/ 388 w 428"/>
                  <a:gd name="T15" fmla="*/ 90 h 190"/>
                  <a:gd name="T16" fmla="*/ 409 w 428"/>
                  <a:gd name="T17" fmla="*/ 124 h 190"/>
                  <a:gd name="T18" fmla="*/ 420 w 428"/>
                  <a:gd name="T19" fmla="*/ 156 h 190"/>
                  <a:gd name="T20" fmla="*/ 426 w 428"/>
                  <a:gd name="T21" fmla="*/ 177 h 190"/>
                  <a:gd name="T22" fmla="*/ 426 w 428"/>
                  <a:gd name="T23" fmla="*/ 188 h 190"/>
                  <a:gd name="T24" fmla="*/ 405 w 428"/>
                  <a:gd name="T25" fmla="*/ 183 h 190"/>
                  <a:gd name="T26" fmla="*/ 381 w 428"/>
                  <a:gd name="T27" fmla="*/ 177 h 190"/>
                  <a:gd name="T28" fmla="*/ 352 w 428"/>
                  <a:gd name="T29" fmla="*/ 175 h 190"/>
                  <a:gd name="T30" fmla="*/ 324 w 428"/>
                  <a:gd name="T31" fmla="*/ 173 h 190"/>
                  <a:gd name="T32" fmla="*/ 297 w 428"/>
                  <a:gd name="T33" fmla="*/ 175 h 190"/>
                  <a:gd name="T34" fmla="*/ 274 w 428"/>
                  <a:gd name="T35" fmla="*/ 179 h 190"/>
                  <a:gd name="T36" fmla="*/ 266 w 428"/>
                  <a:gd name="T37" fmla="*/ 181 h 190"/>
                  <a:gd name="T38" fmla="*/ 293 w 428"/>
                  <a:gd name="T39" fmla="*/ 160 h 190"/>
                  <a:gd name="T40" fmla="*/ 318 w 428"/>
                  <a:gd name="T41" fmla="*/ 150 h 190"/>
                  <a:gd name="T42" fmla="*/ 341 w 428"/>
                  <a:gd name="T43" fmla="*/ 145 h 190"/>
                  <a:gd name="T44" fmla="*/ 362 w 428"/>
                  <a:gd name="T45" fmla="*/ 141 h 190"/>
                  <a:gd name="T46" fmla="*/ 373 w 428"/>
                  <a:gd name="T47" fmla="*/ 139 h 190"/>
                  <a:gd name="T48" fmla="*/ 344 w 428"/>
                  <a:gd name="T49" fmla="*/ 130 h 190"/>
                  <a:gd name="T50" fmla="*/ 314 w 428"/>
                  <a:gd name="T51" fmla="*/ 124 h 190"/>
                  <a:gd name="T52" fmla="*/ 276 w 428"/>
                  <a:gd name="T53" fmla="*/ 126 h 190"/>
                  <a:gd name="T54" fmla="*/ 240 w 428"/>
                  <a:gd name="T55" fmla="*/ 133 h 190"/>
                  <a:gd name="T56" fmla="*/ 217 w 428"/>
                  <a:gd name="T57" fmla="*/ 143 h 190"/>
                  <a:gd name="T58" fmla="*/ 198 w 428"/>
                  <a:gd name="T59" fmla="*/ 150 h 190"/>
                  <a:gd name="T60" fmla="*/ 209 w 428"/>
                  <a:gd name="T61" fmla="*/ 139 h 190"/>
                  <a:gd name="T62" fmla="*/ 236 w 428"/>
                  <a:gd name="T63" fmla="*/ 116 h 190"/>
                  <a:gd name="T64" fmla="*/ 261 w 428"/>
                  <a:gd name="T65" fmla="*/ 101 h 190"/>
                  <a:gd name="T66" fmla="*/ 291 w 428"/>
                  <a:gd name="T67" fmla="*/ 93 h 190"/>
                  <a:gd name="T68" fmla="*/ 322 w 428"/>
                  <a:gd name="T69" fmla="*/ 93 h 190"/>
                  <a:gd name="T70" fmla="*/ 346 w 428"/>
                  <a:gd name="T71" fmla="*/ 99 h 190"/>
                  <a:gd name="T72" fmla="*/ 358 w 428"/>
                  <a:gd name="T73" fmla="*/ 103 h 190"/>
                  <a:gd name="T74" fmla="*/ 337 w 428"/>
                  <a:gd name="T75" fmla="*/ 88 h 190"/>
                  <a:gd name="T76" fmla="*/ 303 w 428"/>
                  <a:gd name="T77" fmla="*/ 76 h 190"/>
                  <a:gd name="T78" fmla="*/ 253 w 428"/>
                  <a:gd name="T79" fmla="*/ 74 h 190"/>
                  <a:gd name="T80" fmla="*/ 196 w 428"/>
                  <a:gd name="T81" fmla="*/ 88 h 190"/>
                  <a:gd name="T82" fmla="*/ 160 w 428"/>
                  <a:gd name="T83" fmla="*/ 103 h 190"/>
                  <a:gd name="T84" fmla="*/ 137 w 428"/>
                  <a:gd name="T85" fmla="*/ 118 h 190"/>
                  <a:gd name="T86" fmla="*/ 132 w 428"/>
                  <a:gd name="T87" fmla="*/ 124 h 190"/>
                  <a:gd name="T88" fmla="*/ 147 w 428"/>
                  <a:gd name="T89" fmla="*/ 92 h 190"/>
                  <a:gd name="T90" fmla="*/ 177 w 428"/>
                  <a:gd name="T91" fmla="*/ 69 h 190"/>
                  <a:gd name="T92" fmla="*/ 228 w 428"/>
                  <a:gd name="T93" fmla="*/ 55 h 190"/>
                  <a:gd name="T94" fmla="*/ 272 w 428"/>
                  <a:gd name="T95" fmla="*/ 50 h 190"/>
                  <a:gd name="T96" fmla="*/ 304 w 428"/>
                  <a:gd name="T97" fmla="*/ 52 h 190"/>
                  <a:gd name="T98" fmla="*/ 312 w 428"/>
                  <a:gd name="T99" fmla="*/ 55 h 190"/>
                  <a:gd name="T100" fmla="*/ 291 w 428"/>
                  <a:gd name="T101" fmla="*/ 44 h 190"/>
                  <a:gd name="T102" fmla="*/ 257 w 428"/>
                  <a:gd name="T103" fmla="*/ 33 h 190"/>
                  <a:gd name="T104" fmla="*/ 204 w 428"/>
                  <a:gd name="T105" fmla="*/ 29 h 190"/>
                  <a:gd name="T106" fmla="*/ 135 w 428"/>
                  <a:gd name="T107" fmla="*/ 36 h 190"/>
                  <a:gd name="T108" fmla="*/ 71 w 428"/>
                  <a:gd name="T109" fmla="*/ 61 h 190"/>
                  <a:gd name="T110" fmla="*/ 23 w 428"/>
                  <a:gd name="T111" fmla="*/ 88 h 190"/>
                  <a:gd name="T112" fmla="*/ 0 w 428"/>
                  <a:gd name="T113" fmla="*/ 103 h 190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428"/>
                  <a:gd name="T172" fmla="*/ 0 h 190"/>
                  <a:gd name="T173" fmla="*/ 428 w 428"/>
                  <a:gd name="T174" fmla="*/ 190 h 190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428" h="190">
                    <a:moveTo>
                      <a:pt x="0" y="105"/>
                    </a:moveTo>
                    <a:lnTo>
                      <a:pt x="0" y="103"/>
                    </a:lnTo>
                    <a:lnTo>
                      <a:pt x="2" y="101"/>
                    </a:lnTo>
                    <a:lnTo>
                      <a:pt x="6" y="93"/>
                    </a:lnTo>
                    <a:lnTo>
                      <a:pt x="10" y="88"/>
                    </a:lnTo>
                    <a:lnTo>
                      <a:pt x="16" y="80"/>
                    </a:lnTo>
                    <a:lnTo>
                      <a:pt x="23" y="73"/>
                    </a:lnTo>
                    <a:lnTo>
                      <a:pt x="31" y="61"/>
                    </a:lnTo>
                    <a:lnTo>
                      <a:pt x="42" y="54"/>
                    </a:lnTo>
                    <a:lnTo>
                      <a:pt x="52" y="42"/>
                    </a:lnTo>
                    <a:lnTo>
                      <a:pt x="65" y="33"/>
                    </a:lnTo>
                    <a:lnTo>
                      <a:pt x="78" y="23"/>
                    </a:lnTo>
                    <a:lnTo>
                      <a:pt x="94" y="16"/>
                    </a:lnTo>
                    <a:lnTo>
                      <a:pt x="111" y="10"/>
                    </a:lnTo>
                    <a:lnTo>
                      <a:pt x="130" y="4"/>
                    </a:lnTo>
                    <a:lnTo>
                      <a:pt x="151" y="0"/>
                    </a:lnTo>
                    <a:lnTo>
                      <a:pt x="173" y="0"/>
                    </a:lnTo>
                    <a:lnTo>
                      <a:pt x="192" y="0"/>
                    </a:lnTo>
                    <a:lnTo>
                      <a:pt x="215" y="2"/>
                    </a:lnTo>
                    <a:lnTo>
                      <a:pt x="234" y="4"/>
                    </a:lnTo>
                    <a:lnTo>
                      <a:pt x="253" y="8"/>
                    </a:lnTo>
                    <a:lnTo>
                      <a:pt x="270" y="12"/>
                    </a:lnTo>
                    <a:lnTo>
                      <a:pt x="285" y="17"/>
                    </a:lnTo>
                    <a:lnTo>
                      <a:pt x="301" y="23"/>
                    </a:lnTo>
                    <a:lnTo>
                      <a:pt x="316" y="31"/>
                    </a:lnTo>
                    <a:lnTo>
                      <a:pt x="329" y="36"/>
                    </a:lnTo>
                    <a:lnTo>
                      <a:pt x="341" y="46"/>
                    </a:lnTo>
                    <a:lnTo>
                      <a:pt x="352" y="54"/>
                    </a:lnTo>
                    <a:lnTo>
                      <a:pt x="363" y="63"/>
                    </a:lnTo>
                    <a:lnTo>
                      <a:pt x="371" y="73"/>
                    </a:lnTo>
                    <a:lnTo>
                      <a:pt x="381" y="80"/>
                    </a:lnTo>
                    <a:lnTo>
                      <a:pt x="388" y="90"/>
                    </a:lnTo>
                    <a:lnTo>
                      <a:pt x="396" y="99"/>
                    </a:lnTo>
                    <a:lnTo>
                      <a:pt x="400" y="107"/>
                    </a:lnTo>
                    <a:lnTo>
                      <a:pt x="403" y="116"/>
                    </a:lnTo>
                    <a:lnTo>
                      <a:pt x="409" y="124"/>
                    </a:lnTo>
                    <a:lnTo>
                      <a:pt x="413" y="133"/>
                    </a:lnTo>
                    <a:lnTo>
                      <a:pt x="415" y="141"/>
                    </a:lnTo>
                    <a:lnTo>
                      <a:pt x="419" y="149"/>
                    </a:lnTo>
                    <a:lnTo>
                      <a:pt x="420" y="156"/>
                    </a:lnTo>
                    <a:lnTo>
                      <a:pt x="422" y="162"/>
                    </a:lnTo>
                    <a:lnTo>
                      <a:pt x="422" y="168"/>
                    </a:lnTo>
                    <a:lnTo>
                      <a:pt x="424" y="173"/>
                    </a:lnTo>
                    <a:lnTo>
                      <a:pt x="426" y="177"/>
                    </a:lnTo>
                    <a:lnTo>
                      <a:pt x="426" y="181"/>
                    </a:lnTo>
                    <a:lnTo>
                      <a:pt x="428" y="187"/>
                    </a:lnTo>
                    <a:lnTo>
                      <a:pt x="428" y="190"/>
                    </a:lnTo>
                    <a:lnTo>
                      <a:pt x="426" y="188"/>
                    </a:lnTo>
                    <a:lnTo>
                      <a:pt x="420" y="187"/>
                    </a:lnTo>
                    <a:lnTo>
                      <a:pt x="415" y="185"/>
                    </a:lnTo>
                    <a:lnTo>
                      <a:pt x="411" y="183"/>
                    </a:lnTo>
                    <a:lnTo>
                      <a:pt x="405" y="183"/>
                    </a:lnTo>
                    <a:lnTo>
                      <a:pt x="400" y="181"/>
                    </a:lnTo>
                    <a:lnTo>
                      <a:pt x="392" y="179"/>
                    </a:lnTo>
                    <a:lnTo>
                      <a:pt x="386" y="179"/>
                    </a:lnTo>
                    <a:lnTo>
                      <a:pt x="381" y="177"/>
                    </a:lnTo>
                    <a:lnTo>
                      <a:pt x="373" y="177"/>
                    </a:lnTo>
                    <a:lnTo>
                      <a:pt x="365" y="175"/>
                    </a:lnTo>
                    <a:lnTo>
                      <a:pt x="358" y="175"/>
                    </a:lnTo>
                    <a:lnTo>
                      <a:pt x="352" y="175"/>
                    </a:lnTo>
                    <a:lnTo>
                      <a:pt x="346" y="175"/>
                    </a:lnTo>
                    <a:lnTo>
                      <a:pt x="339" y="173"/>
                    </a:lnTo>
                    <a:lnTo>
                      <a:pt x="331" y="173"/>
                    </a:lnTo>
                    <a:lnTo>
                      <a:pt x="324" y="173"/>
                    </a:lnTo>
                    <a:lnTo>
                      <a:pt x="318" y="175"/>
                    </a:lnTo>
                    <a:lnTo>
                      <a:pt x="310" y="175"/>
                    </a:lnTo>
                    <a:lnTo>
                      <a:pt x="304" y="175"/>
                    </a:lnTo>
                    <a:lnTo>
                      <a:pt x="297" y="175"/>
                    </a:lnTo>
                    <a:lnTo>
                      <a:pt x="291" y="177"/>
                    </a:lnTo>
                    <a:lnTo>
                      <a:pt x="285" y="177"/>
                    </a:lnTo>
                    <a:lnTo>
                      <a:pt x="280" y="179"/>
                    </a:lnTo>
                    <a:lnTo>
                      <a:pt x="274" y="179"/>
                    </a:lnTo>
                    <a:lnTo>
                      <a:pt x="270" y="181"/>
                    </a:lnTo>
                    <a:lnTo>
                      <a:pt x="265" y="183"/>
                    </a:lnTo>
                    <a:lnTo>
                      <a:pt x="265" y="185"/>
                    </a:lnTo>
                    <a:lnTo>
                      <a:pt x="266" y="181"/>
                    </a:lnTo>
                    <a:lnTo>
                      <a:pt x="274" y="173"/>
                    </a:lnTo>
                    <a:lnTo>
                      <a:pt x="280" y="168"/>
                    </a:lnTo>
                    <a:lnTo>
                      <a:pt x="289" y="164"/>
                    </a:lnTo>
                    <a:lnTo>
                      <a:pt x="293" y="160"/>
                    </a:lnTo>
                    <a:lnTo>
                      <a:pt x="299" y="158"/>
                    </a:lnTo>
                    <a:lnTo>
                      <a:pt x="306" y="156"/>
                    </a:lnTo>
                    <a:lnTo>
                      <a:pt x="312" y="152"/>
                    </a:lnTo>
                    <a:lnTo>
                      <a:pt x="318" y="150"/>
                    </a:lnTo>
                    <a:lnTo>
                      <a:pt x="324" y="149"/>
                    </a:lnTo>
                    <a:lnTo>
                      <a:pt x="329" y="147"/>
                    </a:lnTo>
                    <a:lnTo>
                      <a:pt x="335" y="147"/>
                    </a:lnTo>
                    <a:lnTo>
                      <a:pt x="341" y="145"/>
                    </a:lnTo>
                    <a:lnTo>
                      <a:pt x="344" y="143"/>
                    </a:lnTo>
                    <a:lnTo>
                      <a:pt x="350" y="143"/>
                    </a:lnTo>
                    <a:lnTo>
                      <a:pt x="356" y="143"/>
                    </a:lnTo>
                    <a:lnTo>
                      <a:pt x="362" y="141"/>
                    </a:lnTo>
                    <a:lnTo>
                      <a:pt x="369" y="141"/>
                    </a:lnTo>
                    <a:lnTo>
                      <a:pt x="373" y="141"/>
                    </a:lnTo>
                    <a:lnTo>
                      <a:pt x="375" y="141"/>
                    </a:lnTo>
                    <a:lnTo>
                      <a:pt x="373" y="139"/>
                    </a:lnTo>
                    <a:lnTo>
                      <a:pt x="369" y="137"/>
                    </a:lnTo>
                    <a:lnTo>
                      <a:pt x="362" y="133"/>
                    </a:lnTo>
                    <a:lnTo>
                      <a:pt x="352" y="131"/>
                    </a:lnTo>
                    <a:lnTo>
                      <a:pt x="344" y="130"/>
                    </a:lnTo>
                    <a:lnTo>
                      <a:pt x="339" y="128"/>
                    </a:lnTo>
                    <a:lnTo>
                      <a:pt x="331" y="126"/>
                    </a:lnTo>
                    <a:lnTo>
                      <a:pt x="324" y="124"/>
                    </a:lnTo>
                    <a:lnTo>
                      <a:pt x="314" y="124"/>
                    </a:lnTo>
                    <a:lnTo>
                      <a:pt x="306" y="124"/>
                    </a:lnTo>
                    <a:lnTo>
                      <a:pt x="297" y="124"/>
                    </a:lnTo>
                    <a:lnTo>
                      <a:pt x="287" y="126"/>
                    </a:lnTo>
                    <a:lnTo>
                      <a:pt x="276" y="126"/>
                    </a:lnTo>
                    <a:lnTo>
                      <a:pt x="266" y="128"/>
                    </a:lnTo>
                    <a:lnTo>
                      <a:pt x="257" y="130"/>
                    </a:lnTo>
                    <a:lnTo>
                      <a:pt x="249" y="131"/>
                    </a:lnTo>
                    <a:lnTo>
                      <a:pt x="240" y="133"/>
                    </a:lnTo>
                    <a:lnTo>
                      <a:pt x="234" y="135"/>
                    </a:lnTo>
                    <a:lnTo>
                      <a:pt x="227" y="137"/>
                    </a:lnTo>
                    <a:lnTo>
                      <a:pt x="223" y="141"/>
                    </a:lnTo>
                    <a:lnTo>
                      <a:pt x="217" y="143"/>
                    </a:lnTo>
                    <a:lnTo>
                      <a:pt x="211" y="145"/>
                    </a:lnTo>
                    <a:lnTo>
                      <a:pt x="208" y="147"/>
                    </a:lnTo>
                    <a:lnTo>
                      <a:pt x="204" y="149"/>
                    </a:lnTo>
                    <a:lnTo>
                      <a:pt x="198" y="150"/>
                    </a:lnTo>
                    <a:lnTo>
                      <a:pt x="198" y="152"/>
                    </a:lnTo>
                    <a:lnTo>
                      <a:pt x="198" y="150"/>
                    </a:lnTo>
                    <a:lnTo>
                      <a:pt x="204" y="147"/>
                    </a:lnTo>
                    <a:lnTo>
                      <a:pt x="209" y="139"/>
                    </a:lnTo>
                    <a:lnTo>
                      <a:pt x="219" y="131"/>
                    </a:lnTo>
                    <a:lnTo>
                      <a:pt x="223" y="126"/>
                    </a:lnTo>
                    <a:lnTo>
                      <a:pt x="230" y="120"/>
                    </a:lnTo>
                    <a:lnTo>
                      <a:pt x="236" y="116"/>
                    </a:lnTo>
                    <a:lnTo>
                      <a:pt x="242" y="112"/>
                    </a:lnTo>
                    <a:lnTo>
                      <a:pt x="247" y="107"/>
                    </a:lnTo>
                    <a:lnTo>
                      <a:pt x="253" y="105"/>
                    </a:lnTo>
                    <a:lnTo>
                      <a:pt x="261" y="101"/>
                    </a:lnTo>
                    <a:lnTo>
                      <a:pt x="268" y="99"/>
                    </a:lnTo>
                    <a:lnTo>
                      <a:pt x="276" y="95"/>
                    </a:lnTo>
                    <a:lnTo>
                      <a:pt x="284" y="93"/>
                    </a:lnTo>
                    <a:lnTo>
                      <a:pt x="291" y="93"/>
                    </a:lnTo>
                    <a:lnTo>
                      <a:pt x="299" y="93"/>
                    </a:lnTo>
                    <a:lnTo>
                      <a:pt x="306" y="93"/>
                    </a:lnTo>
                    <a:lnTo>
                      <a:pt x="314" y="93"/>
                    </a:lnTo>
                    <a:lnTo>
                      <a:pt x="322" y="93"/>
                    </a:lnTo>
                    <a:lnTo>
                      <a:pt x="329" y="95"/>
                    </a:lnTo>
                    <a:lnTo>
                      <a:pt x="335" y="95"/>
                    </a:lnTo>
                    <a:lnTo>
                      <a:pt x="341" y="99"/>
                    </a:lnTo>
                    <a:lnTo>
                      <a:pt x="346" y="99"/>
                    </a:lnTo>
                    <a:lnTo>
                      <a:pt x="352" y="101"/>
                    </a:lnTo>
                    <a:lnTo>
                      <a:pt x="358" y="103"/>
                    </a:lnTo>
                    <a:lnTo>
                      <a:pt x="362" y="105"/>
                    </a:lnTo>
                    <a:lnTo>
                      <a:pt x="358" y="103"/>
                    </a:lnTo>
                    <a:lnTo>
                      <a:pt x="354" y="99"/>
                    </a:lnTo>
                    <a:lnTo>
                      <a:pt x="348" y="93"/>
                    </a:lnTo>
                    <a:lnTo>
                      <a:pt x="343" y="92"/>
                    </a:lnTo>
                    <a:lnTo>
                      <a:pt x="337" y="88"/>
                    </a:lnTo>
                    <a:lnTo>
                      <a:pt x="331" y="86"/>
                    </a:lnTo>
                    <a:lnTo>
                      <a:pt x="322" y="82"/>
                    </a:lnTo>
                    <a:lnTo>
                      <a:pt x="312" y="78"/>
                    </a:lnTo>
                    <a:lnTo>
                      <a:pt x="303" y="76"/>
                    </a:lnTo>
                    <a:lnTo>
                      <a:pt x="293" y="74"/>
                    </a:lnTo>
                    <a:lnTo>
                      <a:pt x="280" y="74"/>
                    </a:lnTo>
                    <a:lnTo>
                      <a:pt x="266" y="74"/>
                    </a:lnTo>
                    <a:lnTo>
                      <a:pt x="253" y="74"/>
                    </a:lnTo>
                    <a:lnTo>
                      <a:pt x="238" y="78"/>
                    </a:lnTo>
                    <a:lnTo>
                      <a:pt x="223" y="80"/>
                    </a:lnTo>
                    <a:lnTo>
                      <a:pt x="209" y="84"/>
                    </a:lnTo>
                    <a:lnTo>
                      <a:pt x="196" y="88"/>
                    </a:lnTo>
                    <a:lnTo>
                      <a:pt x="187" y="92"/>
                    </a:lnTo>
                    <a:lnTo>
                      <a:pt x="175" y="95"/>
                    </a:lnTo>
                    <a:lnTo>
                      <a:pt x="168" y="101"/>
                    </a:lnTo>
                    <a:lnTo>
                      <a:pt x="160" y="103"/>
                    </a:lnTo>
                    <a:lnTo>
                      <a:pt x="154" y="109"/>
                    </a:lnTo>
                    <a:lnTo>
                      <a:pt x="147" y="112"/>
                    </a:lnTo>
                    <a:lnTo>
                      <a:pt x="143" y="114"/>
                    </a:lnTo>
                    <a:lnTo>
                      <a:pt x="137" y="118"/>
                    </a:lnTo>
                    <a:lnTo>
                      <a:pt x="135" y="122"/>
                    </a:lnTo>
                    <a:lnTo>
                      <a:pt x="132" y="126"/>
                    </a:lnTo>
                    <a:lnTo>
                      <a:pt x="132" y="128"/>
                    </a:lnTo>
                    <a:lnTo>
                      <a:pt x="132" y="124"/>
                    </a:lnTo>
                    <a:lnTo>
                      <a:pt x="132" y="118"/>
                    </a:lnTo>
                    <a:lnTo>
                      <a:pt x="135" y="109"/>
                    </a:lnTo>
                    <a:lnTo>
                      <a:pt x="143" y="99"/>
                    </a:lnTo>
                    <a:lnTo>
                      <a:pt x="147" y="92"/>
                    </a:lnTo>
                    <a:lnTo>
                      <a:pt x="152" y="86"/>
                    </a:lnTo>
                    <a:lnTo>
                      <a:pt x="160" y="80"/>
                    </a:lnTo>
                    <a:lnTo>
                      <a:pt x="168" y="74"/>
                    </a:lnTo>
                    <a:lnTo>
                      <a:pt x="177" y="69"/>
                    </a:lnTo>
                    <a:lnTo>
                      <a:pt x="189" y="65"/>
                    </a:lnTo>
                    <a:lnTo>
                      <a:pt x="200" y="61"/>
                    </a:lnTo>
                    <a:lnTo>
                      <a:pt x="215" y="59"/>
                    </a:lnTo>
                    <a:lnTo>
                      <a:pt x="228" y="55"/>
                    </a:lnTo>
                    <a:lnTo>
                      <a:pt x="242" y="54"/>
                    </a:lnTo>
                    <a:lnTo>
                      <a:pt x="253" y="52"/>
                    </a:lnTo>
                    <a:lnTo>
                      <a:pt x="265" y="52"/>
                    </a:lnTo>
                    <a:lnTo>
                      <a:pt x="272" y="50"/>
                    </a:lnTo>
                    <a:lnTo>
                      <a:pt x="282" y="50"/>
                    </a:lnTo>
                    <a:lnTo>
                      <a:pt x="287" y="50"/>
                    </a:lnTo>
                    <a:lnTo>
                      <a:pt x="295" y="52"/>
                    </a:lnTo>
                    <a:lnTo>
                      <a:pt x="304" y="52"/>
                    </a:lnTo>
                    <a:lnTo>
                      <a:pt x="310" y="54"/>
                    </a:lnTo>
                    <a:lnTo>
                      <a:pt x="314" y="55"/>
                    </a:lnTo>
                    <a:lnTo>
                      <a:pt x="316" y="57"/>
                    </a:lnTo>
                    <a:lnTo>
                      <a:pt x="312" y="55"/>
                    </a:lnTo>
                    <a:lnTo>
                      <a:pt x="308" y="52"/>
                    </a:lnTo>
                    <a:lnTo>
                      <a:pt x="304" y="48"/>
                    </a:lnTo>
                    <a:lnTo>
                      <a:pt x="299" y="46"/>
                    </a:lnTo>
                    <a:lnTo>
                      <a:pt x="291" y="44"/>
                    </a:lnTo>
                    <a:lnTo>
                      <a:pt x="285" y="42"/>
                    </a:lnTo>
                    <a:lnTo>
                      <a:pt x="276" y="38"/>
                    </a:lnTo>
                    <a:lnTo>
                      <a:pt x="266" y="35"/>
                    </a:lnTo>
                    <a:lnTo>
                      <a:pt x="257" y="33"/>
                    </a:lnTo>
                    <a:lnTo>
                      <a:pt x="246" y="31"/>
                    </a:lnTo>
                    <a:lnTo>
                      <a:pt x="232" y="29"/>
                    </a:lnTo>
                    <a:lnTo>
                      <a:pt x="219" y="29"/>
                    </a:lnTo>
                    <a:lnTo>
                      <a:pt x="204" y="29"/>
                    </a:lnTo>
                    <a:lnTo>
                      <a:pt x="189" y="31"/>
                    </a:lnTo>
                    <a:lnTo>
                      <a:pt x="170" y="31"/>
                    </a:lnTo>
                    <a:lnTo>
                      <a:pt x="152" y="35"/>
                    </a:lnTo>
                    <a:lnTo>
                      <a:pt x="135" y="36"/>
                    </a:lnTo>
                    <a:lnTo>
                      <a:pt x="118" y="44"/>
                    </a:lnTo>
                    <a:lnTo>
                      <a:pt x="101" y="48"/>
                    </a:lnTo>
                    <a:lnTo>
                      <a:pt x="86" y="55"/>
                    </a:lnTo>
                    <a:lnTo>
                      <a:pt x="71" y="61"/>
                    </a:lnTo>
                    <a:lnTo>
                      <a:pt x="59" y="69"/>
                    </a:lnTo>
                    <a:lnTo>
                      <a:pt x="46" y="74"/>
                    </a:lnTo>
                    <a:lnTo>
                      <a:pt x="33" y="82"/>
                    </a:lnTo>
                    <a:lnTo>
                      <a:pt x="23" y="88"/>
                    </a:lnTo>
                    <a:lnTo>
                      <a:pt x="16" y="93"/>
                    </a:lnTo>
                    <a:lnTo>
                      <a:pt x="8" y="97"/>
                    </a:lnTo>
                    <a:lnTo>
                      <a:pt x="2" y="101"/>
                    </a:lnTo>
                    <a:lnTo>
                      <a:pt x="0" y="103"/>
                    </a:lnTo>
                    <a:lnTo>
                      <a:pt x="0" y="105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376" name="Freeform 258"/>
              <p:cNvSpPr>
                <a:spLocks/>
              </p:cNvSpPr>
              <p:nvPr/>
            </p:nvSpPr>
            <p:spPr bwMode="auto">
              <a:xfrm>
                <a:off x="4859" y="2782"/>
                <a:ext cx="112" cy="51"/>
              </a:xfrm>
              <a:custGeom>
                <a:avLst/>
                <a:gdLst>
                  <a:gd name="T0" fmla="*/ 13 w 196"/>
                  <a:gd name="T1" fmla="*/ 21 h 87"/>
                  <a:gd name="T2" fmla="*/ 30 w 196"/>
                  <a:gd name="T3" fmla="*/ 11 h 87"/>
                  <a:gd name="T4" fmla="*/ 55 w 196"/>
                  <a:gd name="T5" fmla="*/ 4 h 87"/>
                  <a:gd name="T6" fmla="*/ 85 w 196"/>
                  <a:gd name="T7" fmla="*/ 0 h 87"/>
                  <a:gd name="T8" fmla="*/ 118 w 196"/>
                  <a:gd name="T9" fmla="*/ 7 h 87"/>
                  <a:gd name="T10" fmla="*/ 141 w 196"/>
                  <a:gd name="T11" fmla="*/ 17 h 87"/>
                  <a:gd name="T12" fmla="*/ 160 w 196"/>
                  <a:gd name="T13" fmla="*/ 30 h 87"/>
                  <a:gd name="T14" fmla="*/ 179 w 196"/>
                  <a:gd name="T15" fmla="*/ 51 h 87"/>
                  <a:gd name="T16" fmla="*/ 192 w 196"/>
                  <a:gd name="T17" fmla="*/ 76 h 87"/>
                  <a:gd name="T18" fmla="*/ 190 w 196"/>
                  <a:gd name="T19" fmla="*/ 85 h 87"/>
                  <a:gd name="T20" fmla="*/ 169 w 196"/>
                  <a:gd name="T21" fmla="*/ 78 h 87"/>
                  <a:gd name="T22" fmla="*/ 143 w 196"/>
                  <a:gd name="T23" fmla="*/ 78 h 87"/>
                  <a:gd name="T24" fmla="*/ 118 w 196"/>
                  <a:gd name="T25" fmla="*/ 80 h 87"/>
                  <a:gd name="T26" fmla="*/ 103 w 196"/>
                  <a:gd name="T27" fmla="*/ 78 h 87"/>
                  <a:gd name="T28" fmla="*/ 116 w 196"/>
                  <a:gd name="T29" fmla="*/ 66 h 87"/>
                  <a:gd name="T30" fmla="*/ 133 w 196"/>
                  <a:gd name="T31" fmla="*/ 61 h 87"/>
                  <a:gd name="T32" fmla="*/ 154 w 196"/>
                  <a:gd name="T33" fmla="*/ 61 h 87"/>
                  <a:gd name="T34" fmla="*/ 150 w 196"/>
                  <a:gd name="T35" fmla="*/ 53 h 87"/>
                  <a:gd name="T36" fmla="*/ 133 w 196"/>
                  <a:gd name="T37" fmla="*/ 49 h 87"/>
                  <a:gd name="T38" fmla="*/ 118 w 196"/>
                  <a:gd name="T39" fmla="*/ 51 h 87"/>
                  <a:gd name="T40" fmla="*/ 99 w 196"/>
                  <a:gd name="T41" fmla="*/ 55 h 87"/>
                  <a:gd name="T42" fmla="*/ 80 w 196"/>
                  <a:gd name="T43" fmla="*/ 62 h 87"/>
                  <a:gd name="T44" fmla="*/ 80 w 196"/>
                  <a:gd name="T45" fmla="*/ 55 h 87"/>
                  <a:gd name="T46" fmla="*/ 99 w 196"/>
                  <a:gd name="T47" fmla="*/ 43 h 87"/>
                  <a:gd name="T48" fmla="*/ 122 w 196"/>
                  <a:gd name="T49" fmla="*/ 38 h 87"/>
                  <a:gd name="T50" fmla="*/ 143 w 196"/>
                  <a:gd name="T51" fmla="*/ 38 h 87"/>
                  <a:gd name="T52" fmla="*/ 143 w 196"/>
                  <a:gd name="T53" fmla="*/ 36 h 87"/>
                  <a:gd name="T54" fmla="*/ 124 w 196"/>
                  <a:gd name="T55" fmla="*/ 28 h 87"/>
                  <a:gd name="T56" fmla="*/ 104 w 196"/>
                  <a:gd name="T57" fmla="*/ 26 h 87"/>
                  <a:gd name="T58" fmla="*/ 87 w 196"/>
                  <a:gd name="T59" fmla="*/ 28 h 87"/>
                  <a:gd name="T60" fmla="*/ 68 w 196"/>
                  <a:gd name="T61" fmla="*/ 34 h 87"/>
                  <a:gd name="T62" fmla="*/ 40 w 196"/>
                  <a:gd name="T63" fmla="*/ 47 h 87"/>
                  <a:gd name="T64" fmla="*/ 44 w 196"/>
                  <a:gd name="T65" fmla="*/ 36 h 87"/>
                  <a:gd name="T66" fmla="*/ 65 w 196"/>
                  <a:gd name="T67" fmla="*/ 23 h 87"/>
                  <a:gd name="T68" fmla="*/ 82 w 196"/>
                  <a:gd name="T69" fmla="*/ 17 h 87"/>
                  <a:gd name="T70" fmla="*/ 99 w 196"/>
                  <a:gd name="T71" fmla="*/ 17 h 87"/>
                  <a:gd name="T72" fmla="*/ 101 w 196"/>
                  <a:gd name="T73" fmla="*/ 15 h 87"/>
                  <a:gd name="T74" fmla="*/ 85 w 196"/>
                  <a:gd name="T75" fmla="*/ 13 h 87"/>
                  <a:gd name="T76" fmla="*/ 61 w 196"/>
                  <a:gd name="T77" fmla="*/ 13 h 87"/>
                  <a:gd name="T78" fmla="*/ 46 w 196"/>
                  <a:gd name="T79" fmla="*/ 19 h 87"/>
                  <a:gd name="T80" fmla="*/ 27 w 196"/>
                  <a:gd name="T81" fmla="*/ 23 h 87"/>
                  <a:gd name="T82" fmla="*/ 9 w 196"/>
                  <a:gd name="T83" fmla="*/ 30 h 87"/>
                  <a:gd name="T84" fmla="*/ 6 w 196"/>
                  <a:gd name="T85" fmla="*/ 28 h 87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196"/>
                  <a:gd name="T130" fmla="*/ 0 h 87"/>
                  <a:gd name="T131" fmla="*/ 196 w 196"/>
                  <a:gd name="T132" fmla="*/ 87 h 87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196" h="87">
                    <a:moveTo>
                      <a:pt x="6" y="28"/>
                    </a:moveTo>
                    <a:lnTo>
                      <a:pt x="9" y="24"/>
                    </a:lnTo>
                    <a:lnTo>
                      <a:pt x="13" y="21"/>
                    </a:lnTo>
                    <a:lnTo>
                      <a:pt x="17" y="19"/>
                    </a:lnTo>
                    <a:lnTo>
                      <a:pt x="25" y="15"/>
                    </a:lnTo>
                    <a:lnTo>
                      <a:pt x="30" y="11"/>
                    </a:lnTo>
                    <a:lnTo>
                      <a:pt x="38" y="7"/>
                    </a:lnTo>
                    <a:lnTo>
                      <a:pt x="46" y="4"/>
                    </a:lnTo>
                    <a:lnTo>
                      <a:pt x="55" y="4"/>
                    </a:lnTo>
                    <a:lnTo>
                      <a:pt x="65" y="0"/>
                    </a:lnTo>
                    <a:lnTo>
                      <a:pt x="74" y="0"/>
                    </a:lnTo>
                    <a:lnTo>
                      <a:pt x="85" y="0"/>
                    </a:lnTo>
                    <a:lnTo>
                      <a:pt x="97" y="4"/>
                    </a:lnTo>
                    <a:lnTo>
                      <a:pt x="108" y="4"/>
                    </a:lnTo>
                    <a:lnTo>
                      <a:pt x="118" y="7"/>
                    </a:lnTo>
                    <a:lnTo>
                      <a:pt x="125" y="11"/>
                    </a:lnTo>
                    <a:lnTo>
                      <a:pt x="135" y="13"/>
                    </a:lnTo>
                    <a:lnTo>
                      <a:pt x="141" y="17"/>
                    </a:lnTo>
                    <a:lnTo>
                      <a:pt x="148" y="21"/>
                    </a:lnTo>
                    <a:lnTo>
                      <a:pt x="154" y="24"/>
                    </a:lnTo>
                    <a:lnTo>
                      <a:pt x="160" y="30"/>
                    </a:lnTo>
                    <a:lnTo>
                      <a:pt x="167" y="36"/>
                    </a:lnTo>
                    <a:lnTo>
                      <a:pt x="175" y="45"/>
                    </a:lnTo>
                    <a:lnTo>
                      <a:pt x="179" y="51"/>
                    </a:lnTo>
                    <a:lnTo>
                      <a:pt x="184" y="57"/>
                    </a:lnTo>
                    <a:lnTo>
                      <a:pt x="188" y="64"/>
                    </a:lnTo>
                    <a:lnTo>
                      <a:pt x="192" y="76"/>
                    </a:lnTo>
                    <a:lnTo>
                      <a:pt x="194" y="83"/>
                    </a:lnTo>
                    <a:lnTo>
                      <a:pt x="196" y="87"/>
                    </a:lnTo>
                    <a:lnTo>
                      <a:pt x="190" y="85"/>
                    </a:lnTo>
                    <a:lnTo>
                      <a:pt x="184" y="83"/>
                    </a:lnTo>
                    <a:lnTo>
                      <a:pt x="179" y="81"/>
                    </a:lnTo>
                    <a:lnTo>
                      <a:pt x="169" y="78"/>
                    </a:lnTo>
                    <a:lnTo>
                      <a:pt x="160" y="78"/>
                    </a:lnTo>
                    <a:lnTo>
                      <a:pt x="150" y="76"/>
                    </a:lnTo>
                    <a:lnTo>
                      <a:pt x="143" y="78"/>
                    </a:lnTo>
                    <a:lnTo>
                      <a:pt x="133" y="78"/>
                    </a:lnTo>
                    <a:lnTo>
                      <a:pt x="125" y="78"/>
                    </a:lnTo>
                    <a:lnTo>
                      <a:pt x="118" y="80"/>
                    </a:lnTo>
                    <a:lnTo>
                      <a:pt x="112" y="81"/>
                    </a:lnTo>
                    <a:lnTo>
                      <a:pt x="97" y="85"/>
                    </a:lnTo>
                    <a:lnTo>
                      <a:pt x="103" y="78"/>
                    </a:lnTo>
                    <a:lnTo>
                      <a:pt x="104" y="74"/>
                    </a:lnTo>
                    <a:lnTo>
                      <a:pt x="110" y="70"/>
                    </a:lnTo>
                    <a:lnTo>
                      <a:pt x="116" y="66"/>
                    </a:lnTo>
                    <a:lnTo>
                      <a:pt x="122" y="64"/>
                    </a:lnTo>
                    <a:lnTo>
                      <a:pt x="127" y="62"/>
                    </a:lnTo>
                    <a:lnTo>
                      <a:pt x="133" y="61"/>
                    </a:lnTo>
                    <a:lnTo>
                      <a:pt x="141" y="61"/>
                    </a:lnTo>
                    <a:lnTo>
                      <a:pt x="146" y="61"/>
                    </a:lnTo>
                    <a:lnTo>
                      <a:pt x="154" y="61"/>
                    </a:lnTo>
                    <a:lnTo>
                      <a:pt x="158" y="61"/>
                    </a:lnTo>
                    <a:lnTo>
                      <a:pt x="156" y="57"/>
                    </a:lnTo>
                    <a:lnTo>
                      <a:pt x="150" y="53"/>
                    </a:lnTo>
                    <a:lnTo>
                      <a:pt x="144" y="51"/>
                    </a:lnTo>
                    <a:lnTo>
                      <a:pt x="139" y="49"/>
                    </a:lnTo>
                    <a:lnTo>
                      <a:pt x="133" y="49"/>
                    </a:lnTo>
                    <a:lnTo>
                      <a:pt x="129" y="49"/>
                    </a:lnTo>
                    <a:lnTo>
                      <a:pt x="122" y="49"/>
                    </a:lnTo>
                    <a:lnTo>
                      <a:pt x="118" y="51"/>
                    </a:lnTo>
                    <a:lnTo>
                      <a:pt x="110" y="53"/>
                    </a:lnTo>
                    <a:lnTo>
                      <a:pt x="104" y="53"/>
                    </a:lnTo>
                    <a:lnTo>
                      <a:pt x="99" y="55"/>
                    </a:lnTo>
                    <a:lnTo>
                      <a:pt x="95" y="57"/>
                    </a:lnTo>
                    <a:lnTo>
                      <a:pt x="85" y="59"/>
                    </a:lnTo>
                    <a:lnTo>
                      <a:pt x="80" y="62"/>
                    </a:lnTo>
                    <a:lnTo>
                      <a:pt x="68" y="66"/>
                    </a:lnTo>
                    <a:lnTo>
                      <a:pt x="70" y="62"/>
                    </a:lnTo>
                    <a:lnTo>
                      <a:pt x="80" y="55"/>
                    </a:lnTo>
                    <a:lnTo>
                      <a:pt x="84" y="49"/>
                    </a:lnTo>
                    <a:lnTo>
                      <a:pt x="91" y="45"/>
                    </a:lnTo>
                    <a:lnTo>
                      <a:pt x="99" y="43"/>
                    </a:lnTo>
                    <a:lnTo>
                      <a:pt x="108" y="42"/>
                    </a:lnTo>
                    <a:lnTo>
                      <a:pt x="114" y="38"/>
                    </a:lnTo>
                    <a:lnTo>
                      <a:pt x="122" y="38"/>
                    </a:lnTo>
                    <a:lnTo>
                      <a:pt x="129" y="38"/>
                    </a:lnTo>
                    <a:lnTo>
                      <a:pt x="135" y="38"/>
                    </a:lnTo>
                    <a:lnTo>
                      <a:pt x="143" y="38"/>
                    </a:lnTo>
                    <a:lnTo>
                      <a:pt x="146" y="40"/>
                    </a:lnTo>
                    <a:lnTo>
                      <a:pt x="144" y="38"/>
                    </a:lnTo>
                    <a:lnTo>
                      <a:pt x="143" y="36"/>
                    </a:lnTo>
                    <a:lnTo>
                      <a:pt x="137" y="34"/>
                    </a:lnTo>
                    <a:lnTo>
                      <a:pt x="131" y="32"/>
                    </a:lnTo>
                    <a:lnTo>
                      <a:pt x="124" y="28"/>
                    </a:lnTo>
                    <a:lnTo>
                      <a:pt x="116" y="28"/>
                    </a:lnTo>
                    <a:lnTo>
                      <a:pt x="110" y="26"/>
                    </a:lnTo>
                    <a:lnTo>
                      <a:pt x="104" y="26"/>
                    </a:lnTo>
                    <a:lnTo>
                      <a:pt x="99" y="26"/>
                    </a:lnTo>
                    <a:lnTo>
                      <a:pt x="95" y="28"/>
                    </a:lnTo>
                    <a:lnTo>
                      <a:pt x="87" y="28"/>
                    </a:lnTo>
                    <a:lnTo>
                      <a:pt x="80" y="30"/>
                    </a:lnTo>
                    <a:lnTo>
                      <a:pt x="74" y="32"/>
                    </a:lnTo>
                    <a:lnTo>
                      <a:pt x="68" y="34"/>
                    </a:lnTo>
                    <a:lnTo>
                      <a:pt x="57" y="38"/>
                    </a:lnTo>
                    <a:lnTo>
                      <a:pt x="47" y="43"/>
                    </a:lnTo>
                    <a:lnTo>
                      <a:pt x="40" y="47"/>
                    </a:lnTo>
                    <a:lnTo>
                      <a:pt x="30" y="55"/>
                    </a:lnTo>
                    <a:lnTo>
                      <a:pt x="40" y="42"/>
                    </a:lnTo>
                    <a:lnTo>
                      <a:pt x="44" y="36"/>
                    </a:lnTo>
                    <a:lnTo>
                      <a:pt x="49" y="30"/>
                    </a:lnTo>
                    <a:lnTo>
                      <a:pt x="57" y="26"/>
                    </a:lnTo>
                    <a:lnTo>
                      <a:pt x="65" y="23"/>
                    </a:lnTo>
                    <a:lnTo>
                      <a:pt x="68" y="21"/>
                    </a:lnTo>
                    <a:lnTo>
                      <a:pt x="76" y="19"/>
                    </a:lnTo>
                    <a:lnTo>
                      <a:pt x="82" y="17"/>
                    </a:lnTo>
                    <a:lnTo>
                      <a:pt x="87" y="17"/>
                    </a:lnTo>
                    <a:lnTo>
                      <a:pt x="93" y="17"/>
                    </a:lnTo>
                    <a:lnTo>
                      <a:pt x="99" y="17"/>
                    </a:lnTo>
                    <a:lnTo>
                      <a:pt x="101" y="17"/>
                    </a:lnTo>
                    <a:lnTo>
                      <a:pt x="103" y="17"/>
                    </a:lnTo>
                    <a:lnTo>
                      <a:pt x="101" y="15"/>
                    </a:lnTo>
                    <a:lnTo>
                      <a:pt x="97" y="15"/>
                    </a:lnTo>
                    <a:lnTo>
                      <a:pt x="91" y="13"/>
                    </a:lnTo>
                    <a:lnTo>
                      <a:pt x="85" y="13"/>
                    </a:lnTo>
                    <a:lnTo>
                      <a:pt x="76" y="13"/>
                    </a:lnTo>
                    <a:lnTo>
                      <a:pt x="68" y="13"/>
                    </a:lnTo>
                    <a:lnTo>
                      <a:pt x="61" y="13"/>
                    </a:lnTo>
                    <a:lnTo>
                      <a:pt x="57" y="15"/>
                    </a:lnTo>
                    <a:lnTo>
                      <a:pt x="51" y="15"/>
                    </a:lnTo>
                    <a:lnTo>
                      <a:pt x="46" y="19"/>
                    </a:lnTo>
                    <a:lnTo>
                      <a:pt x="38" y="19"/>
                    </a:lnTo>
                    <a:lnTo>
                      <a:pt x="32" y="21"/>
                    </a:lnTo>
                    <a:lnTo>
                      <a:pt x="27" y="23"/>
                    </a:lnTo>
                    <a:lnTo>
                      <a:pt x="23" y="24"/>
                    </a:lnTo>
                    <a:lnTo>
                      <a:pt x="13" y="28"/>
                    </a:lnTo>
                    <a:lnTo>
                      <a:pt x="9" y="30"/>
                    </a:lnTo>
                    <a:lnTo>
                      <a:pt x="0" y="34"/>
                    </a:lnTo>
                    <a:lnTo>
                      <a:pt x="6" y="28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377" name="Freeform 259"/>
              <p:cNvSpPr>
                <a:spLocks/>
              </p:cNvSpPr>
              <p:nvPr/>
            </p:nvSpPr>
            <p:spPr bwMode="auto">
              <a:xfrm>
                <a:off x="4969" y="2779"/>
                <a:ext cx="70" cy="24"/>
              </a:xfrm>
              <a:custGeom>
                <a:avLst/>
                <a:gdLst>
                  <a:gd name="T0" fmla="*/ 4 w 124"/>
                  <a:gd name="T1" fmla="*/ 19 h 42"/>
                  <a:gd name="T2" fmla="*/ 11 w 124"/>
                  <a:gd name="T3" fmla="*/ 15 h 42"/>
                  <a:gd name="T4" fmla="*/ 25 w 124"/>
                  <a:gd name="T5" fmla="*/ 8 h 42"/>
                  <a:gd name="T6" fmla="*/ 30 w 124"/>
                  <a:gd name="T7" fmla="*/ 6 h 42"/>
                  <a:gd name="T8" fmla="*/ 36 w 124"/>
                  <a:gd name="T9" fmla="*/ 4 h 42"/>
                  <a:gd name="T10" fmla="*/ 42 w 124"/>
                  <a:gd name="T11" fmla="*/ 4 h 42"/>
                  <a:gd name="T12" fmla="*/ 48 w 124"/>
                  <a:gd name="T13" fmla="*/ 0 h 42"/>
                  <a:gd name="T14" fmla="*/ 55 w 124"/>
                  <a:gd name="T15" fmla="*/ 0 h 42"/>
                  <a:gd name="T16" fmla="*/ 61 w 124"/>
                  <a:gd name="T17" fmla="*/ 0 h 42"/>
                  <a:gd name="T18" fmla="*/ 74 w 124"/>
                  <a:gd name="T19" fmla="*/ 2 h 42"/>
                  <a:gd name="T20" fmla="*/ 80 w 124"/>
                  <a:gd name="T21" fmla="*/ 4 h 42"/>
                  <a:gd name="T22" fmla="*/ 86 w 124"/>
                  <a:gd name="T23" fmla="*/ 6 h 42"/>
                  <a:gd name="T24" fmla="*/ 91 w 124"/>
                  <a:gd name="T25" fmla="*/ 8 h 42"/>
                  <a:gd name="T26" fmla="*/ 101 w 124"/>
                  <a:gd name="T27" fmla="*/ 13 h 42"/>
                  <a:gd name="T28" fmla="*/ 108 w 124"/>
                  <a:gd name="T29" fmla="*/ 19 h 42"/>
                  <a:gd name="T30" fmla="*/ 116 w 124"/>
                  <a:gd name="T31" fmla="*/ 25 h 42"/>
                  <a:gd name="T32" fmla="*/ 120 w 124"/>
                  <a:gd name="T33" fmla="*/ 29 h 42"/>
                  <a:gd name="T34" fmla="*/ 122 w 124"/>
                  <a:gd name="T35" fmla="*/ 32 h 42"/>
                  <a:gd name="T36" fmla="*/ 124 w 124"/>
                  <a:gd name="T37" fmla="*/ 34 h 42"/>
                  <a:gd name="T38" fmla="*/ 105 w 124"/>
                  <a:gd name="T39" fmla="*/ 42 h 42"/>
                  <a:gd name="T40" fmla="*/ 103 w 124"/>
                  <a:gd name="T41" fmla="*/ 40 h 42"/>
                  <a:gd name="T42" fmla="*/ 101 w 124"/>
                  <a:gd name="T43" fmla="*/ 38 h 42"/>
                  <a:gd name="T44" fmla="*/ 95 w 124"/>
                  <a:gd name="T45" fmla="*/ 34 h 42"/>
                  <a:gd name="T46" fmla="*/ 89 w 124"/>
                  <a:gd name="T47" fmla="*/ 29 h 42"/>
                  <a:gd name="T48" fmla="*/ 82 w 124"/>
                  <a:gd name="T49" fmla="*/ 25 h 42"/>
                  <a:gd name="T50" fmla="*/ 74 w 124"/>
                  <a:gd name="T51" fmla="*/ 21 h 42"/>
                  <a:gd name="T52" fmla="*/ 65 w 124"/>
                  <a:gd name="T53" fmla="*/ 17 h 42"/>
                  <a:gd name="T54" fmla="*/ 55 w 124"/>
                  <a:gd name="T55" fmla="*/ 17 h 42"/>
                  <a:gd name="T56" fmla="*/ 44 w 124"/>
                  <a:gd name="T57" fmla="*/ 17 h 42"/>
                  <a:gd name="T58" fmla="*/ 34 w 124"/>
                  <a:gd name="T59" fmla="*/ 17 h 42"/>
                  <a:gd name="T60" fmla="*/ 25 w 124"/>
                  <a:gd name="T61" fmla="*/ 19 h 42"/>
                  <a:gd name="T62" fmla="*/ 17 w 124"/>
                  <a:gd name="T63" fmla="*/ 21 h 42"/>
                  <a:gd name="T64" fmla="*/ 8 w 124"/>
                  <a:gd name="T65" fmla="*/ 21 h 42"/>
                  <a:gd name="T66" fmla="*/ 4 w 124"/>
                  <a:gd name="T67" fmla="*/ 23 h 42"/>
                  <a:gd name="T68" fmla="*/ 0 w 124"/>
                  <a:gd name="T69" fmla="*/ 23 h 42"/>
                  <a:gd name="T70" fmla="*/ 4 w 124"/>
                  <a:gd name="T71" fmla="*/ 19 h 42"/>
                  <a:gd name="T72" fmla="*/ 4 w 124"/>
                  <a:gd name="T73" fmla="*/ 19 h 42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124"/>
                  <a:gd name="T112" fmla="*/ 0 h 42"/>
                  <a:gd name="T113" fmla="*/ 124 w 124"/>
                  <a:gd name="T114" fmla="*/ 42 h 42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124" h="42">
                    <a:moveTo>
                      <a:pt x="4" y="19"/>
                    </a:moveTo>
                    <a:lnTo>
                      <a:pt x="11" y="15"/>
                    </a:lnTo>
                    <a:lnTo>
                      <a:pt x="25" y="8"/>
                    </a:lnTo>
                    <a:lnTo>
                      <a:pt x="30" y="6"/>
                    </a:lnTo>
                    <a:lnTo>
                      <a:pt x="36" y="4"/>
                    </a:lnTo>
                    <a:lnTo>
                      <a:pt x="42" y="4"/>
                    </a:lnTo>
                    <a:lnTo>
                      <a:pt x="48" y="0"/>
                    </a:lnTo>
                    <a:lnTo>
                      <a:pt x="55" y="0"/>
                    </a:lnTo>
                    <a:lnTo>
                      <a:pt x="61" y="0"/>
                    </a:lnTo>
                    <a:lnTo>
                      <a:pt x="74" y="2"/>
                    </a:lnTo>
                    <a:lnTo>
                      <a:pt x="80" y="4"/>
                    </a:lnTo>
                    <a:lnTo>
                      <a:pt x="86" y="6"/>
                    </a:lnTo>
                    <a:lnTo>
                      <a:pt x="91" y="8"/>
                    </a:lnTo>
                    <a:lnTo>
                      <a:pt x="101" y="13"/>
                    </a:lnTo>
                    <a:lnTo>
                      <a:pt x="108" y="19"/>
                    </a:lnTo>
                    <a:lnTo>
                      <a:pt x="116" y="25"/>
                    </a:lnTo>
                    <a:lnTo>
                      <a:pt x="120" y="29"/>
                    </a:lnTo>
                    <a:lnTo>
                      <a:pt x="122" y="32"/>
                    </a:lnTo>
                    <a:lnTo>
                      <a:pt x="124" y="34"/>
                    </a:lnTo>
                    <a:lnTo>
                      <a:pt x="105" y="42"/>
                    </a:lnTo>
                    <a:lnTo>
                      <a:pt x="103" y="40"/>
                    </a:lnTo>
                    <a:lnTo>
                      <a:pt x="101" y="38"/>
                    </a:lnTo>
                    <a:lnTo>
                      <a:pt x="95" y="34"/>
                    </a:lnTo>
                    <a:lnTo>
                      <a:pt x="89" y="29"/>
                    </a:lnTo>
                    <a:lnTo>
                      <a:pt x="82" y="25"/>
                    </a:lnTo>
                    <a:lnTo>
                      <a:pt x="74" y="21"/>
                    </a:lnTo>
                    <a:lnTo>
                      <a:pt x="65" y="17"/>
                    </a:lnTo>
                    <a:lnTo>
                      <a:pt x="55" y="17"/>
                    </a:lnTo>
                    <a:lnTo>
                      <a:pt x="44" y="17"/>
                    </a:lnTo>
                    <a:lnTo>
                      <a:pt x="34" y="17"/>
                    </a:lnTo>
                    <a:lnTo>
                      <a:pt x="25" y="19"/>
                    </a:lnTo>
                    <a:lnTo>
                      <a:pt x="17" y="21"/>
                    </a:lnTo>
                    <a:lnTo>
                      <a:pt x="8" y="21"/>
                    </a:lnTo>
                    <a:lnTo>
                      <a:pt x="4" y="23"/>
                    </a:lnTo>
                    <a:lnTo>
                      <a:pt x="0" y="23"/>
                    </a:lnTo>
                    <a:lnTo>
                      <a:pt x="4" y="19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378" name="Freeform 260"/>
              <p:cNvSpPr>
                <a:spLocks/>
              </p:cNvSpPr>
              <p:nvPr/>
            </p:nvSpPr>
            <p:spPr bwMode="auto">
              <a:xfrm>
                <a:off x="4636" y="3009"/>
                <a:ext cx="923" cy="340"/>
              </a:xfrm>
              <a:custGeom>
                <a:avLst/>
                <a:gdLst>
                  <a:gd name="T0" fmla="*/ 0 w 1606"/>
                  <a:gd name="T1" fmla="*/ 443 h 593"/>
                  <a:gd name="T2" fmla="*/ 1606 w 1606"/>
                  <a:gd name="T3" fmla="*/ 0 h 593"/>
                  <a:gd name="T4" fmla="*/ 1606 w 1606"/>
                  <a:gd name="T5" fmla="*/ 242 h 593"/>
                  <a:gd name="T6" fmla="*/ 941 w 1606"/>
                  <a:gd name="T7" fmla="*/ 331 h 593"/>
                  <a:gd name="T8" fmla="*/ 147 w 1606"/>
                  <a:gd name="T9" fmla="*/ 593 h 593"/>
                  <a:gd name="T10" fmla="*/ 147 w 1606"/>
                  <a:gd name="T11" fmla="*/ 580 h 593"/>
                  <a:gd name="T12" fmla="*/ 149 w 1606"/>
                  <a:gd name="T13" fmla="*/ 567 h 593"/>
                  <a:gd name="T14" fmla="*/ 147 w 1606"/>
                  <a:gd name="T15" fmla="*/ 557 h 593"/>
                  <a:gd name="T16" fmla="*/ 145 w 1606"/>
                  <a:gd name="T17" fmla="*/ 546 h 593"/>
                  <a:gd name="T18" fmla="*/ 139 w 1606"/>
                  <a:gd name="T19" fmla="*/ 534 h 593"/>
                  <a:gd name="T20" fmla="*/ 133 w 1606"/>
                  <a:gd name="T21" fmla="*/ 525 h 593"/>
                  <a:gd name="T22" fmla="*/ 128 w 1606"/>
                  <a:gd name="T23" fmla="*/ 517 h 593"/>
                  <a:gd name="T24" fmla="*/ 118 w 1606"/>
                  <a:gd name="T25" fmla="*/ 508 h 593"/>
                  <a:gd name="T26" fmla="*/ 107 w 1606"/>
                  <a:gd name="T27" fmla="*/ 500 h 593"/>
                  <a:gd name="T28" fmla="*/ 97 w 1606"/>
                  <a:gd name="T29" fmla="*/ 491 h 593"/>
                  <a:gd name="T30" fmla="*/ 84 w 1606"/>
                  <a:gd name="T31" fmla="*/ 481 h 593"/>
                  <a:gd name="T32" fmla="*/ 71 w 1606"/>
                  <a:gd name="T33" fmla="*/ 475 h 593"/>
                  <a:gd name="T34" fmla="*/ 54 w 1606"/>
                  <a:gd name="T35" fmla="*/ 466 h 593"/>
                  <a:gd name="T36" fmla="*/ 36 w 1606"/>
                  <a:gd name="T37" fmla="*/ 458 h 593"/>
                  <a:gd name="T38" fmla="*/ 17 w 1606"/>
                  <a:gd name="T39" fmla="*/ 451 h 593"/>
                  <a:gd name="T40" fmla="*/ 0 w 1606"/>
                  <a:gd name="T41" fmla="*/ 443 h 593"/>
                  <a:gd name="T42" fmla="*/ 0 w 1606"/>
                  <a:gd name="T43" fmla="*/ 443 h 593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w 1606"/>
                  <a:gd name="T67" fmla="*/ 0 h 593"/>
                  <a:gd name="T68" fmla="*/ 1606 w 1606"/>
                  <a:gd name="T69" fmla="*/ 593 h 593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T66" t="T67" r="T68" b="T69"/>
                <a:pathLst>
                  <a:path w="1606" h="593">
                    <a:moveTo>
                      <a:pt x="0" y="443"/>
                    </a:moveTo>
                    <a:lnTo>
                      <a:pt x="1606" y="0"/>
                    </a:lnTo>
                    <a:lnTo>
                      <a:pt x="1606" y="242"/>
                    </a:lnTo>
                    <a:lnTo>
                      <a:pt x="941" y="331"/>
                    </a:lnTo>
                    <a:lnTo>
                      <a:pt x="147" y="593"/>
                    </a:lnTo>
                    <a:lnTo>
                      <a:pt x="147" y="580"/>
                    </a:lnTo>
                    <a:lnTo>
                      <a:pt x="149" y="567"/>
                    </a:lnTo>
                    <a:lnTo>
                      <a:pt x="147" y="557"/>
                    </a:lnTo>
                    <a:lnTo>
                      <a:pt x="145" y="546"/>
                    </a:lnTo>
                    <a:lnTo>
                      <a:pt x="139" y="534"/>
                    </a:lnTo>
                    <a:lnTo>
                      <a:pt x="133" y="525"/>
                    </a:lnTo>
                    <a:lnTo>
                      <a:pt x="128" y="517"/>
                    </a:lnTo>
                    <a:lnTo>
                      <a:pt x="118" y="508"/>
                    </a:lnTo>
                    <a:lnTo>
                      <a:pt x="107" y="500"/>
                    </a:lnTo>
                    <a:lnTo>
                      <a:pt x="97" y="491"/>
                    </a:lnTo>
                    <a:lnTo>
                      <a:pt x="84" y="481"/>
                    </a:lnTo>
                    <a:lnTo>
                      <a:pt x="71" y="475"/>
                    </a:lnTo>
                    <a:lnTo>
                      <a:pt x="54" y="466"/>
                    </a:lnTo>
                    <a:lnTo>
                      <a:pt x="36" y="458"/>
                    </a:lnTo>
                    <a:lnTo>
                      <a:pt x="17" y="451"/>
                    </a:lnTo>
                    <a:lnTo>
                      <a:pt x="0" y="443"/>
                    </a:lnTo>
                    <a:close/>
                  </a:path>
                </a:pathLst>
              </a:custGeom>
              <a:solidFill>
                <a:srgbClr val="E6E6E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379" name="Freeform 261"/>
              <p:cNvSpPr>
                <a:spLocks/>
              </p:cNvSpPr>
              <p:nvPr/>
            </p:nvSpPr>
            <p:spPr bwMode="auto">
              <a:xfrm>
                <a:off x="3959" y="2734"/>
                <a:ext cx="121" cy="211"/>
              </a:xfrm>
              <a:custGeom>
                <a:avLst/>
                <a:gdLst>
                  <a:gd name="T0" fmla="*/ 4 w 211"/>
                  <a:gd name="T1" fmla="*/ 8 h 365"/>
                  <a:gd name="T2" fmla="*/ 203 w 211"/>
                  <a:gd name="T3" fmla="*/ 0 h 365"/>
                  <a:gd name="T4" fmla="*/ 211 w 211"/>
                  <a:gd name="T5" fmla="*/ 338 h 365"/>
                  <a:gd name="T6" fmla="*/ 196 w 211"/>
                  <a:gd name="T7" fmla="*/ 327 h 365"/>
                  <a:gd name="T8" fmla="*/ 180 w 211"/>
                  <a:gd name="T9" fmla="*/ 321 h 365"/>
                  <a:gd name="T10" fmla="*/ 165 w 211"/>
                  <a:gd name="T11" fmla="*/ 316 h 365"/>
                  <a:gd name="T12" fmla="*/ 150 w 211"/>
                  <a:gd name="T13" fmla="*/ 312 h 365"/>
                  <a:gd name="T14" fmla="*/ 135 w 211"/>
                  <a:gd name="T15" fmla="*/ 308 h 365"/>
                  <a:gd name="T16" fmla="*/ 119 w 211"/>
                  <a:gd name="T17" fmla="*/ 308 h 365"/>
                  <a:gd name="T18" fmla="*/ 106 w 211"/>
                  <a:gd name="T19" fmla="*/ 310 h 365"/>
                  <a:gd name="T20" fmla="*/ 93 w 211"/>
                  <a:gd name="T21" fmla="*/ 312 h 365"/>
                  <a:gd name="T22" fmla="*/ 80 w 211"/>
                  <a:gd name="T23" fmla="*/ 316 h 365"/>
                  <a:gd name="T24" fmla="*/ 66 w 211"/>
                  <a:gd name="T25" fmla="*/ 319 h 365"/>
                  <a:gd name="T26" fmla="*/ 53 w 211"/>
                  <a:gd name="T27" fmla="*/ 325 h 365"/>
                  <a:gd name="T28" fmla="*/ 42 w 211"/>
                  <a:gd name="T29" fmla="*/ 333 h 365"/>
                  <a:gd name="T30" fmla="*/ 28 w 211"/>
                  <a:gd name="T31" fmla="*/ 338 h 365"/>
                  <a:gd name="T32" fmla="*/ 19 w 211"/>
                  <a:gd name="T33" fmla="*/ 346 h 365"/>
                  <a:gd name="T34" fmla="*/ 9 w 211"/>
                  <a:gd name="T35" fmla="*/ 356 h 365"/>
                  <a:gd name="T36" fmla="*/ 0 w 211"/>
                  <a:gd name="T37" fmla="*/ 365 h 365"/>
                  <a:gd name="T38" fmla="*/ 4 w 211"/>
                  <a:gd name="T39" fmla="*/ 8 h 365"/>
                  <a:gd name="T40" fmla="*/ 4 w 211"/>
                  <a:gd name="T41" fmla="*/ 8 h 365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211"/>
                  <a:gd name="T64" fmla="*/ 0 h 365"/>
                  <a:gd name="T65" fmla="*/ 211 w 211"/>
                  <a:gd name="T66" fmla="*/ 365 h 365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211" h="365">
                    <a:moveTo>
                      <a:pt x="4" y="8"/>
                    </a:moveTo>
                    <a:lnTo>
                      <a:pt x="203" y="0"/>
                    </a:lnTo>
                    <a:lnTo>
                      <a:pt x="211" y="338"/>
                    </a:lnTo>
                    <a:lnTo>
                      <a:pt x="196" y="327"/>
                    </a:lnTo>
                    <a:lnTo>
                      <a:pt x="180" y="321"/>
                    </a:lnTo>
                    <a:lnTo>
                      <a:pt x="165" y="316"/>
                    </a:lnTo>
                    <a:lnTo>
                      <a:pt x="150" y="312"/>
                    </a:lnTo>
                    <a:lnTo>
                      <a:pt x="135" y="308"/>
                    </a:lnTo>
                    <a:lnTo>
                      <a:pt x="119" y="308"/>
                    </a:lnTo>
                    <a:lnTo>
                      <a:pt x="106" y="310"/>
                    </a:lnTo>
                    <a:lnTo>
                      <a:pt x="93" y="312"/>
                    </a:lnTo>
                    <a:lnTo>
                      <a:pt x="80" y="316"/>
                    </a:lnTo>
                    <a:lnTo>
                      <a:pt x="66" y="319"/>
                    </a:lnTo>
                    <a:lnTo>
                      <a:pt x="53" y="325"/>
                    </a:lnTo>
                    <a:lnTo>
                      <a:pt x="42" y="333"/>
                    </a:lnTo>
                    <a:lnTo>
                      <a:pt x="28" y="338"/>
                    </a:lnTo>
                    <a:lnTo>
                      <a:pt x="19" y="346"/>
                    </a:lnTo>
                    <a:lnTo>
                      <a:pt x="9" y="356"/>
                    </a:lnTo>
                    <a:lnTo>
                      <a:pt x="0" y="365"/>
                    </a:lnTo>
                    <a:lnTo>
                      <a:pt x="4" y="8"/>
                    </a:lnTo>
                    <a:close/>
                  </a:path>
                </a:pathLst>
              </a:custGeom>
              <a:solidFill>
                <a:srgbClr val="8AA1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380" name="Freeform 262"/>
              <p:cNvSpPr>
                <a:spLocks/>
              </p:cNvSpPr>
              <p:nvPr/>
            </p:nvSpPr>
            <p:spPr bwMode="auto">
              <a:xfrm>
                <a:off x="5236" y="3262"/>
                <a:ext cx="202" cy="218"/>
              </a:xfrm>
              <a:custGeom>
                <a:avLst/>
                <a:gdLst>
                  <a:gd name="T0" fmla="*/ 0 w 351"/>
                  <a:gd name="T1" fmla="*/ 126 h 380"/>
                  <a:gd name="T2" fmla="*/ 5 w 351"/>
                  <a:gd name="T3" fmla="*/ 112 h 380"/>
                  <a:gd name="T4" fmla="*/ 9 w 351"/>
                  <a:gd name="T5" fmla="*/ 99 h 380"/>
                  <a:gd name="T6" fmla="*/ 17 w 351"/>
                  <a:gd name="T7" fmla="*/ 86 h 380"/>
                  <a:gd name="T8" fmla="*/ 26 w 351"/>
                  <a:gd name="T9" fmla="*/ 71 h 380"/>
                  <a:gd name="T10" fmla="*/ 38 w 351"/>
                  <a:gd name="T11" fmla="*/ 57 h 380"/>
                  <a:gd name="T12" fmla="*/ 51 w 351"/>
                  <a:gd name="T13" fmla="*/ 44 h 380"/>
                  <a:gd name="T14" fmla="*/ 66 w 351"/>
                  <a:gd name="T15" fmla="*/ 34 h 380"/>
                  <a:gd name="T16" fmla="*/ 87 w 351"/>
                  <a:gd name="T17" fmla="*/ 27 h 380"/>
                  <a:gd name="T18" fmla="*/ 116 w 351"/>
                  <a:gd name="T19" fmla="*/ 19 h 380"/>
                  <a:gd name="T20" fmla="*/ 146 w 351"/>
                  <a:gd name="T21" fmla="*/ 13 h 380"/>
                  <a:gd name="T22" fmla="*/ 176 w 351"/>
                  <a:gd name="T23" fmla="*/ 8 h 380"/>
                  <a:gd name="T24" fmla="*/ 203 w 351"/>
                  <a:gd name="T25" fmla="*/ 4 h 380"/>
                  <a:gd name="T26" fmla="*/ 224 w 351"/>
                  <a:gd name="T27" fmla="*/ 0 h 380"/>
                  <a:gd name="T28" fmla="*/ 235 w 351"/>
                  <a:gd name="T29" fmla="*/ 0 h 380"/>
                  <a:gd name="T30" fmla="*/ 211 w 351"/>
                  <a:gd name="T31" fmla="*/ 99 h 380"/>
                  <a:gd name="T32" fmla="*/ 260 w 351"/>
                  <a:gd name="T33" fmla="*/ 257 h 380"/>
                  <a:gd name="T34" fmla="*/ 310 w 351"/>
                  <a:gd name="T35" fmla="*/ 380 h 380"/>
                  <a:gd name="T36" fmla="*/ 173 w 351"/>
                  <a:gd name="T37" fmla="*/ 291 h 380"/>
                  <a:gd name="T38" fmla="*/ 173 w 351"/>
                  <a:gd name="T39" fmla="*/ 283 h 380"/>
                  <a:gd name="T40" fmla="*/ 169 w 351"/>
                  <a:gd name="T41" fmla="*/ 272 h 380"/>
                  <a:gd name="T42" fmla="*/ 165 w 351"/>
                  <a:gd name="T43" fmla="*/ 257 h 380"/>
                  <a:gd name="T44" fmla="*/ 161 w 351"/>
                  <a:gd name="T45" fmla="*/ 240 h 380"/>
                  <a:gd name="T46" fmla="*/ 157 w 351"/>
                  <a:gd name="T47" fmla="*/ 219 h 380"/>
                  <a:gd name="T48" fmla="*/ 150 w 351"/>
                  <a:gd name="T49" fmla="*/ 200 h 380"/>
                  <a:gd name="T50" fmla="*/ 142 w 351"/>
                  <a:gd name="T51" fmla="*/ 181 h 380"/>
                  <a:gd name="T52" fmla="*/ 131 w 351"/>
                  <a:gd name="T53" fmla="*/ 166 h 380"/>
                  <a:gd name="T54" fmla="*/ 114 w 351"/>
                  <a:gd name="T55" fmla="*/ 154 h 380"/>
                  <a:gd name="T56" fmla="*/ 91 w 351"/>
                  <a:gd name="T57" fmla="*/ 145 h 380"/>
                  <a:gd name="T58" fmla="*/ 68 w 351"/>
                  <a:gd name="T59" fmla="*/ 139 h 380"/>
                  <a:gd name="T60" fmla="*/ 45 w 351"/>
                  <a:gd name="T61" fmla="*/ 133 h 380"/>
                  <a:gd name="T62" fmla="*/ 24 w 351"/>
                  <a:gd name="T63" fmla="*/ 129 h 380"/>
                  <a:gd name="T64" fmla="*/ 9 w 351"/>
                  <a:gd name="T65" fmla="*/ 129 h 380"/>
                  <a:gd name="T66" fmla="*/ 0 w 351"/>
                  <a:gd name="T67" fmla="*/ 129 h 380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351"/>
                  <a:gd name="T103" fmla="*/ 0 h 380"/>
                  <a:gd name="T104" fmla="*/ 351 w 351"/>
                  <a:gd name="T105" fmla="*/ 380 h 380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351" h="380">
                    <a:moveTo>
                      <a:pt x="0" y="129"/>
                    </a:moveTo>
                    <a:lnTo>
                      <a:pt x="0" y="126"/>
                    </a:lnTo>
                    <a:lnTo>
                      <a:pt x="2" y="120"/>
                    </a:lnTo>
                    <a:lnTo>
                      <a:pt x="5" y="112"/>
                    </a:lnTo>
                    <a:lnTo>
                      <a:pt x="7" y="107"/>
                    </a:lnTo>
                    <a:lnTo>
                      <a:pt x="9" y="99"/>
                    </a:lnTo>
                    <a:lnTo>
                      <a:pt x="13" y="93"/>
                    </a:lnTo>
                    <a:lnTo>
                      <a:pt x="17" y="86"/>
                    </a:lnTo>
                    <a:lnTo>
                      <a:pt x="23" y="78"/>
                    </a:lnTo>
                    <a:lnTo>
                      <a:pt x="26" y="71"/>
                    </a:lnTo>
                    <a:lnTo>
                      <a:pt x="32" y="65"/>
                    </a:lnTo>
                    <a:lnTo>
                      <a:pt x="38" y="57"/>
                    </a:lnTo>
                    <a:lnTo>
                      <a:pt x="43" y="50"/>
                    </a:lnTo>
                    <a:lnTo>
                      <a:pt x="51" y="44"/>
                    </a:lnTo>
                    <a:lnTo>
                      <a:pt x="59" y="40"/>
                    </a:lnTo>
                    <a:lnTo>
                      <a:pt x="66" y="34"/>
                    </a:lnTo>
                    <a:lnTo>
                      <a:pt x="76" y="31"/>
                    </a:lnTo>
                    <a:lnTo>
                      <a:pt x="87" y="27"/>
                    </a:lnTo>
                    <a:lnTo>
                      <a:pt x="102" y="23"/>
                    </a:lnTo>
                    <a:lnTo>
                      <a:pt x="116" y="19"/>
                    </a:lnTo>
                    <a:lnTo>
                      <a:pt x="131" y="15"/>
                    </a:lnTo>
                    <a:lnTo>
                      <a:pt x="146" y="13"/>
                    </a:lnTo>
                    <a:lnTo>
                      <a:pt x="161" y="10"/>
                    </a:lnTo>
                    <a:lnTo>
                      <a:pt x="176" y="8"/>
                    </a:lnTo>
                    <a:lnTo>
                      <a:pt x="190" y="6"/>
                    </a:lnTo>
                    <a:lnTo>
                      <a:pt x="203" y="4"/>
                    </a:lnTo>
                    <a:lnTo>
                      <a:pt x="214" y="2"/>
                    </a:lnTo>
                    <a:lnTo>
                      <a:pt x="224" y="0"/>
                    </a:lnTo>
                    <a:lnTo>
                      <a:pt x="232" y="0"/>
                    </a:lnTo>
                    <a:lnTo>
                      <a:pt x="235" y="0"/>
                    </a:lnTo>
                    <a:lnTo>
                      <a:pt x="237" y="0"/>
                    </a:lnTo>
                    <a:lnTo>
                      <a:pt x="211" y="99"/>
                    </a:lnTo>
                    <a:lnTo>
                      <a:pt x="313" y="110"/>
                    </a:lnTo>
                    <a:lnTo>
                      <a:pt x="260" y="257"/>
                    </a:lnTo>
                    <a:lnTo>
                      <a:pt x="351" y="272"/>
                    </a:lnTo>
                    <a:lnTo>
                      <a:pt x="310" y="380"/>
                    </a:lnTo>
                    <a:lnTo>
                      <a:pt x="175" y="293"/>
                    </a:lnTo>
                    <a:lnTo>
                      <a:pt x="173" y="291"/>
                    </a:lnTo>
                    <a:lnTo>
                      <a:pt x="173" y="287"/>
                    </a:lnTo>
                    <a:lnTo>
                      <a:pt x="173" y="283"/>
                    </a:lnTo>
                    <a:lnTo>
                      <a:pt x="171" y="280"/>
                    </a:lnTo>
                    <a:lnTo>
                      <a:pt x="169" y="272"/>
                    </a:lnTo>
                    <a:lnTo>
                      <a:pt x="167" y="266"/>
                    </a:lnTo>
                    <a:lnTo>
                      <a:pt x="165" y="257"/>
                    </a:lnTo>
                    <a:lnTo>
                      <a:pt x="165" y="249"/>
                    </a:lnTo>
                    <a:lnTo>
                      <a:pt x="161" y="240"/>
                    </a:lnTo>
                    <a:lnTo>
                      <a:pt x="159" y="228"/>
                    </a:lnTo>
                    <a:lnTo>
                      <a:pt x="157" y="219"/>
                    </a:lnTo>
                    <a:lnTo>
                      <a:pt x="154" y="209"/>
                    </a:lnTo>
                    <a:lnTo>
                      <a:pt x="150" y="200"/>
                    </a:lnTo>
                    <a:lnTo>
                      <a:pt x="146" y="190"/>
                    </a:lnTo>
                    <a:lnTo>
                      <a:pt x="142" y="181"/>
                    </a:lnTo>
                    <a:lnTo>
                      <a:pt x="137" y="173"/>
                    </a:lnTo>
                    <a:lnTo>
                      <a:pt x="131" y="166"/>
                    </a:lnTo>
                    <a:lnTo>
                      <a:pt x="123" y="160"/>
                    </a:lnTo>
                    <a:lnTo>
                      <a:pt x="114" y="154"/>
                    </a:lnTo>
                    <a:lnTo>
                      <a:pt x="102" y="150"/>
                    </a:lnTo>
                    <a:lnTo>
                      <a:pt x="91" y="145"/>
                    </a:lnTo>
                    <a:lnTo>
                      <a:pt x="80" y="141"/>
                    </a:lnTo>
                    <a:lnTo>
                      <a:pt x="68" y="139"/>
                    </a:lnTo>
                    <a:lnTo>
                      <a:pt x="57" y="137"/>
                    </a:lnTo>
                    <a:lnTo>
                      <a:pt x="45" y="133"/>
                    </a:lnTo>
                    <a:lnTo>
                      <a:pt x="36" y="133"/>
                    </a:lnTo>
                    <a:lnTo>
                      <a:pt x="24" y="129"/>
                    </a:lnTo>
                    <a:lnTo>
                      <a:pt x="17" y="129"/>
                    </a:lnTo>
                    <a:lnTo>
                      <a:pt x="9" y="129"/>
                    </a:lnTo>
                    <a:lnTo>
                      <a:pt x="4" y="129"/>
                    </a:lnTo>
                    <a:lnTo>
                      <a:pt x="0" y="129"/>
                    </a:lnTo>
                    <a:close/>
                  </a:path>
                </a:pathLst>
              </a:custGeom>
              <a:solidFill>
                <a:srgbClr val="85291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381" name="Freeform 263"/>
              <p:cNvSpPr>
                <a:spLocks/>
              </p:cNvSpPr>
              <p:nvPr/>
            </p:nvSpPr>
            <p:spPr bwMode="auto">
              <a:xfrm>
                <a:off x="4588" y="3170"/>
                <a:ext cx="52" cy="70"/>
              </a:xfrm>
              <a:custGeom>
                <a:avLst/>
                <a:gdLst>
                  <a:gd name="T0" fmla="*/ 39 w 87"/>
                  <a:gd name="T1" fmla="*/ 121 h 121"/>
                  <a:gd name="T2" fmla="*/ 43 w 87"/>
                  <a:gd name="T3" fmla="*/ 121 h 121"/>
                  <a:gd name="T4" fmla="*/ 51 w 87"/>
                  <a:gd name="T5" fmla="*/ 119 h 121"/>
                  <a:gd name="T6" fmla="*/ 58 w 87"/>
                  <a:gd name="T7" fmla="*/ 117 h 121"/>
                  <a:gd name="T8" fmla="*/ 66 w 87"/>
                  <a:gd name="T9" fmla="*/ 112 h 121"/>
                  <a:gd name="T10" fmla="*/ 74 w 87"/>
                  <a:gd name="T11" fmla="*/ 108 h 121"/>
                  <a:gd name="T12" fmla="*/ 77 w 87"/>
                  <a:gd name="T13" fmla="*/ 100 h 121"/>
                  <a:gd name="T14" fmla="*/ 83 w 87"/>
                  <a:gd name="T15" fmla="*/ 93 h 121"/>
                  <a:gd name="T16" fmla="*/ 85 w 87"/>
                  <a:gd name="T17" fmla="*/ 85 h 121"/>
                  <a:gd name="T18" fmla="*/ 87 w 87"/>
                  <a:gd name="T19" fmla="*/ 77 h 121"/>
                  <a:gd name="T20" fmla="*/ 87 w 87"/>
                  <a:gd name="T21" fmla="*/ 43 h 121"/>
                  <a:gd name="T22" fmla="*/ 85 w 87"/>
                  <a:gd name="T23" fmla="*/ 34 h 121"/>
                  <a:gd name="T24" fmla="*/ 83 w 87"/>
                  <a:gd name="T25" fmla="*/ 26 h 121"/>
                  <a:gd name="T26" fmla="*/ 77 w 87"/>
                  <a:gd name="T27" fmla="*/ 19 h 121"/>
                  <a:gd name="T28" fmla="*/ 74 w 87"/>
                  <a:gd name="T29" fmla="*/ 13 h 121"/>
                  <a:gd name="T30" fmla="*/ 66 w 87"/>
                  <a:gd name="T31" fmla="*/ 7 h 121"/>
                  <a:gd name="T32" fmla="*/ 58 w 87"/>
                  <a:gd name="T33" fmla="*/ 3 h 121"/>
                  <a:gd name="T34" fmla="*/ 51 w 87"/>
                  <a:gd name="T35" fmla="*/ 0 h 121"/>
                  <a:gd name="T36" fmla="*/ 43 w 87"/>
                  <a:gd name="T37" fmla="*/ 0 h 121"/>
                  <a:gd name="T38" fmla="*/ 39 w 87"/>
                  <a:gd name="T39" fmla="*/ 0 h 121"/>
                  <a:gd name="T40" fmla="*/ 32 w 87"/>
                  <a:gd name="T41" fmla="*/ 0 h 121"/>
                  <a:gd name="T42" fmla="*/ 22 w 87"/>
                  <a:gd name="T43" fmla="*/ 3 h 121"/>
                  <a:gd name="T44" fmla="*/ 17 w 87"/>
                  <a:gd name="T45" fmla="*/ 7 h 121"/>
                  <a:gd name="T46" fmla="*/ 11 w 87"/>
                  <a:gd name="T47" fmla="*/ 13 h 121"/>
                  <a:gd name="T48" fmla="*/ 5 w 87"/>
                  <a:gd name="T49" fmla="*/ 19 h 121"/>
                  <a:gd name="T50" fmla="*/ 1 w 87"/>
                  <a:gd name="T51" fmla="*/ 26 h 121"/>
                  <a:gd name="T52" fmla="*/ 0 w 87"/>
                  <a:gd name="T53" fmla="*/ 34 h 121"/>
                  <a:gd name="T54" fmla="*/ 0 w 87"/>
                  <a:gd name="T55" fmla="*/ 43 h 121"/>
                  <a:gd name="T56" fmla="*/ 0 w 87"/>
                  <a:gd name="T57" fmla="*/ 77 h 121"/>
                  <a:gd name="T58" fmla="*/ 0 w 87"/>
                  <a:gd name="T59" fmla="*/ 85 h 121"/>
                  <a:gd name="T60" fmla="*/ 1 w 87"/>
                  <a:gd name="T61" fmla="*/ 93 h 121"/>
                  <a:gd name="T62" fmla="*/ 5 w 87"/>
                  <a:gd name="T63" fmla="*/ 100 h 121"/>
                  <a:gd name="T64" fmla="*/ 11 w 87"/>
                  <a:gd name="T65" fmla="*/ 108 h 121"/>
                  <a:gd name="T66" fmla="*/ 17 w 87"/>
                  <a:gd name="T67" fmla="*/ 112 h 121"/>
                  <a:gd name="T68" fmla="*/ 22 w 87"/>
                  <a:gd name="T69" fmla="*/ 117 h 121"/>
                  <a:gd name="T70" fmla="*/ 32 w 87"/>
                  <a:gd name="T71" fmla="*/ 119 h 121"/>
                  <a:gd name="T72" fmla="*/ 39 w 87"/>
                  <a:gd name="T73" fmla="*/ 121 h 121"/>
                  <a:gd name="T74" fmla="*/ 39 w 87"/>
                  <a:gd name="T75" fmla="*/ 121 h 121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87"/>
                  <a:gd name="T115" fmla="*/ 0 h 121"/>
                  <a:gd name="T116" fmla="*/ 87 w 87"/>
                  <a:gd name="T117" fmla="*/ 121 h 121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87" h="121">
                    <a:moveTo>
                      <a:pt x="39" y="121"/>
                    </a:moveTo>
                    <a:lnTo>
                      <a:pt x="43" y="121"/>
                    </a:lnTo>
                    <a:lnTo>
                      <a:pt x="51" y="119"/>
                    </a:lnTo>
                    <a:lnTo>
                      <a:pt x="58" y="117"/>
                    </a:lnTo>
                    <a:lnTo>
                      <a:pt x="66" y="112"/>
                    </a:lnTo>
                    <a:lnTo>
                      <a:pt x="74" y="108"/>
                    </a:lnTo>
                    <a:lnTo>
                      <a:pt x="77" y="100"/>
                    </a:lnTo>
                    <a:lnTo>
                      <a:pt x="83" y="93"/>
                    </a:lnTo>
                    <a:lnTo>
                      <a:pt x="85" y="85"/>
                    </a:lnTo>
                    <a:lnTo>
                      <a:pt x="87" y="77"/>
                    </a:lnTo>
                    <a:lnTo>
                      <a:pt x="87" y="43"/>
                    </a:lnTo>
                    <a:lnTo>
                      <a:pt x="85" y="34"/>
                    </a:lnTo>
                    <a:lnTo>
                      <a:pt x="83" y="26"/>
                    </a:lnTo>
                    <a:lnTo>
                      <a:pt x="77" y="19"/>
                    </a:lnTo>
                    <a:lnTo>
                      <a:pt x="74" y="13"/>
                    </a:lnTo>
                    <a:lnTo>
                      <a:pt x="66" y="7"/>
                    </a:lnTo>
                    <a:lnTo>
                      <a:pt x="58" y="3"/>
                    </a:lnTo>
                    <a:lnTo>
                      <a:pt x="51" y="0"/>
                    </a:lnTo>
                    <a:lnTo>
                      <a:pt x="43" y="0"/>
                    </a:lnTo>
                    <a:lnTo>
                      <a:pt x="39" y="0"/>
                    </a:lnTo>
                    <a:lnTo>
                      <a:pt x="32" y="0"/>
                    </a:lnTo>
                    <a:lnTo>
                      <a:pt x="22" y="3"/>
                    </a:lnTo>
                    <a:lnTo>
                      <a:pt x="17" y="7"/>
                    </a:lnTo>
                    <a:lnTo>
                      <a:pt x="11" y="13"/>
                    </a:lnTo>
                    <a:lnTo>
                      <a:pt x="5" y="19"/>
                    </a:lnTo>
                    <a:lnTo>
                      <a:pt x="1" y="26"/>
                    </a:lnTo>
                    <a:lnTo>
                      <a:pt x="0" y="34"/>
                    </a:lnTo>
                    <a:lnTo>
                      <a:pt x="0" y="43"/>
                    </a:lnTo>
                    <a:lnTo>
                      <a:pt x="0" y="77"/>
                    </a:lnTo>
                    <a:lnTo>
                      <a:pt x="0" y="85"/>
                    </a:lnTo>
                    <a:lnTo>
                      <a:pt x="1" y="93"/>
                    </a:lnTo>
                    <a:lnTo>
                      <a:pt x="5" y="100"/>
                    </a:lnTo>
                    <a:lnTo>
                      <a:pt x="11" y="108"/>
                    </a:lnTo>
                    <a:lnTo>
                      <a:pt x="17" y="112"/>
                    </a:lnTo>
                    <a:lnTo>
                      <a:pt x="22" y="117"/>
                    </a:lnTo>
                    <a:lnTo>
                      <a:pt x="32" y="119"/>
                    </a:lnTo>
                    <a:lnTo>
                      <a:pt x="39" y="12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382" name="Freeform 264"/>
              <p:cNvSpPr>
                <a:spLocks/>
              </p:cNvSpPr>
              <p:nvPr/>
            </p:nvSpPr>
            <p:spPr bwMode="auto">
              <a:xfrm>
                <a:off x="4679" y="3135"/>
                <a:ext cx="53" cy="73"/>
              </a:xfrm>
              <a:custGeom>
                <a:avLst/>
                <a:gdLst>
                  <a:gd name="T0" fmla="*/ 48 w 93"/>
                  <a:gd name="T1" fmla="*/ 125 h 125"/>
                  <a:gd name="T2" fmla="*/ 50 w 93"/>
                  <a:gd name="T3" fmla="*/ 125 h 125"/>
                  <a:gd name="T4" fmla="*/ 57 w 93"/>
                  <a:gd name="T5" fmla="*/ 123 h 125"/>
                  <a:gd name="T6" fmla="*/ 67 w 93"/>
                  <a:gd name="T7" fmla="*/ 121 h 125"/>
                  <a:gd name="T8" fmla="*/ 73 w 93"/>
                  <a:gd name="T9" fmla="*/ 118 h 125"/>
                  <a:gd name="T10" fmla="*/ 80 w 93"/>
                  <a:gd name="T11" fmla="*/ 112 h 125"/>
                  <a:gd name="T12" fmla="*/ 86 w 93"/>
                  <a:gd name="T13" fmla="*/ 104 h 125"/>
                  <a:gd name="T14" fmla="*/ 90 w 93"/>
                  <a:gd name="T15" fmla="*/ 97 h 125"/>
                  <a:gd name="T16" fmla="*/ 92 w 93"/>
                  <a:gd name="T17" fmla="*/ 89 h 125"/>
                  <a:gd name="T18" fmla="*/ 93 w 93"/>
                  <a:gd name="T19" fmla="*/ 81 h 125"/>
                  <a:gd name="T20" fmla="*/ 93 w 93"/>
                  <a:gd name="T21" fmla="*/ 45 h 125"/>
                  <a:gd name="T22" fmla="*/ 92 w 93"/>
                  <a:gd name="T23" fmla="*/ 36 h 125"/>
                  <a:gd name="T24" fmla="*/ 90 w 93"/>
                  <a:gd name="T25" fmla="*/ 28 h 125"/>
                  <a:gd name="T26" fmla="*/ 86 w 93"/>
                  <a:gd name="T27" fmla="*/ 19 h 125"/>
                  <a:gd name="T28" fmla="*/ 80 w 93"/>
                  <a:gd name="T29" fmla="*/ 13 h 125"/>
                  <a:gd name="T30" fmla="*/ 73 w 93"/>
                  <a:gd name="T31" fmla="*/ 7 h 125"/>
                  <a:gd name="T32" fmla="*/ 67 w 93"/>
                  <a:gd name="T33" fmla="*/ 3 h 125"/>
                  <a:gd name="T34" fmla="*/ 57 w 93"/>
                  <a:gd name="T35" fmla="*/ 0 h 125"/>
                  <a:gd name="T36" fmla="*/ 50 w 93"/>
                  <a:gd name="T37" fmla="*/ 0 h 125"/>
                  <a:gd name="T38" fmla="*/ 48 w 93"/>
                  <a:gd name="T39" fmla="*/ 0 h 125"/>
                  <a:gd name="T40" fmla="*/ 38 w 93"/>
                  <a:gd name="T41" fmla="*/ 0 h 125"/>
                  <a:gd name="T42" fmla="*/ 29 w 93"/>
                  <a:gd name="T43" fmla="*/ 3 h 125"/>
                  <a:gd name="T44" fmla="*/ 21 w 93"/>
                  <a:gd name="T45" fmla="*/ 7 h 125"/>
                  <a:gd name="T46" fmla="*/ 14 w 93"/>
                  <a:gd name="T47" fmla="*/ 13 h 125"/>
                  <a:gd name="T48" fmla="*/ 8 w 93"/>
                  <a:gd name="T49" fmla="*/ 19 h 125"/>
                  <a:gd name="T50" fmla="*/ 4 w 93"/>
                  <a:gd name="T51" fmla="*/ 28 h 125"/>
                  <a:gd name="T52" fmla="*/ 0 w 93"/>
                  <a:gd name="T53" fmla="*/ 36 h 125"/>
                  <a:gd name="T54" fmla="*/ 0 w 93"/>
                  <a:gd name="T55" fmla="*/ 45 h 125"/>
                  <a:gd name="T56" fmla="*/ 0 w 93"/>
                  <a:gd name="T57" fmla="*/ 81 h 125"/>
                  <a:gd name="T58" fmla="*/ 0 w 93"/>
                  <a:gd name="T59" fmla="*/ 89 h 125"/>
                  <a:gd name="T60" fmla="*/ 4 w 93"/>
                  <a:gd name="T61" fmla="*/ 97 h 125"/>
                  <a:gd name="T62" fmla="*/ 8 w 93"/>
                  <a:gd name="T63" fmla="*/ 104 h 125"/>
                  <a:gd name="T64" fmla="*/ 14 w 93"/>
                  <a:gd name="T65" fmla="*/ 112 h 125"/>
                  <a:gd name="T66" fmla="*/ 21 w 93"/>
                  <a:gd name="T67" fmla="*/ 118 h 125"/>
                  <a:gd name="T68" fmla="*/ 29 w 93"/>
                  <a:gd name="T69" fmla="*/ 121 h 125"/>
                  <a:gd name="T70" fmla="*/ 38 w 93"/>
                  <a:gd name="T71" fmla="*/ 123 h 125"/>
                  <a:gd name="T72" fmla="*/ 48 w 93"/>
                  <a:gd name="T73" fmla="*/ 125 h 125"/>
                  <a:gd name="T74" fmla="*/ 48 w 93"/>
                  <a:gd name="T75" fmla="*/ 125 h 125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93"/>
                  <a:gd name="T115" fmla="*/ 0 h 125"/>
                  <a:gd name="T116" fmla="*/ 93 w 93"/>
                  <a:gd name="T117" fmla="*/ 125 h 125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93" h="125">
                    <a:moveTo>
                      <a:pt x="48" y="125"/>
                    </a:moveTo>
                    <a:lnTo>
                      <a:pt x="50" y="125"/>
                    </a:lnTo>
                    <a:lnTo>
                      <a:pt x="57" y="123"/>
                    </a:lnTo>
                    <a:lnTo>
                      <a:pt x="67" y="121"/>
                    </a:lnTo>
                    <a:lnTo>
                      <a:pt x="73" y="118"/>
                    </a:lnTo>
                    <a:lnTo>
                      <a:pt x="80" y="112"/>
                    </a:lnTo>
                    <a:lnTo>
                      <a:pt x="86" y="104"/>
                    </a:lnTo>
                    <a:lnTo>
                      <a:pt x="90" y="97"/>
                    </a:lnTo>
                    <a:lnTo>
                      <a:pt x="92" y="89"/>
                    </a:lnTo>
                    <a:lnTo>
                      <a:pt x="93" y="81"/>
                    </a:lnTo>
                    <a:lnTo>
                      <a:pt x="93" y="45"/>
                    </a:lnTo>
                    <a:lnTo>
                      <a:pt x="92" y="36"/>
                    </a:lnTo>
                    <a:lnTo>
                      <a:pt x="90" y="28"/>
                    </a:lnTo>
                    <a:lnTo>
                      <a:pt x="86" y="19"/>
                    </a:lnTo>
                    <a:lnTo>
                      <a:pt x="80" y="13"/>
                    </a:lnTo>
                    <a:lnTo>
                      <a:pt x="73" y="7"/>
                    </a:lnTo>
                    <a:lnTo>
                      <a:pt x="67" y="3"/>
                    </a:lnTo>
                    <a:lnTo>
                      <a:pt x="57" y="0"/>
                    </a:lnTo>
                    <a:lnTo>
                      <a:pt x="50" y="0"/>
                    </a:lnTo>
                    <a:lnTo>
                      <a:pt x="48" y="0"/>
                    </a:lnTo>
                    <a:lnTo>
                      <a:pt x="38" y="0"/>
                    </a:lnTo>
                    <a:lnTo>
                      <a:pt x="29" y="3"/>
                    </a:lnTo>
                    <a:lnTo>
                      <a:pt x="21" y="7"/>
                    </a:lnTo>
                    <a:lnTo>
                      <a:pt x="14" y="13"/>
                    </a:lnTo>
                    <a:lnTo>
                      <a:pt x="8" y="19"/>
                    </a:lnTo>
                    <a:lnTo>
                      <a:pt x="4" y="28"/>
                    </a:lnTo>
                    <a:lnTo>
                      <a:pt x="0" y="36"/>
                    </a:lnTo>
                    <a:lnTo>
                      <a:pt x="0" y="45"/>
                    </a:lnTo>
                    <a:lnTo>
                      <a:pt x="0" y="81"/>
                    </a:lnTo>
                    <a:lnTo>
                      <a:pt x="0" y="89"/>
                    </a:lnTo>
                    <a:lnTo>
                      <a:pt x="4" y="97"/>
                    </a:lnTo>
                    <a:lnTo>
                      <a:pt x="8" y="104"/>
                    </a:lnTo>
                    <a:lnTo>
                      <a:pt x="14" y="112"/>
                    </a:lnTo>
                    <a:lnTo>
                      <a:pt x="21" y="118"/>
                    </a:lnTo>
                    <a:lnTo>
                      <a:pt x="29" y="121"/>
                    </a:lnTo>
                    <a:lnTo>
                      <a:pt x="38" y="123"/>
                    </a:lnTo>
                    <a:lnTo>
                      <a:pt x="48" y="12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383" name="Freeform 265"/>
              <p:cNvSpPr>
                <a:spLocks/>
              </p:cNvSpPr>
              <p:nvPr/>
            </p:nvSpPr>
            <p:spPr bwMode="auto">
              <a:xfrm>
                <a:off x="4775" y="3097"/>
                <a:ext cx="56" cy="76"/>
              </a:xfrm>
              <a:custGeom>
                <a:avLst/>
                <a:gdLst>
                  <a:gd name="T0" fmla="*/ 49 w 97"/>
                  <a:gd name="T1" fmla="*/ 133 h 133"/>
                  <a:gd name="T2" fmla="*/ 57 w 97"/>
                  <a:gd name="T3" fmla="*/ 131 h 133"/>
                  <a:gd name="T4" fmla="*/ 68 w 97"/>
                  <a:gd name="T5" fmla="*/ 129 h 133"/>
                  <a:gd name="T6" fmla="*/ 76 w 97"/>
                  <a:gd name="T7" fmla="*/ 124 h 133"/>
                  <a:gd name="T8" fmla="*/ 83 w 97"/>
                  <a:gd name="T9" fmla="*/ 118 h 133"/>
                  <a:gd name="T10" fmla="*/ 87 w 97"/>
                  <a:gd name="T11" fmla="*/ 112 h 133"/>
                  <a:gd name="T12" fmla="*/ 93 w 97"/>
                  <a:gd name="T13" fmla="*/ 103 h 133"/>
                  <a:gd name="T14" fmla="*/ 95 w 97"/>
                  <a:gd name="T15" fmla="*/ 93 h 133"/>
                  <a:gd name="T16" fmla="*/ 97 w 97"/>
                  <a:gd name="T17" fmla="*/ 84 h 133"/>
                  <a:gd name="T18" fmla="*/ 97 w 97"/>
                  <a:gd name="T19" fmla="*/ 48 h 133"/>
                  <a:gd name="T20" fmla="*/ 95 w 97"/>
                  <a:gd name="T21" fmla="*/ 38 h 133"/>
                  <a:gd name="T22" fmla="*/ 93 w 97"/>
                  <a:gd name="T23" fmla="*/ 29 h 133"/>
                  <a:gd name="T24" fmla="*/ 87 w 97"/>
                  <a:gd name="T25" fmla="*/ 19 h 133"/>
                  <a:gd name="T26" fmla="*/ 83 w 97"/>
                  <a:gd name="T27" fmla="*/ 13 h 133"/>
                  <a:gd name="T28" fmla="*/ 76 w 97"/>
                  <a:gd name="T29" fmla="*/ 8 h 133"/>
                  <a:gd name="T30" fmla="*/ 68 w 97"/>
                  <a:gd name="T31" fmla="*/ 2 h 133"/>
                  <a:gd name="T32" fmla="*/ 57 w 97"/>
                  <a:gd name="T33" fmla="*/ 0 h 133"/>
                  <a:gd name="T34" fmla="*/ 49 w 97"/>
                  <a:gd name="T35" fmla="*/ 0 h 133"/>
                  <a:gd name="T36" fmla="*/ 38 w 97"/>
                  <a:gd name="T37" fmla="*/ 0 h 133"/>
                  <a:gd name="T38" fmla="*/ 28 w 97"/>
                  <a:gd name="T39" fmla="*/ 2 h 133"/>
                  <a:gd name="T40" fmla="*/ 19 w 97"/>
                  <a:gd name="T41" fmla="*/ 8 h 133"/>
                  <a:gd name="T42" fmla="*/ 13 w 97"/>
                  <a:gd name="T43" fmla="*/ 13 h 133"/>
                  <a:gd name="T44" fmla="*/ 7 w 97"/>
                  <a:gd name="T45" fmla="*/ 19 h 133"/>
                  <a:gd name="T46" fmla="*/ 3 w 97"/>
                  <a:gd name="T47" fmla="*/ 29 h 133"/>
                  <a:gd name="T48" fmla="*/ 0 w 97"/>
                  <a:gd name="T49" fmla="*/ 38 h 133"/>
                  <a:gd name="T50" fmla="*/ 0 w 97"/>
                  <a:gd name="T51" fmla="*/ 48 h 133"/>
                  <a:gd name="T52" fmla="*/ 0 w 97"/>
                  <a:gd name="T53" fmla="*/ 84 h 133"/>
                  <a:gd name="T54" fmla="*/ 0 w 97"/>
                  <a:gd name="T55" fmla="*/ 93 h 133"/>
                  <a:gd name="T56" fmla="*/ 3 w 97"/>
                  <a:gd name="T57" fmla="*/ 103 h 133"/>
                  <a:gd name="T58" fmla="*/ 7 w 97"/>
                  <a:gd name="T59" fmla="*/ 112 h 133"/>
                  <a:gd name="T60" fmla="*/ 13 w 97"/>
                  <a:gd name="T61" fmla="*/ 118 h 133"/>
                  <a:gd name="T62" fmla="*/ 19 w 97"/>
                  <a:gd name="T63" fmla="*/ 124 h 133"/>
                  <a:gd name="T64" fmla="*/ 28 w 97"/>
                  <a:gd name="T65" fmla="*/ 129 h 133"/>
                  <a:gd name="T66" fmla="*/ 38 w 97"/>
                  <a:gd name="T67" fmla="*/ 131 h 133"/>
                  <a:gd name="T68" fmla="*/ 49 w 97"/>
                  <a:gd name="T69" fmla="*/ 133 h 133"/>
                  <a:gd name="T70" fmla="*/ 49 w 97"/>
                  <a:gd name="T71" fmla="*/ 133 h 133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97"/>
                  <a:gd name="T109" fmla="*/ 0 h 133"/>
                  <a:gd name="T110" fmla="*/ 97 w 97"/>
                  <a:gd name="T111" fmla="*/ 133 h 133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97" h="133">
                    <a:moveTo>
                      <a:pt x="49" y="133"/>
                    </a:moveTo>
                    <a:lnTo>
                      <a:pt x="57" y="131"/>
                    </a:lnTo>
                    <a:lnTo>
                      <a:pt x="68" y="129"/>
                    </a:lnTo>
                    <a:lnTo>
                      <a:pt x="76" y="124"/>
                    </a:lnTo>
                    <a:lnTo>
                      <a:pt x="83" y="118"/>
                    </a:lnTo>
                    <a:lnTo>
                      <a:pt x="87" y="112"/>
                    </a:lnTo>
                    <a:lnTo>
                      <a:pt x="93" y="103"/>
                    </a:lnTo>
                    <a:lnTo>
                      <a:pt x="95" y="93"/>
                    </a:lnTo>
                    <a:lnTo>
                      <a:pt x="97" y="84"/>
                    </a:lnTo>
                    <a:lnTo>
                      <a:pt x="97" y="48"/>
                    </a:lnTo>
                    <a:lnTo>
                      <a:pt x="95" y="38"/>
                    </a:lnTo>
                    <a:lnTo>
                      <a:pt x="93" y="29"/>
                    </a:lnTo>
                    <a:lnTo>
                      <a:pt x="87" y="19"/>
                    </a:lnTo>
                    <a:lnTo>
                      <a:pt x="83" y="13"/>
                    </a:lnTo>
                    <a:lnTo>
                      <a:pt x="76" y="8"/>
                    </a:lnTo>
                    <a:lnTo>
                      <a:pt x="68" y="2"/>
                    </a:lnTo>
                    <a:lnTo>
                      <a:pt x="57" y="0"/>
                    </a:lnTo>
                    <a:lnTo>
                      <a:pt x="49" y="0"/>
                    </a:lnTo>
                    <a:lnTo>
                      <a:pt x="38" y="0"/>
                    </a:lnTo>
                    <a:lnTo>
                      <a:pt x="28" y="2"/>
                    </a:lnTo>
                    <a:lnTo>
                      <a:pt x="19" y="8"/>
                    </a:lnTo>
                    <a:lnTo>
                      <a:pt x="13" y="13"/>
                    </a:lnTo>
                    <a:lnTo>
                      <a:pt x="7" y="19"/>
                    </a:lnTo>
                    <a:lnTo>
                      <a:pt x="3" y="29"/>
                    </a:lnTo>
                    <a:lnTo>
                      <a:pt x="0" y="38"/>
                    </a:lnTo>
                    <a:lnTo>
                      <a:pt x="0" y="48"/>
                    </a:lnTo>
                    <a:lnTo>
                      <a:pt x="0" y="84"/>
                    </a:lnTo>
                    <a:lnTo>
                      <a:pt x="0" y="93"/>
                    </a:lnTo>
                    <a:lnTo>
                      <a:pt x="3" y="103"/>
                    </a:lnTo>
                    <a:lnTo>
                      <a:pt x="7" y="112"/>
                    </a:lnTo>
                    <a:lnTo>
                      <a:pt x="13" y="118"/>
                    </a:lnTo>
                    <a:lnTo>
                      <a:pt x="19" y="124"/>
                    </a:lnTo>
                    <a:lnTo>
                      <a:pt x="28" y="129"/>
                    </a:lnTo>
                    <a:lnTo>
                      <a:pt x="38" y="131"/>
                    </a:lnTo>
                    <a:lnTo>
                      <a:pt x="49" y="13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384" name="Freeform 266"/>
              <p:cNvSpPr>
                <a:spLocks/>
              </p:cNvSpPr>
              <p:nvPr/>
            </p:nvSpPr>
            <p:spPr bwMode="auto">
              <a:xfrm>
                <a:off x="4875" y="3056"/>
                <a:ext cx="60" cy="83"/>
              </a:xfrm>
              <a:custGeom>
                <a:avLst/>
                <a:gdLst>
                  <a:gd name="T0" fmla="*/ 52 w 103"/>
                  <a:gd name="T1" fmla="*/ 142 h 142"/>
                  <a:gd name="T2" fmla="*/ 59 w 103"/>
                  <a:gd name="T3" fmla="*/ 140 h 142"/>
                  <a:gd name="T4" fmla="*/ 71 w 103"/>
                  <a:gd name="T5" fmla="*/ 137 h 142"/>
                  <a:gd name="T6" fmla="*/ 78 w 103"/>
                  <a:gd name="T7" fmla="*/ 131 h 142"/>
                  <a:gd name="T8" fmla="*/ 88 w 103"/>
                  <a:gd name="T9" fmla="*/ 127 h 142"/>
                  <a:gd name="T10" fmla="*/ 92 w 103"/>
                  <a:gd name="T11" fmla="*/ 118 h 142"/>
                  <a:gd name="T12" fmla="*/ 97 w 103"/>
                  <a:gd name="T13" fmla="*/ 110 h 142"/>
                  <a:gd name="T14" fmla="*/ 101 w 103"/>
                  <a:gd name="T15" fmla="*/ 99 h 142"/>
                  <a:gd name="T16" fmla="*/ 103 w 103"/>
                  <a:gd name="T17" fmla="*/ 89 h 142"/>
                  <a:gd name="T18" fmla="*/ 103 w 103"/>
                  <a:gd name="T19" fmla="*/ 51 h 142"/>
                  <a:gd name="T20" fmla="*/ 101 w 103"/>
                  <a:gd name="T21" fmla="*/ 40 h 142"/>
                  <a:gd name="T22" fmla="*/ 97 w 103"/>
                  <a:gd name="T23" fmla="*/ 30 h 142"/>
                  <a:gd name="T24" fmla="*/ 92 w 103"/>
                  <a:gd name="T25" fmla="*/ 23 h 142"/>
                  <a:gd name="T26" fmla="*/ 88 w 103"/>
                  <a:gd name="T27" fmla="*/ 15 h 142"/>
                  <a:gd name="T28" fmla="*/ 78 w 103"/>
                  <a:gd name="T29" fmla="*/ 7 h 142"/>
                  <a:gd name="T30" fmla="*/ 71 w 103"/>
                  <a:gd name="T31" fmla="*/ 4 h 142"/>
                  <a:gd name="T32" fmla="*/ 59 w 103"/>
                  <a:gd name="T33" fmla="*/ 0 h 142"/>
                  <a:gd name="T34" fmla="*/ 52 w 103"/>
                  <a:gd name="T35" fmla="*/ 0 h 142"/>
                  <a:gd name="T36" fmla="*/ 40 w 103"/>
                  <a:gd name="T37" fmla="*/ 0 h 142"/>
                  <a:gd name="T38" fmla="*/ 31 w 103"/>
                  <a:gd name="T39" fmla="*/ 4 h 142"/>
                  <a:gd name="T40" fmla="*/ 21 w 103"/>
                  <a:gd name="T41" fmla="*/ 7 h 142"/>
                  <a:gd name="T42" fmla="*/ 14 w 103"/>
                  <a:gd name="T43" fmla="*/ 15 h 142"/>
                  <a:gd name="T44" fmla="*/ 8 w 103"/>
                  <a:gd name="T45" fmla="*/ 23 h 142"/>
                  <a:gd name="T46" fmla="*/ 2 w 103"/>
                  <a:gd name="T47" fmla="*/ 30 h 142"/>
                  <a:gd name="T48" fmla="*/ 0 w 103"/>
                  <a:gd name="T49" fmla="*/ 40 h 142"/>
                  <a:gd name="T50" fmla="*/ 0 w 103"/>
                  <a:gd name="T51" fmla="*/ 51 h 142"/>
                  <a:gd name="T52" fmla="*/ 0 w 103"/>
                  <a:gd name="T53" fmla="*/ 89 h 142"/>
                  <a:gd name="T54" fmla="*/ 0 w 103"/>
                  <a:gd name="T55" fmla="*/ 99 h 142"/>
                  <a:gd name="T56" fmla="*/ 2 w 103"/>
                  <a:gd name="T57" fmla="*/ 110 h 142"/>
                  <a:gd name="T58" fmla="*/ 8 w 103"/>
                  <a:gd name="T59" fmla="*/ 118 h 142"/>
                  <a:gd name="T60" fmla="*/ 14 w 103"/>
                  <a:gd name="T61" fmla="*/ 127 h 142"/>
                  <a:gd name="T62" fmla="*/ 21 w 103"/>
                  <a:gd name="T63" fmla="*/ 131 h 142"/>
                  <a:gd name="T64" fmla="*/ 31 w 103"/>
                  <a:gd name="T65" fmla="*/ 137 h 142"/>
                  <a:gd name="T66" fmla="*/ 40 w 103"/>
                  <a:gd name="T67" fmla="*/ 140 h 142"/>
                  <a:gd name="T68" fmla="*/ 52 w 103"/>
                  <a:gd name="T69" fmla="*/ 142 h 142"/>
                  <a:gd name="T70" fmla="*/ 52 w 103"/>
                  <a:gd name="T71" fmla="*/ 142 h 142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103"/>
                  <a:gd name="T109" fmla="*/ 0 h 142"/>
                  <a:gd name="T110" fmla="*/ 103 w 103"/>
                  <a:gd name="T111" fmla="*/ 142 h 142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103" h="142">
                    <a:moveTo>
                      <a:pt x="52" y="142"/>
                    </a:moveTo>
                    <a:lnTo>
                      <a:pt x="59" y="140"/>
                    </a:lnTo>
                    <a:lnTo>
                      <a:pt x="71" y="137"/>
                    </a:lnTo>
                    <a:lnTo>
                      <a:pt x="78" y="131"/>
                    </a:lnTo>
                    <a:lnTo>
                      <a:pt x="88" y="127"/>
                    </a:lnTo>
                    <a:lnTo>
                      <a:pt x="92" y="118"/>
                    </a:lnTo>
                    <a:lnTo>
                      <a:pt x="97" y="110"/>
                    </a:lnTo>
                    <a:lnTo>
                      <a:pt x="101" y="99"/>
                    </a:lnTo>
                    <a:lnTo>
                      <a:pt x="103" y="89"/>
                    </a:lnTo>
                    <a:lnTo>
                      <a:pt x="103" y="51"/>
                    </a:lnTo>
                    <a:lnTo>
                      <a:pt x="101" y="40"/>
                    </a:lnTo>
                    <a:lnTo>
                      <a:pt x="97" y="30"/>
                    </a:lnTo>
                    <a:lnTo>
                      <a:pt x="92" y="23"/>
                    </a:lnTo>
                    <a:lnTo>
                      <a:pt x="88" y="15"/>
                    </a:lnTo>
                    <a:lnTo>
                      <a:pt x="78" y="7"/>
                    </a:lnTo>
                    <a:lnTo>
                      <a:pt x="71" y="4"/>
                    </a:lnTo>
                    <a:lnTo>
                      <a:pt x="59" y="0"/>
                    </a:lnTo>
                    <a:lnTo>
                      <a:pt x="52" y="0"/>
                    </a:lnTo>
                    <a:lnTo>
                      <a:pt x="40" y="0"/>
                    </a:lnTo>
                    <a:lnTo>
                      <a:pt x="31" y="4"/>
                    </a:lnTo>
                    <a:lnTo>
                      <a:pt x="21" y="7"/>
                    </a:lnTo>
                    <a:lnTo>
                      <a:pt x="14" y="15"/>
                    </a:lnTo>
                    <a:lnTo>
                      <a:pt x="8" y="23"/>
                    </a:lnTo>
                    <a:lnTo>
                      <a:pt x="2" y="30"/>
                    </a:lnTo>
                    <a:lnTo>
                      <a:pt x="0" y="40"/>
                    </a:lnTo>
                    <a:lnTo>
                      <a:pt x="0" y="51"/>
                    </a:lnTo>
                    <a:lnTo>
                      <a:pt x="0" y="89"/>
                    </a:lnTo>
                    <a:lnTo>
                      <a:pt x="0" y="99"/>
                    </a:lnTo>
                    <a:lnTo>
                      <a:pt x="2" y="110"/>
                    </a:lnTo>
                    <a:lnTo>
                      <a:pt x="8" y="118"/>
                    </a:lnTo>
                    <a:lnTo>
                      <a:pt x="14" y="127"/>
                    </a:lnTo>
                    <a:lnTo>
                      <a:pt x="21" y="131"/>
                    </a:lnTo>
                    <a:lnTo>
                      <a:pt x="31" y="137"/>
                    </a:lnTo>
                    <a:lnTo>
                      <a:pt x="40" y="140"/>
                    </a:lnTo>
                    <a:lnTo>
                      <a:pt x="52" y="14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385" name="Freeform 267"/>
              <p:cNvSpPr>
                <a:spLocks/>
              </p:cNvSpPr>
              <p:nvPr/>
            </p:nvSpPr>
            <p:spPr bwMode="auto">
              <a:xfrm>
                <a:off x="4975" y="3017"/>
                <a:ext cx="62" cy="85"/>
              </a:xfrm>
              <a:custGeom>
                <a:avLst/>
                <a:gdLst>
                  <a:gd name="T0" fmla="*/ 54 w 109"/>
                  <a:gd name="T1" fmla="*/ 149 h 149"/>
                  <a:gd name="T2" fmla="*/ 65 w 109"/>
                  <a:gd name="T3" fmla="*/ 147 h 149"/>
                  <a:gd name="T4" fmla="*/ 75 w 109"/>
                  <a:gd name="T5" fmla="*/ 143 h 149"/>
                  <a:gd name="T6" fmla="*/ 84 w 109"/>
                  <a:gd name="T7" fmla="*/ 139 h 149"/>
                  <a:gd name="T8" fmla="*/ 94 w 109"/>
                  <a:gd name="T9" fmla="*/ 133 h 149"/>
                  <a:gd name="T10" fmla="*/ 97 w 109"/>
                  <a:gd name="T11" fmla="*/ 124 h 149"/>
                  <a:gd name="T12" fmla="*/ 103 w 109"/>
                  <a:gd name="T13" fmla="*/ 114 h 149"/>
                  <a:gd name="T14" fmla="*/ 107 w 109"/>
                  <a:gd name="T15" fmla="*/ 105 h 149"/>
                  <a:gd name="T16" fmla="*/ 109 w 109"/>
                  <a:gd name="T17" fmla="*/ 95 h 149"/>
                  <a:gd name="T18" fmla="*/ 109 w 109"/>
                  <a:gd name="T19" fmla="*/ 54 h 149"/>
                  <a:gd name="T20" fmla="*/ 107 w 109"/>
                  <a:gd name="T21" fmla="*/ 44 h 149"/>
                  <a:gd name="T22" fmla="*/ 103 w 109"/>
                  <a:gd name="T23" fmla="*/ 33 h 149"/>
                  <a:gd name="T24" fmla="*/ 97 w 109"/>
                  <a:gd name="T25" fmla="*/ 23 h 149"/>
                  <a:gd name="T26" fmla="*/ 94 w 109"/>
                  <a:gd name="T27" fmla="*/ 18 h 149"/>
                  <a:gd name="T28" fmla="*/ 84 w 109"/>
                  <a:gd name="T29" fmla="*/ 10 h 149"/>
                  <a:gd name="T30" fmla="*/ 75 w 109"/>
                  <a:gd name="T31" fmla="*/ 4 h 149"/>
                  <a:gd name="T32" fmla="*/ 65 w 109"/>
                  <a:gd name="T33" fmla="*/ 0 h 149"/>
                  <a:gd name="T34" fmla="*/ 54 w 109"/>
                  <a:gd name="T35" fmla="*/ 0 h 149"/>
                  <a:gd name="T36" fmla="*/ 48 w 109"/>
                  <a:gd name="T37" fmla="*/ 0 h 149"/>
                  <a:gd name="T38" fmla="*/ 42 w 109"/>
                  <a:gd name="T39" fmla="*/ 0 h 149"/>
                  <a:gd name="T40" fmla="*/ 37 w 109"/>
                  <a:gd name="T41" fmla="*/ 2 h 149"/>
                  <a:gd name="T42" fmla="*/ 33 w 109"/>
                  <a:gd name="T43" fmla="*/ 4 h 149"/>
                  <a:gd name="T44" fmla="*/ 23 w 109"/>
                  <a:gd name="T45" fmla="*/ 10 h 149"/>
                  <a:gd name="T46" fmla="*/ 16 w 109"/>
                  <a:gd name="T47" fmla="*/ 18 h 149"/>
                  <a:gd name="T48" fmla="*/ 8 w 109"/>
                  <a:gd name="T49" fmla="*/ 23 h 149"/>
                  <a:gd name="T50" fmla="*/ 4 w 109"/>
                  <a:gd name="T51" fmla="*/ 33 h 149"/>
                  <a:gd name="T52" fmla="*/ 0 w 109"/>
                  <a:gd name="T53" fmla="*/ 44 h 149"/>
                  <a:gd name="T54" fmla="*/ 0 w 109"/>
                  <a:gd name="T55" fmla="*/ 54 h 149"/>
                  <a:gd name="T56" fmla="*/ 0 w 109"/>
                  <a:gd name="T57" fmla="*/ 95 h 149"/>
                  <a:gd name="T58" fmla="*/ 0 w 109"/>
                  <a:gd name="T59" fmla="*/ 105 h 149"/>
                  <a:gd name="T60" fmla="*/ 4 w 109"/>
                  <a:gd name="T61" fmla="*/ 114 h 149"/>
                  <a:gd name="T62" fmla="*/ 8 w 109"/>
                  <a:gd name="T63" fmla="*/ 124 h 149"/>
                  <a:gd name="T64" fmla="*/ 16 w 109"/>
                  <a:gd name="T65" fmla="*/ 133 h 149"/>
                  <a:gd name="T66" fmla="*/ 23 w 109"/>
                  <a:gd name="T67" fmla="*/ 139 h 149"/>
                  <a:gd name="T68" fmla="*/ 33 w 109"/>
                  <a:gd name="T69" fmla="*/ 143 h 149"/>
                  <a:gd name="T70" fmla="*/ 37 w 109"/>
                  <a:gd name="T71" fmla="*/ 145 h 149"/>
                  <a:gd name="T72" fmla="*/ 42 w 109"/>
                  <a:gd name="T73" fmla="*/ 147 h 149"/>
                  <a:gd name="T74" fmla="*/ 48 w 109"/>
                  <a:gd name="T75" fmla="*/ 149 h 149"/>
                  <a:gd name="T76" fmla="*/ 54 w 109"/>
                  <a:gd name="T77" fmla="*/ 149 h 149"/>
                  <a:gd name="T78" fmla="*/ 54 w 109"/>
                  <a:gd name="T79" fmla="*/ 149 h 149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w 109"/>
                  <a:gd name="T121" fmla="*/ 0 h 149"/>
                  <a:gd name="T122" fmla="*/ 109 w 109"/>
                  <a:gd name="T123" fmla="*/ 149 h 149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T120" t="T121" r="T122" b="T123"/>
                <a:pathLst>
                  <a:path w="109" h="149">
                    <a:moveTo>
                      <a:pt x="54" y="149"/>
                    </a:moveTo>
                    <a:lnTo>
                      <a:pt x="65" y="147"/>
                    </a:lnTo>
                    <a:lnTo>
                      <a:pt x="75" y="143"/>
                    </a:lnTo>
                    <a:lnTo>
                      <a:pt x="84" y="139"/>
                    </a:lnTo>
                    <a:lnTo>
                      <a:pt x="94" y="133"/>
                    </a:lnTo>
                    <a:lnTo>
                      <a:pt x="97" y="124"/>
                    </a:lnTo>
                    <a:lnTo>
                      <a:pt x="103" y="114"/>
                    </a:lnTo>
                    <a:lnTo>
                      <a:pt x="107" y="105"/>
                    </a:lnTo>
                    <a:lnTo>
                      <a:pt x="109" y="95"/>
                    </a:lnTo>
                    <a:lnTo>
                      <a:pt x="109" y="54"/>
                    </a:lnTo>
                    <a:lnTo>
                      <a:pt x="107" y="44"/>
                    </a:lnTo>
                    <a:lnTo>
                      <a:pt x="103" y="33"/>
                    </a:lnTo>
                    <a:lnTo>
                      <a:pt x="97" y="23"/>
                    </a:lnTo>
                    <a:lnTo>
                      <a:pt x="94" y="18"/>
                    </a:lnTo>
                    <a:lnTo>
                      <a:pt x="84" y="10"/>
                    </a:lnTo>
                    <a:lnTo>
                      <a:pt x="75" y="4"/>
                    </a:lnTo>
                    <a:lnTo>
                      <a:pt x="65" y="0"/>
                    </a:lnTo>
                    <a:lnTo>
                      <a:pt x="54" y="0"/>
                    </a:lnTo>
                    <a:lnTo>
                      <a:pt x="48" y="0"/>
                    </a:lnTo>
                    <a:lnTo>
                      <a:pt x="42" y="0"/>
                    </a:lnTo>
                    <a:lnTo>
                      <a:pt x="37" y="2"/>
                    </a:lnTo>
                    <a:lnTo>
                      <a:pt x="33" y="4"/>
                    </a:lnTo>
                    <a:lnTo>
                      <a:pt x="23" y="10"/>
                    </a:lnTo>
                    <a:lnTo>
                      <a:pt x="16" y="18"/>
                    </a:lnTo>
                    <a:lnTo>
                      <a:pt x="8" y="23"/>
                    </a:lnTo>
                    <a:lnTo>
                      <a:pt x="4" y="33"/>
                    </a:lnTo>
                    <a:lnTo>
                      <a:pt x="0" y="44"/>
                    </a:lnTo>
                    <a:lnTo>
                      <a:pt x="0" y="54"/>
                    </a:lnTo>
                    <a:lnTo>
                      <a:pt x="0" y="95"/>
                    </a:lnTo>
                    <a:lnTo>
                      <a:pt x="0" y="105"/>
                    </a:lnTo>
                    <a:lnTo>
                      <a:pt x="4" y="114"/>
                    </a:lnTo>
                    <a:lnTo>
                      <a:pt x="8" y="124"/>
                    </a:lnTo>
                    <a:lnTo>
                      <a:pt x="16" y="133"/>
                    </a:lnTo>
                    <a:lnTo>
                      <a:pt x="23" y="139"/>
                    </a:lnTo>
                    <a:lnTo>
                      <a:pt x="33" y="143"/>
                    </a:lnTo>
                    <a:lnTo>
                      <a:pt x="37" y="145"/>
                    </a:lnTo>
                    <a:lnTo>
                      <a:pt x="42" y="147"/>
                    </a:lnTo>
                    <a:lnTo>
                      <a:pt x="48" y="149"/>
                    </a:lnTo>
                    <a:lnTo>
                      <a:pt x="54" y="14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386" name="Freeform 268"/>
              <p:cNvSpPr>
                <a:spLocks/>
              </p:cNvSpPr>
              <p:nvPr/>
            </p:nvSpPr>
            <p:spPr bwMode="auto">
              <a:xfrm>
                <a:off x="5081" y="2971"/>
                <a:ext cx="67" cy="91"/>
              </a:xfrm>
              <a:custGeom>
                <a:avLst/>
                <a:gdLst>
                  <a:gd name="T0" fmla="*/ 57 w 116"/>
                  <a:gd name="T1" fmla="*/ 157 h 157"/>
                  <a:gd name="T2" fmla="*/ 59 w 116"/>
                  <a:gd name="T3" fmla="*/ 157 h 157"/>
                  <a:gd name="T4" fmla="*/ 70 w 116"/>
                  <a:gd name="T5" fmla="*/ 155 h 157"/>
                  <a:gd name="T6" fmla="*/ 82 w 116"/>
                  <a:gd name="T7" fmla="*/ 152 h 157"/>
                  <a:gd name="T8" fmla="*/ 89 w 116"/>
                  <a:gd name="T9" fmla="*/ 146 h 157"/>
                  <a:gd name="T10" fmla="*/ 99 w 116"/>
                  <a:gd name="T11" fmla="*/ 140 h 157"/>
                  <a:gd name="T12" fmla="*/ 104 w 116"/>
                  <a:gd name="T13" fmla="*/ 131 h 157"/>
                  <a:gd name="T14" fmla="*/ 112 w 116"/>
                  <a:gd name="T15" fmla="*/ 121 h 157"/>
                  <a:gd name="T16" fmla="*/ 114 w 116"/>
                  <a:gd name="T17" fmla="*/ 110 h 157"/>
                  <a:gd name="T18" fmla="*/ 116 w 116"/>
                  <a:gd name="T19" fmla="*/ 100 h 157"/>
                  <a:gd name="T20" fmla="*/ 116 w 116"/>
                  <a:gd name="T21" fmla="*/ 57 h 157"/>
                  <a:gd name="T22" fmla="*/ 116 w 116"/>
                  <a:gd name="T23" fmla="*/ 51 h 157"/>
                  <a:gd name="T24" fmla="*/ 114 w 116"/>
                  <a:gd name="T25" fmla="*/ 43 h 157"/>
                  <a:gd name="T26" fmla="*/ 112 w 116"/>
                  <a:gd name="T27" fmla="*/ 39 h 157"/>
                  <a:gd name="T28" fmla="*/ 112 w 116"/>
                  <a:gd name="T29" fmla="*/ 34 h 157"/>
                  <a:gd name="T30" fmla="*/ 104 w 116"/>
                  <a:gd name="T31" fmla="*/ 24 h 157"/>
                  <a:gd name="T32" fmla="*/ 99 w 116"/>
                  <a:gd name="T33" fmla="*/ 17 h 157"/>
                  <a:gd name="T34" fmla="*/ 89 w 116"/>
                  <a:gd name="T35" fmla="*/ 9 h 157"/>
                  <a:gd name="T36" fmla="*/ 82 w 116"/>
                  <a:gd name="T37" fmla="*/ 5 h 157"/>
                  <a:gd name="T38" fmla="*/ 70 w 116"/>
                  <a:gd name="T39" fmla="*/ 0 h 157"/>
                  <a:gd name="T40" fmla="*/ 59 w 116"/>
                  <a:gd name="T41" fmla="*/ 0 h 157"/>
                  <a:gd name="T42" fmla="*/ 57 w 116"/>
                  <a:gd name="T43" fmla="*/ 0 h 157"/>
                  <a:gd name="T44" fmla="*/ 51 w 116"/>
                  <a:gd name="T45" fmla="*/ 0 h 157"/>
                  <a:gd name="T46" fmla="*/ 45 w 116"/>
                  <a:gd name="T47" fmla="*/ 0 h 157"/>
                  <a:gd name="T48" fmla="*/ 40 w 116"/>
                  <a:gd name="T49" fmla="*/ 1 h 157"/>
                  <a:gd name="T50" fmla="*/ 34 w 116"/>
                  <a:gd name="T51" fmla="*/ 5 h 157"/>
                  <a:gd name="T52" fmla="*/ 25 w 116"/>
                  <a:gd name="T53" fmla="*/ 9 h 157"/>
                  <a:gd name="T54" fmla="*/ 17 w 116"/>
                  <a:gd name="T55" fmla="*/ 17 h 157"/>
                  <a:gd name="T56" fmla="*/ 9 w 116"/>
                  <a:gd name="T57" fmla="*/ 24 h 157"/>
                  <a:gd name="T58" fmla="*/ 4 w 116"/>
                  <a:gd name="T59" fmla="*/ 34 h 157"/>
                  <a:gd name="T60" fmla="*/ 2 w 116"/>
                  <a:gd name="T61" fmla="*/ 39 h 157"/>
                  <a:gd name="T62" fmla="*/ 0 w 116"/>
                  <a:gd name="T63" fmla="*/ 43 h 157"/>
                  <a:gd name="T64" fmla="*/ 0 w 116"/>
                  <a:gd name="T65" fmla="*/ 51 h 157"/>
                  <a:gd name="T66" fmla="*/ 0 w 116"/>
                  <a:gd name="T67" fmla="*/ 57 h 157"/>
                  <a:gd name="T68" fmla="*/ 0 w 116"/>
                  <a:gd name="T69" fmla="*/ 100 h 157"/>
                  <a:gd name="T70" fmla="*/ 0 w 116"/>
                  <a:gd name="T71" fmla="*/ 110 h 157"/>
                  <a:gd name="T72" fmla="*/ 4 w 116"/>
                  <a:gd name="T73" fmla="*/ 121 h 157"/>
                  <a:gd name="T74" fmla="*/ 9 w 116"/>
                  <a:gd name="T75" fmla="*/ 131 h 157"/>
                  <a:gd name="T76" fmla="*/ 17 w 116"/>
                  <a:gd name="T77" fmla="*/ 140 h 157"/>
                  <a:gd name="T78" fmla="*/ 25 w 116"/>
                  <a:gd name="T79" fmla="*/ 146 h 157"/>
                  <a:gd name="T80" fmla="*/ 34 w 116"/>
                  <a:gd name="T81" fmla="*/ 152 h 157"/>
                  <a:gd name="T82" fmla="*/ 40 w 116"/>
                  <a:gd name="T83" fmla="*/ 154 h 157"/>
                  <a:gd name="T84" fmla="*/ 45 w 116"/>
                  <a:gd name="T85" fmla="*/ 155 h 157"/>
                  <a:gd name="T86" fmla="*/ 51 w 116"/>
                  <a:gd name="T87" fmla="*/ 155 h 157"/>
                  <a:gd name="T88" fmla="*/ 57 w 116"/>
                  <a:gd name="T89" fmla="*/ 157 h 157"/>
                  <a:gd name="T90" fmla="*/ 57 w 116"/>
                  <a:gd name="T91" fmla="*/ 157 h 157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w 116"/>
                  <a:gd name="T139" fmla="*/ 0 h 157"/>
                  <a:gd name="T140" fmla="*/ 116 w 116"/>
                  <a:gd name="T141" fmla="*/ 157 h 157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T138" t="T139" r="T140" b="T141"/>
                <a:pathLst>
                  <a:path w="116" h="157">
                    <a:moveTo>
                      <a:pt x="57" y="157"/>
                    </a:moveTo>
                    <a:lnTo>
                      <a:pt x="59" y="157"/>
                    </a:lnTo>
                    <a:lnTo>
                      <a:pt x="70" y="155"/>
                    </a:lnTo>
                    <a:lnTo>
                      <a:pt x="82" y="152"/>
                    </a:lnTo>
                    <a:lnTo>
                      <a:pt x="89" y="146"/>
                    </a:lnTo>
                    <a:lnTo>
                      <a:pt x="99" y="140"/>
                    </a:lnTo>
                    <a:lnTo>
                      <a:pt x="104" y="131"/>
                    </a:lnTo>
                    <a:lnTo>
                      <a:pt x="112" y="121"/>
                    </a:lnTo>
                    <a:lnTo>
                      <a:pt x="114" y="110"/>
                    </a:lnTo>
                    <a:lnTo>
                      <a:pt x="116" y="100"/>
                    </a:lnTo>
                    <a:lnTo>
                      <a:pt x="116" y="57"/>
                    </a:lnTo>
                    <a:lnTo>
                      <a:pt x="116" y="51"/>
                    </a:lnTo>
                    <a:lnTo>
                      <a:pt x="114" y="43"/>
                    </a:lnTo>
                    <a:lnTo>
                      <a:pt x="112" y="39"/>
                    </a:lnTo>
                    <a:lnTo>
                      <a:pt x="112" y="34"/>
                    </a:lnTo>
                    <a:lnTo>
                      <a:pt x="104" y="24"/>
                    </a:lnTo>
                    <a:lnTo>
                      <a:pt x="99" y="17"/>
                    </a:lnTo>
                    <a:lnTo>
                      <a:pt x="89" y="9"/>
                    </a:lnTo>
                    <a:lnTo>
                      <a:pt x="82" y="5"/>
                    </a:lnTo>
                    <a:lnTo>
                      <a:pt x="70" y="0"/>
                    </a:lnTo>
                    <a:lnTo>
                      <a:pt x="59" y="0"/>
                    </a:lnTo>
                    <a:lnTo>
                      <a:pt x="57" y="0"/>
                    </a:lnTo>
                    <a:lnTo>
                      <a:pt x="51" y="0"/>
                    </a:lnTo>
                    <a:lnTo>
                      <a:pt x="45" y="0"/>
                    </a:lnTo>
                    <a:lnTo>
                      <a:pt x="40" y="1"/>
                    </a:lnTo>
                    <a:lnTo>
                      <a:pt x="34" y="5"/>
                    </a:lnTo>
                    <a:lnTo>
                      <a:pt x="25" y="9"/>
                    </a:lnTo>
                    <a:lnTo>
                      <a:pt x="17" y="17"/>
                    </a:lnTo>
                    <a:lnTo>
                      <a:pt x="9" y="24"/>
                    </a:lnTo>
                    <a:lnTo>
                      <a:pt x="4" y="34"/>
                    </a:lnTo>
                    <a:lnTo>
                      <a:pt x="2" y="39"/>
                    </a:lnTo>
                    <a:lnTo>
                      <a:pt x="0" y="43"/>
                    </a:lnTo>
                    <a:lnTo>
                      <a:pt x="0" y="51"/>
                    </a:lnTo>
                    <a:lnTo>
                      <a:pt x="0" y="57"/>
                    </a:lnTo>
                    <a:lnTo>
                      <a:pt x="0" y="100"/>
                    </a:lnTo>
                    <a:lnTo>
                      <a:pt x="0" y="110"/>
                    </a:lnTo>
                    <a:lnTo>
                      <a:pt x="4" y="121"/>
                    </a:lnTo>
                    <a:lnTo>
                      <a:pt x="9" y="131"/>
                    </a:lnTo>
                    <a:lnTo>
                      <a:pt x="17" y="140"/>
                    </a:lnTo>
                    <a:lnTo>
                      <a:pt x="25" y="146"/>
                    </a:lnTo>
                    <a:lnTo>
                      <a:pt x="34" y="152"/>
                    </a:lnTo>
                    <a:lnTo>
                      <a:pt x="40" y="154"/>
                    </a:lnTo>
                    <a:lnTo>
                      <a:pt x="45" y="155"/>
                    </a:lnTo>
                    <a:lnTo>
                      <a:pt x="51" y="155"/>
                    </a:lnTo>
                    <a:lnTo>
                      <a:pt x="57" y="15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387" name="Freeform 269"/>
              <p:cNvSpPr>
                <a:spLocks/>
              </p:cNvSpPr>
              <p:nvPr/>
            </p:nvSpPr>
            <p:spPr bwMode="auto">
              <a:xfrm>
                <a:off x="5197" y="2919"/>
                <a:ext cx="69" cy="92"/>
              </a:xfrm>
              <a:custGeom>
                <a:avLst/>
                <a:gdLst>
                  <a:gd name="T0" fmla="*/ 57 w 120"/>
                  <a:gd name="T1" fmla="*/ 162 h 162"/>
                  <a:gd name="T2" fmla="*/ 61 w 120"/>
                  <a:gd name="T3" fmla="*/ 162 h 162"/>
                  <a:gd name="T4" fmla="*/ 65 w 120"/>
                  <a:gd name="T5" fmla="*/ 160 h 162"/>
                  <a:gd name="T6" fmla="*/ 71 w 120"/>
                  <a:gd name="T7" fmla="*/ 160 h 162"/>
                  <a:gd name="T8" fmla="*/ 76 w 120"/>
                  <a:gd name="T9" fmla="*/ 158 h 162"/>
                  <a:gd name="T10" fmla="*/ 82 w 120"/>
                  <a:gd name="T11" fmla="*/ 156 h 162"/>
                  <a:gd name="T12" fmla="*/ 92 w 120"/>
                  <a:gd name="T13" fmla="*/ 150 h 162"/>
                  <a:gd name="T14" fmla="*/ 101 w 120"/>
                  <a:gd name="T15" fmla="*/ 145 h 162"/>
                  <a:gd name="T16" fmla="*/ 109 w 120"/>
                  <a:gd name="T17" fmla="*/ 135 h 162"/>
                  <a:gd name="T18" fmla="*/ 114 w 120"/>
                  <a:gd name="T19" fmla="*/ 124 h 162"/>
                  <a:gd name="T20" fmla="*/ 116 w 120"/>
                  <a:gd name="T21" fmla="*/ 118 h 162"/>
                  <a:gd name="T22" fmla="*/ 118 w 120"/>
                  <a:gd name="T23" fmla="*/ 114 h 162"/>
                  <a:gd name="T24" fmla="*/ 120 w 120"/>
                  <a:gd name="T25" fmla="*/ 107 h 162"/>
                  <a:gd name="T26" fmla="*/ 120 w 120"/>
                  <a:gd name="T27" fmla="*/ 103 h 162"/>
                  <a:gd name="T28" fmla="*/ 120 w 120"/>
                  <a:gd name="T29" fmla="*/ 59 h 162"/>
                  <a:gd name="T30" fmla="*/ 120 w 120"/>
                  <a:gd name="T31" fmla="*/ 52 h 162"/>
                  <a:gd name="T32" fmla="*/ 118 w 120"/>
                  <a:gd name="T33" fmla="*/ 46 h 162"/>
                  <a:gd name="T34" fmla="*/ 116 w 120"/>
                  <a:gd name="T35" fmla="*/ 40 h 162"/>
                  <a:gd name="T36" fmla="*/ 114 w 120"/>
                  <a:gd name="T37" fmla="*/ 35 h 162"/>
                  <a:gd name="T38" fmla="*/ 109 w 120"/>
                  <a:gd name="T39" fmla="*/ 25 h 162"/>
                  <a:gd name="T40" fmla="*/ 101 w 120"/>
                  <a:gd name="T41" fmla="*/ 16 h 162"/>
                  <a:gd name="T42" fmla="*/ 92 w 120"/>
                  <a:gd name="T43" fmla="*/ 10 h 162"/>
                  <a:gd name="T44" fmla="*/ 82 w 120"/>
                  <a:gd name="T45" fmla="*/ 4 h 162"/>
                  <a:gd name="T46" fmla="*/ 76 w 120"/>
                  <a:gd name="T47" fmla="*/ 0 h 162"/>
                  <a:gd name="T48" fmla="*/ 71 w 120"/>
                  <a:gd name="T49" fmla="*/ 0 h 162"/>
                  <a:gd name="T50" fmla="*/ 65 w 120"/>
                  <a:gd name="T51" fmla="*/ 0 h 162"/>
                  <a:gd name="T52" fmla="*/ 61 w 120"/>
                  <a:gd name="T53" fmla="*/ 0 h 162"/>
                  <a:gd name="T54" fmla="*/ 57 w 120"/>
                  <a:gd name="T55" fmla="*/ 0 h 162"/>
                  <a:gd name="T56" fmla="*/ 52 w 120"/>
                  <a:gd name="T57" fmla="*/ 0 h 162"/>
                  <a:gd name="T58" fmla="*/ 46 w 120"/>
                  <a:gd name="T59" fmla="*/ 0 h 162"/>
                  <a:gd name="T60" fmla="*/ 38 w 120"/>
                  <a:gd name="T61" fmla="*/ 0 h 162"/>
                  <a:gd name="T62" fmla="*/ 34 w 120"/>
                  <a:gd name="T63" fmla="*/ 4 h 162"/>
                  <a:gd name="T64" fmla="*/ 23 w 120"/>
                  <a:gd name="T65" fmla="*/ 10 h 162"/>
                  <a:gd name="T66" fmla="*/ 15 w 120"/>
                  <a:gd name="T67" fmla="*/ 16 h 162"/>
                  <a:gd name="T68" fmla="*/ 8 w 120"/>
                  <a:gd name="T69" fmla="*/ 25 h 162"/>
                  <a:gd name="T70" fmla="*/ 4 w 120"/>
                  <a:gd name="T71" fmla="*/ 35 h 162"/>
                  <a:gd name="T72" fmla="*/ 0 w 120"/>
                  <a:gd name="T73" fmla="*/ 40 h 162"/>
                  <a:gd name="T74" fmla="*/ 0 w 120"/>
                  <a:gd name="T75" fmla="*/ 46 h 162"/>
                  <a:gd name="T76" fmla="*/ 0 w 120"/>
                  <a:gd name="T77" fmla="*/ 52 h 162"/>
                  <a:gd name="T78" fmla="*/ 0 w 120"/>
                  <a:gd name="T79" fmla="*/ 59 h 162"/>
                  <a:gd name="T80" fmla="*/ 0 w 120"/>
                  <a:gd name="T81" fmla="*/ 103 h 162"/>
                  <a:gd name="T82" fmla="*/ 0 w 120"/>
                  <a:gd name="T83" fmla="*/ 107 h 162"/>
                  <a:gd name="T84" fmla="*/ 0 w 120"/>
                  <a:gd name="T85" fmla="*/ 114 h 162"/>
                  <a:gd name="T86" fmla="*/ 0 w 120"/>
                  <a:gd name="T87" fmla="*/ 118 h 162"/>
                  <a:gd name="T88" fmla="*/ 4 w 120"/>
                  <a:gd name="T89" fmla="*/ 124 h 162"/>
                  <a:gd name="T90" fmla="*/ 8 w 120"/>
                  <a:gd name="T91" fmla="*/ 135 h 162"/>
                  <a:gd name="T92" fmla="*/ 15 w 120"/>
                  <a:gd name="T93" fmla="*/ 145 h 162"/>
                  <a:gd name="T94" fmla="*/ 23 w 120"/>
                  <a:gd name="T95" fmla="*/ 150 h 162"/>
                  <a:gd name="T96" fmla="*/ 34 w 120"/>
                  <a:gd name="T97" fmla="*/ 156 h 162"/>
                  <a:gd name="T98" fmla="*/ 38 w 120"/>
                  <a:gd name="T99" fmla="*/ 158 h 162"/>
                  <a:gd name="T100" fmla="*/ 46 w 120"/>
                  <a:gd name="T101" fmla="*/ 160 h 162"/>
                  <a:gd name="T102" fmla="*/ 52 w 120"/>
                  <a:gd name="T103" fmla="*/ 160 h 162"/>
                  <a:gd name="T104" fmla="*/ 57 w 120"/>
                  <a:gd name="T105" fmla="*/ 162 h 162"/>
                  <a:gd name="T106" fmla="*/ 57 w 120"/>
                  <a:gd name="T107" fmla="*/ 162 h 162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w 120"/>
                  <a:gd name="T163" fmla="*/ 0 h 162"/>
                  <a:gd name="T164" fmla="*/ 120 w 120"/>
                  <a:gd name="T165" fmla="*/ 162 h 162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T162" t="T163" r="T164" b="T165"/>
                <a:pathLst>
                  <a:path w="120" h="162">
                    <a:moveTo>
                      <a:pt x="57" y="162"/>
                    </a:moveTo>
                    <a:lnTo>
                      <a:pt x="61" y="162"/>
                    </a:lnTo>
                    <a:lnTo>
                      <a:pt x="65" y="160"/>
                    </a:lnTo>
                    <a:lnTo>
                      <a:pt x="71" y="160"/>
                    </a:lnTo>
                    <a:lnTo>
                      <a:pt x="76" y="158"/>
                    </a:lnTo>
                    <a:lnTo>
                      <a:pt x="82" y="156"/>
                    </a:lnTo>
                    <a:lnTo>
                      <a:pt x="92" y="150"/>
                    </a:lnTo>
                    <a:lnTo>
                      <a:pt x="101" y="145"/>
                    </a:lnTo>
                    <a:lnTo>
                      <a:pt x="109" y="135"/>
                    </a:lnTo>
                    <a:lnTo>
                      <a:pt x="114" y="124"/>
                    </a:lnTo>
                    <a:lnTo>
                      <a:pt x="116" y="118"/>
                    </a:lnTo>
                    <a:lnTo>
                      <a:pt x="118" y="114"/>
                    </a:lnTo>
                    <a:lnTo>
                      <a:pt x="120" y="107"/>
                    </a:lnTo>
                    <a:lnTo>
                      <a:pt x="120" y="103"/>
                    </a:lnTo>
                    <a:lnTo>
                      <a:pt x="120" y="59"/>
                    </a:lnTo>
                    <a:lnTo>
                      <a:pt x="120" y="52"/>
                    </a:lnTo>
                    <a:lnTo>
                      <a:pt x="118" y="46"/>
                    </a:lnTo>
                    <a:lnTo>
                      <a:pt x="116" y="40"/>
                    </a:lnTo>
                    <a:lnTo>
                      <a:pt x="114" y="35"/>
                    </a:lnTo>
                    <a:lnTo>
                      <a:pt x="109" y="25"/>
                    </a:lnTo>
                    <a:lnTo>
                      <a:pt x="101" y="16"/>
                    </a:lnTo>
                    <a:lnTo>
                      <a:pt x="92" y="10"/>
                    </a:lnTo>
                    <a:lnTo>
                      <a:pt x="82" y="4"/>
                    </a:lnTo>
                    <a:lnTo>
                      <a:pt x="76" y="0"/>
                    </a:lnTo>
                    <a:lnTo>
                      <a:pt x="71" y="0"/>
                    </a:lnTo>
                    <a:lnTo>
                      <a:pt x="65" y="0"/>
                    </a:lnTo>
                    <a:lnTo>
                      <a:pt x="61" y="0"/>
                    </a:lnTo>
                    <a:lnTo>
                      <a:pt x="57" y="0"/>
                    </a:lnTo>
                    <a:lnTo>
                      <a:pt x="52" y="0"/>
                    </a:lnTo>
                    <a:lnTo>
                      <a:pt x="46" y="0"/>
                    </a:lnTo>
                    <a:lnTo>
                      <a:pt x="38" y="0"/>
                    </a:lnTo>
                    <a:lnTo>
                      <a:pt x="34" y="4"/>
                    </a:lnTo>
                    <a:lnTo>
                      <a:pt x="23" y="10"/>
                    </a:lnTo>
                    <a:lnTo>
                      <a:pt x="15" y="16"/>
                    </a:lnTo>
                    <a:lnTo>
                      <a:pt x="8" y="25"/>
                    </a:lnTo>
                    <a:lnTo>
                      <a:pt x="4" y="35"/>
                    </a:lnTo>
                    <a:lnTo>
                      <a:pt x="0" y="40"/>
                    </a:lnTo>
                    <a:lnTo>
                      <a:pt x="0" y="46"/>
                    </a:lnTo>
                    <a:lnTo>
                      <a:pt x="0" y="52"/>
                    </a:lnTo>
                    <a:lnTo>
                      <a:pt x="0" y="59"/>
                    </a:lnTo>
                    <a:lnTo>
                      <a:pt x="0" y="103"/>
                    </a:lnTo>
                    <a:lnTo>
                      <a:pt x="0" y="107"/>
                    </a:lnTo>
                    <a:lnTo>
                      <a:pt x="0" y="114"/>
                    </a:lnTo>
                    <a:lnTo>
                      <a:pt x="0" y="118"/>
                    </a:lnTo>
                    <a:lnTo>
                      <a:pt x="4" y="124"/>
                    </a:lnTo>
                    <a:lnTo>
                      <a:pt x="8" y="135"/>
                    </a:lnTo>
                    <a:lnTo>
                      <a:pt x="15" y="145"/>
                    </a:lnTo>
                    <a:lnTo>
                      <a:pt x="23" y="150"/>
                    </a:lnTo>
                    <a:lnTo>
                      <a:pt x="34" y="156"/>
                    </a:lnTo>
                    <a:lnTo>
                      <a:pt x="38" y="158"/>
                    </a:lnTo>
                    <a:lnTo>
                      <a:pt x="46" y="160"/>
                    </a:lnTo>
                    <a:lnTo>
                      <a:pt x="52" y="160"/>
                    </a:lnTo>
                    <a:lnTo>
                      <a:pt x="57" y="16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388" name="Freeform 270"/>
              <p:cNvSpPr>
                <a:spLocks/>
              </p:cNvSpPr>
              <p:nvPr/>
            </p:nvSpPr>
            <p:spPr bwMode="auto">
              <a:xfrm>
                <a:off x="5308" y="2870"/>
                <a:ext cx="74" cy="96"/>
              </a:xfrm>
              <a:custGeom>
                <a:avLst/>
                <a:gdLst>
                  <a:gd name="T0" fmla="*/ 65 w 128"/>
                  <a:gd name="T1" fmla="*/ 169 h 169"/>
                  <a:gd name="T2" fmla="*/ 70 w 128"/>
                  <a:gd name="T3" fmla="*/ 169 h 169"/>
                  <a:gd name="T4" fmla="*/ 76 w 128"/>
                  <a:gd name="T5" fmla="*/ 167 h 169"/>
                  <a:gd name="T6" fmla="*/ 82 w 128"/>
                  <a:gd name="T7" fmla="*/ 165 h 169"/>
                  <a:gd name="T8" fmla="*/ 89 w 128"/>
                  <a:gd name="T9" fmla="*/ 163 h 169"/>
                  <a:gd name="T10" fmla="*/ 99 w 128"/>
                  <a:gd name="T11" fmla="*/ 158 h 169"/>
                  <a:gd name="T12" fmla="*/ 109 w 128"/>
                  <a:gd name="T13" fmla="*/ 150 h 169"/>
                  <a:gd name="T14" fmla="*/ 112 w 128"/>
                  <a:gd name="T15" fmla="*/ 146 h 169"/>
                  <a:gd name="T16" fmla="*/ 116 w 128"/>
                  <a:gd name="T17" fmla="*/ 140 h 169"/>
                  <a:gd name="T18" fmla="*/ 120 w 128"/>
                  <a:gd name="T19" fmla="*/ 135 h 169"/>
                  <a:gd name="T20" fmla="*/ 124 w 128"/>
                  <a:gd name="T21" fmla="*/ 131 h 169"/>
                  <a:gd name="T22" fmla="*/ 124 w 128"/>
                  <a:gd name="T23" fmla="*/ 125 h 169"/>
                  <a:gd name="T24" fmla="*/ 126 w 128"/>
                  <a:gd name="T25" fmla="*/ 120 h 169"/>
                  <a:gd name="T26" fmla="*/ 128 w 128"/>
                  <a:gd name="T27" fmla="*/ 114 h 169"/>
                  <a:gd name="T28" fmla="*/ 128 w 128"/>
                  <a:gd name="T29" fmla="*/ 108 h 169"/>
                  <a:gd name="T30" fmla="*/ 128 w 128"/>
                  <a:gd name="T31" fmla="*/ 61 h 169"/>
                  <a:gd name="T32" fmla="*/ 128 w 128"/>
                  <a:gd name="T33" fmla="*/ 55 h 169"/>
                  <a:gd name="T34" fmla="*/ 126 w 128"/>
                  <a:gd name="T35" fmla="*/ 47 h 169"/>
                  <a:gd name="T36" fmla="*/ 124 w 128"/>
                  <a:gd name="T37" fmla="*/ 42 h 169"/>
                  <a:gd name="T38" fmla="*/ 124 w 128"/>
                  <a:gd name="T39" fmla="*/ 36 h 169"/>
                  <a:gd name="T40" fmla="*/ 116 w 128"/>
                  <a:gd name="T41" fmla="*/ 24 h 169"/>
                  <a:gd name="T42" fmla="*/ 109 w 128"/>
                  <a:gd name="T43" fmla="*/ 17 h 169"/>
                  <a:gd name="T44" fmla="*/ 99 w 128"/>
                  <a:gd name="T45" fmla="*/ 9 h 169"/>
                  <a:gd name="T46" fmla="*/ 89 w 128"/>
                  <a:gd name="T47" fmla="*/ 4 h 169"/>
                  <a:gd name="T48" fmla="*/ 82 w 128"/>
                  <a:gd name="T49" fmla="*/ 2 h 169"/>
                  <a:gd name="T50" fmla="*/ 76 w 128"/>
                  <a:gd name="T51" fmla="*/ 0 h 169"/>
                  <a:gd name="T52" fmla="*/ 70 w 128"/>
                  <a:gd name="T53" fmla="*/ 0 h 169"/>
                  <a:gd name="T54" fmla="*/ 65 w 128"/>
                  <a:gd name="T55" fmla="*/ 0 h 169"/>
                  <a:gd name="T56" fmla="*/ 57 w 128"/>
                  <a:gd name="T57" fmla="*/ 0 h 169"/>
                  <a:gd name="T58" fmla="*/ 50 w 128"/>
                  <a:gd name="T59" fmla="*/ 0 h 169"/>
                  <a:gd name="T60" fmla="*/ 44 w 128"/>
                  <a:gd name="T61" fmla="*/ 2 h 169"/>
                  <a:gd name="T62" fmla="*/ 38 w 128"/>
                  <a:gd name="T63" fmla="*/ 4 h 169"/>
                  <a:gd name="T64" fmla="*/ 27 w 128"/>
                  <a:gd name="T65" fmla="*/ 9 h 169"/>
                  <a:gd name="T66" fmla="*/ 19 w 128"/>
                  <a:gd name="T67" fmla="*/ 17 h 169"/>
                  <a:gd name="T68" fmla="*/ 10 w 128"/>
                  <a:gd name="T69" fmla="*/ 24 h 169"/>
                  <a:gd name="T70" fmla="*/ 4 w 128"/>
                  <a:gd name="T71" fmla="*/ 36 h 169"/>
                  <a:gd name="T72" fmla="*/ 2 w 128"/>
                  <a:gd name="T73" fmla="*/ 42 h 169"/>
                  <a:gd name="T74" fmla="*/ 0 w 128"/>
                  <a:gd name="T75" fmla="*/ 47 h 169"/>
                  <a:gd name="T76" fmla="*/ 0 w 128"/>
                  <a:gd name="T77" fmla="*/ 55 h 169"/>
                  <a:gd name="T78" fmla="*/ 0 w 128"/>
                  <a:gd name="T79" fmla="*/ 61 h 169"/>
                  <a:gd name="T80" fmla="*/ 0 w 128"/>
                  <a:gd name="T81" fmla="*/ 108 h 169"/>
                  <a:gd name="T82" fmla="*/ 0 w 128"/>
                  <a:gd name="T83" fmla="*/ 114 h 169"/>
                  <a:gd name="T84" fmla="*/ 0 w 128"/>
                  <a:gd name="T85" fmla="*/ 120 h 169"/>
                  <a:gd name="T86" fmla="*/ 2 w 128"/>
                  <a:gd name="T87" fmla="*/ 125 h 169"/>
                  <a:gd name="T88" fmla="*/ 4 w 128"/>
                  <a:gd name="T89" fmla="*/ 131 h 169"/>
                  <a:gd name="T90" fmla="*/ 6 w 128"/>
                  <a:gd name="T91" fmla="*/ 135 h 169"/>
                  <a:gd name="T92" fmla="*/ 10 w 128"/>
                  <a:gd name="T93" fmla="*/ 140 h 169"/>
                  <a:gd name="T94" fmla="*/ 13 w 128"/>
                  <a:gd name="T95" fmla="*/ 146 h 169"/>
                  <a:gd name="T96" fmla="*/ 19 w 128"/>
                  <a:gd name="T97" fmla="*/ 150 h 169"/>
                  <a:gd name="T98" fmla="*/ 27 w 128"/>
                  <a:gd name="T99" fmla="*/ 158 h 169"/>
                  <a:gd name="T100" fmla="*/ 38 w 128"/>
                  <a:gd name="T101" fmla="*/ 163 h 169"/>
                  <a:gd name="T102" fmla="*/ 44 w 128"/>
                  <a:gd name="T103" fmla="*/ 165 h 169"/>
                  <a:gd name="T104" fmla="*/ 50 w 128"/>
                  <a:gd name="T105" fmla="*/ 167 h 169"/>
                  <a:gd name="T106" fmla="*/ 57 w 128"/>
                  <a:gd name="T107" fmla="*/ 169 h 169"/>
                  <a:gd name="T108" fmla="*/ 65 w 128"/>
                  <a:gd name="T109" fmla="*/ 169 h 169"/>
                  <a:gd name="T110" fmla="*/ 65 w 128"/>
                  <a:gd name="T111" fmla="*/ 169 h 169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128"/>
                  <a:gd name="T169" fmla="*/ 0 h 169"/>
                  <a:gd name="T170" fmla="*/ 128 w 128"/>
                  <a:gd name="T171" fmla="*/ 169 h 169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128" h="169">
                    <a:moveTo>
                      <a:pt x="65" y="169"/>
                    </a:moveTo>
                    <a:lnTo>
                      <a:pt x="70" y="169"/>
                    </a:lnTo>
                    <a:lnTo>
                      <a:pt x="76" y="167"/>
                    </a:lnTo>
                    <a:lnTo>
                      <a:pt x="82" y="165"/>
                    </a:lnTo>
                    <a:lnTo>
                      <a:pt x="89" y="163"/>
                    </a:lnTo>
                    <a:lnTo>
                      <a:pt x="99" y="158"/>
                    </a:lnTo>
                    <a:lnTo>
                      <a:pt x="109" y="150"/>
                    </a:lnTo>
                    <a:lnTo>
                      <a:pt x="112" y="146"/>
                    </a:lnTo>
                    <a:lnTo>
                      <a:pt x="116" y="140"/>
                    </a:lnTo>
                    <a:lnTo>
                      <a:pt x="120" y="135"/>
                    </a:lnTo>
                    <a:lnTo>
                      <a:pt x="124" y="131"/>
                    </a:lnTo>
                    <a:lnTo>
                      <a:pt x="124" y="125"/>
                    </a:lnTo>
                    <a:lnTo>
                      <a:pt x="126" y="120"/>
                    </a:lnTo>
                    <a:lnTo>
                      <a:pt x="128" y="114"/>
                    </a:lnTo>
                    <a:lnTo>
                      <a:pt x="128" y="108"/>
                    </a:lnTo>
                    <a:lnTo>
                      <a:pt x="128" y="61"/>
                    </a:lnTo>
                    <a:lnTo>
                      <a:pt x="128" y="55"/>
                    </a:lnTo>
                    <a:lnTo>
                      <a:pt x="126" y="47"/>
                    </a:lnTo>
                    <a:lnTo>
                      <a:pt x="124" y="42"/>
                    </a:lnTo>
                    <a:lnTo>
                      <a:pt x="124" y="36"/>
                    </a:lnTo>
                    <a:lnTo>
                      <a:pt x="116" y="24"/>
                    </a:lnTo>
                    <a:lnTo>
                      <a:pt x="109" y="17"/>
                    </a:lnTo>
                    <a:lnTo>
                      <a:pt x="99" y="9"/>
                    </a:lnTo>
                    <a:lnTo>
                      <a:pt x="89" y="4"/>
                    </a:lnTo>
                    <a:lnTo>
                      <a:pt x="82" y="2"/>
                    </a:lnTo>
                    <a:lnTo>
                      <a:pt x="76" y="0"/>
                    </a:lnTo>
                    <a:lnTo>
                      <a:pt x="70" y="0"/>
                    </a:lnTo>
                    <a:lnTo>
                      <a:pt x="65" y="0"/>
                    </a:lnTo>
                    <a:lnTo>
                      <a:pt x="57" y="0"/>
                    </a:lnTo>
                    <a:lnTo>
                      <a:pt x="50" y="0"/>
                    </a:lnTo>
                    <a:lnTo>
                      <a:pt x="44" y="2"/>
                    </a:lnTo>
                    <a:lnTo>
                      <a:pt x="38" y="4"/>
                    </a:lnTo>
                    <a:lnTo>
                      <a:pt x="27" y="9"/>
                    </a:lnTo>
                    <a:lnTo>
                      <a:pt x="19" y="17"/>
                    </a:lnTo>
                    <a:lnTo>
                      <a:pt x="10" y="24"/>
                    </a:lnTo>
                    <a:lnTo>
                      <a:pt x="4" y="36"/>
                    </a:lnTo>
                    <a:lnTo>
                      <a:pt x="2" y="42"/>
                    </a:lnTo>
                    <a:lnTo>
                      <a:pt x="0" y="47"/>
                    </a:lnTo>
                    <a:lnTo>
                      <a:pt x="0" y="55"/>
                    </a:lnTo>
                    <a:lnTo>
                      <a:pt x="0" y="61"/>
                    </a:lnTo>
                    <a:lnTo>
                      <a:pt x="0" y="108"/>
                    </a:lnTo>
                    <a:lnTo>
                      <a:pt x="0" y="114"/>
                    </a:lnTo>
                    <a:lnTo>
                      <a:pt x="0" y="120"/>
                    </a:lnTo>
                    <a:lnTo>
                      <a:pt x="2" y="125"/>
                    </a:lnTo>
                    <a:lnTo>
                      <a:pt x="4" y="131"/>
                    </a:lnTo>
                    <a:lnTo>
                      <a:pt x="6" y="135"/>
                    </a:lnTo>
                    <a:lnTo>
                      <a:pt x="10" y="140"/>
                    </a:lnTo>
                    <a:lnTo>
                      <a:pt x="13" y="146"/>
                    </a:lnTo>
                    <a:lnTo>
                      <a:pt x="19" y="150"/>
                    </a:lnTo>
                    <a:lnTo>
                      <a:pt x="27" y="158"/>
                    </a:lnTo>
                    <a:lnTo>
                      <a:pt x="38" y="163"/>
                    </a:lnTo>
                    <a:lnTo>
                      <a:pt x="44" y="165"/>
                    </a:lnTo>
                    <a:lnTo>
                      <a:pt x="50" y="167"/>
                    </a:lnTo>
                    <a:lnTo>
                      <a:pt x="57" y="169"/>
                    </a:lnTo>
                    <a:lnTo>
                      <a:pt x="65" y="16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389" name="Freeform 271"/>
              <p:cNvSpPr>
                <a:spLocks/>
              </p:cNvSpPr>
              <p:nvPr/>
            </p:nvSpPr>
            <p:spPr bwMode="auto">
              <a:xfrm>
                <a:off x="5440" y="2810"/>
                <a:ext cx="77" cy="101"/>
              </a:xfrm>
              <a:custGeom>
                <a:avLst/>
                <a:gdLst>
                  <a:gd name="T0" fmla="*/ 67 w 133"/>
                  <a:gd name="T1" fmla="*/ 177 h 177"/>
                  <a:gd name="T2" fmla="*/ 70 w 133"/>
                  <a:gd name="T3" fmla="*/ 177 h 177"/>
                  <a:gd name="T4" fmla="*/ 76 w 133"/>
                  <a:gd name="T5" fmla="*/ 175 h 177"/>
                  <a:gd name="T6" fmla="*/ 82 w 133"/>
                  <a:gd name="T7" fmla="*/ 175 h 177"/>
                  <a:gd name="T8" fmla="*/ 88 w 133"/>
                  <a:gd name="T9" fmla="*/ 173 h 177"/>
                  <a:gd name="T10" fmla="*/ 93 w 133"/>
                  <a:gd name="T11" fmla="*/ 171 h 177"/>
                  <a:gd name="T12" fmla="*/ 105 w 133"/>
                  <a:gd name="T13" fmla="*/ 164 h 177"/>
                  <a:gd name="T14" fmla="*/ 114 w 133"/>
                  <a:gd name="T15" fmla="*/ 158 h 177"/>
                  <a:gd name="T16" fmla="*/ 122 w 133"/>
                  <a:gd name="T17" fmla="*/ 147 h 177"/>
                  <a:gd name="T18" fmla="*/ 129 w 133"/>
                  <a:gd name="T19" fmla="*/ 137 h 177"/>
                  <a:gd name="T20" fmla="*/ 129 w 133"/>
                  <a:gd name="T21" fmla="*/ 131 h 177"/>
                  <a:gd name="T22" fmla="*/ 131 w 133"/>
                  <a:gd name="T23" fmla="*/ 124 h 177"/>
                  <a:gd name="T24" fmla="*/ 133 w 133"/>
                  <a:gd name="T25" fmla="*/ 118 h 177"/>
                  <a:gd name="T26" fmla="*/ 133 w 133"/>
                  <a:gd name="T27" fmla="*/ 112 h 177"/>
                  <a:gd name="T28" fmla="*/ 133 w 133"/>
                  <a:gd name="T29" fmla="*/ 63 h 177"/>
                  <a:gd name="T30" fmla="*/ 133 w 133"/>
                  <a:gd name="T31" fmla="*/ 57 h 177"/>
                  <a:gd name="T32" fmla="*/ 131 w 133"/>
                  <a:gd name="T33" fmla="*/ 50 h 177"/>
                  <a:gd name="T34" fmla="*/ 129 w 133"/>
                  <a:gd name="T35" fmla="*/ 44 h 177"/>
                  <a:gd name="T36" fmla="*/ 129 w 133"/>
                  <a:gd name="T37" fmla="*/ 36 h 177"/>
                  <a:gd name="T38" fmla="*/ 122 w 133"/>
                  <a:gd name="T39" fmla="*/ 27 h 177"/>
                  <a:gd name="T40" fmla="*/ 114 w 133"/>
                  <a:gd name="T41" fmla="*/ 17 h 177"/>
                  <a:gd name="T42" fmla="*/ 105 w 133"/>
                  <a:gd name="T43" fmla="*/ 10 h 177"/>
                  <a:gd name="T44" fmla="*/ 93 w 133"/>
                  <a:gd name="T45" fmla="*/ 4 h 177"/>
                  <a:gd name="T46" fmla="*/ 88 w 133"/>
                  <a:gd name="T47" fmla="*/ 0 h 177"/>
                  <a:gd name="T48" fmla="*/ 82 w 133"/>
                  <a:gd name="T49" fmla="*/ 0 h 177"/>
                  <a:gd name="T50" fmla="*/ 76 w 133"/>
                  <a:gd name="T51" fmla="*/ 0 h 177"/>
                  <a:gd name="T52" fmla="*/ 70 w 133"/>
                  <a:gd name="T53" fmla="*/ 0 h 177"/>
                  <a:gd name="T54" fmla="*/ 67 w 133"/>
                  <a:gd name="T55" fmla="*/ 0 h 177"/>
                  <a:gd name="T56" fmla="*/ 59 w 133"/>
                  <a:gd name="T57" fmla="*/ 0 h 177"/>
                  <a:gd name="T58" fmla="*/ 53 w 133"/>
                  <a:gd name="T59" fmla="*/ 0 h 177"/>
                  <a:gd name="T60" fmla="*/ 46 w 133"/>
                  <a:gd name="T61" fmla="*/ 0 h 177"/>
                  <a:gd name="T62" fmla="*/ 40 w 133"/>
                  <a:gd name="T63" fmla="*/ 4 h 177"/>
                  <a:gd name="T64" fmla="*/ 29 w 133"/>
                  <a:gd name="T65" fmla="*/ 10 h 177"/>
                  <a:gd name="T66" fmla="*/ 19 w 133"/>
                  <a:gd name="T67" fmla="*/ 17 h 177"/>
                  <a:gd name="T68" fmla="*/ 12 w 133"/>
                  <a:gd name="T69" fmla="*/ 27 h 177"/>
                  <a:gd name="T70" fmla="*/ 6 w 133"/>
                  <a:gd name="T71" fmla="*/ 36 h 177"/>
                  <a:gd name="T72" fmla="*/ 2 w 133"/>
                  <a:gd name="T73" fmla="*/ 44 h 177"/>
                  <a:gd name="T74" fmla="*/ 2 w 133"/>
                  <a:gd name="T75" fmla="*/ 50 h 177"/>
                  <a:gd name="T76" fmla="*/ 0 w 133"/>
                  <a:gd name="T77" fmla="*/ 57 h 177"/>
                  <a:gd name="T78" fmla="*/ 0 w 133"/>
                  <a:gd name="T79" fmla="*/ 63 h 177"/>
                  <a:gd name="T80" fmla="*/ 0 w 133"/>
                  <a:gd name="T81" fmla="*/ 112 h 177"/>
                  <a:gd name="T82" fmla="*/ 0 w 133"/>
                  <a:gd name="T83" fmla="*/ 118 h 177"/>
                  <a:gd name="T84" fmla="*/ 2 w 133"/>
                  <a:gd name="T85" fmla="*/ 124 h 177"/>
                  <a:gd name="T86" fmla="*/ 2 w 133"/>
                  <a:gd name="T87" fmla="*/ 131 h 177"/>
                  <a:gd name="T88" fmla="*/ 6 w 133"/>
                  <a:gd name="T89" fmla="*/ 137 h 177"/>
                  <a:gd name="T90" fmla="*/ 12 w 133"/>
                  <a:gd name="T91" fmla="*/ 147 h 177"/>
                  <a:gd name="T92" fmla="*/ 19 w 133"/>
                  <a:gd name="T93" fmla="*/ 158 h 177"/>
                  <a:gd name="T94" fmla="*/ 29 w 133"/>
                  <a:gd name="T95" fmla="*/ 164 h 177"/>
                  <a:gd name="T96" fmla="*/ 40 w 133"/>
                  <a:gd name="T97" fmla="*/ 171 h 177"/>
                  <a:gd name="T98" fmla="*/ 46 w 133"/>
                  <a:gd name="T99" fmla="*/ 173 h 177"/>
                  <a:gd name="T100" fmla="*/ 53 w 133"/>
                  <a:gd name="T101" fmla="*/ 175 h 177"/>
                  <a:gd name="T102" fmla="*/ 59 w 133"/>
                  <a:gd name="T103" fmla="*/ 175 h 177"/>
                  <a:gd name="T104" fmla="*/ 67 w 133"/>
                  <a:gd name="T105" fmla="*/ 177 h 177"/>
                  <a:gd name="T106" fmla="*/ 67 w 133"/>
                  <a:gd name="T107" fmla="*/ 177 h 177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w 133"/>
                  <a:gd name="T163" fmla="*/ 0 h 177"/>
                  <a:gd name="T164" fmla="*/ 133 w 133"/>
                  <a:gd name="T165" fmla="*/ 177 h 177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T162" t="T163" r="T164" b="T165"/>
                <a:pathLst>
                  <a:path w="133" h="177">
                    <a:moveTo>
                      <a:pt x="67" y="177"/>
                    </a:moveTo>
                    <a:lnTo>
                      <a:pt x="70" y="177"/>
                    </a:lnTo>
                    <a:lnTo>
                      <a:pt x="76" y="175"/>
                    </a:lnTo>
                    <a:lnTo>
                      <a:pt x="82" y="175"/>
                    </a:lnTo>
                    <a:lnTo>
                      <a:pt x="88" y="173"/>
                    </a:lnTo>
                    <a:lnTo>
                      <a:pt x="93" y="171"/>
                    </a:lnTo>
                    <a:lnTo>
                      <a:pt x="105" y="164"/>
                    </a:lnTo>
                    <a:lnTo>
                      <a:pt x="114" y="158"/>
                    </a:lnTo>
                    <a:lnTo>
                      <a:pt x="122" y="147"/>
                    </a:lnTo>
                    <a:lnTo>
                      <a:pt x="129" y="137"/>
                    </a:lnTo>
                    <a:lnTo>
                      <a:pt x="129" y="131"/>
                    </a:lnTo>
                    <a:lnTo>
                      <a:pt x="131" y="124"/>
                    </a:lnTo>
                    <a:lnTo>
                      <a:pt x="133" y="118"/>
                    </a:lnTo>
                    <a:lnTo>
                      <a:pt x="133" y="112"/>
                    </a:lnTo>
                    <a:lnTo>
                      <a:pt x="133" y="63"/>
                    </a:lnTo>
                    <a:lnTo>
                      <a:pt x="133" y="57"/>
                    </a:lnTo>
                    <a:lnTo>
                      <a:pt x="131" y="50"/>
                    </a:lnTo>
                    <a:lnTo>
                      <a:pt x="129" y="44"/>
                    </a:lnTo>
                    <a:lnTo>
                      <a:pt x="129" y="36"/>
                    </a:lnTo>
                    <a:lnTo>
                      <a:pt x="122" y="27"/>
                    </a:lnTo>
                    <a:lnTo>
                      <a:pt x="114" y="17"/>
                    </a:lnTo>
                    <a:lnTo>
                      <a:pt x="105" y="10"/>
                    </a:lnTo>
                    <a:lnTo>
                      <a:pt x="93" y="4"/>
                    </a:lnTo>
                    <a:lnTo>
                      <a:pt x="88" y="0"/>
                    </a:lnTo>
                    <a:lnTo>
                      <a:pt x="82" y="0"/>
                    </a:lnTo>
                    <a:lnTo>
                      <a:pt x="76" y="0"/>
                    </a:lnTo>
                    <a:lnTo>
                      <a:pt x="70" y="0"/>
                    </a:lnTo>
                    <a:lnTo>
                      <a:pt x="67" y="0"/>
                    </a:lnTo>
                    <a:lnTo>
                      <a:pt x="59" y="0"/>
                    </a:lnTo>
                    <a:lnTo>
                      <a:pt x="53" y="0"/>
                    </a:lnTo>
                    <a:lnTo>
                      <a:pt x="46" y="0"/>
                    </a:lnTo>
                    <a:lnTo>
                      <a:pt x="40" y="4"/>
                    </a:lnTo>
                    <a:lnTo>
                      <a:pt x="29" y="10"/>
                    </a:lnTo>
                    <a:lnTo>
                      <a:pt x="19" y="17"/>
                    </a:lnTo>
                    <a:lnTo>
                      <a:pt x="12" y="27"/>
                    </a:lnTo>
                    <a:lnTo>
                      <a:pt x="6" y="36"/>
                    </a:lnTo>
                    <a:lnTo>
                      <a:pt x="2" y="44"/>
                    </a:lnTo>
                    <a:lnTo>
                      <a:pt x="2" y="50"/>
                    </a:lnTo>
                    <a:lnTo>
                      <a:pt x="0" y="57"/>
                    </a:lnTo>
                    <a:lnTo>
                      <a:pt x="0" y="63"/>
                    </a:lnTo>
                    <a:lnTo>
                      <a:pt x="0" y="112"/>
                    </a:lnTo>
                    <a:lnTo>
                      <a:pt x="0" y="118"/>
                    </a:lnTo>
                    <a:lnTo>
                      <a:pt x="2" y="124"/>
                    </a:lnTo>
                    <a:lnTo>
                      <a:pt x="2" y="131"/>
                    </a:lnTo>
                    <a:lnTo>
                      <a:pt x="6" y="137"/>
                    </a:lnTo>
                    <a:lnTo>
                      <a:pt x="12" y="147"/>
                    </a:lnTo>
                    <a:lnTo>
                      <a:pt x="19" y="158"/>
                    </a:lnTo>
                    <a:lnTo>
                      <a:pt x="29" y="164"/>
                    </a:lnTo>
                    <a:lnTo>
                      <a:pt x="40" y="171"/>
                    </a:lnTo>
                    <a:lnTo>
                      <a:pt x="46" y="173"/>
                    </a:lnTo>
                    <a:lnTo>
                      <a:pt x="53" y="175"/>
                    </a:lnTo>
                    <a:lnTo>
                      <a:pt x="59" y="175"/>
                    </a:lnTo>
                    <a:lnTo>
                      <a:pt x="67" y="17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390" name="Freeform 272"/>
              <p:cNvSpPr>
                <a:spLocks/>
              </p:cNvSpPr>
              <p:nvPr/>
            </p:nvSpPr>
            <p:spPr bwMode="auto">
              <a:xfrm>
                <a:off x="5270" y="3449"/>
                <a:ext cx="180" cy="165"/>
              </a:xfrm>
              <a:custGeom>
                <a:avLst/>
                <a:gdLst>
                  <a:gd name="T0" fmla="*/ 102 w 313"/>
                  <a:gd name="T1" fmla="*/ 0 h 289"/>
                  <a:gd name="T2" fmla="*/ 47 w 313"/>
                  <a:gd name="T3" fmla="*/ 40 h 289"/>
                  <a:gd name="T4" fmla="*/ 0 w 313"/>
                  <a:gd name="T5" fmla="*/ 57 h 289"/>
                  <a:gd name="T6" fmla="*/ 0 w 313"/>
                  <a:gd name="T7" fmla="*/ 74 h 289"/>
                  <a:gd name="T8" fmla="*/ 83 w 313"/>
                  <a:gd name="T9" fmla="*/ 72 h 289"/>
                  <a:gd name="T10" fmla="*/ 81 w 313"/>
                  <a:gd name="T11" fmla="*/ 101 h 289"/>
                  <a:gd name="T12" fmla="*/ 127 w 313"/>
                  <a:gd name="T13" fmla="*/ 101 h 289"/>
                  <a:gd name="T14" fmla="*/ 127 w 313"/>
                  <a:gd name="T15" fmla="*/ 131 h 289"/>
                  <a:gd name="T16" fmla="*/ 178 w 313"/>
                  <a:gd name="T17" fmla="*/ 133 h 289"/>
                  <a:gd name="T18" fmla="*/ 266 w 313"/>
                  <a:gd name="T19" fmla="*/ 234 h 289"/>
                  <a:gd name="T20" fmla="*/ 252 w 313"/>
                  <a:gd name="T21" fmla="*/ 270 h 289"/>
                  <a:gd name="T22" fmla="*/ 313 w 313"/>
                  <a:gd name="T23" fmla="*/ 289 h 289"/>
                  <a:gd name="T24" fmla="*/ 266 w 313"/>
                  <a:gd name="T25" fmla="*/ 154 h 289"/>
                  <a:gd name="T26" fmla="*/ 178 w 313"/>
                  <a:gd name="T27" fmla="*/ 36 h 289"/>
                  <a:gd name="T28" fmla="*/ 102 w 313"/>
                  <a:gd name="T29" fmla="*/ 0 h 289"/>
                  <a:gd name="T30" fmla="*/ 102 w 313"/>
                  <a:gd name="T31" fmla="*/ 0 h 289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313"/>
                  <a:gd name="T49" fmla="*/ 0 h 289"/>
                  <a:gd name="T50" fmla="*/ 313 w 313"/>
                  <a:gd name="T51" fmla="*/ 289 h 289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313" h="289">
                    <a:moveTo>
                      <a:pt x="102" y="0"/>
                    </a:moveTo>
                    <a:lnTo>
                      <a:pt x="47" y="40"/>
                    </a:lnTo>
                    <a:lnTo>
                      <a:pt x="0" y="57"/>
                    </a:lnTo>
                    <a:lnTo>
                      <a:pt x="0" y="74"/>
                    </a:lnTo>
                    <a:lnTo>
                      <a:pt x="83" y="72"/>
                    </a:lnTo>
                    <a:lnTo>
                      <a:pt x="81" y="101"/>
                    </a:lnTo>
                    <a:lnTo>
                      <a:pt x="127" y="101"/>
                    </a:lnTo>
                    <a:lnTo>
                      <a:pt x="127" y="131"/>
                    </a:lnTo>
                    <a:lnTo>
                      <a:pt x="178" y="133"/>
                    </a:lnTo>
                    <a:lnTo>
                      <a:pt x="266" y="234"/>
                    </a:lnTo>
                    <a:lnTo>
                      <a:pt x="252" y="270"/>
                    </a:lnTo>
                    <a:lnTo>
                      <a:pt x="313" y="289"/>
                    </a:lnTo>
                    <a:lnTo>
                      <a:pt x="266" y="154"/>
                    </a:lnTo>
                    <a:lnTo>
                      <a:pt x="178" y="36"/>
                    </a:lnTo>
                    <a:lnTo>
                      <a:pt x="102" y="0"/>
                    </a:lnTo>
                    <a:close/>
                  </a:path>
                </a:pathLst>
              </a:custGeom>
              <a:solidFill>
                <a:srgbClr val="FFCC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391" name="Freeform 273"/>
              <p:cNvSpPr>
                <a:spLocks/>
              </p:cNvSpPr>
              <p:nvPr/>
            </p:nvSpPr>
            <p:spPr bwMode="auto">
              <a:xfrm>
                <a:off x="5304" y="3590"/>
                <a:ext cx="68" cy="232"/>
              </a:xfrm>
              <a:custGeom>
                <a:avLst/>
                <a:gdLst>
                  <a:gd name="T0" fmla="*/ 45 w 119"/>
                  <a:gd name="T1" fmla="*/ 54 h 403"/>
                  <a:gd name="T2" fmla="*/ 45 w 119"/>
                  <a:gd name="T3" fmla="*/ 55 h 403"/>
                  <a:gd name="T4" fmla="*/ 43 w 119"/>
                  <a:gd name="T5" fmla="*/ 59 h 403"/>
                  <a:gd name="T6" fmla="*/ 39 w 119"/>
                  <a:gd name="T7" fmla="*/ 65 h 403"/>
                  <a:gd name="T8" fmla="*/ 38 w 119"/>
                  <a:gd name="T9" fmla="*/ 74 h 403"/>
                  <a:gd name="T10" fmla="*/ 34 w 119"/>
                  <a:gd name="T11" fmla="*/ 86 h 403"/>
                  <a:gd name="T12" fmla="*/ 30 w 119"/>
                  <a:gd name="T13" fmla="*/ 97 h 403"/>
                  <a:gd name="T14" fmla="*/ 26 w 119"/>
                  <a:gd name="T15" fmla="*/ 111 h 403"/>
                  <a:gd name="T16" fmla="*/ 22 w 119"/>
                  <a:gd name="T17" fmla="*/ 126 h 403"/>
                  <a:gd name="T18" fmla="*/ 17 w 119"/>
                  <a:gd name="T19" fmla="*/ 141 h 403"/>
                  <a:gd name="T20" fmla="*/ 13 w 119"/>
                  <a:gd name="T21" fmla="*/ 156 h 403"/>
                  <a:gd name="T22" fmla="*/ 9 w 119"/>
                  <a:gd name="T23" fmla="*/ 171 h 403"/>
                  <a:gd name="T24" fmla="*/ 7 w 119"/>
                  <a:gd name="T25" fmla="*/ 187 h 403"/>
                  <a:gd name="T26" fmla="*/ 1 w 119"/>
                  <a:gd name="T27" fmla="*/ 200 h 403"/>
                  <a:gd name="T28" fmla="*/ 0 w 119"/>
                  <a:gd name="T29" fmla="*/ 215 h 403"/>
                  <a:gd name="T30" fmla="*/ 0 w 119"/>
                  <a:gd name="T31" fmla="*/ 227 h 403"/>
                  <a:gd name="T32" fmla="*/ 0 w 119"/>
                  <a:gd name="T33" fmla="*/ 238 h 403"/>
                  <a:gd name="T34" fmla="*/ 0 w 119"/>
                  <a:gd name="T35" fmla="*/ 247 h 403"/>
                  <a:gd name="T36" fmla="*/ 0 w 119"/>
                  <a:gd name="T37" fmla="*/ 259 h 403"/>
                  <a:gd name="T38" fmla="*/ 0 w 119"/>
                  <a:gd name="T39" fmla="*/ 270 h 403"/>
                  <a:gd name="T40" fmla="*/ 1 w 119"/>
                  <a:gd name="T41" fmla="*/ 284 h 403"/>
                  <a:gd name="T42" fmla="*/ 1 w 119"/>
                  <a:gd name="T43" fmla="*/ 297 h 403"/>
                  <a:gd name="T44" fmla="*/ 5 w 119"/>
                  <a:gd name="T45" fmla="*/ 310 h 403"/>
                  <a:gd name="T46" fmla="*/ 5 w 119"/>
                  <a:gd name="T47" fmla="*/ 325 h 403"/>
                  <a:gd name="T48" fmla="*/ 9 w 119"/>
                  <a:gd name="T49" fmla="*/ 339 h 403"/>
                  <a:gd name="T50" fmla="*/ 9 w 119"/>
                  <a:gd name="T51" fmla="*/ 350 h 403"/>
                  <a:gd name="T52" fmla="*/ 11 w 119"/>
                  <a:gd name="T53" fmla="*/ 362 h 403"/>
                  <a:gd name="T54" fmla="*/ 13 w 119"/>
                  <a:gd name="T55" fmla="*/ 373 h 403"/>
                  <a:gd name="T56" fmla="*/ 15 w 119"/>
                  <a:gd name="T57" fmla="*/ 384 h 403"/>
                  <a:gd name="T58" fmla="*/ 15 w 119"/>
                  <a:gd name="T59" fmla="*/ 390 h 403"/>
                  <a:gd name="T60" fmla="*/ 15 w 119"/>
                  <a:gd name="T61" fmla="*/ 398 h 403"/>
                  <a:gd name="T62" fmla="*/ 17 w 119"/>
                  <a:gd name="T63" fmla="*/ 401 h 403"/>
                  <a:gd name="T64" fmla="*/ 17 w 119"/>
                  <a:gd name="T65" fmla="*/ 403 h 403"/>
                  <a:gd name="T66" fmla="*/ 38 w 119"/>
                  <a:gd name="T67" fmla="*/ 403 h 403"/>
                  <a:gd name="T68" fmla="*/ 36 w 119"/>
                  <a:gd name="T69" fmla="*/ 268 h 403"/>
                  <a:gd name="T70" fmla="*/ 66 w 119"/>
                  <a:gd name="T71" fmla="*/ 162 h 403"/>
                  <a:gd name="T72" fmla="*/ 102 w 119"/>
                  <a:gd name="T73" fmla="*/ 133 h 403"/>
                  <a:gd name="T74" fmla="*/ 62 w 119"/>
                  <a:gd name="T75" fmla="*/ 116 h 403"/>
                  <a:gd name="T76" fmla="*/ 119 w 119"/>
                  <a:gd name="T77" fmla="*/ 86 h 403"/>
                  <a:gd name="T78" fmla="*/ 119 w 119"/>
                  <a:gd name="T79" fmla="*/ 31 h 403"/>
                  <a:gd name="T80" fmla="*/ 91 w 119"/>
                  <a:gd name="T81" fmla="*/ 0 h 403"/>
                  <a:gd name="T82" fmla="*/ 45 w 119"/>
                  <a:gd name="T83" fmla="*/ 54 h 403"/>
                  <a:gd name="T84" fmla="*/ 45 w 119"/>
                  <a:gd name="T85" fmla="*/ 54 h 403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119"/>
                  <a:gd name="T130" fmla="*/ 0 h 403"/>
                  <a:gd name="T131" fmla="*/ 119 w 119"/>
                  <a:gd name="T132" fmla="*/ 403 h 403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119" h="403">
                    <a:moveTo>
                      <a:pt x="45" y="54"/>
                    </a:moveTo>
                    <a:lnTo>
                      <a:pt x="45" y="55"/>
                    </a:lnTo>
                    <a:lnTo>
                      <a:pt x="43" y="59"/>
                    </a:lnTo>
                    <a:lnTo>
                      <a:pt x="39" y="65"/>
                    </a:lnTo>
                    <a:lnTo>
                      <a:pt x="38" y="74"/>
                    </a:lnTo>
                    <a:lnTo>
                      <a:pt x="34" y="86"/>
                    </a:lnTo>
                    <a:lnTo>
                      <a:pt x="30" y="97"/>
                    </a:lnTo>
                    <a:lnTo>
                      <a:pt x="26" y="111"/>
                    </a:lnTo>
                    <a:lnTo>
                      <a:pt x="22" y="126"/>
                    </a:lnTo>
                    <a:lnTo>
                      <a:pt x="17" y="141"/>
                    </a:lnTo>
                    <a:lnTo>
                      <a:pt x="13" y="156"/>
                    </a:lnTo>
                    <a:lnTo>
                      <a:pt x="9" y="171"/>
                    </a:lnTo>
                    <a:lnTo>
                      <a:pt x="7" y="187"/>
                    </a:lnTo>
                    <a:lnTo>
                      <a:pt x="1" y="200"/>
                    </a:lnTo>
                    <a:lnTo>
                      <a:pt x="0" y="215"/>
                    </a:lnTo>
                    <a:lnTo>
                      <a:pt x="0" y="227"/>
                    </a:lnTo>
                    <a:lnTo>
                      <a:pt x="0" y="238"/>
                    </a:lnTo>
                    <a:lnTo>
                      <a:pt x="0" y="247"/>
                    </a:lnTo>
                    <a:lnTo>
                      <a:pt x="0" y="259"/>
                    </a:lnTo>
                    <a:lnTo>
                      <a:pt x="0" y="270"/>
                    </a:lnTo>
                    <a:lnTo>
                      <a:pt x="1" y="284"/>
                    </a:lnTo>
                    <a:lnTo>
                      <a:pt x="1" y="297"/>
                    </a:lnTo>
                    <a:lnTo>
                      <a:pt x="5" y="310"/>
                    </a:lnTo>
                    <a:lnTo>
                      <a:pt x="5" y="325"/>
                    </a:lnTo>
                    <a:lnTo>
                      <a:pt x="9" y="339"/>
                    </a:lnTo>
                    <a:lnTo>
                      <a:pt x="9" y="350"/>
                    </a:lnTo>
                    <a:lnTo>
                      <a:pt x="11" y="362"/>
                    </a:lnTo>
                    <a:lnTo>
                      <a:pt x="13" y="373"/>
                    </a:lnTo>
                    <a:lnTo>
                      <a:pt x="15" y="384"/>
                    </a:lnTo>
                    <a:lnTo>
                      <a:pt x="15" y="390"/>
                    </a:lnTo>
                    <a:lnTo>
                      <a:pt x="15" y="398"/>
                    </a:lnTo>
                    <a:lnTo>
                      <a:pt x="17" y="401"/>
                    </a:lnTo>
                    <a:lnTo>
                      <a:pt x="17" y="403"/>
                    </a:lnTo>
                    <a:lnTo>
                      <a:pt x="38" y="403"/>
                    </a:lnTo>
                    <a:lnTo>
                      <a:pt x="36" y="268"/>
                    </a:lnTo>
                    <a:lnTo>
                      <a:pt x="66" y="162"/>
                    </a:lnTo>
                    <a:lnTo>
                      <a:pt x="102" y="133"/>
                    </a:lnTo>
                    <a:lnTo>
                      <a:pt x="62" y="116"/>
                    </a:lnTo>
                    <a:lnTo>
                      <a:pt x="119" y="86"/>
                    </a:lnTo>
                    <a:lnTo>
                      <a:pt x="119" y="31"/>
                    </a:lnTo>
                    <a:lnTo>
                      <a:pt x="91" y="0"/>
                    </a:lnTo>
                    <a:lnTo>
                      <a:pt x="45" y="54"/>
                    </a:lnTo>
                    <a:close/>
                  </a:path>
                </a:pathLst>
              </a:custGeom>
              <a:solidFill>
                <a:srgbClr val="FFA6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392" name="Freeform 274"/>
              <p:cNvSpPr>
                <a:spLocks/>
              </p:cNvSpPr>
              <p:nvPr/>
            </p:nvSpPr>
            <p:spPr bwMode="auto">
              <a:xfrm>
                <a:off x="5435" y="3684"/>
                <a:ext cx="72" cy="134"/>
              </a:xfrm>
              <a:custGeom>
                <a:avLst/>
                <a:gdLst>
                  <a:gd name="T0" fmla="*/ 40 w 125"/>
                  <a:gd name="T1" fmla="*/ 0 h 234"/>
                  <a:gd name="T2" fmla="*/ 0 w 125"/>
                  <a:gd name="T3" fmla="*/ 36 h 234"/>
                  <a:gd name="T4" fmla="*/ 30 w 125"/>
                  <a:gd name="T5" fmla="*/ 72 h 234"/>
                  <a:gd name="T6" fmla="*/ 30 w 125"/>
                  <a:gd name="T7" fmla="*/ 146 h 234"/>
                  <a:gd name="T8" fmla="*/ 110 w 125"/>
                  <a:gd name="T9" fmla="*/ 234 h 234"/>
                  <a:gd name="T10" fmla="*/ 125 w 125"/>
                  <a:gd name="T11" fmla="*/ 228 h 234"/>
                  <a:gd name="T12" fmla="*/ 68 w 125"/>
                  <a:gd name="T13" fmla="*/ 101 h 234"/>
                  <a:gd name="T14" fmla="*/ 66 w 125"/>
                  <a:gd name="T15" fmla="*/ 61 h 234"/>
                  <a:gd name="T16" fmla="*/ 40 w 125"/>
                  <a:gd name="T17" fmla="*/ 0 h 234"/>
                  <a:gd name="T18" fmla="*/ 40 w 125"/>
                  <a:gd name="T19" fmla="*/ 0 h 23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25"/>
                  <a:gd name="T31" fmla="*/ 0 h 234"/>
                  <a:gd name="T32" fmla="*/ 125 w 125"/>
                  <a:gd name="T33" fmla="*/ 234 h 234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25" h="234">
                    <a:moveTo>
                      <a:pt x="40" y="0"/>
                    </a:moveTo>
                    <a:lnTo>
                      <a:pt x="0" y="36"/>
                    </a:lnTo>
                    <a:lnTo>
                      <a:pt x="30" y="72"/>
                    </a:lnTo>
                    <a:lnTo>
                      <a:pt x="30" y="146"/>
                    </a:lnTo>
                    <a:lnTo>
                      <a:pt x="110" y="234"/>
                    </a:lnTo>
                    <a:lnTo>
                      <a:pt x="125" y="228"/>
                    </a:lnTo>
                    <a:lnTo>
                      <a:pt x="68" y="101"/>
                    </a:lnTo>
                    <a:lnTo>
                      <a:pt x="66" y="61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CC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393" name="Freeform 275"/>
              <p:cNvSpPr>
                <a:spLocks/>
              </p:cNvSpPr>
              <p:nvPr/>
            </p:nvSpPr>
            <p:spPr bwMode="auto">
              <a:xfrm>
                <a:off x="5198" y="3498"/>
                <a:ext cx="81" cy="164"/>
              </a:xfrm>
              <a:custGeom>
                <a:avLst/>
                <a:gdLst>
                  <a:gd name="T0" fmla="*/ 74 w 141"/>
                  <a:gd name="T1" fmla="*/ 0 h 283"/>
                  <a:gd name="T2" fmla="*/ 141 w 141"/>
                  <a:gd name="T3" fmla="*/ 15 h 283"/>
                  <a:gd name="T4" fmla="*/ 124 w 141"/>
                  <a:gd name="T5" fmla="*/ 49 h 283"/>
                  <a:gd name="T6" fmla="*/ 128 w 141"/>
                  <a:gd name="T7" fmla="*/ 72 h 283"/>
                  <a:gd name="T8" fmla="*/ 110 w 141"/>
                  <a:gd name="T9" fmla="*/ 85 h 283"/>
                  <a:gd name="T10" fmla="*/ 90 w 141"/>
                  <a:gd name="T11" fmla="*/ 175 h 283"/>
                  <a:gd name="T12" fmla="*/ 99 w 141"/>
                  <a:gd name="T13" fmla="*/ 192 h 283"/>
                  <a:gd name="T14" fmla="*/ 46 w 141"/>
                  <a:gd name="T15" fmla="*/ 266 h 283"/>
                  <a:gd name="T16" fmla="*/ 2 w 141"/>
                  <a:gd name="T17" fmla="*/ 283 h 283"/>
                  <a:gd name="T18" fmla="*/ 0 w 141"/>
                  <a:gd name="T19" fmla="*/ 256 h 283"/>
                  <a:gd name="T20" fmla="*/ 52 w 141"/>
                  <a:gd name="T21" fmla="*/ 175 h 283"/>
                  <a:gd name="T22" fmla="*/ 46 w 141"/>
                  <a:gd name="T23" fmla="*/ 146 h 283"/>
                  <a:gd name="T24" fmla="*/ 74 w 141"/>
                  <a:gd name="T25" fmla="*/ 0 h 283"/>
                  <a:gd name="T26" fmla="*/ 74 w 141"/>
                  <a:gd name="T27" fmla="*/ 0 h 283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41"/>
                  <a:gd name="T43" fmla="*/ 0 h 283"/>
                  <a:gd name="T44" fmla="*/ 141 w 141"/>
                  <a:gd name="T45" fmla="*/ 283 h 283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41" h="283">
                    <a:moveTo>
                      <a:pt x="74" y="0"/>
                    </a:moveTo>
                    <a:lnTo>
                      <a:pt x="141" y="15"/>
                    </a:lnTo>
                    <a:lnTo>
                      <a:pt x="124" y="49"/>
                    </a:lnTo>
                    <a:lnTo>
                      <a:pt x="128" y="72"/>
                    </a:lnTo>
                    <a:lnTo>
                      <a:pt x="110" y="85"/>
                    </a:lnTo>
                    <a:lnTo>
                      <a:pt x="90" y="175"/>
                    </a:lnTo>
                    <a:lnTo>
                      <a:pt x="99" y="192"/>
                    </a:lnTo>
                    <a:lnTo>
                      <a:pt x="46" y="266"/>
                    </a:lnTo>
                    <a:lnTo>
                      <a:pt x="2" y="283"/>
                    </a:lnTo>
                    <a:lnTo>
                      <a:pt x="0" y="256"/>
                    </a:lnTo>
                    <a:lnTo>
                      <a:pt x="52" y="175"/>
                    </a:lnTo>
                    <a:lnTo>
                      <a:pt x="46" y="146"/>
                    </a:lnTo>
                    <a:lnTo>
                      <a:pt x="74" y="0"/>
                    </a:lnTo>
                    <a:close/>
                  </a:path>
                </a:pathLst>
              </a:custGeom>
              <a:solidFill>
                <a:srgbClr val="BF663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394" name="Freeform 276"/>
              <p:cNvSpPr>
                <a:spLocks/>
              </p:cNvSpPr>
              <p:nvPr/>
            </p:nvSpPr>
            <p:spPr bwMode="auto">
              <a:xfrm>
                <a:off x="5292" y="3541"/>
                <a:ext cx="64" cy="76"/>
              </a:xfrm>
              <a:custGeom>
                <a:avLst/>
                <a:gdLst>
                  <a:gd name="T0" fmla="*/ 0 w 110"/>
                  <a:gd name="T1" fmla="*/ 42 h 131"/>
                  <a:gd name="T2" fmla="*/ 19 w 110"/>
                  <a:gd name="T3" fmla="*/ 11 h 131"/>
                  <a:gd name="T4" fmla="*/ 38 w 110"/>
                  <a:gd name="T5" fmla="*/ 0 h 131"/>
                  <a:gd name="T6" fmla="*/ 45 w 110"/>
                  <a:gd name="T7" fmla="*/ 34 h 131"/>
                  <a:gd name="T8" fmla="*/ 89 w 110"/>
                  <a:gd name="T9" fmla="*/ 34 h 131"/>
                  <a:gd name="T10" fmla="*/ 83 w 110"/>
                  <a:gd name="T11" fmla="*/ 70 h 131"/>
                  <a:gd name="T12" fmla="*/ 110 w 110"/>
                  <a:gd name="T13" fmla="*/ 80 h 131"/>
                  <a:gd name="T14" fmla="*/ 57 w 110"/>
                  <a:gd name="T15" fmla="*/ 131 h 131"/>
                  <a:gd name="T16" fmla="*/ 0 w 110"/>
                  <a:gd name="T17" fmla="*/ 42 h 131"/>
                  <a:gd name="T18" fmla="*/ 0 w 110"/>
                  <a:gd name="T19" fmla="*/ 42 h 13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10"/>
                  <a:gd name="T31" fmla="*/ 0 h 131"/>
                  <a:gd name="T32" fmla="*/ 110 w 110"/>
                  <a:gd name="T33" fmla="*/ 131 h 131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10" h="131">
                    <a:moveTo>
                      <a:pt x="0" y="42"/>
                    </a:moveTo>
                    <a:lnTo>
                      <a:pt x="19" y="11"/>
                    </a:lnTo>
                    <a:lnTo>
                      <a:pt x="38" y="0"/>
                    </a:lnTo>
                    <a:lnTo>
                      <a:pt x="45" y="34"/>
                    </a:lnTo>
                    <a:lnTo>
                      <a:pt x="89" y="34"/>
                    </a:lnTo>
                    <a:lnTo>
                      <a:pt x="83" y="70"/>
                    </a:lnTo>
                    <a:lnTo>
                      <a:pt x="110" y="80"/>
                    </a:lnTo>
                    <a:lnTo>
                      <a:pt x="57" y="131"/>
                    </a:lnTo>
                    <a:lnTo>
                      <a:pt x="0" y="42"/>
                    </a:lnTo>
                    <a:close/>
                  </a:path>
                </a:pathLst>
              </a:custGeom>
              <a:solidFill>
                <a:srgbClr val="BF663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395" name="Freeform 277"/>
              <p:cNvSpPr>
                <a:spLocks/>
              </p:cNvSpPr>
              <p:nvPr/>
            </p:nvSpPr>
            <p:spPr bwMode="auto">
              <a:xfrm>
                <a:off x="5255" y="3361"/>
                <a:ext cx="57" cy="53"/>
              </a:xfrm>
              <a:custGeom>
                <a:avLst/>
                <a:gdLst>
                  <a:gd name="T0" fmla="*/ 0 w 99"/>
                  <a:gd name="T1" fmla="*/ 21 h 93"/>
                  <a:gd name="T2" fmla="*/ 0 w 99"/>
                  <a:gd name="T3" fmla="*/ 19 h 93"/>
                  <a:gd name="T4" fmla="*/ 4 w 99"/>
                  <a:gd name="T5" fmla="*/ 15 h 93"/>
                  <a:gd name="T6" fmla="*/ 10 w 99"/>
                  <a:gd name="T7" fmla="*/ 12 h 93"/>
                  <a:gd name="T8" fmla="*/ 17 w 99"/>
                  <a:gd name="T9" fmla="*/ 8 h 93"/>
                  <a:gd name="T10" fmla="*/ 25 w 99"/>
                  <a:gd name="T11" fmla="*/ 2 h 93"/>
                  <a:gd name="T12" fmla="*/ 34 w 99"/>
                  <a:gd name="T13" fmla="*/ 0 h 93"/>
                  <a:gd name="T14" fmla="*/ 40 w 99"/>
                  <a:gd name="T15" fmla="*/ 0 h 93"/>
                  <a:gd name="T16" fmla="*/ 48 w 99"/>
                  <a:gd name="T17" fmla="*/ 2 h 93"/>
                  <a:gd name="T18" fmla="*/ 53 w 99"/>
                  <a:gd name="T19" fmla="*/ 2 h 93"/>
                  <a:gd name="T20" fmla="*/ 59 w 99"/>
                  <a:gd name="T21" fmla="*/ 6 h 93"/>
                  <a:gd name="T22" fmla="*/ 67 w 99"/>
                  <a:gd name="T23" fmla="*/ 8 h 93"/>
                  <a:gd name="T24" fmla="*/ 72 w 99"/>
                  <a:gd name="T25" fmla="*/ 12 h 93"/>
                  <a:gd name="T26" fmla="*/ 76 w 99"/>
                  <a:gd name="T27" fmla="*/ 15 h 93"/>
                  <a:gd name="T28" fmla="*/ 82 w 99"/>
                  <a:gd name="T29" fmla="*/ 21 h 93"/>
                  <a:gd name="T30" fmla="*/ 87 w 99"/>
                  <a:gd name="T31" fmla="*/ 31 h 93"/>
                  <a:gd name="T32" fmla="*/ 93 w 99"/>
                  <a:gd name="T33" fmla="*/ 40 h 93"/>
                  <a:gd name="T34" fmla="*/ 95 w 99"/>
                  <a:gd name="T35" fmla="*/ 50 h 93"/>
                  <a:gd name="T36" fmla="*/ 97 w 99"/>
                  <a:gd name="T37" fmla="*/ 57 h 93"/>
                  <a:gd name="T38" fmla="*/ 97 w 99"/>
                  <a:gd name="T39" fmla="*/ 63 h 93"/>
                  <a:gd name="T40" fmla="*/ 99 w 99"/>
                  <a:gd name="T41" fmla="*/ 65 h 93"/>
                  <a:gd name="T42" fmla="*/ 87 w 99"/>
                  <a:gd name="T43" fmla="*/ 88 h 93"/>
                  <a:gd name="T44" fmla="*/ 55 w 99"/>
                  <a:gd name="T45" fmla="*/ 93 h 93"/>
                  <a:gd name="T46" fmla="*/ 44 w 99"/>
                  <a:gd name="T47" fmla="*/ 76 h 93"/>
                  <a:gd name="T48" fmla="*/ 49 w 99"/>
                  <a:gd name="T49" fmla="*/ 59 h 93"/>
                  <a:gd name="T50" fmla="*/ 27 w 99"/>
                  <a:gd name="T51" fmla="*/ 57 h 93"/>
                  <a:gd name="T52" fmla="*/ 34 w 99"/>
                  <a:gd name="T53" fmla="*/ 40 h 93"/>
                  <a:gd name="T54" fmla="*/ 4 w 99"/>
                  <a:gd name="T55" fmla="*/ 40 h 93"/>
                  <a:gd name="T56" fmla="*/ 0 w 99"/>
                  <a:gd name="T57" fmla="*/ 21 h 93"/>
                  <a:gd name="T58" fmla="*/ 0 w 99"/>
                  <a:gd name="T59" fmla="*/ 21 h 93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w 99"/>
                  <a:gd name="T91" fmla="*/ 0 h 93"/>
                  <a:gd name="T92" fmla="*/ 99 w 99"/>
                  <a:gd name="T93" fmla="*/ 93 h 93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T90" t="T91" r="T92" b="T93"/>
                <a:pathLst>
                  <a:path w="99" h="93">
                    <a:moveTo>
                      <a:pt x="0" y="21"/>
                    </a:moveTo>
                    <a:lnTo>
                      <a:pt x="0" y="19"/>
                    </a:lnTo>
                    <a:lnTo>
                      <a:pt x="4" y="15"/>
                    </a:lnTo>
                    <a:lnTo>
                      <a:pt x="10" y="12"/>
                    </a:lnTo>
                    <a:lnTo>
                      <a:pt x="17" y="8"/>
                    </a:lnTo>
                    <a:lnTo>
                      <a:pt x="25" y="2"/>
                    </a:lnTo>
                    <a:lnTo>
                      <a:pt x="34" y="0"/>
                    </a:lnTo>
                    <a:lnTo>
                      <a:pt x="40" y="0"/>
                    </a:lnTo>
                    <a:lnTo>
                      <a:pt x="48" y="2"/>
                    </a:lnTo>
                    <a:lnTo>
                      <a:pt x="53" y="2"/>
                    </a:lnTo>
                    <a:lnTo>
                      <a:pt x="59" y="6"/>
                    </a:lnTo>
                    <a:lnTo>
                      <a:pt x="67" y="8"/>
                    </a:lnTo>
                    <a:lnTo>
                      <a:pt x="72" y="12"/>
                    </a:lnTo>
                    <a:lnTo>
                      <a:pt x="76" y="15"/>
                    </a:lnTo>
                    <a:lnTo>
                      <a:pt x="82" y="21"/>
                    </a:lnTo>
                    <a:lnTo>
                      <a:pt x="87" y="31"/>
                    </a:lnTo>
                    <a:lnTo>
                      <a:pt x="93" y="40"/>
                    </a:lnTo>
                    <a:lnTo>
                      <a:pt x="95" y="50"/>
                    </a:lnTo>
                    <a:lnTo>
                      <a:pt x="97" y="57"/>
                    </a:lnTo>
                    <a:lnTo>
                      <a:pt x="97" y="63"/>
                    </a:lnTo>
                    <a:lnTo>
                      <a:pt x="99" y="65"/>
                    </a:lnTo>
                    <a:lnTo>
                      <a:pt x="87" y="88"/>
                    </a:lnTo>
                    <a:lnTo>
                      <a:pt x="55" y="93"/>
                    </a:lnTo>
                    <a:lnTo>
                      <a:pt x="44" y="76"/>
                    </a:lnTo>
                    <a:lnTo>
                      <a:pt x="49" y="59"/>
                    </a:lnTo>
                    <a:lnTo>
                      <a:pt x="27" y="57"/>
                    </a:lnTo>
                    <a:lnTo>
                      <a:pt x="34" y="40"/>
                    </a:lnTo>
                    <a:lnTo>
                      <a:pt x="4" y="40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FA6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396" name="Freeform 278"/>
              <p:cNvSpPr>
                <a:spLocks/>
              </p:cNvSpPr>
              <p:nvPr/>
            </p:nvSpPr>
            <p:spPr bwMode="auto">
              <a:xfrm>
                <a:off x="3965" y="3620"/>
                <a:ext cx="151" cy="144"/>
              </a:xfrm>
              <a:custGeom>
                <a:avLst/>
                <a:gdLst>
                  <a:gd name="T0" fmla="*/ 253 w 262"/>
                  <a:gd name="T1" fmla="*/ 0 h 251"/>
                  <a:gd name="T2" fmla="*/ 262 w 262"/>
                  <a:gd name="T3" fmla="*/ 251 h 251"/>
                  <a:gd name="T4" fmla="*/ 2 w 262"/>
                  <a:gd name="T5" fmla="*/ 245 h 251"/>
                  <a:gd name="T6" fmla="*/ 228 w 262"/>
                  <a:gd name="T7" fmla="*/ 201 h 251"/>
                  <a:gd name="T8" fmla="*/ 0 w 262"/>
                  <a:gd name="T9" fmla="*/ 186 h 251"/>
                  <a:gd name="T10" fmla="*/ 219 w 262"/>
                  <a:gd name="T11" fmla="*/ 142 h 251"/>
                  <a:gd name="T12" fmla="*/ 8 w 262"/>
                  <a:gd name="T13" fmla="*/ 123 h 251"/>
                  <a:gd name="T14" fmla="*/ 219 w 262"/>
                  <a:gd name="T15" fmla="*/ 81 h 251"/>
                  <a:gd name="T16" fmla="*/ 17 w 262"/>
                  <a:gd name="T17" fmla="*/ 45 h 251"/>
                  <a:gd name="T18" fmla="*/ 253 w 262"/>
                  <a:gd name="T19" fmla="*/ 0 h 251"/>
                  <a:gd name="T20" fmla="*/ 253 w 262"/>
                  <a:gd name="T21" fmla="*/ 0 h 25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62"/>
                  <a:gd name="T34" fmla="*/ 0 h 251"/>
                  <a:gd name="T35" fmla="*/ 262 w 262"/>
                  <a:gd name="T36" fmla="*/ 251 h 251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62" h="251">
                    <a:moveTo>
                      <a:pt x="253" y="0"/>
                    </a:moveTo>
                    <a:lnTo>
                      <a:pt x="262" y="251"/>
                    </a:lnTo>
                    <a:lnTo>
                      <a:pt x="2" y="245"/>
                    </a:lnTo>
                    <a:lnTo>
                      <a:pt x="228" y="201"/>
                    </a:lnTo>
                    <a:lnTo>
                      <a:pt x="0" y="186"/>
                    </a:lnTo>
                    <a:lnTo>
                      <a:pt x="219" y="142"/>
                    </a:lnTo>
                    <a:lnTo>
                      <a:pt x="8" y="123"/>
                    </a:lnTo>
                    <a:lnTo>
                      <a:pt x="219" y="81"/>
                    </a:lnTo>
                    <a:lnTo>
                      <a:pt x="17" y="45"/>
                    </a:lnTo>
                    <a:lnTo>
                      <a:pt x="253" y="0"/>
                    </a:lnTo>
                    <a:close/>
                  </a:path>
                </a:pathLst>
              </a:custGeom>
              <a:solidFill>
                <a:srgbClr val="BFC9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397" name="Freeform 279"/>
              <p:cNvSpPr>
                <a:spLocks/>
              </p:cNvSpPr>
              <p:nvPr/>
            </p:nvSpPr>
            <p:spPr bwMode="auto">
              <a:xfrm>
                <a:off x="4694" y="3090"/>
                <a:ext cx="868" cy="319"/>
              </a:xfrm>
              <a:custGeom>
                <a:avLst/>
                <a:gdLst>
                  <a:gd name="T0" fmla="*/ 1509 w 1509"/>
                  <a:gd name="T1" fmla="*/ 72 h 557"/>
                  <a:gd name="T2" fmla="*/ 1399 w 1509"/>
                  <a:gd name="T3" fmla="*/ 80 h 557"/>
                  <a:gd name="T4" fmla="*/ 1285 w 1509"/>
                  <a:gd name="T5" fmla="*/ 118 h 557"/>
                  <a:gd name="T6" fmla="*/ 1161 w 1509"/>
                  <a:gd name="T7" fmla="*/ 129 h 557"/>
                  <a:gd name="T8" fmla="*/ 1042 w 1509"/>
                  <a:gd name="T9" fmla="*/ 141 h 557"/>
                  <a:gd name="T10" fmla="*/ 966 w 1509"/>
                  <a:gd name="T11" fmla="*/ 152 h 557"/>
                  <a:gd name="T12" fmla="*/ 869 w 1509"/>
                  <a:gd name="T13" fmla="*/ 169 h 557"/>
                  <a:gd name="T14" fmla="*/ 789 w 1509"/>
                  <a:gd name="T15" fmla="*/ 196 h 557"/>
                  <a:gd name="T16" fmla="*/ 713 w 1509"/>
                  <a:gd name="T17" fmla="*/ 213 h 557"/>
                  <a:gd name="T18" fmla="*/ 635 w 1509"/>
                  <a:gd name="T19" fmla="*/ 213 h 557"/>
                  <a:gd name="T20" fmla="*/ 580 w 1509"/>
                  <a:gd name="T21" fmla="*/ 241 h 557"/>
                  <a:gd name="T22" fmla="*/ 540 w 1509"/>
                  <a:gd name="T23" fmla="*/ 258 h 557"/>
                  <a:gd name="T24" fmla="*/ 456 w 1509"/>
                  <a:gd name="T25" fmla="*/ 277 h 557"/>
                  <a:gd name="T26" fmla="*/ 397 w 1509"/>
                  <a:gd name="T27" fmla="*/ 285 h 557"/>
                  <a:gd name="T28" fmla="*/ 327 w 1509"/>
                  <a:gd name="T29" fmla="*/ 294 h 557"/>
                  <a:gd name="T30" fmla="*/ 266 w 1509"/>
                  <a:gd name="T31" fmla="*/ 310 h 557"/>
                  <a:gd name="T32" fmla="*/ 220 w 1509"/>
                  <a:gd name="T33" fmla="*/ 340 h 557"/>
                  <a:gd name="T34" fmla="*/ 150 w 1509"/>
                  <a:gd name="T35" fmla="*/ 357 h 557"/>
                  <a:gd name="T36" fmla="*/ 51 w 1509"/>
                  <a:gd name="T37" fmla="*/ 429 h 557"/>
                  <a:gd name="T38" fmla="*/ 120 w 1509"/>
                  <a:gd name="T39" fmla="*/ 557 h 557"/>
                  <a:gd name="T40" fmla="*/ 604 w 1509"/>
                  <a:gd name="T41" fmla="*/ 393 h 557"/>
                  <a:gd name="T42" fmla="*/ 602 w 1509"/>
                  <a:gd name="T43" fmla="*/ 388 h 557"/>
                  <a:gd name="T44" fmla="*/ 597 w 1509"/>
                  <a:gd name="T45" fmla="*/ 378 h 557"/>
                  <a:gd name="T46" fmla="*/ 593 w 1509"/>
                  <a:gd name="T47" fmla="*/ 361 h 557"/>
                  <a:gd name="T48" fmla="*/ 589 w 1509"/>
                  <a:gd name="T49" fmla="*/ 342 h 557"/>
                  <a:gd name="T50" fmla="*/ 589 w 1509"/>
                  <a:gd name="T51" fmla="*/ 321 h 557"/>
                  <a:gd name="T52" fmla="*/ 597 w 1509"/>
                  <a:gd name="T53" fmla="*/ 300 h 557"/>
                  <a:gd name="T54" fmla="*/ 610 w 1509"/>
                  <a:gd name="T55" fmla="*/ 281 h 557"/>
                  <a:gd name="T56" fmla="*/ 635 w 1509"/>
                  <a:gd name="T57" fmla="*/ 266 h 557"/>
                  <a:gd name="T58" fmla="*/ 661 w 1509"/>
                  <a:gd name="T59" fmla="*/ 256 h 557"/>
                  <a:gd name="T60" fmla="*/ 686 w 1509"/>
                  <a:gd name="T61" fmla="*/ 253 h 557"/>
                  <a:gd name="T62" fmla="*/ 705 w 1509"/>
                  <a:gd name="T63" fmla="*/ 253 h 557"/>
                  <a:gd name="T64" fmla="*/ 724 w 1509"/>
                  <a:gd name="T65" fmla="*/ 256 h 557"/>
                  <a:gd name="T66" fmla="*/ 736 w 1509"/>
                  <a:gd name="T67" fmla="*/ 260 h 557"/>
                  <a:gd name="T68" fmla="*/ 745 w 1509"/>
                  <a:gd name="T69" fmla="*/ 264 h 557"/>
                  <a:gd name="T70" fmla="*/ 753 w 1509"/>
                  <a:gd name="T71" fmla="*/ 270 h 557"/>
                  <a:gd name="T72" fmla="*/ 758 w 1509"/>
                  <a:gd name="T73" fmla="*/ 409 h 557"/>
                  <a:gd name="T74" fmla="*/ 888 w 1509"/>
                  <a:gd name="T75" fmla="*/ 407 h 557"/>
                  <a:gd name="T76" fmla="*/ 888 w 1509"/>
                  <a:gd name="T77" fmla="*/ 397 h 557"/>
                  <a:gd name="T78" fmla="*/ 889 w 1509"/>
                  <a:gd name="T79" fmla="*/ 382 h 557"/>
                  <a:gd name="T80" fmla="*/ 897 w 1509"/>
                  <a:gd name="T81" fmla="*/ 365 h 557"/>
                  <a:gd name="T82" fmla="*/ 910 w 1509"/>
                  <a:gd name="T83" fmla="*/ 344 h 557"/>
                  <a:gd name="T84" fmla="*/ 931 w 1509"/>
                  <a:gd name="T85" fmla="*/ 321 h 557"/>
                  <a:gd name="T86" fmla="*/ 964 w 1509"/>
                  <a:gd name="T87" fmla="*/ 300 h 557"/>
                  <a:gd name="T88" fmla="*/ 1004 w 1509"/>
                  <a:gd name="T89" fmla="*/ 283 h 557"/>
                  <a:gd name="T90" fmla="*/ 1057 w 1509"/>
                  <a:gd name="T91" fmla="*/ 270 h 557"/>
                  <a:gd name="T92" fmla="*/ 1104 w 1509"/>
                  <a:gd name="T93" fmla="*/ 260 h 557"/>
                  <a:gd name="T94" fmla="*/ 1146 w 1509"/>
                  <a:gd name="T95" fmla="*/ 255 h 557"/>
                  <a:gd name="T96" fmla="*/ 1180 w 1509"/>
                  <a:gd name="T97" fmla="*/ 253 h 557"/>
                  <a:gd name="T98" fmla="*/ 1211 w 1509"/>
                  <a:gd name="T99" fmla="*/ 253 h 557"/>
                  <a:gd name="T100" fmla="*/ 1234 w 1509"/>
                  <a:gd name="T101" fmla="*/ 258 h 557"/>
                  <a:gd name="T102" fmla="*/ 1254 w 1509"/>
                  <a:gd name="T103" fmla="*/ 264 h 557"/>
                  <a:gd name="T104" fmla="*/ 1272 w 1509"/>
                  <a:gd name="T105" fmla="*/ 274 h 557"/>
                  <a:gd name="T106" fmla="*/ 1287 w 1509"/>
                  <a:gd name="T107" fmla="*/ 285 h 557"/>
                  <a:gd name="T108" fmla="*/ 1300 w 1509"/>
                  <a:gd name="T109" fmla="*/ 300 h 557"/>
                  <a:gd name="T110" fmla="*/ 1311 w 1509"/>
                  <a:gd name="T111" fmla="*/ 315 h 557"/>
                  <a:gd name="T112" fmla="*/ 1323 w 1509"/>
                  <a:gd name="T113" fmla="*/ 331 h 557"/>
                  <a:gd name="T114" fmla="*/ 1332 w 1509"/>
                  <a:gd name="T115" fmla="*/ 346 h 557"/>
                  <a:gd name="T116" fmla="*/ 1340 w 1509"/>
                  <a:gd name="T117" fmla="*/ 359 h 557"/>
                  <a:gd name="T118" fmla="*/ 1348 w 1509"/>
                  <a:gd name="T119" fmla="*/ 372 h 557"/>
                  <a:gd name="T120" fmla="*/ 1505 w 1509"/>
                  <a:gd name="T121" fmla="*/ 371 h 557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1509"/>
                  <a:gd name="T184" fmla="*/ 0 h 557"/>
                  <a:gd name="T185" fmla="*/ 1509 w 1509"/>
                  <a:gd name="T186" fmla="*/ 557 h 557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1509" h="557">
                    <a:moveTo>
                      <a:pt x="1505" y="371"/>
                    </a:moveTo>
                    <a:lnTo>
                      <a:pt x="1509" y="72"/>
                    </a:lnTo>
                    <a:lnTo>
                      <a:pt x="1344" y="0"/>
                    </a:lnTo>
                    <a:lnTo>
                      <a:pt x="1399" y="80"/>
                    </a:lnTo>
                    <a:lnTo>
                      <a:pt x="1224" y="13"/>
                    </a:lnTo>
                    <a:lnTo>
                      <a:pt x="1285" y="118"/>
                    </a:lnTo>
                    <a:lnTo>
                      <a:pt x="1093" y="44"/>
                    </a:lnTo>
                    <a:lnTo>
                      <a:pt x="1161" y="129"/>
                    </a:lnTo>
                    <a:lnTo>
                      <a:pt x="992" y="72"/>
                    </a:lnTo>
                    <a:lnTo>
                      <a:pt x="1042" y="141"/>
                    </a:lnTo>
                    <a:lnTo>
                      <a:pt x="891" y="80"/>
                    </a:lnTo>
                    <a:lnTo>
                      <a:pt x="966" y="152"/>
                    </a:lnTo>
                    <a:lnTo>
                      <a:pt x="817" y="110"/>
                    </a:lnTo>
                    <a:lnTo>
                      <a:pt x="869" y="169"/>
                    </a:lnTo>
                    <a:lnTo>
                      <a:pt x="728" y="129"/>
                    </a:lnTo>
                    <a:lnTo>
                      <a:pt x="789" y="196"/>
                    </a:lnTo>
                    <a:lnTo>
                      <a:pt x="673" y="160"/>
                    </a:lnTo>
                    <a:lnTo>
                      <a:pt x="713" y="213"/>
                    </a:lnTo>
                    <a:lnTo>
                      <a:pt x="625" y="179"/>
                    </a:lnTo>
                    <a:lnTo>
                      <a:pt x="635" y="213"/>
                    </a:lnTo>
                    <a:lnTo>
                      <a:pt x="542" y="190"/>
                    </a:lnTo>
                    <a:lnTo>
                      <a:pt x="580" y="241"/>
                    </a:lnTo>
                    <a:lnTo>
                      <a:pt x="494" y="203"/>
                    </a:lnTo>
                    <a:lnTo>
                      <a:pt x="540" y="258"/>
                    </a:lnTo>
                    <a:lnTo>
                      <a:pt x="426" y="226"/>
                    </a:lnTo>
                    <a:lnTo>
                      <a:pt x="456" y="277"/>
                    </a:lnTo>
                    <a:lnTo>
                      <a:pt x="353" y="247"/>
                    </a:lnTo>
                    <a:lnTo>
                      <a:pt x="397" y="285"/>
                    </a:lnTo>
                    <a:lnTo>
                      <a:pt x="300" y="249"/>
                    </a:lnTo>
                    <a:lnTo>
                      <a:pt x="327" y="294"/>
                    </a:lnTo>
                    <a:lnTo>
                      <a:pt x="236" y="264"/>
                    </a:lnTo>
                    <a:lnTo>
                      <a:pt x="266" y="310"/>
                    </a:lnTo>
                    <a:lnTo>
                      <a:pt x="171" y="275"/>
                    </a:lnTo>
                    <a:lnTo>
                      <a:pt x="220" y="340"/>
                    </a:lnTo>
                    <a:lnTo>
                      <a:pt x="110" y="300"/>
                    </a:lnTo>
                    <a:lnTo>
                      <a:pt x="150" y="357"/>
                    </a:lnTo>
                    <a:lnTo>
                      <a:pt x="42" y="331"/>
                    </a:lnTo>
                    <a:lnTo>
                      <a:pt x="51" y="429"/>
                    </a:lnTo>
                    <a:lnTo>
                      <a:pt x="0" y="536"/>
                    </a:lnTo>
                    <a:lnTo>
                      <a:pt x="120" y="557"/>
                    </a:lnTo>
                    <a:lnTo>
                      <a:pt x="509" y="448"/>
                    </a:lnTo>
                    <a:lnTo>
                      <a:pt x="604" y="393"/>
                    </a:lnTo>
                    <a:lnTo>
                      <a:pt x="602" y="391"/>
                    </a:lnTo>
                    <a:lnTo>
                      <a:pt x="602" y="388"/>
                    </a:lnTo>
                    <a:lnTo>
                      <a:pt x="599" y="382"/>
                    </a:lnTo>
                    <a:lnTo>
                      <a:pt x="597" y="378"/>
                    </a:lnTo>
                    <a:lnTo>
                      <a:pt x="595" y="371"/>
                    </a:lnTo>
                    <a:lnTo>
                      <a:pt x="593" y="361"/>
                    </a:lnTo>
                    <a:lnTo>
                      <a:pt x="589" y="352"/>
                    </a:lnTo>
                    <a:lnTo>
                      <a:pt x="589" y="342"/>
                    </a:lnTo>
                    <a:lnTo>
                      <a:pt x="587" y="331"/>
                    </a:lnTo>
                    <a:lnTo>
                      <a:pt x="589" y="321"/>
                    </a:lnTo>
                    <a:lnTo>
                      <a:pt x="591" y="310"/>
                    </a:lnTo>
                    <a:lnTo>
                      <a:pt x="597" y="300"/>
                    </a:lnTo>
                    <a:lnTo>
                      <a:pt x="601" y="289"/>
                    </a:lnTo>
                    <a:lnTo>
                      <a:pt x="610" y="281"/>
                    </a:lnTo>
                    <a:lnTo>
                      <a:pt x="621" y="274"/>
                    </a:lnTo>
                    <a:lnTo>
                      <a:pt x="635" y="266"/>
                    </a:lnTo>
                    <a:lnTo>
                      <a:pt x="648" y="260"/>
                    </a:lnTo>
                    <a:lnTo>
                      <a:pt x="661" y="256"/>
                    </a:lnTo>
                    <a:lnTo>
                      <a:pt x="675" y="253"/>
                    </a:lnTo>
                    <a:lnTo>
                      <a:pt x="686" y="253"/>
                    </a:lnTo>
                    <a:lnTo>
                      <a:pt x="696" y="251"/>
                    </a:lnTo>
                    <a:lnTo>
                      <a:pt x="705" y="253"/>
                    </a:lnTo>
                    <a:lnTo>
                      <a:pt x="715" y="253"/>
                    </a:lnTo>
                    <a:lnTo>
                      <a:pt x="724" y="256"/>
                    </a:lnTo>
                    <a:lnTo>
                      <a:pt x="730" y="256"/>
                    </a:lnTo>
                    <a:lnTo>
                      <a:pt x="736" y="260"/>
                    </a:lnTo>
                    <a:lnTo>
                      <a:pt x="739" y="262"/>
                    </a:lnTo>
                    <a:lnTo>
                      <a:pt x="745" y="264"/>
                    </a:lnTo>
                    <a:lnTo>
                      <a:pt x="749" y="268"/>
                    </a:lnTo>
                    <a:lnTo>
                      <a:pt x="753" y="270"/>
                    </a:lnTo>
                    <a:lnTo>
                      <a:pt x="787" y="329"/>
                    </a:lnTo>
                    <a:lnTo>
                      <a:pt x="758" y="409"/>
                    </a:lnTo>
                    <a:lnTo>
                      <a:pt x="889" y="409"/>
                    </a:lnTo>
                    <a:lnTo>
                      <a:pt x="888" y="407"/>
                    </a:lnTo>
                    <a:lnTo>
                      <a:pt x="888" y="403"/>
                    </a:lnTo>
                    <a:lnTo>
                      <a:pt x="888" y="397"/>
                    </a:lnTo>
                    <a:lnTo>
                      <a:pt x="889" y="391"/>
                    </a:lnTo>
                    <a:lnTo>
                      <a:pt x="889" y="382"/>
                    </a:lnTo>
                    <a:lnTo>
                      <a:pt x="893" y="374"/>
                    </a:lnTo>
                    <a:lnTo>
                      <a:pt x="897" y="365"/>
                    </a:lnTo>
                    <a:lnTo>
                      <a:pt x="905" y="353"/>
                    </a:lnTo>
                    <a:lnTo>
                      <a:pt x="910" y="344"/>
                    </a:lnTo>
                    <a:lnTo>
                      <a:pt x="920" y="333"/>
                    </a:lnTo>
                    <a:lnTo>
                      <a:pt x="931" y="321"/>
                    </a:lnTo>
                    <a:lnTo>
                      <a:pt x="947" y="310"/>
                    </a:lnTo>
                    <a:lnTo>
                      <a:pt x="964" y="300"/>
                    </a:lnTo>
                    <a:lnTo>
                      <a:pt x="983" y="291"/>
                    </a:lnTo>
                    <a:lnTo>
                      <a:pt x="1004" y="283"/>
                    </a:lnTo>
                    <a:lnTo>
                      <a:pt x="1032" y="277"/>
                    </a:lnTo>
                    <a:lnTo>
                      <a:pt x="1057" y="270"/>
                    </a:lnTo>
                    <a:lnTo>
                      <a:pt x="1083" y="264"/>
                    </a:lnTo>
                    <a:lnTo>
                      <a:pt x="1104" y="260"/>
                    </a:lnTo>
                    <a:lnTo>
                      <a:pt x="1127" y="258"/>
                    </a:lnTo>
                    <a:lnTo>
                      <a:pt x="1146" y="255"/>
                    </a:lnTo>
                    <a:lnTo>
                      <a:pt x="1165" y="253"/>
                    </a:lnTo>
                    <a:lnTo>
                      <a:pt x="1180" y="253"/>
                    </a:lnTo>
                    <a:lnTo>
                      <a:pt x="1197" y="253"/>
                    </a:lnTo>
                    <a:lnTo>
                      <a:pt x="1211" y="253"/>
                    </a:lnTo>
                    <a:lnTo>
                      <a:pt x="1222" y="256"/>
                    </a:lnTo>
                    <a:lnTo>
                      <a:pt x="1234" y="258"/>
                    </a:lnTo>
                    <a:lnTo>
                      <a:pt x="1247" y="260"/>
                    </a:lnTo>
                    <a:lnTo>
                      <a:pt x="1254" y="264"/>
                    </a:lnTo>
                    <a:lnTo>
                      <a:pt x="1264" y="270"/>
                    </a:lnTo>
                    <a:lnTo>
                      <a:pt x="1272" y="274"/>
                    </a:lnTo>
                    <a:lnTo>
                      <a:pt x="1281" y="279"/>
                    </a:lnTo>
                    <a:lnTo>
                      <a:pt x="1287" y="285"/>
                    </a:lnTo>
                    <a:lnTo>
                      <a:pt x="1294" y="293"/>
                    </a:lnTo>
                    <a:lnTo>
                      <a:pt x="1300" y="300"/>
                    </a:lnTo>
                    <a:lnTo>
                      <a:pt x="1308" y="308"/>
                    </a:lnTo>
                    <a:lnTo>
                      <a:pt x="1311" y="315"/>
                    </a:lnTo>
                    <a:lnTo>
                      <a:pt x="1317" y="323"/>
                    </a:lnTo>
                    <a:lnTo>
                      <a:pt x="1323" y="331"/>
                    </a:lnTo>
                    <a:lnTo>
                      <a:pt x="1329" y="338"/>
                    </a:lnTo>
                    <a:lnTo>
                      <a:pt x="1332" y="346"/>
                    </a:lnTo>
                    <a:lnTo>
                      <a:pt x="1338" y="353"/>
                    </a:lnTo>
                    <a:lnTo>
                      <a:pt x="1340" y="359"/>
                    </a:lnTo>
                    <a:lnTo>
                      <a:pt x="1344" y="365"/>
                    </a:lnTo>
                    <a:lnTo>
                      <a:pt x="1348" y="372"/>
                    </a:lnTo>
                    <a:lnTo>
                      <a:pt x="1349" y="376"/>
                    </a:lnTo>
                    <a:lnTo>
                      <a:pt x="1505" y="371"/>
                    </a:lnTo>
                    <a:close/>
                  </a:path>
                </a:pathLst>
              </a:custGeom>
              <a:solidFill>
                <a:srgbClr val="CCCCC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398" name="Freeform 280"/>
              <p:cNvSpPr>
                <a:spLocks/>
              </p:cNvSpPr>
              <p:nvPr/>
            </p:nvSpPr>
            <p:spPr bwMode="auto">
              <a:xfrm>
                <a:off x="4724" y="3319"/>
                <a:ext cx="284" cy="137"/>
              </a:xfrm>
              <a:custGeom>
                <a:avLst/>
                <a:gdLst>
                  <a:gd name="T0" fmla="*/ 356 w 494"/>
                  <a:gd name="T1" fmla="*/ 240 h 240"/>
                  <a:gd name="T2" fmla="*/ 445 w 494"/>
                  <a:gd name="T3" fmla="*/ 53 h 240"/>
                  <a:gd name="T4" fmla="*/ 494 w 494"/>
                  <a:gd name="T5" fmla="*/ 25 h 240"/>
                  <a:gd name="T6" fmla="*/ 420 w 494"/>
                  <a:gd name="T7" fmla="*/ 0 h 240"/>
                  <a:gd name="T8" fmla="*/ 441 w 494"/>
                  <a:gd name="T9" fmla="*/ 40 h 240"/>
                  <a:gd name="T10" fmla="*/ 339 w 494"/>
                  <a:gd name="T11" fmla="*/ 6 h 240"/>
                  <a:gd name="T12" fmla="*/ 382 w 494"/>
                  <a:gd name="T13" fmla="*/ 61 h 240"/>
                  <a:gd name="T14" fmla="*/ 282 w 494"/>
                  <a:gd name="T15" fmla="*/ 34 h 240"/>
                  <a:gd name="T16" fmla="*/ 327 w 494"/>
                  <a:gd name="T17" fmla="*/ 84 h 240"/>
                  <a:gd name="T18" fmla="*/ 215 w 494"/>
                  <a:gd name="T19" fmla="*/ 57 h 240"/>
                  <a:gd name="T20" fmla="*/ 251 w 494"/>
                  <a:gd name="T21" fmla="*/ 99 h 240"/>
                  <a:gd name="T22" fmla="*/ 131 w 494"/>
                  <a:gd name="T23" fmla="*/ 68 h 240"/>
                  <a:gd name="T24" fmla="*/ 164 w 494"/>
                  <a:gd name="T25" fmla="*/ 124 h 240"/>
                  <a:gd name="T26" fmla="*/ 53 w 494"/>
                  <a:gd name="T27" fmla="*/ 101 h 240"/>
                  <a:gd name="T28" fmla="*/ 93 w 494"/>
                  <a:gd name="T29" fmla="*/ 143 h 240"/>
                  <a:gd name="T30" fmla="*/ 0 w 494"/>
                  <a:gd name="T31" fmla="*/ 143 h 240"/>
                  <a:gd name="T32" fmla="*/ 356 w 494"/>
                  <a:gd name="T33" fmla="*/ 240 h 240"/>
                  <a:gd name="T34" fmla="*/ 356 w 494"/>
                  <a:gd name="T35" fmla="*/ 240 h 240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494"/>
                  <a:gd name="T55" fmla="*/ 0 h 240"/>
                  <a:gd name="T56" fmla="*/ 494 w 494"/>
                  <a:gd name="T57" fmla="*/ 240 h 240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494" h="240">
                    <a:moveTo>
                      <a:pt x="356" y="240"/>
                    </a:moveTo>
                    <a:lnTo>
                      <a:pt x="445" y="53"/>
                    </a:lnTo>
                    <a:lnTo>
                      <a:pt x="494" y="25"/>
                    </a:lnTo>
                    <a:lnTo>
                      <a:pt x="420" y="0"/>
                    </a:lnTo>
                    <a:lnTo>
                      <a:pt x="441" y="40"/>
                    </a:lnTo>
                    <a:lnTo>
                      <a:pt x="339" y="6"/>
                    </a:lnTo>
                    <a:lnTo>
                      <a:pt x="382" y="61"/>
                    </a:lnTo>
                    <a:lnTo>
                      <a:pt x="282" y="34"/>
                    </a:lnTo>
                    <a:lnTo>
                      <a:pt x="327" y="84"/>
                    </a:lnTo>
                    <a:lnTo>
                      <a:pt x="215" y="57"/>
                    </a:lnTo>
                    <a:lnTo>
                      <a:pt x="251" y="99"/>
                    </a:lnTo>
                    <a:lnTo>
                      <a:pt x="131" y="68"/>
                    </a:lnTo>
                    <a:lnTo>
                      <a:pt x="164" y="124"/>
                    </a:lnTo>
                    <a:lnTo>
                      <a:pt x="53" y="101"/>
                    </a:lnTo>
                    <a:lnTo>
                      <a:pt x="93" y="143"/>
                    </a:lnTo>
                    <a:lnTo>
                      <a:pt x="0" y="143"/>
                    </a:lnTo>
                    <a:lnTo>
                      <a:pt x="356" y="240"/>
                    </a:lnTo>
                    <a:close/>
                  </a:path>
                </a:pathLst>
              </a:custGeom>
              <a:solidFill>
                <a:srgbClr val="B3B3B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399" name="Freeform 281"/>
              <p:cNvSpPr>
                <a:spLocks/>
              </p:cNvSpPr>
              <p:nvPr/>
            </p:nvSpPr>
            <p:spPr bwMode="auto">
              <a:xfrm>
                <a:off x="5115" y="3299"/>
                <a:ext cx="92" cy="180"/>
              </a:xfrm>
              <a:custGeom>
                <a:avLst/>
                <a:gdLst>
                  <a:gd name="T0" fmla="*/ 57 w 159"/>
                  <a:gd name="T1" fmla="*/ 283 h 313"/>
                  <a:gd name="T2" fmla="*/ 159 w 159"/>
                  <a:gd name="T3" fmla="*/ 313 h 313"/>
                  <a:gd name="T4" fmla="*/ 157 w 159"/>
                  <a:gd name="T5" fmla="*/ 87 h 313"/>
                  <a:gd name="T6" fmla="*/ 157 w 159"/>
                  <a:gd name="T7" fmla="*/ 30 h 313"/>
                  <a:gd name="T8" fmla="*/ 78 w 159"/>
                  <a:gd name="T9" fmla="*/ 0 h 313"/>
                  <a:gd name="T10" fmla="*/ 121 w 159"/>
                  <a:gd name="T11" fmla="*/ 44 h 313"/>
                  <a:gd name="T12" fmla="*/ 34 w 159"/>
                  <a:gd name="T13" fmla="*/ 17 h 313"/>
                  <a:gd name="T14" fmla="*/ 0 w 159"/>
                  <a:gd name="T15" fmla="*/ 76 h 313"/>
                  <a:gd name="T16" fmla="*/ 28 w 159"/>
                  <a:gd name="T17" fmla="*/ 131 h 313"/>
                  <a:gd name="T18" fmla="*/ 57 w 159"/>
                  <a:gd name="T19" fmla="*/ 283 h 313"/>
                  <a:gd name="T20" fmla="*/ 57 w 159"/>
                  <a:gd name="T21" fmla="*/ 283 h 313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59"/>
                  <a:gd name="T34" fmla="*/ 0 h 313"/>
                  <a:gd name="T35" fmla="*/ 159 w 159"/>
                  <a:gd name="T36" fmla="*/ 313 h 313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59" h="313">
                    <a:moveTo>
                      <a:pt x="57" y="283"/>
                    </a:moveTo>
                    <a:lnTo>
                      <a:pt x="159" y="313"/>
                    </a:lnTo>
                    <a:lnTo>
                      <a:pt x="157" y="87"/>
                    </a:lnTo>
                    <a:lnTo>
                      <a:pt x="157" y="30"/>
                    </a:lnTo>
                    <a:lnTo>
                      <a:pt x="78" y="0"/>
                    </a:lnTo>
                    <a:lnTo>
                      <a:pt x="121" y="44"/>
                    </a:lnTo>
                    <a:lnTo>
                      <a:pt x="34" y="17"/>
                    </a:lnTo>
                    <a:lnTo>
                      <a:pt x="0" y="76"/>
                    </a:lnTo>
                    <a:lnTo>
                      <a:pt x="28" y="131"/>
                    </a:lnTo>
                    <a:lnTo>
                      <a:pt x="57" y="283"/>
                    </a:lnTo>
                    <a:close/>
                  </a:path>
                </a:pathLst>
              </a:custGeom>
              <a:solidFill>
                <a:srgbClr val="B3B3B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400" name="Freeform 282"/>
              <p:cNvSpPr>
                <a:spLocks/>
              </p:cNvSpPr>
              <p:nvPr/>
            </p:nvSpPr>
            <p:spPr bwMode="auto">
              <a:xfrm>
                <a:off x="5450" y="3233"/>
                <a:ext cx="112" cy="372"/>
              </a:xfrm>
              <a:custGeom>
                <a:avLst/>
                <a:gdLst>
                  <a:gd name="T0" fmla="*/ 194 w 194"/>
                  <a:gd name="T1" fmla="*/ 608 h 648"/>
                  <a:gd name="T2" fmla="*/ 194 w 194"/>
                  <a:gd name="T3" fmla="*/ 59 h 648"/>
                  <a:gd name="T4" fmla="*/ 84 w 194"/>
                  <a:gd name="T5" fmla="*/ 0 h 648"/>
                  <a:gd name="T6" fmla="*/ 130 w 194"/>
                  <a:gd name="T7" fmla="*/ 87 h 648"/>
                  <a:gd name="T8" fmla="*/ 27 w 194"/>
                  <a:gd name="T9" fmla="*/ 32 h 648"/>
                  <a:gd name="T10" fmla="*/ 57 w 194"/>
                  <a:gd name="T11" fmla="*/ 89 h 648"/>
                  <a:gd name="T12" fmla="*/ 0 w 194"/>
                  <a:gd name="T13" fmla="*/ 70 h 648"/>
                  <a:gd name="T14" fmla="*/ 34 w 194"/>
                  <a:gd name="T15" fmla="*/ 146 h 648"/>
                  <a:gd name="T16" fmla="*/ 71 w 194"/>
                  <a:gd name="T17" fmla="*/ 648 h 648"/>
                  <a:gd name="T18" fmla="*/ 194 w 194"/>
                  <a:gd name="T19" fmla="*/ 608 h 648"/>
                  <a:gd name="T20" fmla="*/ 194 w 194"/>
                  <a:gd name="T21" fmla="*/ 608 h 648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94"/>
                  <a:gd name="T34" fmla="*/ 0 h 648"/>
                  <a:gd name="T35" fmla="*/ 194 w 194"/>
                  <a:gd name="T36" fmla="*/ 648 h 648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94" h="648">
                    <a:moveTo>
                      <a:pt x="194" y="608"/>
                    </a:moveTo>
                    <a:lnTo>
                      <a:pt x="194" y="59"/>
                    </a:lnTo>
                    <a:lnTo>
                      <a:pt x="84" y="0"/>
                    </a:lnTo>
                    <a:lnTo>
                      <a:pt x="130" y="87"/>
                    </a:lnTo>
                    <a:lnTo>
                      <a:pt x="27" y="32"/>
                    </a:lnTo>
                    <a:lnTo>
                      <a:pt x="57" y="89"/>
                    </a:lnTo>
                    <a:lnTo>
                      <a:pt x="0" y="70"/>
                    </a:lnTo>
                    <a:lnTo>
                      <a:pt x="34" y="146"/>
                    </a:lnTo>
                    <a:lnTo>
                      <a:pt x="71" y="648"/>
                    </a:lnTo>
                    <a:lnTo>
                      <a:pt x="194" y="608"/>
                    </a:lnTo>
                    <a:close/>
                  </a:path>
                </a:pathLst>
              </a:custGeom>
              <a:solidFill>
                <a:srgbClr val="B3B3B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401" name="Freeform 283"/>
              <p:cNvSpPr>
                <a:spLocks/>
              </p:cNvSpPr>
              <p:nvPr/>
            </p:nvSpPr>
            <p:spPr bwMode="auto">
              <a:xfrm>
                <a:off x="5490" y="3549"/>
                <a:ext cx="74" cy="192"/>
              </a:xfrm>
              <a:custGeom>
                <a:avLst/>
                <a:gdLst>
                  <a:gd name="T0" fmla="*/ 127 w 127"/>
                  <a:gd name="T1" fmla="*/ 331 h 335"/>
                  <a:gd name="T2" fmla="*/ 125 w 127"/>
                  <a:gd name="T3" fmla="*/ 50 h 335"/>
                  <a:gd name="T4" fmla="*/ 51 w 127"/>
                  <a:gd name="T5" fmla="*/ 0 h 335"/>
                  <a:gd name="T6" fmla="*/ 72 w 127"/>
                  <a:gd name="T7" fmla="*/ 57 h 335"/>
                  <a:gd name="T8" fmla="*/ 15 w 127"/>
                  <a:gd name="T9" fmla="*/ 29 h 335"/>
                  <a:gd name="T10" fmla="*/ 30 w 127"/>
                  <a:gd name="T11" fmla="*/ 67 h 335"/>
                  <a:gd name="T12" fmla="*/ 0 w 127"/>
                  <a:gd name="T13" fmla="*/ 65 h 335"/>
                  <a:gd name="T14" fmla="*/ 0 w 127"/>
                  <a:gd name="T15" fmla="*/ 204 h 335"/>
                  <a:gd name="T16" fmla="*/ 72 w 127"/>
                  <a:gd name="T17" fmla="*/ 335 h 335"/>
                  <a:gd name="T18" fmla="*/ 127 w 127"/>
                  <a:gd name="T19" fmla="*/ 331 h 335"/>
                  <a:gd name="T20" fmla="*/ 127 w 127"/>
                  <a:gd name="T21" fmla="*/ 331 h 335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27"/>
                  <a:gd name="T34" fmla="*/ 0 h 335"/>
                  <a:gd name="T35" fmla="*/ 127 w 127"/>
                  <a:gd name="T36" fmla="*/ 335 h 335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27" h="335">
                    <a:moveTo>
                      <a:pt x="127" y="331"/>
                    </a:moveTo>
                    <a:lnTo>
                      <a:pt x="125" y="50"/>
                    </a:lnTo>
                    <a:lnTo>
                      <a:pt x="51" y="0"/>
                    </a:lnTo>
                    <a:lnTo>
                      <a:pt x="72" y="57"/>
                    </a:lnTo>
                    <a:lnTo>
                      <a:pt x="15" y="29"/>
                    </a:lnTo>
                    <a:lnTo>
                      <a:pt x="30" y="67"/>
                    </a:lnTo>
                    <a:lnTo>
                      <a:pt x="0" y="65"/>
                    </a:lnTo>
                    <a:lnTo>
                      <a:pt x="0" y="204"/>
                    </a:lnTo>
                    <a:lnTo>
                      <a:pt x="72" y="335"/>
                    </a:lnTo>
                    <a:lnTo>
                      <a:pt x="127" y="331"/>
                    </a:lnTo>
                    <a:close/>
                  </a:path>
                </a:pathLst>
              </a:custGeom>
              <a:solidFill>
                <a:srgbClr val="99999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402" name="Freeform 284"/>
              <p:cNvSpPr>
                <a:spLocks/>
              </p:cNvSpPr>
              <p:nvPr/>
            </p:nvSpPr>
            <p:spPr bwMode="auto">
              <a:xfrm>
                <a:off x="5080" y="3256"/>
                <a:ext cx="42" cy="69"/>
              </a:xfrm>
              <a:custGeom>
                <a:avLst/>
                <a:gdLst>
                  <a:gd name="T0" fmla="*/ 0 w 72"/>
                  <a:gd name="T1" fmla="*/ 5 h 119"/>
                  <a:gd name="T2" fmla="*/ 2 w 72"/>
                  <a:gd name="T3" fmla="*/ 3 h 119"/>
                  <a:gd name="T4" fmla="*/ 8 w 72"/>
                  <a:gd name="T5" fmla="*/ 3 h 119"/>
                  <a:gd name="T6" fmla="*/ 15 w 72"/>
                  <a:gd name="T7" fmla="*/ 2 h 119"/>
                  <a:gd name="T8" fmla="*/ 27 w 72"/>
                  <a:gd name="T9" fmla="*/ 0 h 119"/>
                  <a:gd name="T10" fmla="*/ 30 w 72"/>
                  <a:gd name="T11" fmla="*/ 0 h 119"/>
                  <a:gd name="T12" fmla="*/ 36 w 72"/>
                  <a:gd name="T13" fmla="*/ 0 h 119"/>
                  <a:gd name="T14" fmla="*/ 42 w 72"/>
                  <a:gd name="T15" fmla="*/ 0 h 119"/>
                  <a:gd name="T16" fmla="*/ 47 w 72"/>
                  <a:gd name="T17" fmla="*/ 3 h 119"/>
                  <a:gd name="T18" fmla="*/ 53 w 72"/>
                  <a:gd name="T19" fmla="*/ 5 h 119"/>
                  <a:gd name="T20" fmla="*/ 57 w 72"/>
                  <a:gd name="T21" fmla="*/ 9 h 119"/>
                  <a:gd name="T22" fmla="*/ 61 w 72"/>
                  <a:gd name="T23" fmla="*/ 15 h 119"/>
                  <a:gd name="T24" fmla="*/ 66 w 72"/>
                  <a:gd name="T25" fmla="*/ 22 h 119"/>
                  <a:gd name="T26" fmla="*/ 68 w 72"/>
                  <a:gd name="T27" fmla="*/ 28 h 119"/>
                  <a:gd name="T28" fmla="*/ 70 w 72"/>
                  <a:gd name="T29" fmla="*/ 36 h 119"/>
                  <a:gd name="T30" fmla="*/ 70 w 72"/>
                  <a:gd name="T31" fmla="*/ 43 h 119"/>
                  <a:gd name="T32" fmla="*/ 72 w 72"/>
                  <a:gd name="T33" fmla="*/ 53 h 119"/>
                  <a:gd name="T34" fmla="*/ 70 w 72"/>
                  <a:gd name="T35" fmla="*/ 59 h 119"/>
                  <a:gd name="T36" fmla="*/ 68 w 72"/>
                  <a:gd name="T37" fmla="*/ 68 h 119"/>
                  <a:gd name="T38" fmla="*/ 65 w 72"/>
                  <a:gd name="T39" fmla="*/ 76 h 119"/>
                  <a:gd name="T40" fmla="*/ 63 w 72"/>
                  <a:gd name="T41" fmla="*/ 83 h 119"/>
                  <a:gd name="T42" fmla="*/ 61 w 72"/>
                  <a:gd name="T43" fmla="*/ 89 h 119"/>
                  <a:gd name="T44" fmla="*/ 57 w 72"/>
                  <a:gd name="T45" fmla="*/ 97 h 119"/>
                  <a:gd name="T46" fmla="*/ 55 w 72"/>
                  <a:gd name="T47" fmla="*/ 102 h 119"/>
                  <a:gd name="T48" fmla="*/ 51 w 72"/>
                  <a:gd name="T49" fmla="*/ 108 h 119"/>
                  <a:gd name="T50" fmla="*/ 47 w 72"/>
                  <a:gd name="T51" fmla="*/ 116 h 119"/>
                  <a:gd name="T52" fmla="*/ 46 w 72"/>
                  <a:gd name="T53" fmla="*/ 119 h 119"/>
                  <a:gd name="T54" fmla="*/ 8 w 72"/>
                  <a:gd name="T55" fmla="*/ 80 h 119"/>
                  <a:gd name="T56" fmla="*/ 23 w 72"/>
                  <a:gd name="T57" fmla="*/ 36 h 119"/>
                  <a:gd name="T58" fmla="*/ 0 w 72"/>
                  <a:gd name="T59" fmla="*/ 5 h 119"/>
                  <a:gd name="T60" fmla="*/ 0 w 72"/>
                  <a:gd name="T61" fmla="*/ 5 h 119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w 72"/>
                  <a:gd name="T94" fmla="*/ 0 h 119"/>
                  <a:gd name="T95" fmla="*/ 72 w 72"/>
                  <a:gd name="T96" fmla="*/ 119 h 119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T93" t="T94" r="T95" b="T96"/>
                <a:pathLst>
                  <a:path w="72" h="119">
                    <a:moveTo>
                      <a:pt x="0" y="5"/>
                    </a:moveTo>
                    <a:lnTo>
                      <a:pt x="2" y="3"/>
                    </a:lnTo>
                    <a:lnTo>
                      <a:pt x="8" y="3"/>
                    </a:lnTo>
                    <a:lnTo>
                      <a:pt x="15" y="2"/>
                    </a:lnTo>
                    <a:lnTo>
                      <a:pt x="27" y="0"/>
                    </a:lnTo>
                    <a:lnTo>
                      <a:pt x="30" y="0"/>
                    </a:lnTo>
                    <a:lnTo>
                      <a:pt x="36" y="0"/>
                    </a:lnTo>
                    <a:lnTo>
                      <a:pt x="42" y="0"/>
                    </a:lnTo>
                    <a:lnTo>
                      <a:pt x="47" y="3"/>
                    </a:lnTo>
                    <a:lnTo>
                      <a:pt x="53" y="5"/>
                    </a:lnTo>
                    <a:lnTo>
                      <a:pt x="57" y="9"/>
                    </a:lnTo>
                    <a:lnTo>
                      <a:pt x="61" y="15"/>
                    </a:lnTo>
                    <a:lnTo>
                      <a:pt x="66" y="22"/>
                    </a:lnTo>
                    <a:lnTo>
                      <a:pt x="68" y="28"/>
                    </a:lnTo>
                    <a:lnTo>
                      <a:pt x="70" y="36"/>
                    </a:lnTo>
                    <a:lnTo>
                      <a:pt x="70" y="43"/>
                    </a:lnTo>
                    <a:lnTo>
                      <a:pt x="72" y="53"/>
                    </a:lnTo>
                    <a:lnTo>
                      <a:pt x="70" y="59"/>
                    </a:lnTo>
                    <a:lnTo>
                      <a:pt x="68" y="68"/>
                    </a:lnTo>
                    <a:lnTo>
                      <a:pt x="65" y="76"/>
                    </a:lnTo>
                    <a:lnTo>
                      <a:pt x="63" y="83"/>
                    </a:lnTo>
                    <a:lnTo>
                      <a:pt x="61" y="89"/>
                    </a:lnTo>
                    <a:lnTo>
                      <a:pt x="57" y="97"/>
                    </a:lnTo>
                    <a:lnTo>
                      <a:pt x="55" y="102"/>
                    </a:lnTo>
                    <a:lnTo>
                      <a:pt x="51" y="108"/>
                    </a:lnTo>
                    <a:lnTo>
                      <a:pt x="47" y="116"/>
                    </a:lnTo>
                    <a:lnTo>
                      <a:pt x="46" y="119"/>
                    </a:lnTo>
                    <a:lnTo>
                      <a:pt x="8" y="80"/>
                    </a:lnTo>
                    <a:lnTo>
                      <a:pt x="23" y="36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FFA6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403" name="Freeform 285"/>
              <p:cNvSpPr>
                <a:spLocks/>
              </p:cNvSpPr>
              <p:nvPr/>
            </p:nvSpPr>
            <p:spPr bwMode="auto">
              <a:xfrm>
                <a:off x="5049" y="3352"/>
                <a:ext cx="77" cy="92"/>
              </a:xfrm>
              <a:custGeom>
                <a:avLst/>
                <a:gdLst>
                  <a:gd name="T0" fmla="*/ 0 w 135"/>
                  <a:gd name="T1" fmla="*/ 4 h 160"/>
                  <a:gd name="T2" fmla="*/ 40 w 135"/>
                  <a:gd name="T3" fmla="*/ 0 h 160"/>
                  <a:gd name="T4" fmla="*/ 81 w 135"/>
                  <a:gd name="T5" fmla="*/ 36 h 160"/>
                  <a:gd name="T6" fmla="*/ 99 w 135"/>
                  <a:gd name="T7" fmla="*/ 27 h 160"/>
                  <a:gd name="T8" fmla="*/ 135 w 135"/>
                  <a:gd name="T9" fmla="*/ 160 h 160"/>
                  <a:gd name="T10" fmla="*/ 40 w 135"/>
                  <a:gd name="T11" fmla="*/ 101 h 160"/>
                  <a:gd name="T12" fmla="*/ 55 w 135"/>
                  <a:gd name="T13" fmla="*/ 72 h 160"/>
                  <a:gd name="T14" fmla="*/ 21 w 135"/>
                  <a:gd name="T15" fmla="*/ 65 h 160"/>
                  <a:gd name="T16" fmla="*/ 36 w 135"/>
                  <a:gd name="T17" fmla="*/ 30 h 160"/>
                  <a:gd name="T18" fmla="*/ 0 w 135"/>
                  <a:gd name="T19" fmla="*/ 4 h 160"/>
                  <a:gd name="T20" fmla="*/ 0 w 135"/>
                  <a:gd name="T21" fmla="*/ 4 h 160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35"/>
                  <a:gd name="T34" fmla="*/ 0 h 160"/>
                  <a:gd name="T35" fmla="*/ 135 w 135"/>
                  <a:gd name="T36" fmla="*/ 160 h 160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35" h="160">
                    <a:moveTo>
                      <a:pt x="0" y="4"/>
                    </a:moveTo>
                    <a:lnTo>
                      <a:pt x="40" y="0"/>
                    </a:lnTo>
                    <a:lnTo>
                      <a:pt x="81" y="36"/>
                    </a:lnTo>
                    <a:lnTo>
                      <a:pt x="99" y="27"/>
                    </a:lnTo>
                    <a:lnTo>
                      <a:pt x="135" y="160"/>
                    </a:lnTo>
                    <a:lnTo>
                      <a:pt x="40" y="101"/>
                    </a:lnTo>
                    <a:lnTo>
                      <a:pt x="55" y="72"/>
                    </a:lnTo>
                    <a:lnTo>
                      <a:pt x="21" y="65"/>
                    </a:lnTo>
                    <a:lnTo>
                      <a:pt x="36" y="30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FFA6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404" name="Freeform 286"/>
              <p:cNvSpPr>
                <a:spLocks/>
              </p:cNvSpPr>
              <p:nvPr/>
            </p:nvSpPr>
            <p:spPr bwMode="auto">
              <a:xfrm>
                <a:off x="5046" y="3473"/>
                <a:ext cx="109" cy="43"/>
              </a:xfrm>
              <a:custGeom>
                <a:avLst/>
                <a:gdLst>
                  <a:gd name="T0" fmla="*/ 0 w 190"/>
                  <a:gd name="T1" fmla="*/ 38 h 72"/>
                  <a:gd name="T2" fmla="*/ 46 w 190"/>
                  <a:gd name="T3" fmla="*/ 0 h 72"/>
                  <a:gd name="T4" fmla="*/ 57 w 190"/>
                  <a:gd name="T5" fmla="*/ 27 h 72"/>
                  <a:gd name="T6" fmla="*/ 95 w 190"/>
                  <a:gd name="T7" fmla="*/ 15 h 72"/>
                  <a:gd name="T8" fmla="*/ 116 w 190"/>
                  <a:gd name="T9" fmla="*/ 36 h 72"/>
                  <a:gd name="T10" fmla="*/ 190 w 190"/>
                  <a:gd name="T11" fmla="*/ 55 h 72"/>
                  <a:gd name="T12" fmla="*/ 188 w 190"/>
                  <a:gd name="T13" fmla="*/ 72 h 72"/>
                  <a:gd name="T14" fmla="*/ 186 w 190"/>
                  <a:gd name="T15" fmla="*/ 72 h 72"/>
                  <a:gd name="T16" fmla="*/ 182 w 190"/>
                  <a:gd name="T17" fmla="*/ 72 h 72"/>
                  <a:gd name="T18" fmla="*/ 179 w 190"/>
                  <a:gd name="T19" fmla="*/ 72 h 72"/>
                  <a:gd name="T20" fmla="*/ 175 w 190"/>
                  <a:gd name="T21" fmla="*/ 72 h 72"/>
                  <a:gd name="T22" fmla="*/ 167 w 190"/>
                  <a:gd name="T23" fmla="*/ 72 h 72"/>
                  <a:gd name="T24" fmla="*/ 162 w 190"/>
                  <a:gd name="T25" fmla="*/ 72 h 72"/>
                  <a:gd name="T26" fmla="*/ 152 w 190"/>
                  <a:gd name="T27" fmla="*/ 72 h 72"/>
                  <a:gd name="T28" fmla="*/ 146 w 190"/>
                  <a:gd name="T29" fmla="*/ 72 h 72"/>
                  <a:gd name="T30" fmla="*/ 137 w 190"/>
                  <a:gd name="T31" fmla="*/ 70 h 72"/>
                  <a:gd name="T32" fmla="*/ 127 w 190"/>
                  <a:gd name="T33" fmla="*/ 70 h 72"/>
                  <a:gd name="T34" fmla="*/ 118 w 190"/>
                  <a:gd name="T35" fmla="*/ 68 h 72"/>
                  <a:gd name="T36" fmla="*/ 108 w 190"/>
                  <a:gd name="T37" fmla="*/ 68 h 72"/>
                  <a:gd name="T38" fmla="*/ 101 w 190"/>
                  <a:gd name="T39" fmla="*/ 66 h 72"/>
                  <a:gd name="T40" fmla="*/ 91 w 190"/>
                  <a:gd name="T41" fmla="*/ 66 h 72"/>
                  <a:gd name="T42" fmla="*/ 84 w 190"/>
                  <a:gd name="T43" fmla="*/ 65 h 72"/>
                  <a:gd name="T44" fmla="*/ 76 w 190"/>
                  <a:gd name="T45" fmla="*/ 65 h 72"/>
                  <a:gd name="T46" fmla="*/ 68 w 190"/>
                  <a:gd name="T47" fmla="*/ 63 h 72"/>
                  <a:gd name="T48" fmla="*/ 63 w 190"/>
                  <a:gd name="T49" fmla="*/ 61 h 72"/>
                  <a:gd name="T50" fmla="*/ 55 w 190"/>
                  <a:gd name="T51" fmla="*/ 59 h 72"/>
                  <a:gd name="T52" fmla="*/ 49 w 190"/>
                  <a:gd name="T53" fmla="*/ 57 h 72"/>
                  <a:gd name="T54" fmla="*/ 42 w 190"/>
                  <a:gd name="T55" fmla="*/ 55 h 72"/>
                  <a:gd name="T56" fmla="*/ 36 w 190"/>
                  <a:gd name="T57" fmla="*/ 51 h 72"/>
                  <a:gd name="T58" fmla="*/ 30 w 190"/>
                  <a:gd name="T59" fmla="*/ 49 h 72"/>
                  <a:gd name="T60" fmla="*/ 25 w 190"/>
                  <a:gd name="T61" fmla="*/ 47 h 72"/>
                  <a:gd name="T62" fmla="*/ 15 w 190"/>
                  <a:gd name="T63" fmla="*/ 44 h 72"/>
                  <a:gd name="T64" fmla="*/ 8 w 190"/>
                  <a:gd name="T65" fmla="*/ 42 h 72"/>
                  <a:gd name="T66" fmla="*/ 2 w 190"/>
                  <a:gd name="T67" fmla="*/ 38 h 72"/>
                  <a:gd name="T68" fmla="*/ 0 w 190"/>
                  <a:gd name="T69" fmla="*/ 38 h 72"/>
                  <a:gd name="T70" fmla="*/ 0 w 190"/>
                  <a:gd name="T71" fmla="*/ 38 h 72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190"/>
                  <a:gd name="T109" fmla="*/ 0 h 72"/>
                  <a:gd name="T110" fmla="*/ 190 w 190"/>
                  <a:gd name="T111" fmla="*/ 72 h 72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190" h="72">
                    <a:moveTo>
                      <a:pt x="0" y="38"/>
                    </a:moveTo>
                    <a:lnTo>
                      <a:pt x="46" y="0"/>
                    </a:lnTo>
                    <a:lnTo>
                      <a:pt x="57" y="27"/>
                    </a:lnTo>
                    <a:lnTo>
                      <a:pt x="95" y="15"/>
                    </a:lnTo>
                    <a:lnTo>
                      <a:pt x="116" y="36"/>
                    </a:lnTo>
                    <a:lnTo>
                      <a:pt x="190" y="55"/>
                    </a:lnTo>
                    <a:lnTo>
                      <a:pt x="188" y="72"/>
                    </a:lnTo>
                    <a:lnTo>
                      <a:pt x="186" y="72"/>
                    </a:lnTo>
                    <a:lnTo>
                      <a:pt x="182" y="72"/>
                    </a:lnTo>
                    <a:lnTo>
                      <a:pt x="179" y="72"/>
                    </a:lnTo>
                    <a:lnTo>
                      <a:pt x="175" y="72"/>
                    </a:lnTo>
                    <a:lnTo>
                      <a:pt x="167" y="72"/>
                    </a:lnTo>
                    <a:lnTo>
                      <a:pt x="162" y="72"/>
                    </a:lnTo>
                    <a:lnTo>
                      <a:pt x="152" y="72"/>
                    </a:lnTo>
                    <a:lnTo>
                      <a:pt x="146" y="72"/>
                    </a:lnTo>
                    <a:lnTo>
                      <a:pt x="137" y="70"/>
                    </a:lnTo>
                    <a:lnTo>
                      <a:pt x="127" y="70"/>
                    </a:lnTo>
                    <a:lnTo>
                      <a:pt x="118" y="68"/>
                    </a:lnTo>
                    <a:lnTo>
                      <a:pt x="108" y="68"/>
                    </a:lnTo>
                    <a:lnTo>
                      <a:pt x="101" y="66"/>
                    </a:lnTo>
                    <a:lnTo>
                      <a:pt x="91" y="66"/>
                    </a:lnTo>
                    <a:lnTo>
                      <a:pt x="84" y="65"/>
                    </a:lnTo>
                    <a:lnTo>
                      <a:pt x="76" y="65"/>
                    </a:lnTo>
                    <a:lnTo>
                      <a:pt x="68" y="63"/>
                    </a:lnTo>
                    <a:lnTo>
                      <a:pt x="63" y="61"/>
                    </a:lnTo>
                    <a:lnTo>
                      <a:pt x="55" y="59"/>
                    </a:lnTo>
                    <a:lnTo>
                      <a:pt x="49" y="57"/>
                    </a:lnTo>
                    <a:lnTo>
                      <a:pt x="42" y="55"/>
                    </a:lnTo>
                    <a:lnTo>
                      <a:pt x="36" y="51"/>
                    </a:lnTo>
                    <a:lnTo>
                      <a:pt x="30" y="49"/>
                    </a:lnTo>
                    <a:lnTo>
                      <a:pt x="25" y="47"/>
                    </a:lnTo>
                    <a:lnTo>
                      <a:pt x="15" y="44"/>
                    </a:lnTo>
                    <a:lnTo>
                      <a:pt x="8" y="42"/>
                    </a:lnTo>
                    <a:lnTo>
                      <a:pt x="2" y="38"/>
                    </a:lnTo>
                    <a:lnTo>
                      <a:pt x="0" y="38"/>
                    </a:lnTo>
                    <a:close/>
                  </a:path>
                </a:pathLst>
              </a:custGeom>
              <a:solidFill>
                <a:srgbClr val="FFA6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405" name="Freeform 287"/>
              <p:cNvSpPr>
                <a:spLocks/>
              </p:cNvSpPr>
              <p:nvPr/>
            </p:nvSpPr>
            <p:spPr bwMode="auto">
              <a:xfrm>
                <a:off x="5064" y="3536"/>
                <a:ext cx="65" cy="105"/>
              </a:xfrm>
              <a:custGeom>
                <a:avLst/>
                <a:gdLst>
                  <a:gd name="T0" fmla="*/ 29 w 112"/>
                  <a:gd name="T1" fmla="*/ 0 h 185"/>
                  <a:gd name="T2" fmla="*/ 84 w 112"/>
                  <a:gd name="T3" fmla="*/ 37 h 185"/>
                  <a:gd name="T4" fmla="*/ 112 w 112"/>
                  <a:gd name="T5" fmla="*/ 173 h 185"/>
                  <a:gd name="T6" fmla="*/ 48 w 112"/>
                  <a:gd name="T7" fmla="*/ 185 h 185"/>
                  <a:gd name="T8" fmla="*/ 55 w 112"/>
                  <a:gd name="T9" fmla="*/ 133 h 185"/>
                  <a:gd name="T10" fmla="*/ 29 w 112"/>
                  <a:gd name="T11" fmla="*/ 124 h 185"/>
                  <a:gd name="T12" fmla="*/ 35 w 112"/>
                  <a:gd name="T13" fmla="*/ 95 h 185"/>
                  <a:gd name="T14" fmla="*/ 0 w 112"/>
                  <a:gd name="T15" fmla="*/ 59 h 185"/>
                  <a:gd name="T16" fmla="*/ 29 w 112"/>
                  <a:gd name="T17" fmla="*/ 0 h 185"/>
                  <a:gd name="T18" fmla="*/ 29 w 112"/>
                  <a:gd name="T19" fmla="*/ 0 h 18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12"/>
                  <a:gd name="T31" fmla="*/ 0 h 185"/>
                  <a:gd name="T32" fmla="*/ 112 w 112"/>
                  <a:gd name="T33" fmla="*/ 185 h 185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12" h="185">
                    <a:moveTo>
                      <a:pt x="29" y="0"/>
                    </a:moveTo>
                    <a:lnTo>
                      <a:pt x="84" y="37"/>
                    </a:lnTo>
                    <a:lnTo>
                      <a:pt x="112" y="173"/>
                    </a:lnTo>
                    <a:lnTo>
                      <a:pt x="48" y="185"/>
                    </a:lnTo>
                    <a:lnTo>
                      <a:pt x="55" y="133"/>
                    </a:lnTo>
                    <a:lnTo>
                      <a:pt x="29" y="124"/>
                    </a:lnTo>
                    <a:lnTo>
                      <a:pt x="35" y="95"/>
                    </a:lnTo>
                    <a:lnTo>
                      <a:pt x="0" y="59"/>
                    </a:lnTo>
                    <a:lnTo>
                      <a:pt x="29" y="0"/>
                    </a:lnTo>
                    <a:close/>
                  </a:path>
                </a:pathLst>
              </a:custGeom>
              <a:solidFill>
                <a:srgbClr val="FFA6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7174" name="Group 471"/>
            <p:cNvGrpSpPr>
              <a:grpSpLocks/>
            </p:cNvGrpSpPr>
            <p:nvPr/>
          </p:nvGrpSpPr>
          <p:grpSpPr bwMode="auto">
            <a:xfrm>
              <a:off x="2138363" y="1764900"/>
              <a:ext cx="1952625" cy="2589213"/>
              <a:chOff x="1347" y="1396"/>
              <a:chExt cx="1230" cy="1631"/>
            </a:xfrm>
          </p:grpSpPr>
          <p:sp>
            <p:nvSpPr>
              <p:cNvPr id="7191" name="Rectangle 289"/>
              <p:cNvSpPr>
                <a:spLocks noChangeArrowheads="1"/>
              </p:cNvSpPr>
              <p:nvPr/>
            </p:nvSpPr>
            <p:spPr bwMode="auto">
              <a:xfrm>
                <a:off x="1347" y="1396"/>
                <a:ext cx="1230" cy="1631"/>
              </a:xfrm>
              <a:prstGeom prst="rect">
                <a:avLst/>
              </a:prstGeom>
              <a:solidFill>
                <a:schemeClr val="tx1"/>
              </a:solidFill>
              <a:ln w="9525" algn="ctr">
                <a:noFill/>
                <a:miter lim="800000"/>
                <a:headEnd/>
                <a:tailEnd/>
              </a:ln>
            </p:spPr>
            <p:txBody>
              <a:bodyPr wrap="none" tIns="91440" bIns="91440" anchor="ctr"/>
              <a:lstStyle/>
              <a:p>
                <a:endParaRPr lang="en-US" dirty="0"/>
              </a:p>
            </p:txBody>
          </p:sp>
          <p:sp>
            <p:nvSpPr>
              <p:cNvPr id="7192" name="Freeform 292"/>
              <p:cNvSpPr>
                <a:spLocks/>
              </p:cNvSpPr>
              <p:nvPr/>
            </p:nvSpPr>
            <p:spPr bwMode="auto">
              <a:xfrm>
                <a:off x="1393" y="2399"/>
                <a:ext cx="1142" cy="585"/>
              </a:xfrm>
              <a:custGeom>
                <a:avLst/>
                <a:gdLst>
                  <a:gd name="T0" fmla="*/ 446 w 1175"/>
                  <a:gd name="T1" fmla="*/ 4 h 601"/>
                  <a:gd name="T2" fmla="*/ 1175 w 1175"/>
                  <a:gd name="T3" fmla="*/ 340 h 601"/>
                  <a:gd name="T4" fmla="*/ 1175 w 1175"/>
                  <a:gd name="T5" fmla="*/ 584 h 601"/>
                  <a:gd name="T6" fmla="*/ 0 w 1175"/>
                  <a:gd name="T7" fmla="*/ 601 h 601"/>
                  <a:gd name="T8" fmla="*/ 0 w 1175"/>
                  <a:gd name="T9" fmla="*/ 273 h 601"/>
                  <a:gd name="T10" fmla="*/ 1 w 1175"/>
                  <a:gd name="T11" fmla="*/ 0 h 601"/>
                  <a:gd name="T12" fmla="*/ 446 w 1175"/>
                  <a:gd name="T13" fmla="*/ 4 h 60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175"/>
                  <a:gd name="T22" fmla="*/ 0 h 601"/>
                  <a:gd name="T23" fmla="*/ 1175 w 1175"/>
                  <a:gd name="T24" fmla="*/ 601 h 60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175" h="601">
                    <a:moveTo>
                      <a:pt x="446" y="4"/>
                    </a:moveTo>
                    <a:lnTo>
                      <a:pt x="1175" y="340"/>
                    </a:lnTo>
                    <a:lnTo>
                      <a:pt x="1175" y="584"/>
                    </a:lnTo>
                    <a:lnTo>
                      <a:pt x="0" y="601"/>
                    </a:lnTo>
                    <a:lnTo>
                      <a:pt x="0" y="273"/>
                    </a:lnTo>
                    <a:lnTo>
                      <a:pt x="1" y="0"/>
                    </a:lnTo>
                    <a:lnTo>
                      <a:pt x="446" y="4"/>
                    </a:lnTo>
                    <a:close/>
                  </a:path>
                </a:pathLst>
              </a:custGeom>
              <a:solidFill>
                <a:srgbClr val="A39494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193" name="Freeform 293"/>
              <p:cNvSpPr>
                <a:spLocks/>
              </p:cNvSpPr>
              <p:nvPr/>
            </p:nvSpPr>
            <p:spPr bwMode="auto">
              <a:xfrm>
                <a:off x="1766" y="2651"/>
                <a:ext cx="501" cy="99"/>
              </a:xfrm>
              <a:custGeom>
                <a:avLst/>
                <a:gdLst>
                  <a:gd name="T0" fmla="*/ 272 w 1031"/>
                  <a:gd name="T1" fmla="*/ 23 h 203"/>
                  <a:gd name="T2" fmla="*/ 0 w 1031"/>
                  <a:gd name="T3" fmla="*/ 45 h 203"/>
                  <a:gd name="T4" fmla="*/ 107 w 1031"/>
                  <a:gd name="T5" fmla="*/ 120 h 203"/>
                  <a:gd name="T6" fmla="*/ 382 w 1031"/>
                  <a:gd name="T7" fmla="*/ 156 h 203"/>
                  <a:gd name="T8" fmla="*/ 648 w 1031"/>
                  <a:gd name="T9" fmla="*/ 114 h 203"/>
                  <a:gd name="T10" fmla="*/ 774 w 1031"/>
                  <a:gd name="T11" fmla="*/ 203 h 203"/>
                  <a:gd name="T12" fmla="*/ 1031 w 1031"/>
                  <a:gd name="T13" fmla="*/ 169 h 203"/>
                  <a:gd name="T14" fmla="*/ 719 w 1031"/>
                  <a:gd name="T15" fmla="*/ 23 h 203"/>
                  <a:gd name="T16" fmla="*/ 607 w 1031"/>
                  <a:gd name="T17" fmla="*/ 38 h 203"/>
                  <a:gd name="T18" fmla="*/ 445 w 1031"/>
                  <a:gd name="T19" fmla="*/ 0 h 203"/>
                  <a:gd name="T20" fmla="*/ 272 w 1031"/>
                  <a:gd name="T21" fmla="*/ 23 h 203"/>
                  <a:gd name="T22" fmla="*/ 272 w 1031"/>
                  <a:gd name="T23" fmla="*/ 23 h 203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031"/>
                  <a:gd name="T37" fmla="*/ 0 h 203"/>
                  <a:gd name="T38" fmla="*/ 1031 w 1031"/>
                  <a:gd name="T39" fmla="*/ 203 h 203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031" h="203">
                    <a:moveTo>
                      <a:pt x="272" y="23"/>
                    </a:moveTo>
                    <a:lnTo>
                      <a:pt x="0" y="45"/>
                    </a:lnTo>
                    <a:lnTo>
                      <a:pt x="107" y="120"/>
                    </a:lnTo>
                    <a:lnTo>
                      <a:pt x="382" y="156"/>
                    </a:lnTo>
                    <a:lnTo>
                      <a:pt x="648" y="114"/>
                    </a:lnTo>
                    <a:lnTo>
                      <a:pt x="774" y="203"/>
                    </a:lnTo>
                    <a:lnTo>
                      <a:pt x="1031" y="169"/>
                    </a:lnTo>
                    <a:lnTo>
                      <a:pt x="719" y="23"/>
                    </a:lnTo>
                    <a:lnTo>
                      <a:pt x="607" y="38"/>
                    </a:lnTo>
                    <a:lnTo>
                      <a:pt x="445" y="0"/>
                    </a:lnTo>
                    <a:lnTo>
                      <a:pt x="272" y="23"/>
                    </a:lnTo>
                    <a:close/>
                  </a:path>
                </a:pathLst>
              </a:custGeom>
              <a:solidFill>
                <a:srgbClr val="75696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194" name="Freeform 294"/>
              <p:cNvSpPr>
                <a:spLocks/>
              </p:cNvSpPr>
              <p:nvPr/>
            </p:nvSpPr>
            <p:spPr bwMode="auto">
              <a:xfrm>
                <a:off x="1805" y="2442"/>
                <a:ext cx="730" cy="409"/>
              </a:xfrm>
              <a:custGeom>
                <a:avLst/>
                <a:gdLst>
                  <a:gd name="T0" fmla="*/ 0 w 1502"/>
                  <a:gd name="T1" fmla="*/ 0 h 840"/>
                  <a:gd name="T2" fmla="*/ 0 w 1502"/>
                  <a:gd name="T3" fmla="*/ 38 h 840"/>
                  <a:gd name="T4" fmla="*/ 1502 w 1502"/>
                  <a:gd name="T5" fmla="*/ 840 h 840"/>
                  <a:gd name="T6" fmla="*/ 1502 w 1502"/>
                  <a:gd name="T7" fmla="*/ 580 h 840"/>
                  <a:gd name="T8" fmla="*/ 0 w 1502"/>
                  <a:gd name="T9" fmla="*/ 0 h 840"/>
                  <a:gd name="T10" fmla="*/ 0 w 1502"/>
                  <a:gd name="T11" fmla="*/ 0 h 84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502"/>
                  <a:gd name="T19" fmla="*/ 0 h 840"/>
                  <a:gd name="T20" fmla="*/ 1502 w 1502"/>
                  <a:gd name="T21" fmla="*/ 840 h 84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502" h="840">
                    <a:moveTo>
                      <a:pt x="0" y="0"/>
                    </a:moveTo>
                    <a:lnTo>
                      <a:pt x="0" y="38"/>
                    </a:lnTo>
                    <a:lnTo>
                      <a:pt x="1502" y="840"/>
                    </a:lnTo>
                    <a:lnTo>
                      <a:pt x="1502" y="58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8B8D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195" name="Freeform 295"/>
              <p:cNvSpPr>
                <a:spLocks/>
              </p:cNvSpPr>
              <p:nvPr/>
            </p:nvSpPr>
            <p:spPr bwMode="auto">
              <a:xfrm>
                <a:off x="1394" y="2125"/>
                <a:ext cx="467" cy="285"/>
              </a:xfrm>
              <a:custGeom>
                <a:avLst/>
                <a:gdLst>
                  <a:gd name="T0" fmla="*/ 221 w 480"/>
                  <a:gd name="T1" fmla="*/ 291 h 293"/>
                  <a:gd name="T2" fmla="*/ 218 w 480"/>
                  <a:gd name="T3" fmla="*/ 157 h 293"/>
                  <a:gd name="T4" fmla="*/ 315 w 480"/>
                  <a:gd name="T5" fmla="*/ 166 h 293"/>
                  <a:gd name="T6" fmla="*/ 315 w 480"/>
                  <a:gd name="T7" fmla="*/ 288 h 293"/>
                  <a:gd name="T8" fmla="*/ 480 w 480"/>
                  <a:gd name="T9" fmla="*/ 293 h 293"/>
                  <a:gd name="T10" fmla="*/ 471 w 480"/>
                  <a:gd name="T11" fmla="*/ 65 h 293"/>
                  <a:gd name="T12" fmla="*/ 1 w 480"/>
                  <a:gd name="T13" fmla="*/ 0 h 293"/>
                  <a:gd name="T14" fmla="*/ 0 w 480"/>
                  <a:gd name="T15" fmla="*/ 290 h 293"/>
                  <a:gd name="T16" fmla="*/ 221 w 480"/>
                  <a:gd name="T17" fmla="*/ 291 h 293"/>
                  <a:gd name="T18" fmla="*/ 221 w 480"/>
                  <a:gd name="T19" fmla="*/ 291 h 293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480"/>
                  <a:gd name="T31" fmla="*/ 0 h 293"/>
                  <a:gd name="T32" fmla="*/ 480 w 480"/>
                  <a:gd name="T33" fmla="*/ 293 h 293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480" h="293">
                    <a:moveTo>
                      <a:pt x="221" y="291"/>
                    </a:moveTo>
                    <a:lnTo>
                      <a:pt x="218" y="157"/>
                    </a:lnTo>
                    <a:lnTo>
                      <a:pt x="315" y="166"/>
                    </a:lnTo>
                    <a:lnTo>
                      <a:pt x="315" y="288"/>
                    </a:lnTo>
                    <a:lnTo>
                      <a:pt x="480" y="293"/>
                    </a:lnTo>
                    <a:lnTo>
                      <a:pt x="471" y="65"/>
                    </a:lnTo>
                    <a:lnTo>
                      <a:pt x="1" y="0"/>
                    </a:lnTo>
                    <a:lnTo>
                      <a:pt x="0" y="290"/>
                    </a:lnTo>
                    <a:lnTo>
                      <a:pt x="221" y="291"/>
                    </a:lnTo>
                    <a:close/>
                  </a:path>
                </a:pathLst>
              </a:custGeom>
              <a:solidFill>
                <a:srgbClr val="D1BDB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196" name="Freeform 296"/>
              <p:cNvSpPr>
                <a:spLocks/>
              </p:cNvSpPr>
              <p:nvPr/>
            </p:nvSpPr>
            <p:spPr bwMode="auto">
              <a:xfrm>
                <a:off x="1394" y="1428"/>
                <a:ext cx="1125" cy="779"/>
              </a:xfrm>
              <a:custGeom>
                <a:avLst/>
                <a:gdLst>
                  <a:gd name="T0" fmla="*/ 3 w 1125"/>
                  <a:gd name="T1" fmla="*/ 0 h 779"/>
                  <a:gd name="T2" fmla="*/ 793 w 1125"/>
                  <a:gd name="T3" fmla="*/ 9 h 779"/>
                  <a:gd name="T4" fmla="*/ 838 w 1125"/>
                  <a:gd name="T5" fmla="*/ 13 h 779"/>
                  <a:gd name="T6" fmla="*/ 883 w 1125"/>
                  <a:gd name="T7" fmla="*/ 18 h 779"/>
                  <a:gd name="T8" fmla="*/ 924 w 1125"/>
                  <a:gd name="T9" fmla="*/ 23 h 779"/>
                  <a:gd name="T10" fmla="*/ 963 w 1125"/>
                  <a:gd name="T11" fmla="*/ 27 h 779"/>
                  <a:gd name="T12" fmla="*/ 998 w 1125"/>
                  <a:gd name="T13" fmla="*/ 31 h 779"/>
                  <a:gd name="T14" fmla="*/ 1029 w 1125"/>
                  <a:gd name="T15" fmla="*/ 34 h 779"/>
                  <a:gd name="T16" fmla="*/ 1057 w 1125"/>
                  <a:gd name="T17" fmla="*/ 38 h 779"/>
                  <a:gd name="T18" fmla="*/ 1080 w 1125"/>
                  <a:gd name="T19" fmla="*/ 41 h 779"/>
                  <a:gd name="T20" fmla="*/ 1099 w 1125"/>
                  <a:gd name="T21" fmla="*/ 43 h 779"/>
                  <a:gd name="T22" fmla="*/ 1113 w 1125"/>
                  <a:gd name="T23" fmla="*/ 45 h 779"/>
                  <a:gd name="T24" fmla="*/ 1122 w 1125"/>
                  <a:gd name="T25" fmla="*/ 46 h 779"/>
                  <a:gd name="T26" fmla="*/ 1125 w 1125"/>
                  <a:gd name="T27" fmla="*/ 47 h 779"/>
                  <a:gd name="T28" fmla="*/ 460 w 1125"/>
                  <a:gd name="T29" fmla="*/ 779 h 779"/>
                  <a:gd name="T30" fmla="*/ 0 w 1125"/>
                  <a:gd name="T31" fmla="*/ 732 h 779"/>
                  <a:gd name="T32" fmla="*/ 3 w 1125"/>
                  <a:gd name="T33" fmla="*/ 0 h 779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1125"/>
                  <a:gd name="T52" fmla="*/ 0 h 779"/>
                  <a:gd name="T53" fmla="*/ 1125 w 1125"/>
                  <a:gd name="T54" fmla="*/ 779 h 779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1125" h="779">
                    <a:moveTo>
                      <a:pt x="3" y="0"/>
                    </a:moveTo>
                    <a:lnTo>
                      <a:pt x="793" y="9"/>
                    </a:lnTo>
                    <a:lnTo>
                      <a:pt x="838" y="13"/>
                    </a:lnTo>
                    <a:lnTo>
                      <a:pt x="883" y="18"/>
                    </a:lnTo>
                    <a:lnTo>
                      <a:pt x="924" y="23"/>
                    </a:lnTo>
                    <a:lnTo>
                      <a:pt x="963" y="27"/>
                    </a:lnTo>
                    <a:lnTo>
                      <a:pt x="998" y="31"/>
                    </a:lnTo>
                    <a:lnTo>
                      <a:pt x="1029" y="34"/>
                    </a:lnTo>
                    <a:lnTo>
                      <a:pt x="1057" y="38"/>
                    </a:lnTo>
                    <a:lnTo>
                      <a:pt x="1080" y="41"/>
                    </a:lnTo>
                    <a:lnTo>
                      <a:pt x="1099" y="43"/>
                    </a:lnTo>
                    <a:lnTo>
                      <a:pt x="1113" y="45"/>
                    </a:lnTo>
                    <a:lnTo>
                      <a:pt x="1122" y="46"/>
                    </a:lnTo>
                    <a:lnTo>
                      <a:pt x="1125" y="47"/>
                    </a:lnTo>
                    <a:lnTo>
                      <a:pt x="460" y="779"/>
                    </a:lnTo>
                    <a:lnTo>
                      <a:pt x="0" y="732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B3666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197" name="Freeform 297"/>
              <p:cNvSpPr>
                <a:spLocks/>
              </p:cNvSpPr>
              <p:nvPr/>
            </p:nvSpPr>
            <p:spPr bwMode="auto">
              <a:xfrm>
                <a:off x="1402" y="1622"/>
                <a:ext cx="637" cy="190"/>
              </a:xfrm>
              <a:custGeom>
                <a:avLst/>
                <a:gdLst>
                  <a:gd name="T0" fmla="*/ 4 w 1312"/>
                  <a:gd name="T1" fmla="*/ 0 h 390"/>
                  <a:gd name="T2" fmla="*/ 1306 w 1312"/>
                  <a:gd name="T3" fmla="*/ 352 h 390"/>
                  <a:gd name="T4" fmla="*/ 1312 w 1312"/>
                  <a:gd name="T5" fmla="*/ 390 h 390"/>
                  <a:gd name="T6" fmla="*/ 0 w 1312"/>
                  <a:gd name="T7" fmla="*/ 50 h 390"/>
                  <a:gd name="T8" fmla="*/ 4 w 1312"/>
                  <a:gd name="T9" fmla="*/ 0 h 390"/>
                  <a:gd name="T10" fmla="*/ 4 w 1312"/>
                  <a:gd name="T11" fmla="*/ 0 h 39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312"/>
                  <a:gd name="T19" fmla="*/ 0 h 390"/>
                  <a:gd name="T20" fmla="*/ 1312 w 1312"/>
                  <a:gd name="T21" fmla="*/ 390 h 39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312" h="390">
                    <a:moveTo>
                      <a:pt x="4" y="0"/>
                    </a:moveTo>
                    <a:lnTo>
                      <a:pt x="1306" y="352"/>
                    </a:lnTo>
                    <a:lnTo>
                      <a:pt x="1312" y="390"/>
                    </a:lnTo>
                    <a:lnTo>
                      <a:pt x="0" y="50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E08578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198" name="Freeform 298"/>
              <p:cNvSpPr>
                <a:spLocks/>
              </p:cNvSpPr>
              <p:nvPr/>
            </p:nvSpPr>
            <p:spPr bwMode="auto">
              <a:xfrm>
                <a:off x="1566" y="1430"/>
                <a:ext cx="678" cy="224"/>
              </a:xfrm>
              <a:custGeom>
                <a:avLst/>
                <a:gdLst>
                  <a:gd name="T0" fmla="*/ 82 w 678"/>
                  <a:gd name="T1" fmla="*/ 2 h 224"/>
                  <a:gd name="T2" fmla="*/ 678 w 678"/>
                  <a:gd name="T3" fmla="*/ 197 h 224"/>
                  <a:gd name="T4" fmla="*/ 678 w 678"/>
                  <a:gd name="T5" fmla="*/ 224 h 224"/>
                  <a:gd name="T6" fmla="*/ 0 w 678"/>
                  <a:gd name="T7" fmla="*/ 0 h 224"/>
                  <a:gd name="T8" fmla="*/ 82 w 678"/>
                  <a:gd name="T9" fmla="*/ 2 h 2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78"/>
                  <a:gd name="T16" fmla="*/ 0 h 224"/>
                  <a:gd name="T17" fmla="*/ 678 w 678"/>
                  <a:gd name="T18" fmla="*/ 224 h 22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78" h="224">
                    <a:moveTo>
                      <a:pt x="82" y="2"/>
                    </a:moveTo>
                    <a:lnTo>
                      <a:pt x="678" y="197"/>
                    </a:lnTo>
                    <a:lnTo>
                      <a:pt x="678" y="224"/>
                    </a:lnTo>
                    <a:lnTo>
                      <a:pt x="0" y="0"/>
                    </a:lnTo>
                    <a:lnTo>
                      <a:pt x="82" y="2"/>
                    </a:lnTo>
                    <a:close/>
                  </a:path>
                </a:pathLst>
              </a:custGeom>
              <a:solidFill>
                <a:srgbClr val="E08578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199" name="Freeform 299"/>
              <p:cNvSpPr>
                <a:spLocks/>
              </p:cNvSpPr>
              <p:nvPr/>
            </p:nvSpPr>
            <p:spPr bwMode="auto">
              <a:xfrm>
                <a:off x="1397" y="1819"/>
                <a:ext cx="627" cy="138"/>
              </a:xfrm>
              <a:custGeom>
                <a:avLst/>
                <a:gdLst>
                  <a:gd name="T0" fmla="*/ 9 w 1291"/>
                  <a:gd name="T1" fmla="*/ 0 h 284"/>
                  <a:gd name="T2" fmla="*/ 1291 w 1291"/>
                  <a:gd name="T3" fmla="*/ 255 h 284"/>
                  <a:gd name="T4" fmla="*/ 1260 w 1291"/>
                  <a:gd name="T5" fmla="*/ 284 h 284"/>
                  <a:gd name="T6" fmla="*/ 0 w 1291"/>
                  <a:gd name="T7" fmla="*/ 50 h 284"/>
                  <a:gd name="T8" fmla="*/ 9 w 1291"/>
                  <a:gd name="T9" fmla="*/ 0 h 284"/>
                  <a:gd name="T10" fmla="*/ 9 w 1291"/>
                  <a:gd name="T11" fmla="*/ 0 h 28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291"/>
                  <a:gd name="T19" fmla="*/ 0 h 284"/>
                  <a:gd name="T20" fmla="*/ 1291 w 1291"/>
                  <a:gd name="T21" fmla="*/ 284 h 28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291" h="284">
                    <a:moveTo>
                      <a:pt x="9" y="0"/>
                    </a:moveTo>
                    <a:lnTo>
                      <a:pt x="1291" y="255"/>
                    </a:lnTo>
                    <a:lnTo>
                      <a:pt x="1260" y="284"/>
                    </a:lnTo>
                    <a:lnTo>
                      <a:pt x="0" y="50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E08578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200" name="Freeform 300"/>
              <p:cNvSpPr>
                <a:spLocks/>
              </p:cNvSpPr>
              <p:nvPr/>
            </p:nvSpPr>
            <p:spPr bwMode="auto">
              <a:xfrm>
                <a:off x="1394" y="1977"/>
                <a:ext cx="544" cy="73"/>
              </a:xfrm>
              <a:custGeom>
                <a:avLst/>
                <a:gdLst>
                  <a:gd name="T0" fmla="*/ 0 w 560"/>
                  <a:gd name="T1" fmla="*/ 0 h 76"/>
                  <a:gd name="T2" fmla="*/ 560 w 560"/>
                  <a:gd name="T3" fmla="*/ 66 h 76"/>
                  <a:gd name="T4" fmla="*/ 534 w 560"/>
                  <a:gd name="T5" fmla="*/ 76 h 76"/>
                  <a:gd name="T6" fmla="*/ 0 w 560"/>
                  <a:gd name="T7" fmla="*/ 23 h 76"/>
                  <a:gd name="T8" fmla="*/ 0 w 560"/>
                  <a:gd name="T9" fmla="*/ 0 h 7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60"/>
                  <a:gd name="T16" fmla="*/ 0 h 76"/>
                  <a:gd name="T17" fmla="*/ 560 w 560"/>
                  <a:gd name="T18" fmla="*/ 76 h 7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60" h="76">
                    <a:moveTo>
                      <a:pt x="0" y="0"/>
                    </a:moveTo>
                    <a:lnTo>
                      <a:pt x="560" y="66"/>
                    </a:lnTo>
                    <a:lnTo>
                      <a:pt x="534" y="76"/>
                    </a:lnTo>
                    <a:lnTo>
                      <a:pt x="0" y="2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8578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201" name="Freeform 301"/>
              <p:cNvSpPr>
                <a:spLocks/>
              </p:cNvSpPr>
              <p:nvPr/>
            </p:nvSpPr>
            <p:spPr bwMode="auto">
              <a:xfrm>
                <a:off x="1394" y="2050"/>
                <a:ext cx="520" cy="64"/>
              </a:xfrm>
              <a:custGeom>
                <a:avLst/>
                <a:gdLst>
                  <a:gd name="T0" fmla="*/ 0 w 535"/>
                  <a:gd name="T1" fmla="*/ 0 h 66"/>
                  <a:gd name="T2" fmla="*/ 535 w 535"/>
                  <a:gd name="T3" fmla="*/ 56 h 66"/>
                  <a:gd name="T4" fmla="*/ 506 w 535"/>
                  <a:gd name="T5" fmla="*/ 66 h 66"/>
                  <a:gd name="T6" fmla="*/ 0 w 535"/>
                  <a:gd name="T7" fmla="*/ 15 h 66"/>
                  <a:gd name="T8" fmla="*/ 0 w 535"/>
                  <a:gd name="T9" fmla="*/ 0 h 6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35"/>
                  <a:gd name="T16" fmla="*/ 0 h 66"/>
                  <a:gd name="T17" fmla="*/ 535 w 535"/>
                  <a:gd name="T18" fmla="*/ 66 h 6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35" h="66">
                    <a:moveTo>
                      <a:pt x="0" y="0"/>
                    </a:moveTo>
                    <a:lnTo>
                      <a:pt x="535" y="56"/>
                    </a:lnTo>
                    <a:lnTo>
                      <a:pt x="506" y="66"/>
                    </a:lnTo>
                    <a:lnTo>
                      <a:pt x="0" y="1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8578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202" name="Freeform 302"/>
              <p:cNvSpPr>
                <a:spLocks/>
              </p:cNvSpPr>
              <p:nvPr/>
            </p:nvSpPr>
            <p:spPr bwMode="auto">
              <a:xfrm>
                <a:off x="1394" y="2119"/>
                <a:ext cx="469" cy="48"/>
              </a:xfrm>
              <a:custGeom>
                <a:avLst/>
                <a:gdLst>
                  <a:gd name="T0" fmla="*/ 483 w 483"/>
                  <a:gd name="T1" fmla="*/ 41 h 49"/>
                  <a:gd name="T2" fmla="*/ 469 w 483"/>
                  <a:gd name="T3" fmla="*/ 49 h 49"/>
                  <a:gd name="T4" fmla="*/ 0 w 483"/>
                  <a:gd name="T5" fmla="*/ 10 h 49"/>
                  <a:gd name="T6" fmla="*/ 0 w 483"/>
                  <a:gd name="T7" fmla="*/ 0 h 49"/>
                  <a:gd name="T8" fmla="*/ 483 w 483"/>
                  <a:gd name="T9" fmla="*/ 41 h 4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3"/>
                  <a:gd name="T16" fmla="*/ 0 h 49"/>
                  <a:gd name="T17" fmla="*/ 483 w 483"/>
                  <a:gd name="T18" fmla="*/ 49 h 4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3" h="49">
                    <a:moveTo>
                      <a:pt x="483" y="41"/>
                    </a:moveTo>
                    <a:lnTo>
                      <a:pt x="469" y="49"/>
                    </a:lnTo>
                    <a:lnTo>
                      <a:pt x="0" y="10"/>
                    </a:lnTo>
                    <a:lnTo>
                      <a:pt x="0" y="0"/>
                    </a:lnTo>
                    <a:lnTo>
                      <a:pt x="483" y="41"/>
                    </a:lnTo>
                    <a:close/>
                  </a:path>
                </a:pathLst>
              </a:custGeom>
              <a:solidFill>
                <a:srgbClr val="E08578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203" name="Freeform 303"/>
              <p:cNvSpPr>
                <a:spLocks/>
              </p:cNvSpPr>
              <p:nvPr/>
            </p:nvSpPr>
            <p:spPr bwMode="auto">
              <a:xfrm>
                <a:off x="1394" y="2152"/>
                <a:ext cx="414" cy="37"/>
              </a:xfrm>
              <a:custGeom>
                <a:avLst/>
                <a:gdLst>
                  <a:gd name="T0" fmla="*/ 0 w 426"/>
                  <a:gd name="T1" fmla="*/ 0 h 38"/>
                  <a:gd name="T2" fmla="*/ 426 w 426"/>
                  <a:gd name="T3" fmla="*/ 33 h 38"/>
                  <a:gd name="T4" fmla="*/ 415 w 426"/>
                  <a:gd name="T5" fmla="*/ 38 h 38"/>
                  <a:gd name="T6" fmla="*/ 1 w 426"/>
                  <a:gd name="T7" fmla="*/ 5 h 38"/>
                  <a:gd name="T8" fmla="*/ 0 w 426"/>
                  <a:gd name="T9" fmla="*/ 0 h 3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26"/>
                  <a:gd name="T16" fmla="*/ 0 h 38"/>
                  <a:gd name="T17" fmla="*/ 426 w 426"/>
                  <a:gd name="T18" fmla="*/ 38 h 3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26" h="38">
                    <a:moveTo>
                      <a:pt x="0" y="0"/>
                    </a:moveTo>
                    <a:lnTo>
                      <a:pt x="426" y="33"/>
                    </a:lnTo>
                    <a:lnTo>
                      <a:pt x="415" y="38"/>
                    </a:lnTo>
                    <a:lnTo>
                      <a:pt x="1" y="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8578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204" name="Freeform 304"/>
              <p:cNvSpPr>
                <a:spLocks/>
              </p:cNvSpPr>
              <p:nvPr/>
            </p:nvSpPr>
            <p:spPr bwMode="auto">
              <a:xfrm>
                <a:off x="1793" y="1458"/>
                <a:ext cx="742" cy="1312"/>
              </a:xfrm>
              <a:custGeom>
                <a:avLst/>
                <a:gdLst>
                  <a:gd name="T0" fmla="*/ 0 w 1527"/>
                  <a:gd name="T1" fmla="*/ 1525 h 2700"/>
                  <a:gd name="T2" fmla="*/ 1240 w 1527"/>
                  <a:gd name="T3" fmla="*/ 0 h 2700"/>
                  <a:gd name="T4" fmla="*/ 1527 w 1527"/>
                  <a:gd name="T5" fmla="*/ 27 h 2700"/>
                  <a:gd name="T6" fmla="*/ 1527 w 1527"/>
                  <a:gd name="T7" fmla="*/ 2626 h 2700"/>
                  <a:gd name="T8" fmla="*/ 1527 w 1527"/>
                  <a:gd name="T9" fmla="*/ 2700 h 2700"/>
                  <a:gd name="T10" fmla="*/ 1405 w 1527"/>
                  <a:gd name="T11" fmla="*/ 2673 h 2700"/>
                  <a:gd name="T12" fmla="*/ 1365 w 1527"/>
                  <a:gd name="T13" fmla="*/ 2584 h 2700"/>
                  <a:gd name="T14" fmla="*/ 801 w 1527"/>
                  <a:gd name="T15" fmla="*/ 2400 h 2700"/>
                  <a:gd name="T16" fmla="*/ 34 w 1527"/>
                  <a:gd name="T17" fmla="*/ 2038 h 2700"/>
                  <a:gd name="T18" fmla="*/ 0 w 1527"/>
                  <a:gd name="T19" fmla="*/ 1525 h 2700"/>
                  <a:gd name="T20" fmla="*/ 0 w 1527"/>
                  <a:gd name="T21" fmla="*/ 1525 h 2700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527"/>
                  <a:gd name="T34" fmla="*/ 0 h 2700"/>
                  <a:gd name="T35" fmla="*/ 1527 w 1527"/>
                  <a:gd name="T36" fmla="*/ 2700 h 2700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527" h="2700">
                    <a:moveTo>
                      <a:pt x="0" y="1525"/>
                    </a:moveTo>
                    <a:lnTo>
                      <a:pt x="1240" y="0"/>
                    </a:lnTo>
                    <a:lnTo>
                      <a:pt x="1527" y="27"/>
                    </a:lnTo>
                    <a:lnTo>
                      <a:pt x="1527" y="2626"/>
                    </a:lnTo>
                    <a:lnTo>
                      <a:pt x="1527" y="2700"/>
                    </a:lnTo>
                    <a:lnTo>
                      <a:pt x="1405" y="2673"/>
                    </a:lnTo>
                    <a:lnTo>
                      <a:pt x="1365" y="2584"/>
                    </a:lnTo>
                    <a:lnTo>
                      <a:pt x="801" y="2400"/>
                    </a:lnTo>
                    <a:lnTo>
                      <a:pt x="34" y="2038"/>
                    </a:lnTo>
                    <a:lnTo>
                      <a:pt x="0" y="1525"/>
                    </a:lnTo>
                    <a:close/>
                  </a:path>
                </a:pathLst>
              </a:custGeom>
              <a:solidFill>
                <a:srgbClr val="66706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205" name="Freeform 305"/>
              <p:cNvSpPr>
                <a:spLocks/>
              </p:cNvSpPr>
              <p:nvPr/>
            </p:nvSpPr>
            <p:spPr bwMode="auto">
              <a:xfrm>
                <a:off x="2300" y="2459"/>
                <a:ext cx="235" cy="48"/>
              </a:xfrm>
              <a:custGeom>
                <a:avLst/>
                <a:gdLst>
                  <a:gd name="T0" fmla="*/ 0 w 485"/>
                  <a:gd name="T1" fmla="*/ 23 h 101"/>
                  <a:gd name="T2" fmla="*/ 249 w 485"/>
                  <a:gd name="T3" fmla="*/ 0 h 101"/>
                  <a:gd name="T4" fmla="*/ 485 w 485"/>
                  <a:gd name="T5" fmla="*/ 15 h 101"/>
                  <a:gd name="T6" fmla="*/ 485 w 485"/>
                  <a:gd name="T7" fmla="*/ 65 h 101"/>
                  <a:gd name="T8" fmla="*/ 377 w 485"/>
                  <a:gd name="T9" fmla="*/ 101 h 101"/>
                  <a:gd name="T10" fmla="*/ 0 w 485"/>
                  <a:gd name="T11" fmla="*/ 23 h 101"/>
                  <a:gd name="T12" fmla="*/ 0 w 485"/>
                  <a:gd name="T13" fmla="*/ 23 h 10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485"/>
                  <a:gd name="T22" fmla="*/ 0 h 101"/>
                  <a:gd name="T23" fmla="*/ 485 w 485"/>
                  <a:gd name="T24" fmla="*/ 101 h 10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485" h="101">
                    <a:moveTo>
                      <a:pt x="0" y="23"/>
                    </a:moveTo>
                    <a:lnTo>
                      <a:pt x="249" y="0"/>
                    </a:lnTo>
                    <a:lnTo>
                      <a:pt x="485" y="15"/>
                    </a:lnTo>
                    <a:lnTo>
                      <a:pt x="485" y="65"/>
                    </a:lnTo>
                    <a:lnTo>
                      <a:pt x="377" y="101"/>
                    </a:lnTo>
                    <a:lnTo>
                      <a:pt x="0" y="23"/>
                    </a:lnTo>
                    <a:close/>
                  </a:path>
                </a:pathLst>
              </a:custGeom>
              <a:solidFill>
                <a:srgbClr val="F2CC9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206" name="Freeform 306"/>
              <p:cNvSpPr>
                <a:spLocks/>
              </p:cNvSpPr>
              <p:nvPr/>
            </p:nvSpPr>
            <p:spPr bwMode="auto">
              <a:xfrm>
                <a:off x="2056" y="2420"/>
                <a:ext cx="155" cy="33"/>
              </a:xfrm>
              <a:custGeom>
                <a:avLst/>
                <a:gdLst>
                  <a:gd name="T0" fmla="*/ 0 w 320"/>
                  <a:gd name="T1" fmla="*/ 16 h 69"/>
                  <a:gd name="T2" fmla="*/ 160 w 320"/>
                  <a:gd name="T3" fmla="*/ 0 h 69"/>
                  <a:gd name="T4" fmla="*/ 320 w 320"/>
                  <a:gd name="T5" fmla="*/ 29 h 69"/>
                  <a:gd name="T6" fmla="*/ 131 w 320"/>
                  <a:gd name="T7" fmla="*/ 69 h 69"/>
                  <a:gd name="T8" fmla="*/ 0 w 320"/>
                  <a:gd name="T9" fmla="*/ 16 h 69"/>
                  <a:gd name="T10" fmla="*/ 0 w 320"/>
                  <a:gd name="T11" fmla="*/ 16 h 6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20"/>
                  <a:gd name="T19" fmla="*/ 0 h 69"/>
                  <a:gd name="T20" fmla="*/ 320 w 320"/>
                  <a:gd name="T21" fmla="*/ 69 h 6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20" h="69">
                    <a:moveTo>
                      <a:pt x="0" y="16"/>
                    </a:moveTo>
                    <a:lnTo>
                      <a:pt x="160" y="0"/>
                    </a:lnTo>
                    <a:lnTo>
                      <a:pt x="320" y="29"/>
                    </a:lnTo>
                    <a:lnTo>
                      <a:pt x="131" y="69"/>
                    </a:lnTo>
                    <a:lnTo>
                      <a:pt x="0" y="16"/>
                    </a:lnTo>
                    <a:close/>
                  </a:path>
                </a:pathLst>
              </a:custGeom>
              <a:solidFill>
                <a:srgbClr val="F2CC9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207" name="Freeform 307"/>
              <p:cNvSpPr>
                <a:spLocks/>
              </p:cNvSpPr>
              <p:nvPr/>
            </p:nvSpPr>
            <p:spPr bwMode="auto">
              <a:xfrm>
                <a:off x="2047" y="1583"/>
                <a:ext cx="217" cy="282"/>
              </a:xfrm>
              <a:custGeom>
                <a:avLst/>
                <a:gdLst>
                  <a:gd name="T0" fmla="*/ 12 w 447"/>
                  <a:gd name="T1" fmla="*/ 0 h 580"/>
                  <a:gd name="T2" fmla="*/ 226 w 447"/>
                  <a:gd name="T3" fmla="*/ 93 h 580"/>
                  <a:gd name="T4" fmla="*/ 264 w 447"/>
                  <a:gd name="T5" fmla="*/ 22 h 580"/>
                  <a:gd name="T6" fmla="*/ 447 w 447"/>
                  <a:gd name="T7" fmla="*/ 49 h 580"/>
                  <a:gd name="T8" fmla="*/ 0 w 447"/>
                  <a:gd name="T9" fmla="*/ 580 h 580"/>
                  <a:gd name="T10" fmla="*/ 12 w 447"/>
                  <a:gd name="T11" fmla="*/ 0 h 580"/>
                  <a:gd name="T12" fmla="*/ 12 w 447"/>
                  <a:gd name="T13" fmla="*/ 0 h 58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447"/>
                  <a:gd name="T22" fmla="*/ 0 h 580"/>
                  <a:gd name="T23" fmla="*/ 447 w 447"/>
                  <a:gd name="T24" fmla="*/ 580 h 58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447" h="580">
                    <a:moveTo>
                      <a:pt x="12" y="0"/>
                    </a:moveTo>
                    <a:lnTo>
                      <a:pt x="226" y="93"/>
                    </a:lnTo>
                    <a:lnTo>
                      <a:pt x="264" y="22"/>
                    </a:lnTo>
                    <a:lnTo>
                      <a:pt x="447" y="49"/>
                    </a:lnTo>
                    <a:lnTo>
                      <a:pt x="0" y="580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rgbClr val="CC80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208" name="Freeform 308"/>
              <p:cNvSpPr>
                <a:spLocks/>
              </p:cNvSpPr>
              <p:nvPr/>
            </p:nvSpPr>
            <p:spPr bwMode="auto">
              <a:xfrm>
                <a:off x="2079" y="2420"/>
                <a:ext cx="171" cy="216"/>
              </a:xfrm>
              <a:custGeom>
                <a:avLst/>
                <a:gdLst>
                  <a:gd name="T0" fmla="*/ 76 w 351"/>
                  <a:gd name="T1" fmla="*/ 55 h 443"/>
                  <a:gd name="T2" fmla="*/ 249 w 351"/>
                  <a:gd name="T3" fmla="*/ 29 h 443"/>
                  <a:gd name="T4" fmla="*/ 0 w 351"/>
                  <a:gd name="T5" fmla="*/ 6 h 443"/>
                  <a:gd name="T6" fmla="*/ 110 w 351"/>
                  <a:gd name="T7" fmla="*/ 0 h 443"/>
                  <a:gd name="T8" fmla="*/ 300 w 351"/>
                  <a:gd name="T9" fmla="*/ 25 h 443"/>
                  <a:gd name="T10" fmla="*/ 308 w 351"/>
                  <a:gd name="T11" fmla="*/ 187 h 443"/>
                  <a:gd name="T12" fmla="*/ 351 w 351"/>
                  <a:gd name="T13" fmla="*/ 244 h 443"/>
                  <a:gd name="T14" fmla="*/ 342 w 351"/>
                  <a:gd name="T15" fmla="*/ 415 h 443"/>
                  <a:gd name="T16" fmla="*/ 201 w 351"/>
                  <a:gd name="T17" fmla="*/ 443 h 443"/>
                  <a:gd name="T18" fmla="*/ 127 w 351"/>
                  <a:gd name="T19" fmla="*/ 350 h 443"/>
                  <a:gd name="T20" fmla="*/ 81 w 351"/>
                  <a:gd name="T21" fmla="*/ 354 h 443"/>
                  <a:gd name="T22" fmla="*/ 76 w 351"/>
                  <a:gd name="T23" fmla="*/ 55 h 443"/>
                  <a:gd name="T24" fmla="*/ 76 w 351"/>
                  <a:gd name="T25" fmla="*/ 55 h 443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351"/>
                  <a:gd name="T40" fmla="*/ 0 h 443"/>
                  <a:gd name="T41" fmla="*/ 351 w 351"/>
                  <a:gd name="T42" fmla="*/ 443 h 443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351" h="443">
                    <a:moveTo>
                      <a:pt x="76" y="55"/>
                    </a:moveTo>
                    <a:lnTo>
                      <a:pt x="249" y="29"/>
                    </a:lnTo>
                    <a:lnTo>
                      <a:pt x="0" y="6"/>
                    </a:lnTo>
                    <a:lnTo>
                      <a:pt x="110" y="0"/>
                    </a:lnTo>
                    <a:lnTo>
                      <a:pt x="300" y="25"/>
                    </a:lnTo>
                    <a:lnTo>
                      <a:pt x="308" y="187"/>
                    </a:lnTo>
                    <a:lnTo>
                      <a:pt x="351" y="244"/>
                    </a:lnTo>
                    <a:lnTo>
                      <a:pt x="342" y="415"/>
                    </a:lnTo>
                    <a:lnTo>
                      <a:pt x="201" y="443"/>
                    </a:lnTo>
                    <a:lnTo>
                      <a:pt x="127" y="350"/>
                    </a:lnTo>
                    <a:lnTo>
                      <a:pt x="81" y="354"/>
                    </a:lnTo>
                    <a:lnTo>
                      <a:pt x="76" y="55"/>
                    </a:lnTo>
                    <a:close/>
                  </a:path>
                </a:pathLst>
              </a:custGeom>
              <a:solidFill>
                <a:srgbClr val="CC80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209" name="Freeform 309"/>
              <p:cNvSpPr>
                <a:spLocks/>
              </p:cNvSpPr>
              <p:nvPr/>
            </p:nvSpPr>
            <p:spPr bwMode="auto">
              <a:xfrm>
                <a:off x="1902" y="2120"/>
                <a:ext cx="94" cy="87"/>
              </a:xfrm>
              <a:custGeom>
                <a:avLst/>
                <a:gdLst>
                  <a:gd name="T0" fmla="*/ 32 w 192"/>
                  <a:gd name="T1" fmla="*/ 0 h 177"/>
                  <a:gd name="T2" fmla="*/ 97 w 192"/>
                  <a:gd name="T3" fmla="*/ 27 h 177"/>
                  <a:gd name="T4" fmla="*/ 100 w 192"/>
                  <a:gd name="T5" fmla="*/ 14 h 177"/>
                  <a:gd name="T6" fmla="*/ 184 w 192"/>
                  <a:gd name="T7" fmla="*/ 27 h 177"/>
                  <a:gd name="T8" fmla="*/ 192 w 192"/>
                  <a:gd name="T9" fmla="*/ 86 h 177"/>
                  <a:gd name="T10" fmla="*/ 0 w 192"/>
                  <a:gd name="T11" fmla="*/ 177 h 177"/>
                  <a:gd name="T12" fmla="*/ 32 w 192"/>
                  <a:gd name="T13" fmla="*/ 0 h 177"/>
                  <a:gd name="T14" fmla="*/ 32 w 192"/>
                  <a:gd name="T15" fmla="*/ 0 h 17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92"/>
                  <a:gd name="T25" fmla="*/ 0 h 177"/>
                  <a:gd name="T26" fmla="*/ 192 w 192"/>
                  <a:gd name="T27" fmla="*/ 177 h 177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92" h="177">
                    <a:moveTo>
                      <a:pt x="32" y="0"/>
                    </a:moveTo>
                    <a:lnTo>
                      <a:pt x="97" y="27"/>
                    </a:lnTo>
                    <a:lnTo>
                      <a:pt x="100" y="14"/>
                    </a:lnTo>
                    <a:lnTo>
                      <a:pt x="184" y="27"/>
                    </a:lnTo>
                    <a:lnTo>
                      <a:pt x="192" y="86"/>
                    </a:lnTo>
                    <a:lnTo>
                      <a:pt x="0" y="177"/>
                    </a:lnTo>
                    <a:lnTo>
                      <a:pt x="32" y="0"/>
                    </a:lnTo>
                    <a:close/>
                  </a:path>
                </a:pathLst>
              </a:custGeom>
              <a:solidFill>
                <a:srgbClr val="CC80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210" name="Freeform 310"/>
              <p:cNvSpPr>
                <a:spLocks/>
              </p:cNvSpPr>
              <p:nvPr/>
            </p:nvSpPr>
            <p:spPr bwMode="auto">
              <a:xfrm>
                <a:off x="1890" y="2119"/>
                <a:ext cx="68" cy="107"/>
              </a:xfrm>
              <a:custGeom>
                <a:avLst/>
                <a:gdLst>
                  <a:gd name="T0" fmla="*/ 9 w 137"/>
                  <a:gd name="T1" fmla="*/ 219 h 219"/>
                  <a:gd name="T2" fmla="*/ 7 w 137"/>
                  <a:gd name="T3" fmla="*/ 213 h 219"/>
                  <a:gd name="T4" fmla="*/ 7 w 137"/>
                  <a:gd name="T5" fmla="*/ 208 h 219"/>
                  <a:gd name="T6" fmla="*/ 7 w 137"/>
                  <a:gd name="T7" fmla="*/ 198 h 219"/>
                  <a:gd name="T8" fmla="*/ 7 w 137"/>
                  <a:gd name="T9" fmla="*/ 189 h 219"/>
                  <a:gd name="T10" fmla="*/ 5 w 137"/>
                  <a:gd name="T11" fmla="*/ 175 h 219"/>
                  <a:gd name="T12" fmla="*/ 5 w 137"/>
                  <a:gd name="T13" fmla="*/ 164 h 219"/>
                  <a:gd name="T14" fmla="*/ 4 w 137"/>
                  <a:gd name="T15" fmla="*/ 151 h 219"/>
                  <a:gd name="T16" fmla="*/ 4 w 137"/>
                  <a:gd name="T17" fmla="*/ 137 h 219"/>
                  <a:gd name="T18" fmla="*/ 4 w 137"/>
                  <a:gd name="T19" fmla="*/ 124 h 219"/>
                  <a:gd name="T20" fmla="*/ 2 w 137"/>
                  <a:gd name="T21" fmla="*/ 111 h 219"/>
                  <a:gd name="T22" fmla="*/ 2 w 137"/>
                  <a:gd name="T23" fmla="*/ 97 h 219"/>
                  <a:gd name="T24" fmla="*/ 2 w 137"/>
                  <a:gd name="T25" fmla="*/ 88 h 219"/>
                  <a:gd name="T26" fmla="*/ 0 w 137"/>
                  <a:gd name="T27" fmla="*/ 78 h 219"/>
                  <a:gd name="T28" fmla="*/ 0 w 137"/>
                  <a:gd name="T29" fmla="*/ 73 h 219"/>
                  <a:gd name="T30" fmla="*/ 0 w 137"/>
                  <a:gd name="T31" fmla="*/ 67 h 219"/>
                  <a:gd name="T32" fmla="*/ 0 w 137"/>
                  <a:gd name="T33" fmla="*/ 67 h 219"/>
                  <a:gd name="T34" fmla="*/ 55 w 137"/>
                  <a:gd name="T35" fmla="*/ 0 h 219"/>
                  <a:gd name="T36" fmla="*/ 61 w 137"/>
                  <a:gd name="T37" fmla="*/ 76 h 219"/>
                  <a:gd name="T38" fmla="*/ 127 w 137"/>
                  <a:gd name="T39" fmla="*/ 12 h 219"/>
                  <a:gd name="T40" fmla="*/ 137 w 137"/>
                  <a:gd name="T41" fmla="*/ 130 h 219"/>
                  <a:gd name="T42" fmla="*/ 9 w 137"/>
                  <a:gd name="T43" fmla="*/ 219 h 219"/>
                  <a:gd name="T44" fmla="*/ 9 w 137"/>
                  <a:gd name="T45" fmla="*/ 219 h 219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137"/>
                  <a:gd name="T70" fmla="*/ 0 h 219"/>
                  <a:gd name="T71" fmla="*/ 137 w 137"/>
                  <a:gd name="T72" fmla="*/ 219 h 219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137" h="219">
                    <a:moveTo>
                      <a:pt x="9" y="219"/>
                    </a:moveTo>
                    <a:lnTo>
                      <a:pt x="7" y="213"/>
                    </a:lnTo>
                    <a:lnTo>
                      <a:pt x="7" y="208"/>
                    </a:lnTo>
                    <a:lnTo>
                      <a:pt x="7" y="198"/>
                    </a:lnTo>
                    <a:lnTo>
                      <a:pt x="7" y="189"/>
                    </a:lnTo>
                    <a:lnTo>
                      <a:pt x="5" y="175"/>
                    </a:lnTo>
                    <a:lnTo>
                      <a:pt x="5" y="164"/>
                    </a:lnTo>
                    <a:lnTo>
                      <a:pt x="4" y="151"/>
                    </a:lnTo>
                    <a:lnTo>
                      <a:pt x="4" y="137"/>
                    </a:lnTo>
                    <a:lnTo>
                      <a:pt x="4" y="124"/>
                    </a:lnTo>
                    <a:lnTo>
                      <a:pt x="2" y="111"/>
                    </a:lnTo>
                    <a:lnTo>
                      <a:pt x="2" y="97"/>
                    </a:lnTo>
                    <a:lnTo>
                      <a:pt x="2" y="88"/>
                    </a:lnTo>
                    <a:lnTo>
                      <a:pt x="0" y="78"/>
                    </a:lnTo>
                    <a:lnTo>
                      <a:pt x="0" y="73"/>
                    </a:lnTo>
                    <a:lnTo>
                      <a:pt x="0" y="67"/>
                    </a:lnTo>
                    <a:lnTo>
                      <a:pt x="55" y="0"/>
                    </a:lnTo>
                    <a:lnTo>
                      <a:pt x="61" y="76"/>
                    </a:lnTo>
                    <a:lnTo>
                      <a:pt x="127" y="12"/>
                    </a:lnTo>
                    <a:lnTo>
                      <a:pt x="137" y="130"/>
                    </a:lnTo>
                    <a:lnTo>
                      <a:pt x="9" y="219"/>
                    </a:lnTo>
                    <a:close/>
                  </a:path>
                </a:pathLst>
              </a:custGeom>
              <a:solidFill>
                <a:srgbClr val="E6B3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211" name="Freeform 311"/>
              <p:cNvSpPr>
                <a:spLocks/>
              </p:cNvSpPr>
              <p:nvPr/>
            </p:nvSpPr>
            <p:spPr bwMode="auto">
              <a:xfrm>
                <a:off x="2111" y="1591"/>
                <a:ext cx="74" cy="192"/>
              </a:xfrm>
              <a:custGeom>
                <a:avLst/>
                <a:gdLst>
                  <a:gd name="T0" fmla="*/ 126 w 152"/>
                  <a:gd name="T1" fmla="*/ 0 h 395"/>
                  <a:gd name="T2" fmla="*/ 152 w 152"/>
                  <a:gd name="T3" fmla="*/ 220 h 395"/>
                  <a:gd name="T4" fmla="*/ 21 w 152"/>
                  <a:gd name="T5" fmla="*/ 395 h 395"/>
                  <a:gd name="T6" fmla="*/ 0 w 152"/>
                  <a:gd name="T7" fmla="*/ 173 h 395"/>
                  <a:gd name="T8" fmla="*/ 126 w 152"/>
                  <a:gd name="T9" fmla="*/ 0 h 395"/>
                  <a:gd name="T10" fmla="*/ 126 w 152"/>
                  <a:gd name="T11" fmla="*/ 0 h 39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52"/>
                  <a:gd name="T19" fmla="*/ 0 h 395"/>
                  <a:gd name="T20" fmla="*/ 152 w 152"/>
                  <a:gd name="T21" fmla="*/ 395 h 39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52" h="395">
                    <a:moveTo>
                      <a:pt x="126" y="0"/>
                    </a:moveTo>
                    <a:lnTo>
                      <a:pt x="152" y="220"/>
                    </a:lnTo>
                    <a:lnTo>
                      <a:pt x="21" y="395"/>
                    </a:lnTo>
                    <a:lnTo>
                      <a:pt x="0" y="173"/>
                    </a:lnTo>
                    <a:lnTo>
                      <a:pt x="126" y="0"/>
                    </a:lnTo>
                    <a:close/>
                  </a:path>
                </a:pathLst>
              </a:custGeom>
              <a:solidFill>
                <a:srgbClr val="E6B3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212" name="Freeform 312"/>
              <p:cNvSpPr>
                <a:spLocks/>
              </p:cNvSpPr>
              <p:nvPr/>
            </p:nvSpPr>
            <p:spPr bwMode="auto">
              <a:xfrm>
                <a:off x="2132" y="2522"/>
                <a:ext cx="45" cy="114"/>
              </a:xfrm>
              <a:custGeom>
                <a:avLst/>
                <a:gdLst>
                  <a:gd name="T0" fmla="*/ 63 w 93"/>
                  <a:gd name="T1" fmla="*/ 21 h 234"/>
                  <a:gd name="T2" fmla="*/ 4 w 93"/>
                  <a:gd name="T3" fmla="*/ 0 h 234"/>
                  <a:gd name="T4" fmla="*/ 0 w 93"/>
                  <a:gd name="T5" fmla="*/ 170 h 234"/>
                  <a:gd name="T6" fmla="*/ 93 w 93"/>
                  <a:gd name="T7" fmla="*/ 234 h 234"/>
                  <a:gd name="T8" fmla="*/ 93 w 93"/>
                  <a:gd name="T9" fmla="*/ 42 h 234"/>
                  <a:gd name="T10" fmla="*/ 63 w 93"/>
                  <a:gd name="T11" fmla="*/ 21 h 234"/>
                  <a:gd name="T12" fmla="*/ 63 w 93"/>
                  <a:gd name="T13" fmla="*/ 21 h 23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93"/>
                  <a:gd name="T22" fmla="*/ 0 h 234"/>
                  <a:gd name="T23" fmla="*/ 93 w 93"/>
                  <a:gd name="T24" fmla="*/ 234 h 23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93" h="234">
                    <a:moveTo>
                      <a:pt x="63" y="21"/>
                    </a:moveTo>
                    <a:lnTo>
                      <a:pt x="4" y="0"/>
                    </a:lnTo>
                    <a:lnTo>
                      <a:pt x="0" y="170"/>
                    </a:lnTo>
                    <a:lnTo>
                      <a:pt x="93" y="234"/>
                    </a:lnTo>
                    <a:lnTo>
                      <a:pt x="93" y="42"/>
                    </a:lnTo>
                    <a:lnTo>
                      <a:pt x="63" y="21"/>
                    </a:lnTo>
                    <a:close/>
                  </a:path>
                </a:pathLst>
              </a:custGeom>
              <a:solidFill>
                <a:srgbClr val="E6B3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213" name="Freeform 313"/>
              <p:cNvSpPr>
                <a:spLocks/>
              </p:cNvSpPr>
              <p:nvPr/>
            </p:nvSpPr>
            <p:spPr bwMode="auto">
              <a:xfrm>
                <a:off x="2183" y="2144"/>
                <a:ext cx="106" cy="203"/>
              </a:xfrm>
              <a:custGeom>
                <a:avLst/>
                <a:gdLst>
                  <a:gd name="T0" fmla="*/ 0 w 218"/>
                  <a:gd name="T1" fmla="*/ 0 h 418"/>
                  <a:gd name="T2" fmla="*/ 218 w 218"/>
                  <a:gd name="T3" fmla="*/ 59 h 418"/>
                  <a:gd name="T4" fmla="*/ 218 w 218"/>
                  <a:gd name="T5" fmla="*/ 397 h 418"/>
                  <a:gd name="T6" fmla="*/ 11 w 218"/>
                  <a:gd name="T7" fmla="*/ 418 h 418"/>
                  <a:gd name="T8" fmla="*/ 0 w 218"/>
                  <a:gd name="T9" fmla="*/ 0 h 418"/>
                  <a:gd name="T10" fmla="*/ 0 w 218"/>
                  <a:gd name="T11" fmla="*/ 0 h 41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18"/>
                  <a:gd name="T19" fmla="*/ 0 h 418"/>
                  <a:gd name="T20" fmla="*/ 218 w 218"/>
                  <a:gd name="T21" fmla="*/ 418 h 41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18" h="418">
                    <a:moveTo>
                      <a:pt x="0" y="0"/>
                    </a:moveTo>
                    <a:lnTo>
                      <a:pt x="218" y="59"/>
                    </a:lnTo>
                    <a:lnTo>
                      <a:pt x="218" y="397"/>
                    </a:lnTo>
                    <a:lnTo>
                      <a:pt x="11" y="41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C80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214" name="Freeform 314"/>
              <p:cNvSpPr>
                <a:spLocks/>
              </p:cNvSpPr>
              <p:nvPr/>
            </p:nvSpPr>
            <p:spPr bwMode="auto">
              <a:xfrm>
                <a:off x="2053" y="2210"/>
                <a:ext cx="71" cy="139"/>
              </a:xfrm>
              <a:custGeom>
                <a:avLst/>
                <a:gdLst>
                  <a:gd name="T0" fmla="*/ 119 w 146"/>
                  <a:gd name="T1" fmla="*/ 30 h 285"/>
                  <a:gd name="T2" fmla="*/ 0 w 146"/>
                  <a:gd name="T3" fmla="*/ 0 h 285"/>
                  <a:gd name="T4" fmla="*/ 11 w 146"/>
                  <a:gd name="T5" fmla="*/ 285 h 285"/>
                  <a:gd name="T6" fmla="*/ 146 w 146"/>
                  <a:gd name="T7" fmla="*/ 277 h 285"/>
                  <a:gd name="T8" fmla="*/ 119 w 146"/>
                  <a:gd name="T9" fmla="*/ 30 h 285"/>
                  <a:gd name="T10" fmla="*/ 119 w 146"/>
                  <a:gd name="T11" fmla="*/ 30 h 28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46"/>
                  <a:gd name="T19" fmla="*/ 0 h 285"/>
                  <a:gd name="T20" fmla="*/ 146 w 146"/>
                  <a:gd name="T21" fmla="*/ 285 h 28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46" h="285">
                    <a:moveTo>
                      <a:pt x="119" y="30"/>
                    </a:moveTo>
                    <a:lnTo>
                      <a:pt x="0" y="0"/>
                    </a:lnTo>
                    <a:lnTo>
                      <a:pt x="11" y="285"/>
                    </a:lnTo>
                    <a:lnTo>
                      <a:pt x="146" y="277"/>
                    </a:lnTo>
                    <a:lnTo>
                      <a:pt x="119" y="30"/>
                    </a:lnTo>
                    <a:close/>
                  </a:path>
                </a:pathLst>
              </a:custGeom>
              <a:solidFill>
                <a:srgbClr val="CC80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215" name="Freeform 315"/>
              <p:cNvSpPr>
                <a:spLocks/>
              </p:cNvSpPr>
              <p:nvPr/>
            </p:nvSpPr>
            <p:spPr bwMode="auto">
              <a:xfrm>
                <a:off x="1969" y="2250"/>
                <a:ext cx="55" cy="104"/>
              </a:xfrm>
              <a:custGeom>
                <a:avLst/>
                <a:gdLst>
                  <a:gd name="T0" fmla="*/ 94 w 113"/>
                  <a:gd name="T1" fmla="*/ 21 h 213"/>
                  <a:gd name="T2" fmla="*/ 4 w 113"/>
                  <a:gd name="T3" fmla="*/ 0 h 213"/>
                  <a:gd name="T4" fmla="*/ 2 w 113"/>
                  <a:gd name="T5" fmla="*/ 2 h 213"/>
                  <a:gd name="T6" fmla="*/ 2 w 113"/>
                  <a:gd name="T7" fmla="*/ 8 h 213"/>
                  <a:gd name="T8" fmla="*/ 2 w 113"/>
                  <a:gd name="T9" fmla="*/ 19 h 213"/>
                  <a:gd name="T10" fmla="*/ 2 w 113"/>
                  <a:gd name="T11" fmla="*/ 33 h 213"/>
                  <a:gd name="T12" fmla="*/ 0 w 113"/>
                  <a:gd name="T13" fmla="*/ 50 h 213"/>
                  <a:gd name="T14" fmla="*/ 0 w 113"/>
                  <a:gd name="T15" fmla="*/ 67 h 213"/>
                  <a:gd name="T16" fmla="*/ 0 w 113"/>
                  <a:gd name="T17" fmla="*/ 86 h 213"/>
                  <a:gd name="T18" fmla="*/ 0 w 113"/>
                  <a:gd name="T19" fmla="*/ 107 h 213"/>
                  <a:gd name="T20" fmla="*/ 0 w 113"/>
                  <a:gd name="T21" fmla="*/ 126 h 213"/>
                  <a:gd name="T22" fmla="*/ 0 w 113"/>
                  <a:gd name="T23" fmla="*/ 145 h 213"/>
                  <a:gd name="T24" fmla="*/ 0 w 113"/>
                  <a:gd name="T25" fmla="*/ 162 h 213"/>
                  <a:gd name="T26" fmla="*/ 2 w 113"/>
                  <a:gd name="T27" fmla="*/ 179 h 213"/>
                  <a:gd name="T28" fmla="*/ 2 w 113"/>
                  <a:gd name="T29" fmla="*/ 192 h 213"/>
                  <a:gd name="T30" fmla="*/ 4 w 113"/>
                  <a:gd name="T31" fmla="*/ 204 h 213"/>
                  <a:gd name="T32" fmla="*/ 4 w 113"/>
                  <a:gd name="T33" fmla="*/ 210 h 213"/>
                  <a:gd name="T34" fmla="*/ 8 w 113"/>
                  <a:gd name="T35" fmla="*/ 213 h 213"/>
                  <a:gd name="T36" fmla="*/ 8 w 113"/>
                  <a:gd name="T37" fmla="*/ 211 h 213"/>
                  <a:gd name="T38" fmla="*/ 14 w 113"/>
                  <a:gd name="T39" fmla="*/ 211 h 213"/>
                  <a:gd name="T40" fmla="*/ 19 w 113"/>
                  <a:gd name="T41" fmla="*/ 211 h 213"/>
                  <a:gd name="T42" fmla="*/ 27 w 113"/>
                  <a:gd name="T43" fmla="*/ 211 h 213"/>
                  <a:gd name="T44" fmla="*/ 35 w 113"/>
                  <a:gd name="T45" fmla="*/ 210 h 213"/>
                  <a:gd name="T46" fmla="*/ 44 w 113"/>
                  <a:gd name="T47" fmla="*/ 210 h 213"/>
                  <a:gd name="T48" fmla="*/ 54 w 113"/>
                  <a:gd name="T49" fmla="*/ 208 h 213"/>
                  <a:gd name="T50" fmla="*/ 63 w 113"/>
                  <a:gd name="T51" fmla="*/ 208 h 213"/>
                  <a:gd name="T52" fmla="*/ 73 w 113"/>
                  <a:gd name="T53" fmla="*/ 208 h 213"/>
                  <a:gd name="T54" fmla="*/ 82 w 113"/>
                  <a:gd name="T55" fmla="*/ 206 h 213"/>
                  <a:gd name="T56" fmla="*/ 90 w 113"/>
                  <a:gd name="T57" fmla="*/ 206 h 213"/>
                  <a:gd name="T58" fmla="*/ 97 w 113"/>
                  <a:gd name="T59" fmla="*/ 206 h 213"/>
                  <a:gd name="T60" fmla="*/ 103 w 113"/>
                  <a:gd name="T61" fmla="*/ 204 h 213"/>
                  <a:gd name="T62" fmla="*/ 107 w 113"/>
                  <a:gd name="T63" fmla="*/ 204 h 213"/>
                  <a:gd name="T64" fmla="*/ 111 w 113"/>
                  <a:gd name="T65" fmla="*/ 204 h 213"/>
                  <a:gd name="T66" fmla="*/ 113 w 113"/>
                  <a:gd name="T67" fmla="*/ 204 h 213"/>
                  <a:gd name="T68" fmla="*/ 94 w 113"/>
                  <a:gd name="T69" fmla="*/ 21 h 213"/>
                  <a:gd name="T70" fmla="*/ 94 w 113"/>
                  <a:gd name="T71" fmla="*/ 21 h 213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113"/>
                  <a:gd name="T109" fmla="*/ 0 h 213"/>
                  <a:gd name="T110" fmla="*/ 113 w 113"/>
                  <a:gd name="T111" fmla="*/ 213 h 213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113" h="213">
                    <a:moveTo>
                      <a:pt x="94" y="21"/>
                    </a:moveTo>
                    <a:lnTo>
                      <a:pt x="4" y="0"/>
                    </a:lnTo>
                    <a:lnTo>
                      <a:pt x="2" y="2"/>
                    </a:lnTo>
                    <a:lnTo>
                      <a:pt x="2" y="8"/>
                    </a:lnTo>
                    <a:lnTo>
                      <a:pt x="2" y="19"/>
                    </a:lnTo>
                    <a:lnTo>
                      <a:pt x="2" y="33"/>
                    </a:lnTo>
                    <a:lnTo>
                      <a:pt x="0" y="50"/>
                    </a:lnTo>
                    <a:lnTo>
                      <a:pt x="0" y="67"/>
                    </a:lnTo>
                    <a:lnTo>
                      <a:pt x="0" y="86"/>
                    </a:lnTo>
                    <a:lnTo>
                      <a:pt x="0" y="107"/>
                    </a:lnTo>
                    <a:lnTo>
                      <a:pt x="0" y="126"/>
                    </a:lnTo>
                    <a:lnTo>
                      <a:pt x="0" y="145"/>
                    </a:lnTo>
                    <a:lnTo>
                      <a:pt x="0" y="162"/>
                    </a:lnTo>
                    <a:lnTo>
                      <a:pt x="2" y="179"/>
                    </a:lnTo>
                    <a:lnTo>
                      <a:pt x="2" y="192"/>
                    </a:lnTo>
                    <a:lnTo>
                      <a:pt x="4" y="204"/>
                    </a:lnTo>
                    <a:lnTo>
                      <a:pt x="4" y="210"/>
                    </a:lnTo>
                    <a:lnTo>
                      <a:pt x="8" y="213"/>
                    </a:lnTo>
                    <a:lnTo>
                      <a:pt x="8" y="211"/>
                    </a:lnTo>
                    <a:lnTo>
                      <a:pt x="14" y="211"/>
                    </a:lnTo>
                    <a:lnTo>
                      <a:pt x="19" y="211"/>
                    </a:lnTo>
                    <a:lnTo>
                      <a:pt x="27" y="211"/>
                    </a:lnTo>
                    <a:lnTo>
                      <a:pt x="35" y="210"/>
                    </a:lnTo>
                    <a:lnTo>
                      <a:pt x="44" y="210"/>
                    </a:lnTo>
                    <a:lnTo>
                      <a:pt x="54" y="208"/>
                    </a:lnTo>
                    <a:lnTo>
                      <a:pt x="63" y="208"/>
                    </a:lnTo>
                    <a:lnTo>
                      <a:pt x="73" y="208"/>
                    </a:lnTo>
                    <a:lnTo>
                      <a:pt x="82" y="206"/>
                    </a:lnTo>
                    <a:lnTo>
                      <a:pt x="90" y="206"/>
                    </a:lnTo>
                    <a:lnTo>
                      <a:pt x="97" y="206"/>
                    </a:lnTo>
                    <a:lnTo>
                      <a:pt x="103" y="204"/>
                    </a:lnTo>
                    <a:lnTo>
                      <a:pt x="107" y="204"/>
                    </a:lnTo>
                    <a:lnTo>
                      <a:pt x="111" y="204"/>
                    </a:lnTo>
                    <a:lnTo>
                      <a:pt x="113" y="204"/>
                    </a:lnTo>
                    <a:lnTo>
                      <a:pt x="94" y="21"/>
                    </a:lnTo>
                    <a:close/>
                  </a:path>
                </a:pathLst>
              </a:custGeom>
              <a:solidFill>
                <a:srgbClr val="CC80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216" name="Freeform 316"/>
              <p:cNvSpPr>
                <a:spLocks/>
              </p:cNvSpPr>
              <p:nvPr/>
            </p:nvSpPr>
            <p:spPr bwMode="auto">
              <a:xfrm>
                <a:off x="2458" y="2052"/>
                <a:ext cx="77" cy="275"/>
              </a:xfrm>
              <a:custGeom>
                <a:avLst/>
                <a:gdLst>
                  <a:gd name="T0" fmla="*/ 2 w 158"/>
                  <a:gd name="T1" fmla="*/ 0 h 566"/>
                  <a:gd name="T2" fmla="*/ 152 w 158"/>
                  <a:gd name="T3" fmla="*/ 34 h 566"/>
                  <a:gd name="T4" fmla="*/ 158 w 158"/>
                  <a:gd name="T5" fmla="*/ 559 h 566"/>
                  <a:gd name="T6" fmla="*/ 0 w 158"/>
                  <a:gd name="T7" fmla="*/ 566 h 566"/>
                  <a:gd name="T8" fmla="*/ 2 w 158"/>
                  <a:gd name="T9" fmla="*/ 0 h 566"/>
                  <a:gd name="T10" fmla="*/ 2 w 158"/>
                  <a:gd name="T11" fmla="*/ 0 h 56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58"/>
                  <a:gd name="T19" fmla="*/ 0 h 566"/>
                  <a:gd name="T20" fmla="*/ 158 w 158"/>
                  <a:gd name="T21" fmla="*/ 566 h 56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58" h="566">
                    <a:moveTo>
                      <a:pt x="2" y="0"/>
                    </a:moveTo>
                    <a:lnTo>
                      <a:pt x="152" y="34"/>
                    </a:lnTo>
                    <a:lnTo>
                      <a:pt x="158" y="559"/>
                    </a:lnTo>
                    <a:lnTo>
                      <a:pt x="0" y="566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CC80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217" name="Freeform 317"/>
              <p:cNvSpPr>
                <a:spLocks/>
              </p:cNvSpPr>
              <p:nvPr/>
            </p:nvSpPr>
            <p:spPr bwMode="auto">
              <a:xfrm>
                <a:off x="2477" y="2492"/>
                <a:ext cx="58" cy="269"/>
              </a:xfrm>
              <a:custGeom>
                <a:avLst/>
                <a:gdLst>
                  <a:gd name="T0" fmla="*/ 6 w 120"/>
                  <a:gd name="T1" fmla="*/ 32 h 553"/>
                  <a:gd name="T2" fmla="*/ 120 w 120"/>
                  <a:gd name="T3" fmla="*/ 0 h 553"/>
                  <a:gd name="T4" fmla="*/ 120 w 120"/>
                  <a:gd name="T5" fmla="*/ 502 h 553"/>
                  <a:gd name="T6" fmla="*/ 0 w 120"/>
                  <a:gd name="T7" fmla="*/ 553 h 553"/>
                  <a:gd name="T8" fmla="*/ 6 w 120"/>
                  <a:gd name="T9" fmla="*/ 32 h 553"/>
                  <a:gd name="T10" fmla="*/ 6 w 120"/>
                  <a:gd name="T11" fmla="*/ 32 h 55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20"/>
                  <a:gd name="T19" fmla="*/ 0 h 553"/>
                  <a:gd name="T20" fmla="*/ 120 w 120"/>
                  <a:gd name="T21" fmla="*/ 553 h 55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20" h="553">
                    <a:moveTo>
                      <a:pt x="6" y="32"/>
                    </a:moveTo>
                    <a:lnTo>
                      <a:pt x="120" y="0"/>
                    </a:lnTo>
                    <a:lnTo>
                      <a:pt x="120" y="502"/>
                    </a:lnTo>
                    <a:lnTo>
                      <a:pt x="0" y="553"/>
                    </a:lnTo>
                    <a:lnTo>
                      <a:pt x="6" y="32"/>
                    </a:lnTo>
                    <a:close/>
                  </a:path>
                </a:pathLst>
              </a:custGeom>
              <a:solidFill>
                <a:srgbClr val="CC80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218" name="Freeform 318"/>
              <p:cNvSpPr>
                <a:spLocks/>
              </p:cNvSpPr>
              <p:nvPr/>
            </p:nvSpPr>
            <p:spPr bwMode="auto">
              <a:xfrm>
                <a:off x="1816" y="2405"/>
                <a:ext cx="45" cy="50"/>
              </a:xfrm>
              <a:custGeom>
                <a:avLst/>
                <a:gdLst>
                  <a:gd name="T0" fmla="*/ 17 w 91"/>
                  <a:gd name="T1" fmla="*/ 0 h 103"/>
                  <a:gd name="T2" fmla="*/ 44 w 91"/>
                  <a:gd name="T3" fmla="*/ 0 h 103"/>
                  <a:gd name="T4" fmla="*/ 44 w 91"/>
                  <a:gd name="T5" fmla="*/ 32 h 103"/>
                  <a:gd name="T6" fmla="*/ 91 w 91"/>
                  <a:gd name="T7" fmla="*/ 42 h 103"/>
                  <a:gd name="T8" fmla="*/ 91 w 91"/>
                  <a:gd name="T9" fmla="*/ 95 h 103"/>
                  <a:gd name="T10" fmla="*/ 36 w 91"/>
                  <a:gd name="T11" fmla="*/ 103 h 103"/>
                  <a:gd name="T12" fmla="*/ 0 w 91"/>
                  <a:gd name="T13" fmla="*/ 34 h 103"/>
                  <a:gd name="T14" fmla="*/ 17 w 91"/>
                  <a:gd name="T15" fmla="*/ 0 h 103"/>
                  <a:gd name="T16" fmla="*/ 17 w 91"/>
                  <a:gd name="T17" fmla="*/ 0 h 10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91"/>
                  <a:gd name="T28" fmla="*/ 0 h 103"/>
                  <a:gd name="T29" fmla="*/ 91 w 91"/>
                  <a:gd name="T30" fmla="*/ 103 h 103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91" h="103">
                    <a:moveTo>
                      <a:pt x="17" y="0"/>
                    </a:moveTo>
                    <a:lnTo>
                      <a:pt x="44" y="0"/>
                    </a:lnTo>
                    <a:lnTo>
                      <a:pt x="44" y="32"/>
                    </a:lnTo>
                    <a:lnTo>
                      <a:pt x="91" y="42"/>
                    </a:lnTo>
                    <a:lnTo>
                      <a:pt x="91" y="95"/>
                    </a:lnTo>
                    <a:lnTo>
                      <a:pt x="36" y="103"/>
                    </a:lnTo>
                    <a:lnTo>
                      <a:pt x="0" y="34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CC80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219" name="Freeform 319"/>
              <p:cNvSpPr>
                <a:spLocks/>
              </p:cNvSpPr>
              <p:nvPr/>
            </p:nvSpPr>
            <p:spPr bwMode="auto">
              <a:xfrm>
                <a:off x="1804" y="2052"/>
                <a:ext cx="82" cy="95"/>
              </a:xfrm>
              <a:custGeom>
                <a:avLst/>
                <a:gdLst>
                  <a:gd name="T0" fmla="*/ 76 w 167"/>
                  <a:gd name="T1" fmla="*/ 0 h 195"/>
                  <a:gd name="T2" fmla="*/ 167 w 167"/>
                  <a:gd name="T3" fmla="*/ 11 h 195"/>
                  <a:gd name="T4" fmla="*/ 165 w 167"/>
                  <a:gd name="T5" fmla="*/ 81 h 195"/>
                  <a:gd name="T6" fmla="*/ 55 w 167"/>
                  <a:gd name="T7" fmla="*/ 190 h 195"/>
                  <a:gd name="T8" fmla="*/ 51 w 167"/>
                  <a:gd name="T9" fmla="*/ 190 h 195"/>
                  <a:gd name="T10" fmla="*/ 46 w 167"/>
                  <a:gd name="T11" fmla="*/ 192 h 195"/>
                  <a:gd name="T12" fmla="*/ 40 w 167"/>
                  <a:gd name="T13" fmla="*/ 192 h 195"/>
                  <a:gd name="T14" fmla="*/ 34 w 167"/>
                  <a:gd name="T15" fmla="*/ 194 h 195"/>
                  <a:gd name="T16" fmla="*/ 29 w 167"/>
                  <a:gd name="T17" fmla="*/ 194 h 195"/>
                  <a:gd name="T18" fmla="*/ 25 w 167"/>
                  <a:gd name="T19" fmla="*/ 195 h 195"/>
                  <a:gd name="T20" fmla="*/ 19 w 167"/>
                  <a:gd name="T21" fmla="*/ 195 h 195"/>
                  <a:gd name="T22" fmla="*/ 13 w 167"/>
                  <a:gd name="T23" fmla="*/ 195 h 195"/>
                  <a:gd name="T24" fmla="*/ 10 w 167"/>
                  <a:gd name="T25" fmla="*/ 195 h 195"/>
                  <a:gd name="T26" fmla="*/ 6 w 167"/>
                  <a:gd name="T27" fmla="*/ 195 h 195"/>
                  <a:gd name="T28" fmla="*/ 0 w 167"/>
                  <a:gd name="T29" fmla="*/ 195 h 195"/>
                  <a:gd name="T30" fmla="*/ 0 w 167"/>
                  <a:gd name="T31" fmla="*/ 192 h 195"/>
                  <a:gd name="T32" fmla="*/ 0 w 167"/>
                  <a:gd name="T33" fmla="*/ 190 h 195"/>
                  <a:gd name="T34" fmla="*/ 0 w 167"/>
                  <a:gd name="T35" fmla="*/ 186 h 195"/>
                  <a:gd name="T36" fmla="*/ 2 w 167"/>
                  <a:gd name="T37" fmla="*/ 180 h 195"/>
                  <a:gd name="T38" fmla="*/ 2 w 167"/>
                  <a:gd name="T39" fmla="*/ 176 h 195"/>
                  <a:gd name="T40" fmla="*/ 2 w 167"/>
                  <a:gd name="T41" fmla="*/ 169 h 195"/>
                  <a:gd name="T42" fmla="*/ 4 w 167"/>
                  <a:gd name="T43" fmla="*/ 163 h 195"/>
                  <a:gd name="T44" fmla="*/ 4 w 167"/>
                  <a:gd name="T45" fmla="*/ 157 h 195"/>
                  <a:gd name="T46" fmla="*/ 6 w 167"/>
                  <a:gd name="T47" fmla="*/ 152 h 195"/>
                  <a:gd name="T48" fmla="*/ 6 w 167"/>
                  <a:gd name="T49" fmla="*/ 146 h 195"/>
                  <a:gd name="T50" fmla="*/ 8 w 167"/>
                  <a:gd name="T51" fmla="*/ 140 h 195"/>
                  <a:gd name="T52" fmla="*/ 8 w 167"/>
                  <a:gd name="T53" fmla="*/ 135 h 195"/>
                  <a:gd name="T54" fmla="*/ 8 w 167"/>
                  <a:gd name="T55" fmla="*/ 131 h 195"/>
                  <a:gd name="T56" fmla="*/ 8 w 167"/>
                  <a:gd name="T57" fmla="*/ 125 h 195"/>
                  <a:gd name="T58" fmla="*/ 10 w 167"/>
                  <a:gd name="T59" fmla="*/ 123 h 195"/>
                  <a:gd name="T60" fmla="*/ 10 w 167"/>
                  <a:gd name="T61" fmla="*/ 121 h 195"/>
                  <a:gd name="T62" fmla="*/ 10 w 167"/>
                  <a:gd name="T63" fmla="*/ 121 h 195"/>
                  <a:gd name="T64" fmla="*/ 59 w 167"/>
                  <a:gd name="T65" fmla="*/ 110 h 195"/>
                  <a:gd name="T66" fmla="*/ 76 w 167"/>
                  <a:gd name="T67" fmla="*/ 0 h 195"/>
                  <a:gd name="T68" fmla="*/ 76 w 167"/>
                  <a:gd name="T69" fmla="*/ 0 h 195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167"/>
                  <a:gd name="T106" fmla="*/ 0 h 195"/>
                  <a:gd name="T107" fmla="*/ 167 w 167"/>
                  <a:gd name="T108" fmla="*/ 195 h 195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167" h="195">
                    <a:moveTo>
                      <a:pt x="76" y="0"/>
                    </a:moveTo>
                    <a:lnTo>
                      <a:pt x="167" y="11"/>
                    </a:lnTo>
                    <a:lnTo>
                      <a:pt x="165" y="81"/>
                    </a:lnTo>
                    <a:lnTo>
                      <a:pt x="55" y="190"/>
                    </a:lnTo>
                    <a:lnTo>
                      <a:pt x="51" y="190"/>
                    </a:lnTo>
                    <a:lnTo>
                      <a:pt x="46" y="192"/>
                    </a:lnTo>
                    <a:lnTo>
                      <a:pt x="40" y="192"/>
                    </a:lnTo>
                    <a:lnTo>
                      <a:pt x="34" y="194"/>
                    </a:lnTo>
                    <a:lnTo>
                      <a:pt x="29" y="194"/>
                    </a:lnTo>
                    <a:lnTo>
                      <a:pt x="25" y="195"/>
                    </a:lnTo>
                    <a:lnTo>
                      <a:pt x="19" y="195"/>
                    </a:lnTo>
                    <a:lnTo>
                      <a:pt x="13" y="195"/>
                    </a:lnTo>
                    <a:lnTo>
                      <a:pt x="10" y="195"/>
                    </a:lnTo>
                    <a:lnTo>
                      <a:pt x="6" y="195"/>
                    </a:lnTo>
                    <a:lnTo>
                      <a:pt x="0" y="195"/>
                    </a:lnTo>
                    <a:lnTo>
                      <a:pt x="0" y="192"/>
                    </a:lnTo>
                    <a:lnTo>
                      <a:pt x="0" y="190"/>
                    </a:lnTo>
                    <a:lnTo>
                      <a:pt x="0" y="186"/>
                    </a:lnTo>
                    <a:lnTo>
                      <a:pt x="2" y="180"/>
                    </a:lnTo>
                    <a:lnTo>
                      <a:pt x="2" y="176"/>
                    </a:lnTo>
                    <a:lnTo>
                      <a:pt x="2" y="169"/>
                    </a:lnTo>
                    <a:lnTo>
                      <a:pt x="4" y="163"/>
                    </a:lnTo>
                    <a:lnTo>
                      <a:pt x="4" y="157"/>
                    </a:lnTo>
                    <a:lnTo>
                      <a:pt x="6" y="152"/>
                    </a:lnTo>
                    <a:lnTo>
                      <a:pt x="6" y="146"/>
                    </a:lnTo>
                    <a:lnTo>
                      <a:pt x="8" y="140"/>
                    </a:lnTo>
                    <a:lnTo>
                      <a:pt x="8" y="135"/>
                    </a:lnTo>
                    <a:lnTo>
                      <a:pt x="8" y="131"/>
                    </a:lnTo>
                    <a:lnTo>
                      <a:pt x="8" y="125"/>
                    </a:lnTo>
                    <a:lnTo>
                      <a:pt x="10" y="123"/>
                    </a:lnTo>
                    <a:lnTo>
                      <a:pt x="10" y="121"/>
                    </a:lnTo>
                    <a:lnTo>
                      <a:pt x="59" y="110"/>
                    </a:lnTo>
                    <a:lnTo>
                      <a:pt x="76" y="0"/>
                    </a:lnTo>
                    <a:close/>
                  </a:path>
                </a:pathLst>
              </a:custGeom>
              <a:solidFill>
                <a:srgbClr val="CC80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220" name="Freeform 320"/>
              <p:cNvSpPr>
                <a:spLocks/>
              </p:cNvSpPr>
              <p:nvPr/>
            </p:nvSpPr>
            <p:spPr bwMode="auto">
              <a:xfrm>
                <a:off x="1936" y="1821"/>
                <a:ext cx="65" cy="186"/>
              </a:xfrm>
              <a:custGeom>
                <a:avLst/>
                <a:gdLst>
                  <a:gd name="T0" fmla="*/ 0 w 133"/>
                  <a:gd name="T1" fmla="*/ 0 h 382"/>
                  <a:gd name="T2" fmla="*/ 116 w 133"/>
                  <a:gd name="T3" fmla="*/ 8 h 382"/>
                  <a:gd name="T4" fmla="*/ 133 w 133"/>
                  <a:gd name="T5" fmla="*/ 244 h 382"/>
                  <a:gd name="T6" fmla="*/ 29 w 133"/>
                  <a:gd name="T7" fmla="*/ 382 h 382"/>
                  <a:gd name="T8" fmla="*/ 0 w 133"/>
                  <a:gd name="T9" fmla="*/ 0 h 382"/>
                  <a:gd name="T10" fmla="*/ 0 w 133"/>
                  <a:gd name="T11" fmla="*/ 0 h 38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33"/>
                  <a:gd name="T19" fmla="*/ 0 h 382"/>
                  <a:gd name="T20" fmla="*/ 133 w 133"/>
                  <a:gd name="T21" fmla="*/ 382 h 38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33" h="382">
                    <a:moveTo>
                      <a:pt x="0" y="0"/>
                    </a:moveTo>
                    <a:lnTo>
                      <a:pt x="116" y="8"/>
                    </a:lnTo>
                    <a:lnTo>
                      <a:pt x="133" y="244"/>
                    </a:lnTo>
                    <a:lnTo>
                      <a:pt x="29" y="38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C80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221" name="Freeform 321"/>
              <p:cNvSpPr>
                <a:spLocks/>
              </p:cNvSpPr>
              <p:nvPr/>
            </p:nvSpPr>
            <p:spPr bwMode="auto">
              <a:xfrm>
                <a:off x="2303" y="2050"/>
                <a:ext cx="163" cy="288"/>
              </a:xfrm>
              <a:custGeom>
                <a:avLst/>
                <a:gdLst>
                  <a:gd name="T0" fmla="*/ 0 w 334"/>
                  <a:gd name="T1" fmla="*/ 150 h 589"/>
                  <a:gd name="T2" fmla="*/ 331 w 334"/>
                  <a:gd name="T3" fmla="*/ 0 h 589"/>
                  <a:gd name="T4" fmla="*/ 334 w 334"/>
                  <a:gd name="T5" fmla="*/ 570 h 589"/>
                  <a:gd name="T6" fmla="*/ 5 w 334"/>
                  <a:gd name="T7" fmla="*/ 589 h 589"/>
                  <a:gd name="T8" fmla="*/ 0 w 334"/>
                  <a:gd name="T9" fmla="*/ 150 h 589"/>
                  <a:gd name="T10" fmla="*/ 0 w 334"/>
                  <a:gd name="T11" fmla="*/ 150 h 58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34"/>
                  <a:gd name="T19" fmla="*/ 0 h 589"/>
                  <a:gd name="T20" fmla="*/ 334 w 334"/>
                  <a:gd name="T21" fmla="*/ 589 h 58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34" h="589">
                    <a:moveTo>
                      <a:pt x="0" y="150"/>
                    </a:moveTo>
                    <a:lnTo>
                      <a:pt x="331" y="0"/>
                    </a:lnTo>
                    <a:lnTo>
                      <a:pt x="334" y="570"/>
                    </a:lnTo>
                    <a:lnTo>
                      <a:pt x="5" y="589"/>
                    </a:lnTo>
                    <a:lnTo>
                      <a:pt x="0" y="150"/>
                    </a:lnTo>
                    <a:close/>
                  </a:path>
                </a:pathLst>
              </a:custGeom>
              <a:solidFill>
                <a:srgbClr val="E6B3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222" name="Freeform 322"/>
              <p:cNvSpPr>
                <a:spLocks/>
              </p:cNvSpPr>
              <p:nvPr/>
            </p:nvSpPr>
            <p:spPr bwMode="auto">
              <a:xfrm>
                <a:off x="2086" y="2142"/>
                <a:ext cx="110" cy="207"/>
              </a:xfrm>
              <a:custGeom>
                <a:avLst/>
                <a:gdLst>
                  <a:gd name="T0" fmla="*/ 226 w 226"/>
                  <a:gd name="T1" fmla="*/ 422 h 426"/>
                  <a:gd name="T2" fmla="*/ 201 w 226"/>
                  <a:gd name="T3" fmla="*/ 0 h 426"/>
                  <a:gd name="T4" fmla="*/ 0 w 226"/>
                  <a:gd name="T5" fmla="*/ 101 h 426"/>
                  <a:gd name="T6" fmla="*/ 21 w 226"/>
                  <a:gd name="T7" fmla="*/ 426 h 426"/>
                  <a:gd name="T8" fmla="*/ 226 w 226"/>
                  <a:gd name="T9" fmla="*/ 422 h 426"/>
                  <a:gd name="T10" fmla="*/ 226 w 226"/>
                  <a:gd name="T11" fmla="*/ 422 h 42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26"/>
                  <a:gd name="T19" fmla="*/ 0 h 426"/>
                  <a:gd name="T20" fmla="*/ 226 w 226"/>
                  <a:gd name="T21" fmla="*/ 426 h 42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26" h="426">
                    <a:moveTo>
                      <a:pt x="226" y="422"/>
                    </a:moveTo>
                    <a:lnTo>
                      <a:pt x="201" y="0"/>
                    </a:lnTo>
                    <a:lnTo>
                      <a:pt x="0" y="101"/>
                    </a:lnTo>
                    <a:lnTo>
                      <a:pt x="21" y="426"/>
                    </a:lnTo>
                    <a:lnTo>
                      <a:pt x="226" y="422"/>
                    </a:lnTo>
                    <a:close/>
                  </a:path>
                </a:pathLst>
              </a:custGeom>
              <a:solidFill>
                <a:srgbClr val="E6B3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223" name="Freeform 323"/>
              <p:cNvSpPr>
                <a:spLocks/>
              </p:cNvSpPr>
              <p:nvPr/>
            </p:nvSpPr>
            <p:spPr bwMode="auto">
              <a:xfrm>
                <a:off x="1997" y="2207"/>
                <a:ext cx="68" cy="147"/>
              </a:xfrm>
              <a:custGeom>
                <a:avLst/>
                <a:gdLst>
                  <a:gd name="T0" fmla="*/ 139 w 139"/>
                  <a:gd name="T1" fmla="*/ 295 h 300"/>
                  <a:gd name="T2" fmla="*/ 120 w 139"/>
                  <a:gd name="T3" fmla="*/ 0 h 300"/>
                  <a:gd name="T4" fmla="*/ 0 w 139"/>
                  <a:gd name="T5" fmla="*/ 53 h 300"/>
                  <a:gd name="T6" fmla="*/ 21 w 139"/>
                  <a:gd name="T7" fmla="*/ 300 h 300"/>
                  <a:gd name="T8" fmla="*/ 139 w 139"/>
                  <a:gd name="T9" fmla="*/ 295 h 300"/>
                  <a:gd name="T10" fmla="*/ 139 w 139"/>
                  <a:gd name="T11" fmla="*/ 295 h 3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39"/>
                  <a:gd name="T19" fmla="*/ 0 h 300"/>
                  <a:gd name="T20" fmla="*/ 139 w 139"/>
                  <a:gd name="T21" fmla="*/ 300 h 30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39" h="300">
                    <a:moveTo>
                      <a:pt x="139" y="295"/>
                    </a:moveTo>
                    <a:lnTo>
                      <a:pt x="120" y="0"/>
                    </a:lnTo>
                    <a:lnTo>
                      <a:pt x="0" y="53"/>
                    </a:lnTo>
                    <a:lnTo>
                      <a:pt x="21" y="300"/>
                    </a:lnTo>
                    <a:lnTo>
                      <a:pt x="139" y="295"/>
                    </a:lnTo>
                    <a:close/>
                  </a:path>
                </a:pathLst>
              </a:custGeom>
              <a:solidFill>
                <a:srgbClr val="E6B3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224" name="Freeform 324"/>
              <p:cNvSpPr>
                <a:spLocks/>
              </p:cNvSpPr>
              <p:nvPr/>
            </p:nvSpPr>
            <p:spPr bwMode="auto">
              <a:xfrm>
                <a:off x="1902" y="2250"/>
                <a:ext cx="77" cy="108"/>
              </a:xfrm>
              <a:custGeom>
                <a:avLst/>
                <a:gdLst>
                  <a:gd name="T0" fmla="*/ 157 w 157"/>
                  <a:gd name="T1" fmla="*/ 217 h 223"/>
                  <a:gd name="T2" fmla="*/ 142 w 157"/>
                  <a:gd name="T3" fmla="*/ 0 h 223"/>
                  <a:gd name="T4" fmla="*/ 55 w 157"/>
                  <a:gd name="T5" fmla="*/ 38 h 223"/>
                  <a:gd name="T6" fmla="*/ 59 w 157"/>
                  <a:gd name="T7" fmla="*/ 105 h 223"/>
                  <a:gd name="T8" fmla="*/ 0 w 157"/>
                  <a:gd name="T9" fmla="*/ 124 h 223"/>
                  <a:gd name="T10" fmla="*/ 0 w 157"/>
                  <a:gd name="T11" fmla="*/ 223 h 223"/>
                  <a:gd name="T12" fmla="*/ 157 w 157"/>
                  <a:gd name="T13" fmla="*/ 217 h 223"/>
                  <a:gd name="T14" fmla="*/ 157 w 157"/>
                  <a:gd name="T15" fmla="*/ 217 h 22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57"/>
                  <a:gd name="T25" fmla="*/ 0 h 223"/>
                  <a:gd name="T26" fmla="*/ 157 w 157"/>
                  <a:gd name="T27" fmla="*/ 223 h 223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57" h="223">
                    <a:moveTo>
                      <a:pt x="157" y="217"/>
                    </a:moveTo>
                    <a:lnTo>
                      <a:pt x="142" y="0"/>
                    </a:lnTo>
                    <a:lnTo>
                      <a:pt x="55" y="38"/>
                    </a:lnTo>
                    <a:lnTo>
                      <a:pt x="59" y="105"/>
                    </a:lnTo>
                    <a:lnTo>
                      <a:pt x="0" y="124"/>
                    </a:lnTo>
                    <a:lnTo>
                      <a:pt x="0" y="223"/>
                    </a:lnTo>
                    <a:lnTo>
                      <a:pt x="157" y="217"/>
                    </a:lnTo>
                    <a:close/>
                  </a:path>
                </a:pathLst>
              </a:custGeom>
              <a:solidFill>
                <a:srgbClr val="E6B3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225" name="Freeform 325"/>
              <p:cNvSpPr>
                <a:spLocks/>
              </p:cNvSpPr>
              <p:nvPr/>
            </p:nvSpPr>
            <p:spPr bwMode="auto">
              <a:xfrm>
                <a:off x="1973" y="1580"/>
                <a:ext cx="98" cy="377"/>
              </a:xfrm>
              <a:custGeom>
                <a:avLst/>
                <a:gdLst>
                  <a:gd name="T0" fmla="*/ 202 w 202"/>
                  <a:gd name="T1" fmla="*/ 549 h 776"/>
                  <a:gd name="T2" fmla="*/ 165 w 202"/>
                  <a:gd name="T3" fmla="*/ 0 h 776"/>
                  <a:gd name="T4" fmla="*/ 0 w 202"/>
                  <a:gd name="T5" fmla="*/ 287 h 776"/>
                  <a:gd name="T6" fmla="*/ 29 w 202"/>
                  <a:gd name="T7" fmla="*/ 776 h 776"/>
                  <a:gd name="T8" fmla="*/ 202 w 202"/>
                  <a:gd name="T9" fmla="*/ 549 h 776"/>
                  <a:gd name="T10" fmla="*/ 202 w 202"/>
                  <a:gd name="T11" fmla="*/ 549 h 77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02"/>
                  <a:gd name="T19" fmla="*/ 0 h 776"/>
                  <a:gd name="T20" fmla="*/ 202 w 202"/>
                  <a:gd name="T21" fmla="*/ 776 h 77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02" h="776">
                    <a:moveTo>
                      <a:pt x="202" y="549"/>
                    </a:moveTo>
                    <a:lnTo>
                      <a:pt x="165" y="0"/>
                    </a:lnTo>
                    <a:lnTo>
                      <a:pt x="0" y="287"/>
                    </a:lnTo>
                    <a:lnTo>
                      <a:pt x="29" y="776"/>
                    </a:lnTo>
                    <a:lnTo>
                      <a:pt x="202" y="549"/>
                    </a:lnTo>
                    <a:close/>
                  </a:path>
                </a:pathLst>
              </a:custGeom>
              <a:solidFill>
                <a:srgbClr val="E6B3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226" name="Freeform 326"/>
              <p:cNvSpPr>
                <a:spLocks/>
              </p:cNvSpPr>
              <p:nvPr/>
            </p:nvSpPr>
            <p:spPr bwMode="auto">
              <a:xfrm>
                <a:off x="1871" y="1817"/>
                <a:ext cx="82" cy="263"/>
              </a:xfrm>
              <a:custGeom>
                <a:avLst/>
                <a:gdLst>
                  <a:gd name="T0" fmla="*/ 167 w 167"/>
                  <a:gd name="T1" fmla="*/ 391 h 542"/>
                  <a:gd name="T2" fmla="*/ 133 w 167"/>
                  <a:gd name="T3" fmla="*/ 0 h 542"/>
                  <a:gd name="T4" fmla="*/ 63 w 167"/>
                  <a:gd name="T5" fmla="*/ 154 h 542"/>
                  <a:gd name="T6" fmla="*/ 63 w 167"/>
                  <a:gd name="T7" fmla="*/ 260 h 542"/>
                  <a:gd name="T8" fmla="*/ 0 w 167"/>
                  <a:gd name="T9" fmla="*/ 350 h 542"/>
                  <a:gd name="T10" fmla="*/ 26 w 167"/>
                  <a:gd name="T11" fmla="*/ 542 h 542"/>
                  <a:gd name="T12" fmla="*/ 167 w 167"/>
                  <a:gd name="T13" fmla="*/ 391 h 542"/>
                  <a:gd name="T14" fmla="*/ 167 w 167"/>
                  <a:gd name="T15" fmla="*/ 391 h 54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67"/>
                  <a:gd name="T25" fmla="*/ 0 h 542"/>
                  <a:gd name="T26" fmla="*/ 167 w 167"/>
                  <a:gd name="T27" fmla="*/ 542 h 54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67" h="542">
                    <a:moveTo>
                      <a:pt x="167" y="391"/>
                    </a:moveTo>
                    <a:lnTo>
                      <a:pt x="133" y="0"/>
                    </a:lnTo>
                    <a:lnTo>
                      <a:pt x="63" y="154"/>
                    </a:lnTo>
                    <a:lnTo>
                      <a:pt x="63" y="260"/>
                    </a:lnTo>
                    <a:lnTo>
                      <a:pt x="0" y="350"/>
                    </a:lnTo>
                    <a:lnTo>
                      <a:pt x="26" y="542"/>
                    </a:lnTo>
                    <a:lnTo>
                      <a:pt x="167" y="391"/>
                    </a:lnTo>
                    <a:close/>
                  </a:path>
                </a:pathLst>
              </a:custGeom>
              <a:solidFill>
                <a:srgbClr val="E6B3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227" name="Freeform 327"/>
              <p:cNvSpPr>
                <a:spLocks/>
              </p:cNvSpPr>
              <p:nvPr/>
            </p:nvSpPr>
            <p:spPr bwMode="auto">
              <a:xfrm>
                <a:off x="1796" y="2048"/>
                <a:ext cx="52" cy="132"/>
              </a:xfrm>
              <a:custGeom>
                <a:avLst/>
                <a:gdLst>
                  <a:gd name="T0" fmla="*/ 104 w 104"/>
                  <a:gd name="T1" fmla="*/ 158 h 272"/>
                  <a:gd name="T2" fmla="*/ 97 w 104"/>
                  <a:gd name="T3" fmla="*/ 0 h 272"/>
                  <a:gd name="T4" fmla="*/ 57 w 104"/>
                  <a:gd name="T5" fmla="*/ 63 h 272"/>
                  <a:gd name="T6" fmla="*/ 57 w 104"/>
                  <a:gd name="T7" fmla="*/ 110 h 272"/>
                  <a:gd name="T8" fmla="*/ 28 w 104"/>
                  <a:gd name="T9" fmla="*/ 154 h 272"/>
                  <a:gd name="T10" fmla="*/ 25 w 104"/>
                  <a:gd name="T11" fmla="*/ 126 h 272"/>
                  <a:gd name="T12" fmla="*/ 0 w 104"/>
                  <a:gd name="T13" fmla="*/ 164 h 272"/>
                  <a:gd name="T14" fmla="*/ 13 w 104"/>
                  <a:gd name="T15" fmla="*/ 272 h 272"/>
                  <a:gd name="T16" fmla="*/ 104 w 104"/>
                  <a:gd name="T17" fmla="*/ 158 h 272"/>
                  <a:gd name="T18" fmla="*/ 104 w 104"/>
                  <a:gd name="T19" fmla="*/ 158 h 27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04"/>
                  <a:gd name="T31" fmla="*/ 0 h 272"/>
                  <a:gd name="T32" fmla="*/ 104 w 104"/>
                  <a:gd name="T33" fmla="*/ 272 h 272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04" h="272">
                    <a:moveTo>
                      <a:pt x="104" y="158"/>
                    </a:moveTo>
                    <a:lnTo>
                      <a:pt x="97" y="0"/>
                    </a:lnTo>
                    <a:lnTo>
                      <a:pt x="57" y="63"/>
                    </a:lnTo>
                    <a:lnTo>
                      <a:pt x="57" y="110"/>
                    </a:lnTo>
                    <a:lnTo>
                      <a:pt x="28" y="154"/>
                    </a:lnTo>
                    <a:lnTo>
                      <a:pt x="25" y="126"/>
                    </a:lnTo>
                    <a:lnTo>
                      <a:pt x="0" y="164"/>
                    </a:lnTo>
                    <a:lnTo>
                      <a:pt x="13" y="272"/>
                    </a:lnTo>
                    <a:lnTo>
                      <a:pt x="104" y="158"/>
                    </a:lnTo>
                    <a:close/>
                  </a:path>
                </a:pathLst>
              </a:custGeom>
              <a:solidFill>
                <a:srgbClr val="E6B3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228" name="Freeform 328"/>
              <p:cNvSpPr>
                <a:spLocks/>
              </p:cNvSpPr>
              <p:nvPr/>
            </p:nvSpPr>
            <p:spPr bwMode="auto">
              <a:xfrm>
                <a:off x="2299" y="2468"/>
                <a:ext cx="183" cy="293"/>
              </a:xfrm>
              <a:custGeom>
                <a:avLst/>
                <a:gdLst>
                  <a:gd name="T0" fmla="*/ 0 w 379"/>
                  <a:gd name="T1" fmla="*/ 0 h 605"/>
                  <a:gd name="T2" fmla="*/ 379 w 379"/>
                  <a:gd name="T3" fmla="*/ 82 h 605"/>
                  <a:gd name="T4" fmla="*/ 373 w 379"/>
                  <a:gd name="T5" fmla="*/ 605 h 605"/>
                  <a:gd name="T6" fmla="*/ 15 w 379"/>
                  <a:gd name="T7" fmla="*/ 447 h 605"/>
                  <a:gd name="T8" fmla="*/ 0 w 379"/>
                  <a:gd name="T9" fmla="*/ 0 h 605"/>
                  <a:gd name="T10" fmla="*/ 0 w 379"/>
                  <a:gd name="T11" fmla="*/ 0 h 60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79"/>
                  <a:gd name="T19" fmla="*/ 0 h 605"/>
                  <a:gd name="T20" fmla="*/ 379 w 379"/>
                  <a:gd name="T21" fmla="*/ 605 h 60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79" h="605">
                    <a:moveTo>
                      <a:pt x="0" y="0"/>
                    </a:moveTo>
                    <a:lnTo>
                      <a:pt x="379" y="82"/>
                    </a:lnTo>
                    <a:lnTo>
                      <a:pt x="373" y="605"/>
                    </a:lnTo>
                    <a:lnTo>
                      <a:pt x="15" y="44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B3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229" name="Freeform 329"/>
              <p:cNvSpPr>
                <a:spLocks/>
              </p:cNvSpPr>
              <p:nvPr/>
            </p:nvSpPr>
            <p:spPr bwMode="auto">
              <a:xfrm>
                <a:off x="2039" y="2433"/>
                <a:ext cx="83" cy="161"/>
              </a:xfrm>
              <a:custGeom>
                <a:avLst/>
                <a:gdLst>
                  <a:gd name="T0" fmla="*/ 167 w 169"/>
                  <a:gd name="T1" fmla="*/ 331 h 331"/>
                  <a:gd name="T2" fmla="*/ 169 w 169"/>
                  <a:gd name="T3" fmla="*/ 23 h 331"/>
                  <a:gd name="T4" fmla="*/ 0 w 169"/>
                  <a:gd name="T5" fmla="*/ 0 h 331"/>
                  <a:gd name="T6" fmla="*/ 4 w 169"/>
                  <a:gd name="T7" fmla="*/ 259 h 331"/>
                  <a:gd name="T8" fmla="*/ 167 w 169"/>
                  <a:gd name="T9" fmla="*/ 331 h 331"/>
                  <a:gd name="T10" fmla="*/ 167 w 169"/>
                  <a:gd name="T11" fmla="*/ 331 h 33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69"/>
                  <a:gd name="T19" fmla="*/ 0 h 331"/>
                  <a:gd name="T20" fmla="*/ 169 w 169"/>
                  <a:gd name="T21" fmla="*/ 331 h 33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69" h="331">
                    <a:moveTo>
                      <a:pt x="167" y="331"/>
                    </a:moveTo>
                    <a:lnTo>
                      <a:pt x="169" y="23"/>
                    </a:lnTo>
                    <a:lnTo>
                      <a:pt x="0" y="0"/>
                    </a:lnTo>
                    <a:lnTo>
                      <a:pt x="4" y="259"/>
                    </a:lnTo>
                    <a:lnTo>
                      <a:pt x="167" y="331"/>
                    </a:lnTo>
                    <a:close/>
                  </a:path>
                </a:pathLst>
              </a:custGeom>
              <a:solidFill>
                <a:srgbClr val="E6B3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230" name="Freeform 330"/>
              <p:cNvSpPr>
                <a:spLocks/>
              </p:cNvSpPr>
              <p:nvPr/>
            </p:nvSpPr>
            <p:spPr bwMode="auto">
              <a:xfrm>
                <a:off x="1808" y="2404"/>
                <a:ext cx="33" cy="52"/>
              </a:xfrm>
              <a:custGeom>
                <a:avLst/>
                <a:gdLst>
                  <a:gd name="T0" fmla="*/ 64 w 68"/>
                  <a:gd name="T1" fmla="*/ 106 h 106"/>
                  <a:gd name="T2" fmla="*/ 68 w 68"/>
                  <a:gd name="T3" fmla="*/ 48 h 106"/>
                  <a:gd name="T4" fmla="*/ 40 w 68"/>
                  <a:gd name="T5" fmla="*/ 48 h 106"/>
                  <a:gd name="T6" fmla="*/ 36 w 68"/>
                  <a:gd name="T7" fmla="*/ 0 h 106"/>
                  <a:gd name="T8" fmla="*/ 0 w 68"/>
                  <a:gd name="T9" fmla="*/ 2 h 106"/>
                  <a:gd name="T10" fmla="*/ 0 w 68"/>
                  <a:gd name="T11" fmla="*/ 82 h 106"/>
                  <a:gd name="T12" fmla="*/ 64 w 68"/>
                  <a:gd name="T13" fmla="*/ 106 h 106"/>
                  <a:gd name="T14" fmla="*/ 64 w 68"/>
                  <a:gd name="T15" fmla="*/ 106 h 10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68"/>
                  <a:gd name="T25" fmla="*/ 0 h 106"/>
                  <a:gd name="T26" fmla="*/ 68 w 68"/>
                  <a:gd name="T27" fmla="*/ 106 h 10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68" h="106">
                    <a:moveTo>
                      <a:pt x="64" y="106"/>
                    </a:moveTo>
                    <a:lnTo>
                      <a:pt x="68" y="48"/>
                    </a:lnTo>
                    <a:lnTo>
                      <a:pt x="40" y="48"/>
                    </a:lnTo>
                    <a:lnTo>
                      <a:pt x="36" y="0"/>
                    </a:lnTo>
                    <a:lnTo>
                      <a:pt x="0" y="2"/>
                    </a:lnTo>
                    <a:lnTo>
                      <a:pt x="0" y="82"/>
                    </a:lnTo>
                    <a:lnTo>
                      <a:pt x="64" y="106"/>
                    </a:lnTo>
                    <a:close/>
                  </a:path>
                </a:pathLst>
              </a:custGeom>
              <a:solidFill>
                <a:srgbClr val="E6B3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231" name="Freeform 331"/>
              <p:cNvSpPr>
                <a:spLocks/>
              </p:cNvSpPr>
              <p:nvPr/>
            </p:nvSpPr>
            <p:spPr bwMode="auto">
              <a:xfrm>
                <a:off x="2196" y="1444"/>
                <a:ext cx="98" cy="1272"/>
              </a:xfrm>
              <a:custGeom>
                <a:avLst/>
                <a:gdLst>
                  <a:gd name="T0" fmla="*/ 0 w 202"/>
                  <a:gd name="T1" fmla="*/ 0 h 2617"/>
                  <a:gd name="T2" fmla="*/ 150 w 202"/>
                  <a:gd name="T3" fmla="*/ 2603 h 2617"/>
                  <a:gd name="T4" fmla="*/ 202 w 202"/>
                  <a:gd name="T5" fmla="*/ 2617 h 2617"/>
                  <a:gd name="T6" fmla="*/ 65 w 202"/>
                  <a:gd name="T7" fmla="*/ 0 h 2617"/>
                  <a:gd name="T8" fmla="*/ 0 w 202"/>
                  <a:gd name="T9" fmla="*/ 0 h 2617"/>
                  <a:gd name="T10" fmla="*/ 0 w 202"/>
                  <a:gd name="T11" fmla="*/ 0 h 261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02"/>
                  <a:gd name="T19" fmla="*/ 0 h 2617"/>
                  <a:gd name="T20" fmla="*/ 202 w 202"/>
                  <a:gd name="T21" fmla="*/ 2617 h 261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02" h="2617">
                    <a:moveTo>
                      <a:pt x="0" y="0"/>
                    </a:moveTo>
                    <a:lnTo>
                      <a:pt x="150" y="2603"/>
                    </a:lnTo>
                    <a:lnTo>
                      <a:pt x="202" y="2617"/>
                    </a:lnTo>
                    <a:lnTo>
                      <a:pt x="65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8B8D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232" name="Freeform 332"/>
              <p:cNvSpPr>
                <a:spLocks/>
              </p:cNvSpPr>
              <p:nvPr/>
            </p:nvSpPr>
            <p:spPr bwMode="auto">
              <a:xfrm>
                <a:off x="1790" y="1457"/>
                <a:ext cx="641" cy="1002"/>
              </a:xfrm>
              <a:custGeom>
                <a:avLst/>
                <a:gdLst>
                  <a:gd name="T0" fmla="*/ 1188 w 1319"/>
                  <a:gd name="T1" fmla="*/ 0 h 2063"/>
                  <a:gd name="T2" fmla="*/ 0 w 1319"/>
                  <a:gd name="T3" fmla="*/ 1531 h 2063"/>
                  <a:gd name="T4" fmla="*/ 21 w 1319"/>
                  <a:gd name="T5" fmla="*/ 2057 h 2063"/>
                  <a:gd name="T6" fmla="*/ 32 w 1319"/>
                  <a:gd name="T7" fmla="*/ 2063 h 2063"/>
                  <a:gd name="T8" fmla="*/ 17 w 1319"/>
                  <a:gd name="T9" fmla="*/ 1535 h 2063"/>
                  <a:gd name="T10" fmla="*/ 1319 w 1319"/>
                  <a:gd name="T11" fmla="*/ 2 h 2063"/>
                  <a:gd name="T12" fmla="*/ 1188 w 1319"/>
                  <a:gd name="T13" fmla="*/ 0 h 2063"/>
                  <a:gd name="T14" fmla="*/ 1188 w 1319"/>
                  <a:gd name="T15" fmla="*/ 0 h 206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319"/>
                  <a:gd name="T25" fmla="*/ 0 h 2063"/>
                  <a:gd name="T26" fmla="*/ 1319 w 1319"/>
                  <a:gd name="T27" fmla="*/ 2063 h 2063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319" h="2063">
                    <a:moveTo>
                      <a:pt x="1188" y="0"/>
                    </a:moveTo>
                    <a:lnTo>
                      <a:pt x="0" y="1531"/>
                    </a:lnTo>
                    <a:lnTo>
                      <a:pt x="21" y="2057"/>
                    </a:lnTo>
                    <a:lnTo>
                      <a:pt x="32" y="2063"/>
                    </a:lnTo>
                    <a:lnTo>
                      <a:pt x="17" y="1535"/>
                    </a:lnTo>
                    <a:lnTo>
                      <a:pt x="1319" y="2"/>
                    </a:lnTo>
                    <a:lnTo>
                      <a:pt x="1188" y="0"/>
                    </a:lnTo>
                    <a:close/>
                  </a:path>
                </a:pathLst>
              </a:custGeom>
              <a:solidFill>
                <a:srgbClr val="B8B8D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233" name="Freeform 333"/>
              <p:cNvSpPr>
                <a:spLocks/>
              </p:cNvSpPr>
              <p:nvPr/>
            </p:nvSpPr>
            <p:spPr bwMode="auto">
              <a:xfrm>
                <a:off x="1975" y="1955"/>
                <a:ext cx="41" cy="618"/>
              </a:xfrm>
              <a:custGeom>
                <a:avLst/>
                <a:gdLst>
                  <a:gd name="T0" fmla="*/ 26 w 83"/>
                  <a:gd name="T1" fmla="*/ 0 h 1270"/>
                  <a:gd name="T2" fmla="*/ 83 w 83"/>
                  <a:gd name="T3" fmla="*/ 1270 h 1270"/>
                  <a:gd name="T4" fmla="*/ 57 w 83"/>
                  <a:gd name="T5" fmla="*/ 1253 h 1270"/>
                  <a:gd name="T6" fmla="*/ 0 w 83"/>
                  <a:gd name="T7" fmla="*/ 40 h 1270"/>
                  <a:gd name="T8" fmla="*/ 26 w 83"/>
                  <a:gd name="T9" fmla="*/ 0 h 1270"/>
                  <a:gd name="T10" fmla="*/ 26 w 83"/>
                  <a:gd name="T11" fmla="*/ 0 h 127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83"/>
                  <a:gd name="T19" fmla="*/ 0 h 1270"/>
                  <a:gd name="T20" fmla="*/ 83 w 83"/>
                  <a:gd name="T21" fmla="*/ 1270 h 127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83" h="1270">
                    <a:moveTo>
                      <a:pt x="26" y="0"/>
                    </a:moveTo>
                    <a:lnTo>
                      <a:pt x="83" y="1270"/>
                    </a:lnTo>
                    <a:lnTo>
                      <a:pt x="57" y="1253"/>
                    </a:lnTo>
                    <a:lnTo>
                      <a:pt x="0" y="40"/>
                    </a:lnTo>
                    <a:lnTo>
                      <a:pt x="26" y="0"/>
                    </a:lnTo>
                    <a:close/>
                  </a:path>
                </a:pathLst>
              </a:custGeom>
              <a:solidFill>
                <a:srgbClr val="B8B8D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234" name="Freeform 334"/>
              <p:cNvSpPr>
                <a:spLocks/>
              </p:cNvSpPr>
              <p:nvPr/>
            </p:nvSpPr>
            <p:spPr bwMode="auto">
              <a:xfrm>
                <a:off x="1870" y="2104"/>
                <a:ext cx="23" cy="402"/>
              </a:xfrm>
              <a:custGeom>
                <a:avLst/>
                <a:gdLst>
                  <a:gd name="T0" fmla="*/ 15 w 46"/>
                  <a:gd name="T1" fmla="*/ 0 h 825"/>
                  <a:gd name="T2" fmla="*/ 46 w 46"/>
                  <a:gd name="T3" fmla="*/ 825 h 825"/>
                  <a:gd name="T4" fmla="*/ 25 w 46"/>
                  <a:gd name="T5" fmla="*/ 810 h 825"/>
                  <a:gd name="T6" fmla="*/ 0 w 46"/>
                  <a:gd name="T7" fmla="*/ 19 h 825"/>
                  <a:gd name="T8" fmla="*/ 15 w 46"/>
                  <a:gd name="T9" fmla="*/ 0 h 825"/>
                  <a:gd name="T10" fmla="*/ 15 w 46"/>
                  <a:gd name="T11" fmla="*/ 0 h 82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6"/>
                  <a:gd name="T19" fmla="*/ 0 h 825"/>
                  <a:gd name="T20" fmla="*/ 46 w 46"/>
                  <a:gd name="T21" fmla="*/ 825 h 82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6" h="825">
                    <a:moveTo>
                      <a:pt x="15" y="0"/>
                    </a:moveTo>
                    <a:lnTo>
                      <a:pt x="46" y="825"/>
                    </a:lnTo>
                    <a:lnTo>
                      <a:pt x="25" y="810"/>
                    </a:lnTo>
                    <a:lnTo>
                      <a:pt x="0" y="19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B8B8D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235" name="Freeform 335"/>
              <p:cNvSpPr>
                <a:spLocks/>
              </p:cNvSpPr>
              <p:nvPr/>
            </p:nvSpPr>
            <p:spPr bwMode="auto">
              <a:xfrm>
                <a:off x="1796" y="1795"/>
                <a:ext cx="739" cy="497"/>
              </a:xfrm>
              <a:custGeom>
                <a:avLst/>
                <a:gdLst>
                  <a:gd name="T0" fmla="*/ 0 w 1519"/>
                  <a:gd name="T1" fmla="*/ 998 h 1023"/>
                  <a:gd name="T2" fmla="*/ 1519 w 1519"/>
                  <a:gd name="T3" fmla="*/ 0 h 1023"/>
                  <a:gd name="T4" fmla="*/ 1519 w 1519"/>
                  <a:gd name="T5" fmla="*/ 143 h 1023"/>
                  <a:gd name="T6" fmla="*/ 2 w 1519"/>
                  <a:gd name="T7" fmla="*/ 1023 h 1023"/>
                  <a:gd name="T8" fmla="*/ 0 w 1519"/>
                  <a:gd name="T9" fmla="*/ 998 h 1023"/>
                  <a:gd name="T10" fmla="*/ 0 w 1519"/>
                  <a:gd name="T11" fmla="*/ 998 h 102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519"/>
                  <a:gd name="T19" fmla="*/ 0 h 1023"/>
                  <a:gd name="T20" fmla="*/ 1519 w 1519"/>
                  <a:gd name="T21" fmla="*/ 1023 h 102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519" h="1023">
                    <a:moveTo>
                      <a:pt x="0" y="998"/>
                    </a:moveTo>
                    <a:lnTo>
                      <a:pt x="1519" y="0"/>
                    </a:lnTo>
                    <a:lnTo>
                      <a:pt x="1519" y="143"/>
                    </a:lnTo>
                    <a:lnTo>
                      <a:pt x="2" y="1023"/>
                    </a:lnTo>
                    <a:lnTo>
                      <a:pt x="0" y="998"/>
                    </a:lnTo>
                    <a:close/>
                  </a:path>
                </a:pathLst>
              </a:custGeom>
              <a:solidFill>
                <a:srgbClr val="B8B8D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236" name="Freeform 336"/>
              <p:cNvSpPr>
                <a:spLocks/>
              </p:cNvSpPr>
              <p:nvPr/>
            </p:nvSpPr>
            <p:spPr bwMode="auto">
              <a:xfrm>
                <a:off x="1797" y="2312"/>
                <a:ext cx="738" cy="61"/>
              </a:xfrm>
              <a:custGeom>
                <a:avLst/>
                <a:gdLst>
                  <a:gd name="T0" fmla="*/ 7 w 1517"/>
                  <a:gd name="T1" fmla="*/ 106 h 125"/>
                  <a:gd name="T2" fmla="*/ 1517 w 1517"/>
                  <a:gd name="T3" fmla="*/ 0 h 125"/>
                  <a:gd name="T4" fmla="*/ 1517 w 1517"/>
                  <a:gd name="T5" fmla="*/ 103 h 125"/>
                  <a:gd name="T6" fmla="*/ 0 w 1517"/>
                  <a:gd name="T7" fmla="*/ 125 h 125"/>
                  <a:gd name="T8" fmla="*/ 7 w 1517"/>
                  <a:gd name="T9" fmla="*/ 106 h 125"/>
                  <a:gd name="T10" fmla="*/ 7 w 1517"/>
                  <a:gd name="T11" fmla="*/ 106 h 12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517"/>
                  <a:gd name="T19" fmla="*/ 0 h 125"/>
                  <a:gd name="T20" fmla="*/ 1517 w 1517"/>
                  <a:gd name="T21" fmla="*/ 125 h 12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517" h="125">
                    <a:moveTo>
                      <a:pt x="7" y="106"/>
                    </a:moveTo>
                    <a:lnTo>
                      <a:pt x="1517" y="0"/>
                    </a:lnTo>
                    <a:lnTo>
                      <a:pt x="1517" y="103"/>
                    </a:lnTo>
                    <a:lnTo>
                      <a:pt x="0" y="125"/>
                    </a:lnTo>
                    <a:lnTo>
                      <a:pt x="7" y="106"/>
                    </a:lnTo>
                    <a:close/>
                  </a:path>
                </a:pathLst>
              </a:custGeom>
              <a:solidFill>
                <a:srgbClr val="B8B8D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237" name="Freeform 337"/>
              <p:cNvSpPr>
                <a:spLocks/>
              </p:cNvSpPr>
              <p:nvPr/>
            </p:nvSpPr>
            <p:spPr bwMode="auto">
              <a:xfrm>
                <a:off x="2006" y="2371"/>
                <a:ext cx="18" cy="203"/>
              </a:xfrm>
              <a:custGeom>
                <a:avLst/>
                <a:gdLst>
                  <a:gd name="T0" fmla="*/ 15 w 39"/>
                  <a:gd name="T1" fmla="*/ 0 h 418"/>
                  <a:gd name="T2" fmla="*/ 0 w 39"/>
                  <a:gd name="T3" fmla="*/ 0 h 418"/>
                  <a:gd name="T4" fmla="*/ 15 w 39"/>
                  <a:gd name="T5" fmla="*/ 418 h 418"/>
                  <a:gd name="T6" fmla="*/ 39 w 39"/>
                  <a:gd name="T7" fmla="*/ 412 h 418"/>
                  <a:gd name="T8" fmla="*/ 15 w 39"/>
                  <a:gd name="T9" fmla="*/ 0 h 418"/>
                  <a:gd name="T10" fmla="*/ 15 w 39"/>
                  <a:gd name="T11" fmla="*/ 0 h 41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9"/>
                  <a:gd name="T19" fmla="*/ 0 h 418"/>
                  <a:gd name="T20" fmla="*/ 39 w 39"/>
                  <a:gd name="T21" fmla="*/ 418 h 41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9" h="418">
                    <a:moveTo>
                      <a:pt x="15" y="0"/>
                    </a:moveTo>
                    <a:lnTo>
                      <a:pt x="0" y="0"/>
                    </a:lnTo>
                    <a:lnTo>
                      <a:pt x="15" y="418"/>
                    </a:lnTo>
                    <a:lnTo>
                      <a:pt x="39" y="412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8A8AA8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238" name="Freeform 338"/>
              <p:cNvSpPr>
                <a:spLocks/>
              </p:cNvSpPr>
              <p:nvPr/>
            </p:nvSpPr>
            <p:spPr bwMode="auto">
              <a:xfrm>
                <a:off x="2267" y="2366"/>
                <a:ext cx="37" cy="350"/>
              </a:xfrm>
              <a:custGeom>
                <a:avLst/>
                <a:gdLst>
                  <a:gd name="T0" fmla="*/ 0 w 76"/>
                  <a:gd name="T1" fmla="*/ 4 h 723"/>
                  <a:gd name="T2" fmla="*/ 41 w 76"/>
                  <a:gd name="T3" fmla="*/ 0 h 723"/>
                  <a:gd name="T4" fmla="*/ 76 w 76"/>
                  <a:gd name="T5" fmla="*/ 723 h 723"/>
                  <a:gd name="T6" fmla="*/ 38 w 76"/>
                  <a:gd name="T7" fmla="*/ 723 h 723"/>
                  <a:gd name="T8" fmla="*/ 0 w 76"/>
                  <a:gd name="T9" fmla="*/ 4 h 723"/>
                  <a:gd name="T10" fmla="*/ 0 w 76"/>
                  <a:gd name="T11" fmla="*/ 4 h 72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6"/>
                  <a:gd name="T19" fmla="*/ 0 h 723"/>
                  <a:gd name="T20" fmla="*/ 76 w 76"/>
                  <a:gd name="T21" fmla="*/ 723 h 72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6" h="723">
                    <a:moveTo>
                      <a:pt x="0" y="4"/>
                    </a:moveTo>
                    <a:lnTo>
                      <a:pt x="41" y="0"/>
                    </a:lnTo>
                    <a:lnTo>
                      <a:pt x="76" y="723"/>
                    </a:lnTo>
                    <a:lnTo>
                      <a:pt x="38" y="723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8A8AA8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239" name="Freeform 339"/>
              <p:cNvSpPr>
                <a:spLocks/>
              </p:cNvSpPr>
              <p:nvPr/>
            </p:nvSpPr>
            <p:spPr bwMode="auto">
              <a:xfrm>
                <a:off x="1994" y="2025"/>
                <a:ext cx="235" cy="323"/>
              </a:xfrm>
              <a:custGeom>
                <a:avLst/>
                <a:gdLst>
                  <a:gd name="T0" fmla="*/ 0 w 485"/>
                  <a:gd name="T1" fmla="*/ 299 h 664"/>
                  <a:gd name="T2" fmla="*/ 481 w 485"/>
                  <a:gd name="T3" fmla="*/ 0 h 664"/>
                  <a:gd name="T4" fmla="*/ 485 w 485"/>
                  <a:gd name="T5" fmla="*/ 46 h 664"/>
                  <a:gd name="T6" fmla="*/ 19 w 485"/>
                  <a:gd name="T7" fmla="*/ 308 h 664"/>
                  <a:gd name="T8" fmla="*/ 32 w 485"/>
                  <a:gd name="T9" fmla="*/ 664 h 664"/>
                  <a:gd name="T10" fmla="*/ 17 w 485"/>
                  <a:gd name="T11" fmla="*/ 664 h 664"/>
                  <a:gd name="T12" fmla="*/ 0 w 485"/>
                  <a:gd name="T13" fmla="*/ 299 h 664"/>
                  <a:gd name="T14" fmla="*/ 0 w 485"/>
                  <a:gd name="T15" fmla="*/ 299 h 664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485"/>
                  <a:gd name="T25" fmla="*/ 0 h 664"/>
                  <a:gd name="T26" fmla="*/ 485 w 485"/>
                  <a:gd name="T27" fmla="*/ 664 h 664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485" h="664">
                    <a:moveTo>
                      <a:pt x="0" y="299"/>
                    </a:moveTo>
                    <a:lnTo>
                      <a:pt x="481" y="0"/>
                    </a:lnTo>
                    <a:lnTo>
                      <a:pt x="485" y="46"/>
                    </a:lnTo>
                    <a:lnTo>
                      <a:pt x="19" y="308"/>
                    </a:lnTo>
                    <a:lnTo>
                      <a:pt x="32" y="664"/>
                    </a:lnTo>
                    <a:lnTo>
                      <a:pt x="17" y="664"/>
                    </a:lnTo>
                    <a:lnTo>
                      <a:pt x="0" y="299"/>
                    </a:lnTo>
                    <a:close/>
                  </a:path>
                </a:pathLst>
              </a:custGeom>
              <a:solidFill>
                <a:srgbClr val="8A8AA8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240" name="Freeform 340"/>
              <p:cNvSpPr>
                <a:spLocks/>
              </p:cNvSpPr>
              <p:nvPr/>
            </p:nvSpPr>
            <p:spPr bwMode="auto">
              <a:xfrm>
                <a:off x="1986" y="1699"/>
                <a:ext cx="225" cy="451"/>
              </a:xfrm>
              <a:custGeom>
                <a:avLst/>
                <a:gdLst>
                  <a:gd name="T0" fmla="*/ 15 w 464"/>
                  <a:gd name="T1" fmla="*/ 928 h 928"/>
                  <a:gd name="T2" fmla="*/ 0 w 464"/>
                  <a:gd name="T3" fmla="*/ 554 h 928"/>
                  <a:gd name="T4" fmla="*/ 462 w 464"/>
                  <a:gd name="T5" fmla="*/ 0 h 928"/>
                  <a:gd name="T6" fmla="*/ 464 w 464"/>
                  <a:gd name="T7" fmla="*/ 71 h 928"/>
                  <a:gd name="T8" fmla="*/ 15 w 464"/>
                  <a:gd name="T9" fmla="*/ 573 h 928"/>
                  <a:gd name="T10" fmla="*/ 34 w 464"/>
                  <a:gd name="T11" fmla="*/ 921 h 928"/>
                  <a:gd name="T12" fmla="*/ 15 w 464"/>
                  <a:gd name="T13" fmla="*/ 928 h 928"/>
                  <a:gd name="T14" fmla="*/ 15 w 464"/>
                  <a:gd name="T15" fmla="*/ 928 h 92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464"/>
                  <a:gd name="T25" fmla="*/ 0 h 928"/>
                  <a:gd name="T26" fmla="*/ 464 w 464"/>
                  <a:gd name="T27" fmla="*/ 928 h 92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464" h="928">
                    <a:moveTo>
                      <a:pt x="15" y="928"/>
                    </a:moveTo>
                    <a:lnTo>
                      <a:pt x="0" y="554"/>
                    </a:lnTo>
                    <a:lnTo>
                      <a:pt x="462" y="0"/>
                    </a:lnTo>
                    <a:lnTo>
                      <a:pt x="464" y="71"/>
                    </a:lnTo>
                    <a:lnTo>
                      <a:pt x="15" y="573"/>
                    </a:lnTo>
                    <a:lnTo>
                      <a:pt x="34" y="921"/>
                    </a:lnTo>
                    <a:lnTo>
                      <a:pt x="15" y="928"/>
                    </a:lnTo>
                    <a:close/>
                  </a:path>
                </a:pathLst>
              </a:custGeom>
              <a:solidFill>
                <a:srgbClr val="8A8AA8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241" name="Freeform 341"/>
              <p:cNvSpPr>
                <a:spLocks/>
              </p:cNvSpPr>
              <p:nvPr/>
            </p:nvSpPr>
            <p:spPr bwMode="auto">
              <a:xfrm>
                <a:off x="1875" y="1983"/>
                <a:ext cx="102" cy="242"/>
              </a:xfrm>
              <a:custGeom>
                <a:avLst/>
                <a:gdLst>
                  <a:gd name="T0" fmla="*/ 210 w 210"/>
                  <a:gd name="T1" fmla="*/ 0 h 498"/>
                  <a:gd name="T2" fmla="*/ 0 w 210"/>
                  <a:gd name="T3" fmla="*/ 261 h 498"/>
                  <a:gd name="T4" fmla="*/ 12 w 210"/>
                  <a:gd name="T5" fmla="*/ 498 h 498"/>
                  <a:gd name="T6" fmla="*/ 27 w 210"/>
                  <a:gd name="T7" fmla="*/ 489 h 498"/>
                  <a:gd name="T8" fmla="*/ 14 w 210"/>
                  <a:gd name="T9" fmla="*/ 261 h 498"/>
                  <a:gd name="T10" fmla="*/ 210 w 210"/>
                  <a:gd name="T11" fmla="*/ 27 h 498"/>
                  <a:gd name="T12" fmla="*/ 210 w 210"/>
                  <a:gd name="T13" fmla="*/ 0 h 498"/>
                  <a:gd name="T14" fmla="*/ 210 w 210"/>
                  <a:gd name="T15" fmla="*/ 0 h 49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10"/>
                  <a:gd name="T25" fmla="*/ 0 h 498"/>
                  <a:gd name="T26" fmla="*/ 210 w 210"/>
                  <a:gd name="T27" fmla="*/ 498 h 49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10" h="498">
                    <a:moveTo>
                      <a:pt x="210" y="0"/>
                    </a:moveTo>
                    <a:lnTo>
                      <a:pt x="0" y="261"/>
                    </a:lnTo>
                    <a:lnTo>
                      <a:pt x="12" y="498"/>
                    </a:lnTo>
                    <a:lnTo>
                      <a:pt x="27" y="489"/>
                    </a:lnTo>
                    <a:lnTo>
                      <a:pt x="14" y="261"/>
                    </a:lnTo>
                    <a:lnTo>
                      <a:pt x="210" y="27"/>
                    </a:lnTo>
                    <a:lnTo>
                      <a:pt x="210" y="0"/>
                    </a:lnTo>
                    <a:close/>
                  </a:path>
                </a:pathLst>
              </a:custGeom>
              <a:solidFill>
                <a:srgbClr val="8A8AA8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242" name="Freeform 342"/>
              <p:cNvSpPr>
                <a:spLocks/>
              </p:cNvSpPr>
              <p:nvPr/>
            </p:nvSpPr>
            <p:spPr bwMode="auto">
              <a:xfrm>
                <a:off x="1796" y="2116"/>
                <a:ext cx="75" cy="163"/>
              </a:xfrm>
              <a:custGeom>
                <a:avLst/>
                <a:gdLst>
                  <a:gd name="T0" fmla="*/ 154 w 156"/>
                  <a:gd name="T1" fmla="*/ 0 h 334"/>
                  <a:gd name="T2" fmla="*/ 0 w 156"/>
                  <a:gd name="T3" fmla="*/ 177 h 334"/>
                  <a:gd name="T4" fmla="*/ 4 w 156"/>
                  <a:gd name="T5" fmla="*/ 334 h 334"/>
                  <a:gd name="T6" fmla="*/ 17 w 156"/>
                  <a:gd name="T7" fmla="*/ 327 h 334"/>
                  <a:gd name="T8" fmla="*/ 8 w 156"/>
                  <a:gd name="T9" fmla="*/ 180 h 334"/>
                  <a:gd name="T10" fmla="*/ 156 w 156"/>
                  <a:gd name="T11" fmla="*/ 9 h 334"/>
                  <a:gd name="T12" fmla="*/ 154 w 156"/>
                  <a:gd name="T13" fmla="*/ 0 h 334"/>
                  <a:gd name="T14" fmla="*/ 154 w 156"/>
                  <a:gd name="T15" fmla="*/ 0 h 334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56"/>
                  <a:gd name="T25" fmla="*/ 0 h 334"/>
                  <a:gd name="T26" fmla="*/ 156 w 156"/>
                  <a:gd name="T27" fmla="*/ 334 h 334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56" h="334">
                    <a:moveTo>
                      <a:pt x="154" y="0"/>
                    </a:moveTo>
                    <a:lnTo>
                      <a:pt x="0" y="177"/>
                    </a:lnTo>
                    <a:lnTo>
                      <a:pt x="4" y="334"/>
                    </a:lnTo>
                    <a:lnTo>
                      <a:pt x="17" y="327"/>
                    </a:lnTo>
                    <a:lnTo>
                      <a:pt x="8" y="180"/>
                    </a:lnTo>
                    <a:lnTo>
                      <a:pt x="156" y="9"/>
                    </a:lnTo>
                    <a:lnTo>
                      <a:pt x="154" y="0"/>
                    </a:lnTo>
                    <a:close/>
                  </a:path>
                </a:pathLst>
              </a:custGeom>
              <a:solidFill>
                <a:srgbClr val="8A8AA8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243" name="Freeform 343"/>
              <p:cNvSpPr>
                <a:spLocks/>
              </p:cNvSpPr>
              <p:nvPr/>
            </p:nvSpPr>
            <p:spPr bwMode="auto">
              <a:xfrm>
                <a:off x="1882" y="2175"/>
                <a:ext cx="102" cy="182"/>
              </a:xfrm>
              <a:custGeom>
                <a:avLst/>
                <a:gdLst>
                  <a:gd name="T0" fmla="*/ 207 w 211"/>
                  <a:gd name="T1" fmla="*/ 0 h 373"/>
                  <a:gd name="T2" fmla="*/ 0 w 211"/>
                  <a:gd name="T3" fmla="*/ 128 h 373"/>
                  <a:gd name="T4" fmla="*/ 7 w 211"/>
                  <a:gd name="T5" fmla="*/ 373 h 373"/>
                  <a:gd name="T6" fmla="*/ 26 w 211"/>
                  <a:gd name="T7" fmla="*/ 373 h 373"/>
                  <a:gd name="T8" fmla="*/ 15 w 211"/>
                  <a:gd name="T9" fmla="*/ 137 h 373"/>
                  <a:gd name="T10" fmla="*/ 211 w 211"/>
                  <a:gd name="T11" fmla="*/ 21 h 373"/>
                  <a:gd name="T12" fmla="*/ 207 w 211"/>
                  <a:gd name="T13" fmla="*/ 0 h 373"/>
                  <a:gd name="T14" fmla="*/ 207 w 211"/>
                  <a:gd name="T15" fmla="*/ 0 h 37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11"/>
                  <a:gd name="T25" fmla="*/ 0 h 373"/>
                  <a:gd name="T26" fmla="*/ 211 w 211"/>
                  <a:gd name="T27" fmla="*/ 373 h 373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11" h="373">
                    <a:moveTo>
                      <a:pt x="207" y="0"/>
                    </a:moveTo>
                    <a:lnTo>
                      <a:pt x="0" y="128"/>
                    </a:lnTo>
                    <a:lnTo>
                      <a:pt x="7" y="373"/>
                    </a:lnTo>
                    <a:lnTo>
                      <a:pt x="26" y="373"/>
                    </a:lnTo>
                    <a:lnTo>
                      <a:pt x="15" y="137"/>
                    </a:lnTo>
                    <a:lnTo>
                      <a:pt x="211" y="21"/>
                    </a:lnTo>
                    <a:lnTo>
                      <a:pt x="207" y="0"/>
                    </a:lnTo>
                    <a:close/>
                  </a:path>
                </a:pathLst>
              </a:custGeom>
              <a:solidFill>
                <a:srgbClr val="8A8AA8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244" name="Freeform 344"/>
              <p:cNvSpPr>
                <a:spLocks/>
              </p:cNvSpPr>
              <p:nvPr/>
            </p:nvSpPr>
            <p:spPr bwMode="auto">
              <a:xfrm>
                <a:off x="1797" y="2244"/>
                <a:ext cx="78" cy="118"/>
              </a:xfrm>
              <a:custGeom>
                <a:avLst/>
                <a:gdLst>
                  <a:gd name="T0" fmla="*/ 158 w 159"/>
                  <a:gd name="T1" fmla="*/ 0 h 244"/>
                  <a:gd name="T2" fmla="*/ 0 w 159"/>
                  <a:gd name="T3" fmla="*/ 89 h 244"/>
                  <a:gd name="T4" fmla="*/ 7 w 159"/>
                  <a:gd name="T5" fmla="*/ 244 h 244"/>
                  <a:gd name="T6" fmla="*/ 19 w 159"/>
                  <a:gd name="T7" fmla="*/ 244 h 244"/>
                  <a:gd name="T8" fmla="*/ 13 w 159"/>
                  <a:gd name="T9" fmla="*/ 97 h 244"/>
                  <a:gd name="T10" fmla="*/ 159 w 159"/>
                  <a:gd name="T11" fmla="*/ 15 h 244"/>
                  <a:gd name="T12" fmla="*/ 158 w 159"/>
                  <a:gd name="T13" fmla="*/ 0 h 244"/>
                  <a:gd name="T14" fmla="*/ 158 w 159"/>
                  <a:gd name="T15" fmla="*/ 0 h 244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59"/>
                  <a:gd name="T25" fmla="*/ 0 h 244"/>
                  <a:gd name="T26" fmla="*/ 159 w 159"/>
                  <a:gd name="T27" fmla="*/ 244 h 244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59" h="244">
                    <a:moveTo>
                      <a:pt x="158" y="0"/>
                    </a:moveTo>
                    <a:lnTo>
                      <a:pt x="0" y="89"/>
                    </a:lnTo>
                    <a:lnTo>
                      <a:pt x="7" y="244"/>
                    </a:lnTo>
                    <a:lnTo>
                      <a:pt x="19" y="244"/>
                    </a:lnTo>
                    <a:lnTo>
                      <a:pt x="13" y="97"/>
                    </a:lnTo>
                    <a:lnTo>
                      <a:pt x="159" y="15"/>
                    </a:lnTo>
                    <a:lnTo>
                      <a:pt x="158" y="0"/>
                    </a:lnTo>
                    <a:close/>
                  </a:path>
                </a:pathLst>
              </a:custGeom>
              <a:solidFill>
                <a:srgbClr val="8A8AA8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245" name="Freeform 345"/>
              <p:cNvSpPr>
                <a:spLocks/>
              </p:cNvSpPr>
              <p:nvPr/>
            </p:nvSpPr>
            <p:spPr bwMode="auto">
              <a:xfrm>
                <a:off x="1801" y="2372"/>
                <a:ext cx="11" cy="87"/>
              </a:xfrm>
              <a:custGeom>
                <a:avLst/>
                <a:gdLst>
                  <a:gd name="T0" fmla="*/ 0 w 21"/>
                  <a:gd name="T1" fmla="*/ 0 h 179"/>
                  <a:gd name="T2" fmla="*/ 16 w 21"/>
                  <a:gd name="T3" fmla="*/ 0 h 179"/>
                  <a:gd name="T4" fmla="*/ 21 w 21"/>
                  <a:gd name="T5" fmla="*/ 179 h 179"/>
                  <a:gd name="T6" fmla="*/ 6 w 21"/>
                  <a:gd name="T7" fmla="*/ 179 h 179"/>
                  <a:gd name="T8" fmla="*/ 0 w 21"/>
                  <a:gd name="T9" fmla="*/ 0 h 179"/>
                  <a:gd name="T10" fmla="*/ 0 w 21"/>
                  <a:gd name="T11" fmla="*/ 0 h 17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1"/>
                  <a:gd name="T19" fmla="*/ 0 h 179"/>
                  <a:gd name="T20" fmla="*/ 21 w 21"/>
                  <a:gd name="T21" fmla="*/ 179 h 17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1" h="179">
                    <a:moveTo>
                      <a:pt x="0" y="0"/>
                    </a:moveTo>
                    <a:lnTo>
                      <a:pt x="16" y="0"/>
                    </a:lnTo>
                    <a:lnTo>
                      <a:pt x="21" y="179"/>
                    </a:lnTo>
                    <a:lnTo>
                      <a:pt x="6" y="17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A8AA8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246" name="Freeform 346"/>
              <p:cNvSpPr>
                <a:spLocks/>
              </p:cNvSpPr>
              <p:nvPr/>
            </p:nvSpPr>
            <p:spPr bwMode="auto">
              <a:xfrm>
                <a:off x="1887" y="2372"/>
                <a:ext cx="17" cy="134"/>
              </a:xfrm>
              <a:custGeom>
                <a:avLst/>
                <a:gdLst>
                  <a:gd name="T0" fmla="*/ 0 w 36"/>
                  <a:gd name="T1" fmla="*/ 0 h 275"/>
                  <a:gd name="T2" fmla="*/ 21 w 36"/>
                  <a:gd name="T3" fmla="*/ 0 h 275"/>
                  <a:gd name="T4" fmla="*/ 36 w 36"/>
                  <a:gd name="T5" fmla="*/ 275 h 275"/>
                  <a:gd name="T6" fmla="*/ 10 w 36"/>
                  <a:gd name="T7" fmla="*/ 275 h 275"/>
                  <a:gd name="T8" fmla="*/ 0 w 36"/>
                  <a:gd name="T9" fmla="*/ 0 h 275"/>
                  <a:gd name="T10" fmla="*/ 0 w 36"/>
                  <a:gd name="T11" fmla="*/ 0 h 27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6"/>
                  <a:gd name="T19" fmla="*/ 0 h 275"/>
                  <a:gd name="T20" fmla="*/ 36 w 36"/>
                  <a:gd name="T21" fmla="*/ 275 h 27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6" h="275">
                    <a:moveTo>
                      <a:pt x="0" y="0"/>
                    </a:moveTo>
                    <a:lnTo>
                      <a:pt x="21" y="0"/>
                    </a:lnTo>
                    <a:lnTo>
                      <a:pt x="36" y="275"/>
                    </a:lnTo>
                    <a:lnTo>
                      <a:pt x="10" y="27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A8AA8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247" name="Freeform 347"/>
              <p:cNvSpPr>
                <a:spLocks/>
              </p:cNvSpPr>
              <p:nvPr/>
            </p:nvSpPr>
            <p:spPr bwMode="auto">
              <a:xfrm>
                <a:off x="2221" y="1441"/>
                <a:ext cx="26" cy="190"/>
              </a:xfrm>
              <a:custGeom>
                <a:avLst/>
                <a:gdLst>
                  <a:gd name="T0" fmla="*/ 0 w 55"/>
                  <a:gd name="T1" fmla="*/ 0 h 391"/>
                  <a:gd name="T2" fmla="*/ 17 w 55"/>
                  <a:gd name="T3" fmla="*/ 391 h 391"/>
                  <a:gd name="T4" fmla="*/ 55 w 55"/>
                  <a:gd name="T5" fmla="*/ 346 h 391"/>
                  <a:gd name="T6" fmla="*/ 38 w 55"/>
                  <a:gd name="T7" fmla="*/ 5 h 391"/>
                  <a:gd name="T8" fmla="*/ 0 w 55"/>
                  <a:gd name="T9" fmla="*/ 0 h 391"/>
                  <a:gd name="T10" fmla="*/ 0 w 55"/>
                  <a:gd name="T11" fmla="*/ 0 h 39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5"/>
                  <a:gd name="T19" fmla="*/ 0 h 391"/>
                  <a:gd name="T20" fmla="*/ 55 w 55"/>
                  <a:gd name="T21" fmla="*/ 391 h 39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5" h="391">
                    <a:moveTo>
                      <a:pt x="0" y="0"/>
                    </a:moveTo>
                    <a:lnTo>
                      <a:pt x="17" y="391"/>
                    </a:lnTo>
                    <a:lnTo>
                      <a:pt x="55" y="346"/>
                    </a:lnTo>
                    <a:lnTo>
                      <a:pt x="38" y="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A8AA8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248" name="Freeform 348"/>
              <p:cNvSpPr>
                <a:spLocks/>
              </p:cNvSpPr>
              <p:nvPr/>
            </p:nvSpPr>
            <p:spPr bwMode="auto">
              <a:xfrm>
                <a:off x="2229" y="1458"/>
                <a:ext cx="220" cy="532"/>
              </a:xfrm>
              <a:custGeom>
                <a:avLst/>
                <a:gdLst>
                  <a:gd name="T0" fmla="*/ 378 w 452"/>
                  <a:gd name="T1" fmla="*/ 0 h 1093"/>
                  <a:gd name="T2" fmla="*/ 0 w 452"/>
                  <a:gd name="T3" fmla="*/ 473 h 1093"/>
                  <a:gd name="T4" fmla="*/ 32 w 452"/>
                  <a:gd name="T5" fmla="*/ 1093 h 1093"/>
                  <a:gd name="T6" fmla="*/ 87 w 452"/>
                  <a:gd name="T7" fmla="*/ 1059 h 1093"/>
                  <a:gd name="T8" fmla="*/ 38 w 452"/>
                  <a:gd name="T9" fmla="*/ 477 h 1093"/>
                  <a:gd name="T10" fmla="*/ 452 w 452"/>
                  <a:gd name="T11" fmla="*/ 11 h 1093"/>
                  <a:gd name="T12" fmla="*/ 378 w 452"/>
                  <a:gd name="T13" fmla="*/ 0 h 1093"/>
                  <a:gd name="T14" fmla="*/ 378 w 452"/>
                  <a:gd name="T15" fmla="*/ 0 h 109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452"/>
                  <a:gd name="T25" fmla="*/ 0 h 1093"/>
                  <a:gd name="T26" fmla="*/ 452 w 452"/>
                  <a:gd name="T27" fmla="*/ 1093 h 1093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452" h="1093">
                    <a:moveTo>
                      <a:pt x="378" y="0"/>
                    </a:moveTo>
                    <a:lnTo>
                      <a:pt x="0" y="473"/>
                    </a:lnTo>
                    <a:lnTo>
                      <a:pt x="32" y="1093"/>
                    </a:lnTo>
                    <a:lnTo>
                      <a:pt x="87" y="1059"/>
                    </a:lnTo>
                    <a:lnTo>
                      <a:pt x="38" y="477"/>
                    </a:lnTo>
                    <a:lnTo>
                      <a:pt x="452" y="11"/>
                    </a:lnTo>
                    <a:lnTo>
                      <a:pt x="378" y="0"/>
                    </a:lnTo>
                    <a:close/>
                  </a:path>
                </a:pathLst>
              </a:custGeom>
              <a:solidFill>
                <a:srgbClr val="8A8AA8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249" name="Freeform 349"/>
              <p:cNvSpPr>
                <a:spLocks/>
              </p:cNvSpPr>
              <p:nvPr/>
            </p:nvSpPr>
            <p:spPr bwMode="auto">
              <a:xfrm>
                <a:off x="2249" y="1838"/>
                <a:ext cx="286" cy="495"/>
              </a:xfrm>
              <a:custGeom>
                <a:avLst/>
                <a:gdLst>
                  <a:gd name="T0" fmla="*/ 588 w 588"/>
                  <a:gd name="T1" fmla="*/ 0 h 1018"/>
                  <a:gd name="T2" fmla="*/ 0 w 588"/>
                  <a:gd name="T3" fmla="*/ 367 h 1018"/>
                  <a:gd name="T4" fmla="*/ 37 w 588"/>
                  <a:gd name="T5" fmla="*/ 1018 h 1018"/>
                  <a:gd name="T6" fmla="*/ 77 w 588"/>
                  <a:gd name="T7" fmla="*/ 1012 h 1018"/>
                  <a:gd name="T8" fmla="*/ 50 w 588"/>
                  <a:gd name="T9" fmla="*/ 386 h 1018"/>
                  <a:gd name="T10" fmla="*/ 588 w 588"/>
                  <a:gd name="T11" fmla="*/ 88 h 1018"/>
                  <a:gd name="T12" fmla="*/ 588 w 588"/>
                  <a:gd name="T13" fmla="*/ 0 h 1018"/>
                  <a:gd name="T14" fmla="*/ 588 w 588"/>
                  <a:gd name="T15" fmla="*/ 0 h 101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588"/>
                  <a:gd name="T25" fmla="*/ 0 h 1018"/>
                  <a:gd name="T26" fmla="*/ 588 w 588"/>
                  <a:gd name="T27" fmla="*/ 1018 h 101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588" h="1018">
                    <a:moveTo>
                      <a:pt x="588" y="0"/>
                    </a:moveTo>
                    <a:lnTo>
                      <a:pt x="0" y="367"/>
                    </a:lnTo>
                    <a:lnTo>
                      <a:pt x="37" y="1018"/>
                    </a:lnTo>
                    <a:lnTo>
                      <a:pt x="77" y="1012"/>
                    </a:lnTo>
                    <a:lnTo>
                      <a:pt x="50" y="386"/>
                    </a:lnTo>
                    <a:lnTo>
                      <a:pt x="588" y="88"/>
                    </a:lnTo>
                    <a:lnTo>
                      <a:pt x="588" y="0"/>
                    </a:lnTo>
                    <a:close/>
                  </a:path>
                </a:pathLst>
              </a:custGeom>
              <a:solidFill>
                <a:srgbClr val="8A8AA8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250" name="Freeform 350"/>
              <p:cNvSpPr>
                <a:spLocks/>
              </p:cNvSpPr>
              <p:nvPr/>
            </p:nvSpPr>
            <p:spPr bwMode="auto">
              <a:xfrm>
                <a:off x="1868" y="2537"/>
                <a:ext cx="166" cy="49"/>
              </a:xfrm>
              <a:custGeom>
                <a:avLst/>
                <a:gdLst>
                  <a:gd name="T0" fmla="*/ 0 w 342"/>
                  <a:gd name="T1" fmla="*/ 0 h 101"/>
                  <a:gd name="T2" fmla="*/ 247 w 342"/>
                  <a:gd name="T3" fmla="*/ 7 h 101"/>
                  <a:gd name="T4" fmla="*/ 342 w 342"/>
                  <a:gd name="T5" fmla="*/ 74 h 101"/>
                  <a:gd name="T6" fmla="*/ 40 w 342"/>
                  <a:gd name="T7" fmla="*/ 101 h 101"/>
                  <a:gd name="T8" fmla="*/ 0 w 342"/>
                  <a:gd name="T9" fmla="*/ 0 h 101"/>
                  <a:gd name="T10" fmla="*/ 0 w 342"/>
                  <a:gd name="T11" fmla="*/ 0 h 10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42"/>
                  <a:gd name="T19" fmla="*/ 0 h 101"/>
                  <a:gd name="T20" fmla="*/ 342 w 342"/>
                  <a:gd name="T21" fmla="*/ 101 h 10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42" h="101">
                    <a:moveTo>
                      <a:pt x="0" y="0"/>
                    </a:moveTo>
                    <a:lnTo>
                      <a:pt x="247" y="7"/>
                    </a:lnTo>
                    <a:lnTo>
                      <a:pt x="342" y="74"/>
                    </a:lnTo>
                    <a:lnTo>
                      <a:pt x="40" y="10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CC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251" name="Freeform 351"/>
              <p:cNvSpPr>
                <a:spLocks/>
              </p:cNvSpPr>
              <p:nvPr/>
            </p:nvSpPr>
            <p:spPr bwMode="auto">
              <a:xfrm>
                <a:off x="1775" y="2477"/>
                <a:ext cx="91" cy="220"/>
              </a:xfrm>
              <a:custGeom>
                <a:avLst/>
                <a:gdLst>
                  <a:gd name="T0" fmla="*/ 34 w 188"/>
                  <a:gd name="T1" fmla="*/ 0 h 455"/>
                  <a:gd name="T2" fmla="*/ 34 w 188"/>
                  <a:gd name="T3" fmla="*/ 90 h 455"/>
                  <a:gd name="T4" fmla="*/ 4 w 188"/>
                  <a:gd name="T5" fmla="*/ 97 h 455"/>
                  <a:gd name="T6" fmla="*/ 4 w 188"/>
                  <a:gd name="T7" fmla="*/ 99 h 455"/>
                  <a:gd name="T8" fmla="*/ 4 w 188"/>
                  <a:gd name="T9" fmla="*/ 101 h 455"/>
                  <a:gd name="T10" fmla="*/ 4 w 188"/>
                  <a:gd name="T11" fmla="*/ 107 h 455"/>
                  <a:gd name="T12" fmla="*/ 4 w 188"/>
                  <a:gd name="T13" fmla="*/ 114 h 455"/>
                  <a:gd name="T14" fmla="*/ 4 w 188"/>
                  <a:gd name="T15" fmla="*/ 118 h 455"/>
                  <a:gd name="T16" fmla="*/ 4 w 188"/>
                  <a:gd name="T17" fmla="*/ 124 h 455"/>
                  <a:gd name="T18" fmla="*/ 4 w 188"/>
                  <a:gd name="T19" fmla="*/ 128 h 455"/>
                  <a:gd name="T20" fmla="*/ 4 w 188"/>
                  <a:gd name="T21" fmla="*/ 135 h 455"/>
                  <a:gd name="T22" fmla="*/ 4 w 188"/>
                  <a:gd name="T23" fmla="*/ 139 h 455"/>
                  <a:gd name="T24" fmla="*/ 4 w 188"/>
                  <a:gd name="T25" fmla="*/ 147 h 455"/>
                  <a:gd name="T26" fmla="*/ 4 w 188"/>
                  <a:gd name="T27" fmla="*/ 152 h 455"/>
                  <a:gd name="T28" fmla="*/ 4 w 188"/>
                  <a:gd name="T29" fmla="*/ 160 h 455"/>
                  <a:gd name="T30" fmla="*/ 2 w 188"/>
                  <a:gd name="T31" fmla="*/ 166 h 455"/>
                  <a:gd name="T32" fmla="*/ 2 w 188"/>
                  <a:gd name="T33" fmla="*/ 171 h 455"/>
                  <a:gd name="T34" fmla="*/ 0 w 188"/>
                  <a:gd name="T35" fmla="*/ 179 h 455"/>
                  <a:gd name="T36" fmla="*/ 0 w 188"/>
                  <a:gd name="T37" fmla="*/ 187 h 455"/>
                  <a:gd name="T38" fmla="*/ 0 w 188"/>
                  <a:gd name="T39" fmla="*/ 192 h 455"/>
                  <a:gd name="T40" fmla="*/ 0 w 188"/>
                  <a:gd name="T41" fmla="*/ 200 h 455"/>
                  <a:gd name="T42" fmla="*/ 0 w 188"/>
                  <a:gd name="T43" fmla="*/ 208 h 455"/>
                  <a:gd name="T44" fmla="*/ 0 w 188"/>
                  <a:gd name="T45" fmla="*/ 217 h 455"/>
                  <a:gd name="T46" fmla="*/ 0 w 188"/>
                  <a:gd name="T47" fmla="*/ 225 h 455"/>
                  <a:gd name="T48" fmla="*/ 0 w 188"/>
                  <a:gd name="T49" fmla="*/ 232 h 455"/>
                  <a:gd name="T50" fmla="*/ 0 w 188"/>
                  <a:gd name="T51" fmla="*/ 240 h 455"/>
                  <a:gd name="T52" fmla="*/ 0 w 188"/>
                  <a:gd name="T53" fmla="*/ 247 h 455"/>
                  <a:gd name="T54" fmla="*/ 0 w 188"/>
                  <a:gd name="T55" fmla="*/ 257 h 455"/>
                  <a:gd name="T56" fmla="*/ 0 w 188"/>
                  <a:gd name="T57" fmla="*/ 265 h 455"/>
                  <a:gd name="T58" fmla="*/ 2 w 188"/>
                  <a:gd name="T59" fmla="*/ 272 h 455"/>
                  <a:gd name="T60" fmla="*/ 4 w 188"/>
                  <a:gd name="T61" fmla="*/ 282 h 455"/>
                  <a:gd name="T62" fmla="*/ 4 w 188"/>
                  <a:gd name="T63" fmla="*/ 289 h 455"/>
                  <a:gd name="T64" fmla="*/ 4 w 188"/>
                  <a:gd name="T65" fmla="*/ 299 h 455"/>
                  <a:gd name="T66" fmla="*/ 4 w 188"/>
                  <a:gd name="T67" fmla="*/ 306 h 455"/>
                  <a:gd name="T68" fmla="*/ 6 w 188"/>
                  <a:gd name="T69" fmla="*/ 314 h 455"/>
                  <a:gd name="T70" fmla="*/ 6 w 188"/>
                  <a:gd name="T71" fmla="*/ 322 h 455"/>
                  <a:gd name="T72" fmla="*/ 8 w 188"/>
                  <a:gd name="T73" fmla="*/ 329 h 455"/>
                  <a:gd name="T74" fmla="*/ 8 w 188"/>
                  <a:gd name="T75" fmla="*/ 337 h 455"/>
                  <a:gd name="T76" fmla="*/ 10 w 188"/>
                  <a:gd name="T77" fmla="*/ 344 h 455"/>
                  <a:gd name="T78" fmla="*/ 10 w 188"/>
                  <a:gd name="T79" fmla="*/ 350 h 455"/>
                  <a:gd name="T80" fmla="*/ 12 w 188"/>
                  <a:gd name="T81" fmla="*/ 356 h 455"/>
                  <a:gd name="T82" fmla="*/ 12 w 188"/>
                  <a:gd name="T83" fmla="*/ 360 h 455"/>
                  <a:gd name="T84" fmla="*/ 14 w 188"/>
                  <a:gd name="T85" fmla="*/ 363 h 455"/>
                  <a:gd name="T86" fmla="*/ 14 w 188"/>
                  <a:gd name="T87" fmla="*/ 369 h 455"/>
                  <a:gd name="T88" fmla="*/ 15 w 188"/>
                  <a:gd name="T89" fmla="*/ 373 h 455"/>
                  <a:gd name="T90" fmla="*/ 118 w 188"/>
                  <a:gd name="T91" fmla="*/ 455 h 455"/>
                  <a:gd name="T92" fmla="*/ 188 w 188"/>
                  <a:gd name="T93" fmla="*/ 177 h 455"/>
                  <a:gd name="T94" fmla="*/ 179 w 188"/>
                  <a:gd name="T95" fmla="*/ 52 h 455"/>
                  <a:gd name="T96" fmla="*/ 34 w 188"/>
                  <a:gd name="T97" fmla="*/ 0 h 455"/>
                  <a:gd name="T98" fmla="*/ 34 w 188"/>
                  <a:gd name="T99" fmla="*/ 0 h 455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w 188"/>
                  <a:gd name="T151" fmla="*/ 0 h 455"/>
                  <a:gd name="T152" fmla="*/ 188 w 188"/>
                  <a:gd name="T153" fmla="*/ 455 h 455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T150" t="T151" r="T152" b="T153"/>
                <a:pathLst>
                  <a:path w="188" h="455">
                    <a:moveTo>
                      <a:pt x="34" y="0"/>
                    </a:moveTo>
                    <a:lnTo>
                      <a:pt x="34" y="90"/>
                    </a:lnTo>
                    <a:lnTo>
                      <a:pt x="4" y="97"/>
                    </a:lnTo>
                    <a:lnTo>
                      <a:pt x="4" y="99"/>
                    </a:lnTo>
                    <a:lnTo>
                      <a:pt x="4" y="101"/>
                    </a:lnTo>
                    <a:lnTo>
                      <a:pt x="4" y="107"/>
                    </a:lnTo>
                    <a:lnTo>
                      <a:pt x="4" y="114"/>
                    </a:lnTo>
                    <a:lnTo>
                      <a:pt x="4" y="118"/>
                    </a:lnTo>
                    <a:lnTo>
                      <a:pt x="4" y="124"/>
                    </a:lnTo>
                    <a:lnTo>
                      <a:pt x="4" y="128"/>
                    </a:lnTo>
                    <a:lnTo>
                      <a:pt x="4" y="135"/>
                    </a:lnTo>
                    <a:lnTo>
                      <a:pt x="4" y="139"/>
                    </a:lnTo>
                    <a:lnTo>
                      <a:pt x="4" y="147"/>
                    </a:lnTo>
                    <a:lnTo>
                      <a:pt x="4" y="152"/>
                    </a:lnTo>
                    <a:lnTo>
                      <a:pt x="4" y="160"/>
                    </a:lnTo>
                    <a:lnTo>
                      <a:pt x="2" y="166"/>
                    </a:lnTo>
                    <a:lnTo>
                      <a:pt x="2" y="171"/>
                    </a:lnTo>
                    <a:lnTo>
                      <a:pt x="0" y="179"/>
                    </a:lnTo>
                    <a:lnTo>
                      <a:pt x="0" y="187"/>
                    </a:lnTo>
                    <a:lnTo>
                      <a:pt x="0" y="192"/>
                    </a:lnTo>
                    <a:lnTo>
                      <a:pt x="0" y="200"/>
                    </a:lnTo>
                    <a:lnTo>
                      <a:pt x="0" y="208"/>
                    </a:lnTo>
                    <a:lnTo>
                      <a:pt x="0" y="217"/>
                    </a:lnTo>
                    <a:lnTo>
                      <a:pt x="0" y="225"/>
                    </a:lnTo>
                    <a:lnTo>
                      <a:pt x="0" y="232"/>
                    </a:lnTo>
                    <a:lnTo>
                      <a:pt x="0" y="240"/>
                    </a:lnTo>
                    <a:lnTo>
                      <a:pt x="0" y="247"/>
                    </a:lnTo>
                    <a:lnTo>
                      <a:pt x="0" y="257"/>
                    </a:lnTo>
                    <a:lnTo>
                      <a:pt x="0" y="265"/>
                    </a:lnTo>
                    <a:lnTo>
                      <a:pt x="2" y="272"/>
                    </a:lnTo>
                    <a:lnTo>
                      <a:pt x="4" y="282"/>
                    </a:lnTo>
                    <a:lnTo>
                      <a:pt x="4" y="289"/>
                    </a:lnTo>
                    <a:lnTo>
                      <a:pt x="4" y="299"/>
                    </a:lnTo>
                    <a:lnTo>
                      <a:pt x="4" y="306"/>
                    </a:lnTo>
                    <a:lnTo>
                      <a:pt x="6" y="314"/>
                    </a:lnTo>
                    <a:lnTo>
                      <a:pt x="6" y="322"/>
                    </a:lnTo>
                    <a:lnTo>
                      <a:pt x="8" y="329"/>
                    </a:lnTo>
                    <a:lnTo>
                      <a:pt x="8" y="337"/>
                    </a:lnTo>
                    <a:lnTo>
                      <a:pt x="10" y="344"/>
                    </a:lnTo>
                    <a:lnTo>
                      <a:pt x="10" y="350"/>
                    </a:lnTo>
                    <a:lnTo>
                      <a:pt x="12" y="356"/>
                    </a:lnTo>
                    <a:lnTo>
                      <a:pt x="12" y="360"/>
                    </a:lnTo>
                    <a:lnTo>
                      <a:pt x="14" y="363"/>
                    </a:lnTo>
                    <a:lnTo>
                      <a:pt x="14" y="369"/>
                    </a:lnTo>
                    <a:lnTo>
                      <a:pt x="15" y="373"/>
                    </a:lnTo>
                    <a:lnTo>
                      <a:pt x="118" y="455"/>
                    </a:lnTo>
                    <a:lnTo>
                      <a:pt x="188" y="177"/>
                    </a:lnTo>
                    <a:lnTo>
                      <a:pt x="179" y="52"/>
                    </a:lnTo>
                    <a:lnTo>
                      <a:pt x="34" y="0"/>
                    </a:lnTo>
                    <a:close/>
                  </a:path>
                </a:pathLst>
              </a:custGeom>
              <a:solidFill>
                <a:srgbClr val="FF99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252" name="Freeform 352"/>
              <p:cNvSpPr>
                <a:spLocks/>
              </p:cNvSpPr>
              <p:nvPr/>
            </p:nvSpPr>
            <p:spPr bwMode="auto">
              <a:xfrm>
                <a:off x="2099" y="1721"/>
                <a:ext cx="247" cy="290"/>
              </a:xfrm>
              <a:custGeom>
                <a:avLst/>
                <a:gdLst>
                  <a:gd name="T0" fmla="*/ 509 w 509"/>
                  <a:gd name="T1" fmla="*/ 150 h 595"/>
                  <a:gd name="T2" fmla="*/ 0 w 509"/>
                  <a:gd name="T3" fmla="*/ 0 h 595"/>
                  <a:gd name="T4" fmla="*/ 17 w 509"/>
                  <a:gd name="T5" fmla="*/ 477 h 595"/>
                  <a:gd name="T6" fmla="*/ 443 w 509"/>
                  <a:gd name="T7" fmla="*/ 595 h 595"/>
                  <a:gd name="T8" fmla="*/ 509 w 509"/>
                  <a:gd name="T9" fmla="*/ 150 h 595"/>
                  <a:gd name="T10" fmla="*/ 509 w 509"/>
                  <a:gd name="T11" fmla="*/ 150 h 59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09"/>
                  <a:gd name="T19" fmla="*/ 0 h 595"/>
                  <a:gd name="T20" fmla="*/ 509 w 509"/>
                  <a:gd name="T21" fmla="*/ 595 h 59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09" h="595">
                    <a:moveTo>
                      <a:pt x="509" y="150"/>
                    </a:moveTo>
                    <a:lnTo>
                      <a:pt x="0" y="0"/>
                    </a:lnTo>
                    <a:lnTo>
                      <a:pt x="17" y="477"/>
                    </a:lnTo>
                    <a:lnTo>
                      <a:pt x="443" y="595"/>
                    </a:lnTo>
                    <a:lnTo>
                      <a:pt x="509" y="150"/>
                    </a:lnTo>
                    <a:close/>
                  </a:path>
                </a:pathLst>
              </a:custGeom>
              <a:solidFill>
                <a:srgbClr val="CC80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253" name="Freeform 353"/>
              <p:cNvSpPr>
                <a:spLocks/>
              </p:cNvSpPr>
              <p:nvPr/>
            </p:nvSpPr>
            <p:spPr bwMode="auto">
              <a:xfrm>
                <a:off x="1964" y="1722"/>
                <a:ext cx="153" cy="296"/>
              </a:xfrm>
              <a:custGeom>
                <a:avLst/>
                <a:gdLst>
                  <a:gd name="T0" fmla="*/ 283 w 316"/>
                  <a:gd name="T1" fmla="*/ 0 h 608"/>
                  <a:gd name="T2" fmla="*/ 0 w 316"/>
                  <a:gd name="T3" fmla="*/ 234 h 608"/>
                  <a:gd name="T4" fmla="*/ 0 w 316"/>
                  <a:gd name="T5" fmla="*/ 237 h 608"/>
                  <a:gd name="T6" fmla="*/ 0 w 316"/>
                  <a:gd name="T7" fmla="*/ 251 h 608"/>
                  <a:gd name="T8" fmla="*/ 2 w 316"/>
                  <a:gd name="T9" fmla="*/ 268 h 608"/>
                  <a:gd name="T10" fmla="*/ 2 w 316"/>
                  <a:gd name="T11" fmla="*/ 293 h 608"/>
                  <a:gd name="T12" fmla="*/ 4 w 316"/>
                  <a:gd name="T13" fmla="*/ 319 h 608"/>
                  <a:gd name="T14" fmla="*/ 6 w 316"/>
                  <a:gd name="T15" fmla="*/ 351 h 608"/>
                  <a:gd name="T16" fmla="*/ 8 w 316"/>
                  <a:gd name="T17" fmla="*/ 386 h 608"/>
                  <a:gd name="T18" fmla="*/ 11 w 316"/>
                  <a:gd name="T19" fmla="*/ 422 h 608"/>
                  <a:gd name="T20" fmla="*/ 13 w 316"/>
                  <a:gd name="T21" fmla="*/ 454 h 608"/>
                  <a:gd name="T22" fmla="*/ 15 w 316"/>
                  <a:gd name="T23" fmla="*/ 490 h 608"/>
                  <a:gd name="T24" fmla="*/ 17 w 316"/>
                  <a:gd name="T25" fmla="*/ 521 h 608"/>
                  <a:gd name="T26" fmla="*/ 21 w 316"/>
                  <a:gd name="T27" fmla="*/ 549 h 608"/>
                  <a:gd name="T28" fmla="*/ 23 w 316"/>
                  <a:gd name="T29" fmla="*/ 574 h 608"/>
                  <a:gd name="T30" fmla="*/ 25 w 316"/>
                  <a:gd name="T31" fmla="*/ 593 h 608"/>
                  <a:gd name="T32" fmla="*/ 29 w 316"/>
                  <a:gd name="T33" fmla="*/ 604 h 608"/>
                  <a:gd name="T34" fmla="*/ 30 w 316"/>
                  <a:gd name="T35" fmla="*/ 608 h 608"/>
                  <a:gd name="T36" fmla="*/ 34 w 316"/>
                  <a:gd name="T37" fmla="*/ 606 h 608"/>
                  <a:gd name="T38" fmla="*/ 46 w 316"/>
                  <a:gd name="T39" fmla="*/ 602 h 608"/>
                  <a:gd name="T40" fmla="*/ 61 w 316"/>
                  <a:gd name="T41" fmla="*/ 597 h 608"/>
                  <a:gd name="T42" fmla="*/ 80 w 316"/>
                  <a:gd name="T43" fmla="*/ 589 h 608"/>
                  <a:gd name="T44" fmla="*/ 101 w 316"/>
                  <a:gd name="T45" fmla="*/ 578 h 608"/>
                  <a:gd name="T46" fmla="*/ 125 w 316"/>
                  <a:gd name="T47" fmla="*/ 566 h 608"/>
                  <a:gd name="T48" fmla="*/ 150 w 316"/>
                  <a:gd name="T49" fmla="*/ 555 h 608"/>
                  <a:gd name="T50" fmla="*/ 177 w 316"/>
                  <a:gd name="T51" fmla="*/ 544 h 608"/>
                  <a:gd name="T52" fmla="*/ 203 w 316"/>
                  <a:gd name="T53" fmla="*/ 532 h 608"/>
                  <a:gd name="T54" fmla="*/ 228 w 316"/>
                  <a:gd name="T55" fmla="*/ 521 h 608"/>
                  <a:gd name="T56" fmla="*/ 251 w 316"/>
                  <a:gd name="T57" fmla="*/ 509 h 608"/>
                  <a:gd name="T58" fmla="*/ 272 w 316"/>
                  <a:gd name="T59" fmla="*/ 500 h 608"/>
                  <a:gd name="T60" fmla="*/ 289 w 316"/>
                  <a:gd name="T61" fmla="*/ 490 h 608"/>
                  <a:gd name="T62" fmla="*/ 302 w 316"/>
                  <a:gd name="T63" fmla="*/ 485 h 608"/>
                  <a:gd name="T64" fmla="*/ 312 w 316"/>
                  <a:gd name="T65" fmla="*/ 481 h 608"/>
                  <a:gd name="T66" fmla="*/ 316 w 316"/>
                  <a:gd name="T67" fmla="*/ 479 h 608"/>
                  <a:gd name="T68" fmla="*/ 283 w 316"/>
                  <a:gd name="T69" fmla="*/ 0 h 608"/>
                  <a:gd name="T70" fmla="*/ 283 w 316"/>
                  <a:gd name="T71" fmla="*/ 0 h 608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316"/>
                  <a:gd name="T109" fmla="*/ 0 h 608"/>
                  <a:gd name="T110" fmla="*/ 316 w 316"/>
                  <a:gd name="T111" fmla="*/ 608 h 608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316" h="608">
                    <a:moveTo>
                      <a:pt x="283" y="0"/>
                    </a:moveTo>
                    <a:lnTo>
                      <a:pt x="0" y="234"/>
                    </a:lnTo>
                    <a:lnTo>
                      <a:pt x="0" y="237"/>
                    </a:lnTo>
                    <a:lnTo>
                      <a:pt x="0" y="251"/>
                    </a:lnTo>
                    <a:lnTo>
                      <a:pt x="2" y="268"/>
                    </a:lnTo>
                    <a:lnTo>
                      <a:pt x="2" y="293"/>
                    </a:lnTo>
                    <a:lnTo>
                      <a:pt x="4" y="319"/>
                    </a:lnTo>
                    <a:lnTo>
                      <a:pt x="6" y="351"/>
                    </a:lnTo>
                    <a:lnTo>
                      <a:pt x="8" y="386"/>
                    </a:lnTo>
                    <a:lnTo>
                      <a:pt x="11" y="422"/>
                    </a:lnTo>
                    <a:lnTo>
                      <a:pt x="13" y="454"/>
                    </a:lnTo>
                    <a:lnTo>
                      <a:pt x="15" y="490"/>
                    </a:lnTo>
                    <a:lnTo>
                      <a:pt x="17" y="521"/>
                    </a:lnTo>
                    <a:lnTo>
                      <a:pt x="21" y="549"/>
                    </a:lnTo>
                    <a:lnTo>
                      <a:pt x="23" y="574"/>
                    </a:lnTo>
                    <a:lnTo>
                      <a:pt x="25" y="593"/>
                    </a:lnTo>
                    <a:lnTo>
                      <a:pt x="29" y="604"/>
                    </a:lnTo>
                    <a:lnTo>
                      <a:pt x="30" y="608"/>
                    </a:lnTo>
                    <a:lnTo>
                      <a:pt x="34" y="606"/>
                    </a:lnTo>
                    <a:lnTo>
                      <a:pt x="46" y="602"/>
                    </a:lnTo>
                    <a:lnTo>
                      <a:pt x="61" y="597"/>
                    </a:lnTo>
                    <a:lnTo>
                      <a:pt x="80" y="589"/>
                    </a:lnTo>
                    <a:lnTo>
                      <a:pt x="101" y="578"/>
                    </a:lnTo>
                    <a:lnTo>
                      <a:pt x="125" y="566"/>
                    </a:lnTo>
                    <a:lnTo>
                      <a:pt x="150" y="555"/>
                    </a:lnTo>
                    <a:lnTo>
                      <a:pt x="177" y="544"/>
                    </a:lnTo>
                    <a:lnTo>
                      <a:pt x="203" y="532"/>
                    </a:lnTo>
                    <a:lnTo>
                      <a:pt x="228" y="521"/>
                    </a:lnTo>
                    <a:lnTo>
                      <a:pt x="251" y="509"/>
                    </a:lnTo>
                    <a:lnTo>
                      <a:pt x="272" y="500"/>
                    </a:lnTo>
                    <a:lnTo>
                      <a:pt x="289" y="490"/>
                    </a:lnTo>
                    <a:lnTo>
                      <a:pt x="302" y="485"/>
                    </a:lnTo>
                    <a:lnTo>
                      <a:pt x="312" y="481"/>
                    </a:lnTo>
                    <a:lnTo>
                      <a:pt x="316" y="479"/>
                    </a:lnTo>
                    <a:lnTo>
                      <a:pt x="283" y="0"/>
                    </a:lnTo>
                    <a:close/>
                  </a:path>
                </a:pathLst>
              </a:custGeom>
              <a:solidFill>
                <a:srgbClr val="E6B3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254" name="Freeform 354"/>
              <p:cNvSpPr>
                <a:spLocks/>
              </p:cNvSpPr>
              <p:nvPr/>
            </p:nvSpPr>
            <p:spPr bwMode="auto">
              <a:xfrm>
                <a:off x="2059" y="1785"/>
                <a:ext cx="35" cy="198"/>
              </a:xfrm>
              <a:custGeom>
                <a:avLst/>
                <a:gdLst>
                  <a:gd name="T0" fmla="*/ 21 w 70"/>
                  <a:gd name="T1" fmla="*/ 0 h 405"/>
                  <a:gd name="T2" fmla="*/ 47 w 70"/>
                  <a:gd name="T3" fmla="*/ 30 h 405"/>
                  <a:gd name="T4" fmla="*/ 70 w 70"/>
                  <a:gd name="T5" fmla="*/ 376 h 405"/>
                  <a:gd name="T6" fmla="*/ 0 w 70"/>
                  <a:gd name="T7" fmla="*/ 405 h 405"/>
                  <a:gd name="T8" fmla="*/ 21 w 70"/>
                  <a:gd name="T9" fmla="*/ 0 h 405"/>
                  <a:gd name="T10" fmla="*/ 21 w 70"/>
                  <a:gd name="T11" fmla="*/ 0 h 40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0"/>
                  <a:gd name="T19" fmla="*/ 0 h 405"/>
                  <a:gd name="T20" fmla="*/ 70 w 70"/>
                  <a:gd name="T21" fmla="*/ 405 h 40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0" h="405">
                    <a:moveTo>
                      <a:pt x="21" y="0"/>
                    </a:moveTo>
                    <a:lnTo>
                      <a:pt x="47" y="30"/>
                    </a:lnTo>
                    <a:lnTo>
                      <a:pt x="70" y="376"/>
                    </a:lnTo>
                    <a:lnTo>
                      <a:pt x="0" y="405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CC80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255" name="Freeform 355"/>
              <p:cNvSpPr>
                <a:spLocks/>
              </p:cNvSpPr>
              <p:nvPr/>
            </p:nvSpPr>
            <p:spPr bwMode="auto">
              <a:xfrm>
                <a:off x="1998" y="1835"/>
                <a:ext cx="26" cy="175"/>
              </a:xfrm>
              <a:custGeom>
                <a:avLst/>
                <a:gdLst>
                  <a:gd name="T0" fmla="*/ 2 w 54"/>
                  <a:gd name="T1" fmla="*/ 0 h 359"/>
                  <a:gd name="T2" fmla="*/ 23 w 54"/>
                  <a:gd name="T3" fmla="*/ 28 h 359"/>
                  <a:gd name="T4" fmla="*/ 54 w 54"/>
                  <a:gd name="T5" fmla="*/ 344 h 359"/>
                  <a:gd name="T6" fmla="*/ 0 w 54"/>
                  <a:gd name="T7" fmla="*/ 359 h 359"/>
                  <a:gd name="T8" fmla="*/ 2 w 54"/>
                  <a:gd name="T9" fmla="*/ 0 h 359"/>
                  <a:gd name="T10" fmla="*/ 2 w 54"/>
                  <a:gd name="T11" fmla="*/ 0 h 35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4"/>
                  <a:gd name="T19" fmla="*/ 0 h 359"/>
                  <a:gd name="T20" fmla="*/ 54 w 54"/>
                  <a:gd name="T21" fmla="*/ 359 h 35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4" h="359">
                    <a:moveTo>
                      <a:pt x="2" y="0"/>
                    </a:moveTo>
                    <a:lnTo>
                      <a:pt x="23" y="28"/>
                    </a:lnTo>
                    <a:lnTo>
                      <a:pt x="54" y="344"/>
                    </a:lnTo>
                    <a:lnTo>
                      <a:pt x="0" y="359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CC80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256" name="Freeform 356"/>
              <p:cNvSpPr>
                <a:spLocks/>
              </p:cNvSpPr>
              <p:nvPr/>
            </p:nvSpPr>
            <p:spPr bwMode="auto">
              <a:xfrm>
                <a:off x="1981" y="1948"/>
                <a:ext cx="336" cy="96"/>
              </a:xfrm>
              <a:custGeom>
                <a:avLst/>
                <a:gdLst>
                  <a:gd name="T0" fmla="*/ 692 w 692"/>
                  <a:gd name="T1" fmla="*/ 125 h 197"/>
                  <a:gd name="T2" fmla="*/ 436 w 692"/>
                  <a:gd name="T3" fmla="*/ 197 h 197"/>
                  <a:gd name="T4" fmla="*/ 0 w 692"/>
                  <a:gd name="T5" fmla="*/ 142 h 197"/>
                  <a:gd name="T6" fmla="*/ 284 w 692"/>
                  <a:gd name="T7" fmla="*/ 0 h 197"/>
                  <a:gd name="T8" fmla="*/ 692 w 692"/>
                  <a:gd name="T9" fmla="*/ 125 h 197"/>
                  <a:gd name="T10" fmla="*/ 692 w 692"/>
                  <a:gd name="T11" fmla="*/ 125 h 19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92"/>
                  <a:gd name="T19" fmla="*/ 0 h 197"/>
                  <a:gd name="T20" fmla="*/ 692 w 692"/>
                  <a:gd name="T21" fmla="*/ 197 h 19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92" h="197">
                    <a:moveTo>
                      <a:pt x="692" y="125"/>
                    </a:moveTo>
                    <a:lnTo>
                      <a:pt x="436" y="197"/>
                    </a:lnTo>
                    <a:lnTo>
                      <a:pt x="0" y="142"/>
                    </a:lnTo>
                    <a:lnTo>
                      <a:pt x="284" y="0"/>
                    </a:lnTo>
                    <a:lnTo>
                      <a:pt x="692" y="125"/>
                    </a:lnTo>
                    <a:close/>
                  </a:path>
                </a:pathLst>
              </a:custGeom>
              <a:solidFill>
                <a:srgbClr val="BF663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257" name="Freeform 357"/>
              <p:cNvSpPr>
                <a:spLocks/>
              </p:cNvSpPr>
              <p:nvPr/>
            </p:nvSpPr>
            <p:spPr bwMode="auto">
              <a:xfrm>
                <a:off x="1980" y="1845"/>
                <a:ext cx="38" cy="585"/>
              </a:xfrm>
              <a:custGeom>
                <a:avLst/>
                <a:gdLst>
                  <a:gd name="T0" fmla="*/ 17 w 78"/>
                  <a:gd name="T1" fmla="*/ 0 h 1201"/>
                  <a:gd name="T2" fmla="*/ 0 w 78"/>
                  <a:gd name="T3" fmla="*/ 28 h 1201"/>
                  <a:gd name="T4" fmla="*/ 50 w 78"/>
                  <a:gd name="T5" fmla="*/ 1201 h 1201"/>
                  <a:gd name="T6" fmla="*/ 78 w 78"/>
                  <a:gd name="T7" fmla="*/ 1201 h 1201"/>
                  <a:gd name="T8" fmla="*/ 29 w 78"/>
                  <a:gd name="T9" fmla="*/ 0 h 1201"/>
                  <a:gd name="T10" fmla="*/ 17 w 78"/>
                  <a:gd name="T11" fmla="*/ 0 h 1201"/>
                  <a:gd name="T12" fmla="*/ 17 w 78"/>
                  <a:gd name="T13" fmla="*/ 0 h 120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78"/>
                  <a:gd name="T22" fmla="*/ 0 h 1201"/>
                  <a:gd name="T23" fmla="*/ 78 w 78"/>
                  <a:gd name="T24" fmla="*/ 1201 h 120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78" h="1201">
                    <a:moveTo>
                      <a:pt x="17" y="0"/>
                    </a:moveTo>
                    <a:lnTo>
                      <a:pt x="0" y="28"/>
                    </a:lnTo>
                    <a:lnTo>
                      <a:pt x="50" y="1201"/>
                    </a:lnTo>
                    <a:lnTo>
                      <a:pt x="78" y="1201"/>
                    </a:lnTo>
                    <a:lnTo>
                      <a:pt x="29" y="0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788578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258" name="Freeform 358"/>
              <p:cNvSpPr>
                <a:spLocks/>
              </p:cNvSpPr>
              <p:nvPr/>
            </p:nvSpPr>
            <p:spPr bwMode="auto">
              <a:xfrm>
                <a:off x="1990" y="1836"/>
                <a:ext cx="196" cy="598"/>
              </a:xfrm>
              <a:custGeom>
                <a:avLst/>
                <a:gdLst>
                  <a:gd name="T0" fmla="*/ 19 w 403"/>
                  <a:gd name="T1" fmla="*/ 0 h 1230"/>
                  <a:gd name="T2" fmla="*/ 0 w 403"/>
                  <a:gd name="T3" fmla="*/ 19 h 1230"/>
                  <a:gd name="T4" fmla="*/ 50 w 403"/>
                  <a:gd name="T5" fmla="*/ 1230 h 1230"/>
                  <a:gd name="T6" fmla="*/ 80 w 403"/>
                  <a:gd name="T7" fmla="*/ 1230 h 1230"/>
                  <a:gd name="T8" fmla="*/ 46 w 403"/>
                  <a:gd name="T9" fmla="*/ 370 h 1230"/>
                  <a:gd name="T10" fmla="*/ 348 w 403"/>
                  <a:gd name="T11" fmla="*/ 406 h 1230"/>
                  <a:gd name="T12" fmla="*/ 392 w 403"/>
                  <a:gd name="T13" fmla="*/ 403 h 1230"/>
                  <a:gd name="T14" fmla="*/ 403 w 403"/>
                  <a:gd name="T15" fmla="*/ 393 h 1230"/>
                  <a:gd name="T16" fmla="*/ 50 w 403"/>
                  <a:gd name="T17" fmla="*/ 334 h 1230"/>
                  <a:gd name="T18" fmla="*/ 19 w 403"/>
                  <a:gd name="T19" fmla="*/ 0 h 1230"/>
                  <a:gd name="T20" fmla="*/ 19 w 403"/>
                  <a:gd name="T21" fmla="*/ 0 h 1230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403"/>
                  <a:gd name="T34" fmla="*/ 0 h 1230"/>
                  <a:gd name="T35" fmla="*/ 403 w 403"/>
                  <a:gd name="T36" fmla="*/ 1230 h 1230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403" h="1230">
                    <a:moveTo>
                      <a:pt x="19" y="0"/>
                    </a:moveTo>
                    <a:lnTo>
                      <a:pt x="0" y="19"/>
                    </a:lnTo>
                    <a:lnTo>
                      <a:pt x="50" y="1230"/>
                    </a:lnTo>
                    <a:lnTo>
                      <a:pt x="80" y="1230"/>
                    </a:lnTo>
                    <a:lnTo>
                      <a:pt x="46" y="370"/>
                    </a:lnTo>
                    <a:lnTo>
                      <a:pt x="348" y="406"/>
                    </a:lnTo>
                    <a:lnTo>
                      <a:pt x="392" y="403"/>
                    </a:lnTo>
                    <a:lnTo>
                      <a:pt x="403" y="393"/>
                    </a:lnTo>
                    <a:lnTo>
                      <a:pt x="50" y="334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525C5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259" name="Freeform 359"/>
              <p:cNvSpPr>
                <a:spLocks/>
              </p:cNvSpPr>
              <p:nvPr/>
            </p:nvSpPr>
            <p:spPr bwMode="auto">
              <a:xfrm>
                <a:off x="2011" y="2009"/>
                <a:ext cx="170" cy="25"/>
              </a:xfrm>
              <a:custGeom>
                <a:avLst/>
                <a:gdLst>
                  <a:gd name="T0" fmla="*/ 4 w 350"/>
                  <a:gd name="T1" fmla="*/ 0 h 51"/>
                  <a:gd name="T2" fmla="*/ 350 w 350"/>
                  <a:gd name="T3" fmla="*/ 48 h 51"/>
                  <a:gd name="T4" fmla="*/ 300 w 350"/>
                  <a:gd name="T5" fmla="*/ 51 h 51"/>
                  <a:gd name="T6" fmla="*/ 0 w 350"/>
                  <a:gd name="T7" fmla="*/ 17 h 51"/>
                  <a:gd name="T8" fmla="*/ 4 w 350"/>
                  <a:gd name="T9" fmla="*/ 0 h 51"/>
                  <a:gd name="T10" fmla="*/ 4 w 350"/>
                  <a:gd name="T11" fmla="*/ 0 h 5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50"/>
                  <a:gd name="T19" fmla="*/ 0 h 51"/>
                  <a:gd name="T20" fmla="*/ 350 w 350"/>
                  <a:gd name="T21" fmla="*/ 51 h 5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50" h="51">
                    <a:moveTo>
                      <a:pt x="4" y="0"/>
                    </a:moveTo>
                    <a:lnTo>
                      <a:pt x="350" y="48"/>
                    </a:lnTo>
                    <a:lnTo>
                      <a:pt x="300" y="51"/>
                    </a:lnTo>
                    <a:lnTo>
                      <a:pt x="0" y="17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40474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260" name="Freeform 360"/>
              <p:cNvSpPr>
                <a:spLocks/>
              </p:cNvSpPr>
              <p:nvPr/>
            </p:nvSpPr>
            <p:spPr bwMode="auto">
              <a:xfrm>
                <a:off x="2075" y="1978"/>
                <a:ext cx="177" cy="40"/>
              </a:xfrm>
              <a:custGeom>
                <a:avLst/>
                <a:gdLst>
                  <a:gd name="T0" fmla="*/ 0 w 365"/>
                  <a:gd name="T1" fmla="*/ 22 h 81"/>
                  <a:gd name="T2" fmla="*/ 4 w 365"/>
                  <a:gd name="T3" fmla="*/ 0 h 81"/>
                  <a:gd name="T4" fmla="*/ 365 w 365"/>
                  <a:gd name="T5" fmla="*/ 70 h 81"/>
                  <a:gd name="T6" fmla="*/ 325 w 365"/>
                  <a:gd name="T7" fmla="*/ 81 h 81"/>
                  <a:gd name="T8" fmla="*/ 0 w 365"/>
                  <a:gd name="T9" fmla="*/ 22 h 81"/>
                  <a:gd name="T10" fmla="*/ 0 w 365"/>
                  <a:gd name="T11" fmla="*/ 22 h 8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65"/>
                  <a:gd name="T19" fmla="*/ 0 h 81"/>
                  <a:gd name="T20" fmla="*/ 365 w 365"/>
                  <a:gd name="T21" fmla="*/ 81 h 8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65" h="81">
                    <a:moveTo>
                      <a:pt x="0" y="22"/>
                    </a:moveTo>
                    <a:lnTo>
                      <a:pt x="4" y="0"/>
                    </a:lnTo>
                    <a:lnTo>
                      <a:pt x="365" y="70"/>
                    </a:lnTo>
                    <a:lnTo>
                      <a:pt x="325" y="81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40474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261" name="Freeform 361"/>
              <p:cNvSpPr>
                <a:spLocks/>
              </p:cNvSpPr>
              <p:nvPr/>
            </p:nvSpPr>
            <p:spPr bwMode="auto">
              <a:xfrm>
                <a:off x="2039" y="1776"/>
                <a:ext cx="37" cy="665"/>
              </a:xfrm>
              <a:custGeom>
                <a:avLst/>
                <a:gdLst>
                  <a:gd name="T0" fmla="*/ 49 w 76"/>
                  <a:gd name="T1" fmla="*/ 0 h 1371"/>
                  <a:gd name="T2" fmla="*/ 30 w 76"/>
                  <a:gd name="T3" fmla="*/ 4 h 1371"/>
                  <a:gd name="T4" fmla="*/ 0 w 76"/>
                  <a:gd name="T5" fmla="*/ 42 h 1371"/>
                  <a:gd name="T6" fmla="*/ 28 w 76"/>
                  <a:gd name="T7" fmla="*/ 1331 h 1371"/>
                  <a:gd name="T8" fmla="*/ 76 w 76"/>
                  <a:gd name="T9" fmla="*/ 1371 h 1371"/>
                  <a:gd name="T10" fmla="*/ 49 w 76"/>
                  <a:gd name="T11" fmla="*/ 0 h 1371"/>
                  <a:gd name="T12" fmla="*/ 49 w 76"/>
                  <a:gd name="T13" fmla="*/ 0 h 137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76"/>
                  <a:gd name="T22" fmla="*/ 0 h 1371"/>
                  <a:gd name="T23" fmla="*/ 76 w 76"/>
                  <a:gd name="T24" fmla="*/ 1371 h 137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76" h="1371">
                    <a:moveTo>
                      <a:pt x="49" y="0"/>
                    </a:moveTo>
                    <a:lnTo>
                      <a:pt x="30" y="4"/>
                    </a:lnTo>
                    <a:lnTo>
                      <a:pt x="0" y="42"/>
                    </a:lnTo>
                    <a:lnTo>
                      <a:pt x="28" y="1331"/>
                    </a:lnTo>
                    <a:lnTo>
                      <a:pt x="76" y="1371"/>
                    </a:lnTo>
                    <a:lnTo>
                      <a:pt x="49" y="0"/>
                    </a:lnTo>
                    <a:close/>
                  </a:path>
                </a:pathLst>
              </a:custGeom>
              <a:solidFill>
                <a:srgbClr val="788578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262" name="Freeform 362"/>
              <p:cNvSpPr>
                <a:spLocks/>
              </p:cNvSpPr>
              <p:nvPr/>
            </p:nvSpPr>
            <p:spPr bwMode="auto">
              <a:xfrm>
                <a:off x="2055" y="1771"/>
                <a:ext cx="197" cy="675"/>
              </a:xfrm>
              <a:custGeom>
                <a:avLst/>
                <a:gdLst>
                  <a:gd name="T0" fmla="*/ 27 w 407"/>
                  <a:gd name="T1" fmla="*/ 0 h 1387"/>
                  <a:gd name="T2" fmla="*/ 0 w 407"/>
                  <a:gd name="T3" fmla="*/ 12 h 1387"/>
                  <a:gd name="T4" fmla="*/ 21 w 407"/>
                  <a:gd name="T5" fmla="*/ 1354 h 1387"/>
                  <a:gd name="T6" fmla="*/ 55 w 407"/>
                  <a:gd name="T7" fmla="*/ 1387 h 1387"/>
                  <a:gd name="T8" fmla="*/ 42 w 407"/>
                  <a:gd name="T9" fmla="*/ 447 h 1387"/>
                  <a:gd name="T10" fmla="*/ 360 w 407"/>
                  <a:gd name="T11" fmla="*/ 506 h 1387"/>
                  <a:gd name="T12" fmla="*/ 405 w 407"/>
                  <a:gd name="T13" fmla="*/ 497 h 1387"/>
                  <a:gd name="T14" fmla="*/ 407 w 407"/>
                  <a:gd name="T15" fmla="*/ 482 h 1387"/>
                  <a:gd name="T16" fmla="*/ 57 w 407"/>
                  <a:gd name="T17" fmla="*/ 400 h 1387"/>
                  <a:gd name="T18" fmla="*/ 27 w 407"/>
                  <a:gd name="T19" fmla="*/ 0 h 1387"/>
                  <a:gd name="T20" fmla="*/ 27 w 407"/>
                  <a:gd name="T21" fmla="*/ 0 h 1387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407"/>
                  <a:gd name="T34" fmla="*/ 0 h 1387"/>
                  <a:gd name="T35" fmla="*/ 407 w 407"/>
                  <a:gd name="T36" fmla="*/ 1387 h 1387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407" h="1387">
                    <a:moveTo>
                      <a:pt x="27" y="0"/>
                    </a:moveTo>
                    <a:lnTo>
                      <a:pt x="0" y="12"/>
                    </a:lnTo>
                    <a:lnTo>
                      <a:pt x="21" y="1354"/>
                    </a:lnTo>
                    <a:lnTo>
                      <a:pt x="55" y="1387"/>
                    </a:lnTo>
                    <a:lnTo>
                      <a:pt x="42" y="447"/>
                    </a:lnTo>
                    <a:lnTo>
                      <a:pt x="360" y="506"/>
                    </a:lnTo>
                    <a:lnTo>
                      <a:pt x="405" y="497"/>
                    </a:lnTo>
                    <a:lnTo>
                      <a:pt x="407" y="482"/>
                    </a:lnTo>
                    <a:lnTo>
                      <a:pt x="57" y="400"/>
                    </a:lnTo>
                    <a:lnTo>
                      <a:pt x="27" y="0"/>
                    </a:lnTo>
                    <a:close/>
                  </a:path>
                </a:pathLst>
              </a:custGeom>
              <a:solidFill>
                <a:srgbClr val="525C5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263" name="Freeform 363"/>
              <p:cNvSpPr>
                <a:spLocks/>
              </p:cNvSpPr>
              <p:nvPr/>
            </p:nvSpPr>
            <p:spPr bwMode="auto">
              <a:xfrm>
                <a:off x="2146" y="1760"/>
                <a:ext cx="164" cy="57"/>
              </a:xfrm>
              <a:custGeom>
                <a:avLst/>
                <a:gdLst>
                  <a:gd name="T0" fmla="*/ 0 w 338"/>
                  <a:gd name="T1" fmla="*/ 0 h 116"/>
                  <a:gd name="T2" fmla="*/ 338 w 338"/>
                  <a:gd name="T3" fmla="*/ 104 h 116"/>
                  <a:gd name="T4" fmla="*/ 298 w 338"/>
                  <a:gd name="T5" fmla="*/ 116 h 116"/>
                  <a:gd name="T6" fmla="*/ 5 w 338"/>
                  <a:gd name="T7" fmla="*/ 30 h 116"/>
                  <a:gd name="T8" fmla="*/ 0 w 338"/>
                  <a:gd name="T9" fmla="*/ 0 h 116"/>
                  <a:gd name="T10" fmla="*/ 0 w 338"/>
                  <a:gd name="T11" fmla="*/ 0 h 11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38"/>
                  <a:gd name="T19" fmla="*/ 0 h 116"/>
                  <a:gd name="T20" fmla="*/ 338 w 338"/>
                  <a:gd name="T21" fmla="*/ 116 h 11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38" h="116">
                    <a:moveTo>
                      <a:pt x="0" y="0"/>
                    </a:moveTo>
                    <a:lnTo>
                      <a:pt x="338" y="104"/>
                    </a:lnTo>
                    <a:lnTo>
                      <a:pt x="298" y="116"/>
                    </a:lnTo>
                    <a:lnTo>
                      <a:pt x="5" y="3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F663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264" name="Freeform 364"/>
              <p:cNvSpPr>
                <a:spLocks/>
              </p:cNvSpPr>
              <p:nvPr/>
            </p:nvSpPr>
            <p:spPr bwMode="auto">
              <a:xfrm>
                <a:off x="2170" y="1831"/>
                <a:ext cx="138" cy="130"/>
              </a:xfrm>
              <a:custGeom>
                <a:avLst/>
                <a:gdLst>
                  <a:gd name="T0" fmla="*/ 281 w 281"/>
                  <a:gd name="T1" fmla="*/ 0 h 268"/>
                  <a:gd name="T2" fmla="*/ 0 w 281"/>
                  <a:gd name="T3" fmla="*/ 166 h 268"/>
                  <a:gd name="T4" fmla="*/ 253 w 281"/>
                  <a:gd name="T5" fmla="*/ 42 h 268"/>
                  <a:gd name="T6" fmla="*/ 226 w 281"/>
                  <a:gd name="T7" fmla="*/ 253 h 268"/>
                  <a:gd name="T8" fmla="*/ 247 w 281"/>
                  <a:gd name="T9" fmla="*/ 268 h 268"/>
                  <a:gd name="T10" fmla="*/ 281 w 281"/>
                  <a:gd name="T11" fmla="*/ 0 h 268"/>
                  <a:gd name="T12" fmla="*/ 281 w 281"/>
                  <a:gd name="T13" fmla="*/ 0 h 26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81"/>
                  <a:gd name="T22" fmla="*/ 0 h 268"/>
                  <a:gd name="T23" fmla="*/ 281 w 281"/>
                  <a:gd name="T24" fmla="*/ 268 h 26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81" h="268">
                    <a:moveTo>
                      <a:pt x="281" y="0"/>
                    </a:moveTo>
                    <a:lnTo>
                      <a:pt x="0" y="166"/>
                    </a:lnTo>
                    <a:lnTo>
                      <a:pt x="253" y="42"/>
                    </a:lnTo>
                    <a:lnTo>
                      <a:pt x="226" y="253"/>
                    </a:lnTo>
                    <a:lnTo>
                      <a:pt x="247" y="268"/>
                    </a:lnTo>
                    <a:lnTo>
                      <a:pt x="281" y="0"/>
                    </a:lnTo>
                    <a:close/>
                  </a:path>
                </a:pathLst>
              </a:custGeom>
              <a:solidFill>
                <a:srgbClr val="BF663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265" name="Freeform 365"/>
              <p:cNvSpPr>
                <a:spLocks/>
              </p:cNvSpPr>
              <p:nvPr/>
            </p:nvSpPr>
            <p:spPr bwMode="auto">
              <a:xfrm>
                <a:off x="1965" y="2409"/>
                <a:ext cx="121" cy="51"/>
              </a:xfrm>
              <a:custGeom>
                <a:avLst/>
                <a:gdLst>
                  <a:gd name="T0" fmla="*/ 247 w 247"/>
                  <a:gd name="T1" fmla="*/ 16 h 105"/>
                  <a:gd name="T2" fmla="*/ 76 w 247"/>
                  <a:gd name="T3" fmla="*/ 0 h 105"/>
                  <a:gd name="T4" fmla="*/ 0 w 247"/>
                  <a:gd name="T5" fmla="*/ 48 h 105"/>
                  <a:gd name="T6" fmla="*/ 112 w 247"/>
                  <a:gd name="T7" fmla="*/ 105 h 105"/>
                  <a:gd name="T8" fmla="*/ 247 w 247"/>
                  <a:gd name="T9" fmla="*/ 16 h 105"/>
                  <a:gd name="T10" fmla="*/ 247 w 247"/>
                  <a:gd name="T11" fmla="*/ 16 h 10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47"/>
                  <a:gd name="T19" fmla="*/ 0 h 105"/>
                  <a:gd name="T20" fmla="*/ 247 w 247"/>
                  <a:gd name="T21" fmla="*/ 105 h 10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47" h="105">
                    <a:moveTo>
                      <a:pt x="247" y="16"/>
                    </a:moveTo>
                    <a:lnTo>
                      <a:pt x="76" y="0"/>
                    </a:lnTo>
                    <a:lnTo>
                      <a:pt x="0" y="48"/>
                    </a:lnTo>
                    <a:lnTo>
                      <a:pt x="112" y="105"/>
                    </a:lnTo>
                    <a:lnTo>
                      <a:pt x="247" y="16"/>
                    </a:lnTo>
                    <a:close/>
                  </a:path>
                </a:pathLst>
              </a:custGeom>
              <a:solidFill>
                <a:srgbClr val="FFCC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266" name="Freeform 366"/>
              <p:cNvSpPr>
                <a:spLocks/>
              </p:cNvSpPr>
              <p:nvPr/>
            </p:nvSpPr>
            <p:spPr bwMode="auto">
              <a:xfrm>
                <a:off x="1787" y="2472"/>
                <a:ext cx="100" cy="44"/>
              </a:xfrm>
              <a:custGeom>
                <a:avLst/>
                <a:gdLst>
                  <a:gd name="T0" fmla="*/ 124 w 205"/>
                  <a:gd name="T1" fmla="*/ 0 h 89"/>
                  <a:gd name="T2" fmla="*/ 0 w 205"/>
                  <a:gd name="T3" fmla="*/ 17 h 89"/>
                  <a:gd name="T4" fmla="*/ 160 w 205"/>
                  <a:gd name="T5" fmla="*/ 89 h 89"/>
                  <a:gd name="T6" fmla="*/ 205 w 205"/>
                  <a:gd name="T7" fmla="*/ 66 h 89"/>
                  <a:gd name="T8" fmla="*/ 124 w 205"/>
                  <a:gd name="T9" fmla="*/ 0 h 89"/>
                  <a:gd name="T10" fmla="*/ 124 w 205"/>
                  <a:gd name="T11" fmla="*/ 0 h 8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05"/>
                  <a:gd name="T19" fmla="*/ 0 h 89"/>
                  <a:gd name="T20" fmla="*/ 205 w 205"/>
                  <a:gd name="T21" fmla="*/ 89 h 8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05" h="89">
                    <a:moveTo>
                      <a:pt x="124" y="0"/>
                    </a:moveTo>
                    <a:lnTo>
                      <a:pt x="0" y="17"/>
                    </a:lnTo>
                    <a:lnTo>
                      <a:pt x="160" y="89"/>
                    </a:lnTo>
                    <a:lnTo>
                      <a:pt x="205" y="66"/>
                    </a:lnTo>
                    <a:lnTo>
                      <a:pt x="124" y="0"/>
                    </a:lnTo>
                    <a:close/>
                  </a:path>
                </a:pathLst>
              </a:custGeom>
              <a:solidFill>
                <a:srgbClr val="FFCC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267" name="Freeform 367"/>
              <p:cNvSpPr>
                <a:spLocks/>
              </p:cNvSpPr>
              <p:nvPr/>
            </p:nvSpPr>
            <p:spPr bwMode="auto">
              <a:xfrm>
                <a:off x="1778" y="2517"/>
                <a:ext cx="82" cy="43"/>
              </a:xfrm>
              <a:custGeom>
                <a:avLst/>
                <a:gdLst>
                  <a:gd name="T0" fmla="*/ 36 w 167"/>
                  <a:gd name="T1" fmla="*/ 0 h 87"/>
                  <a:gd name="T2" fmla="*/ 167 w 167"/>
                  <a:gd name="T3" fmla="*/ 76 h 87"/>
                  <a:gd name="T4" fmla="*/ 85 w 167"/>
                  <a:gd name="T5" fmla="*/ 87 h 87"/>
                  <a:gd name="T6" fmla="*/ 0 w 167"/>
                  <a:gd name="T7" fmla="*/ 15 h 87"/>
                  <a:gd name="T8" fmla="*/ 36 w 167"/>
                  <a:gd name="T9" fmla="*/ 0 h 87"/>
                  <a:gd name="T10" fmla="*/ 36 w 167"/>
                  <a:gd name="T11" fmla="*/ 0 h 8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67"/>
                  <a:gd name="T19" fmla="*/ 0 h 87"/>
                  <a:gd name="T20" fmla="*/ 167 w 167"/>
                  <a:gd name="T21" fmla="*/ 87 h 8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67" h="87">
                    <a:moveTo>
                      <a:pt x="36" y="0"/>
                    </a:moveTo>
                    <a:lnTo>
                      <a:pt x="167" y="76"/>
                    </a:lnTo>
                    <a:lnTo>
                      <a:pt x="85" y="87"/>
                    </a:lnTo>
                    <a:lnTo>
                      <a:pt x="0" y="15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rgbClr val="FFCC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268" name="Freeform 368"/>
              <p:cNvSpPr>
                <a:spLocks/>
              </p:cNvSpPr>
              <p:nvPr/>
            </p:nvSpPr>
            <p:spPr bwMode="auto">
              <a:xfrm>
                <a:off x="1870" y="2432"/>
                <a:ext cx="186" cy="174"/>
              </a:xfrm>
              <a:custGeom>
                <a:avLst/>
                <a:gdLst>
                  <a:gd name="T0" fmla="*/ 209 w 382"/>
                  <a:gd name="T1" fmla="*/ 0 h 359"/>
                  <a:gd name="T2" fmla="*/ 198 w 382"/>
                  <a:gd name="T3" fmla="*/ 80 h 359"/>
                  <a:gd name="T4" fmla="*/ 202 w 382"/>
                  <a:gd name="T5" fmla="*/ 103 h 359"/>
                  <a:gd name="T6" fmla="*/ 224 w 382"/>
                  <a:gd name="T7" fmla="*/ 122 h 359"/>
                  <a:gd name="T8" fmla="*/ 213 w 382"/>
                  <a:gd name="T9" fmla="*/ 224 h 359"/>
                  <a:gd name="T10" fmla="*/ 253 w 382"/>
                  <a:gd name="T11" fmla="*/ 270 h 359"/>
                  <a:gd name="T12" fmla="*/ 165 w 382"/>
                  <a:gd name="T13" fmla="*/ 293 h 359"/>
                  <a:gd name="T14" fmla="*/ 99 w 382"/>
                  <a:gd name="T15" fmla="*/ 228 h 359"/>
                  <a:gd name="T16" fmla="*/ 0 w 382"/>
                  <a:gd name="T17" fmla="*/ 217 h 359"/>
                  <a:gd name="T18" fmla="*/ 10 w 382"/>
                  <a:gd name="T19" fmla="*/ 359 h 359"/>
                  <a:gd name="T20" fmla="*/ 359 w 382"/>
                  <a:gd name="T21" fmla="*/ 359 h 359"/>
                  <a:gd name="T22" fmla="*/ 382 w 382"/>
                  <a:gd name="T23" fmla="*/ 202 h 359"/>
                  <a:gd name="T24" fmla="*/ 350 w 382"/>
                  <a:gd name="T25" fmla="*/ 36 h 359"/>
                  <a:gd name="T26" fmla="*/ 209 w 382"/>
                  <a:gd name="T27" fmla="*/ 0 h 359"/>
                  <a:gd name="T28" fmla="*/ 209 w 382"/>
                  <a:gd name="T29" fmla="*/ 0 h 359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382"/>
                  <a:gd name="T46" fmla="*/ 0 h 359"/>
                  <a:gd name="T47" fmla="*/ 382 w 382"/>
                  <a:gd name="T48" fmla="*/ 359 h 359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382" h="359">
                    <a:moveTo>
                      <a:pt x="209" y="0"/>
                    </a:moveTo>
                    <a:lnTo>
                      <a:pt x="198" y="80"/>
                    </a:lnTo>
                    <a:lnTo>
                      <a:pt x="202" y="103"/>
                    </a:lnTo>
                    <a:lnTo>
                      <a:pt x="224" y="122"/>
                    </a:lnTo>
                    <a:lnTo>
                      <a:pt x="213" y="224"/>
                    </a:lnTo>
                    <a:lnTo>
                      <a:pt x="253" y="270"/>
                    </a:lnTo>
                    <a:lnTo>
                      <a:pt x="165" y="293"/>
                    </a:lnTo>
                    <a:lnTo>
                      <a:pt x="99" y="228"/>
                    </a:lnTo>
                    <a:lnTo>
                      <a:pt x="0" y="217"/>
                    </a:lnTo>
                    <a:lnTo>
                      <a:pt x="10" y="359"/>
                    </a:lnTo>
                    <a:lnTo>
                      <a:pt x="359" y="359"/>
                    </a:lnTo>
                    <a:lnTo>
                      <a:pt x="382" y="202"/>
                    </a:lnTo>
                    <a:lnTo>
                      <a:pt x="350" y="36"/>
                    </a:lnTo>
                    <a:lnTo>
                      <a:pt x="209" y="0"/>
                    </a:lnTo>
                    <a:close/>
                  </a:path>
                </a:pathLst>
              </a:custGeom>
              <a:solidFill>
                <a:srgbClr val="FF99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269" name="Freeform 369"/>
              <p:cNvSpPr>
                <a:spLocks/>
              </p:cNvSpPr>
              <p:nvPr/>
            </p:nvSpPr>
            <p:spPr bwMode="auto">
              <a:xfrm>
                <a:off x="1819" y="2419"/>
                <a:ext cx="273" cy="279"/>
              </a:xfrm>
              <a:custGeom>
                <a:avLst/>
                <a:gdLst>
                  <a:gd name="T0" fmla="*/ 432 w 559"/>
                  <a:gd name="T1" fmla="*/ 57 h 575"/>
                  <a:gd name="T2" fmla="*/ 327 w 559"/>
                  <a:gd name="T3" fmla="*/ 147 h 575"/>
                  <a:gd name="T4" fmla="*/ 432 w 559"/>
                  <a:gd name="T5" fmla="*/ 297 h 575"/>
                  <a:gd name="T6" fmla="*/ 168 w 559"/>
                  <a:gd name="T7" fmla="*/ 360 h 575"/>
                  <a:gd name="T8" fmla="*/ 63 w 559"/>
                  <a:gd name="T9" fmla="*/ 137 h 575"/>
                  <a:gd name="T10" fmla="*/ 59 w 559"/>
                  <a:gd name="T11" fmla="*/ 137 h 575"/>
                  <a:gd name="T12" fmla="*/ 52 w 559"/>
                  <a:gd name="T13" fmla="*/ 135 h 575"/>
                  <a:gd name="T14" fmla="*/ 44 w 559"/>
                  <a:gd name="T15" fmla="*/ 137 h 575"/>
                  <a:gd name="T16" fmla="*/ 44 w 559"/>
                  <a:gd name="T17" fmla="*/ 143 h 575"/>
                  <a:gd name="T18" fmla="*/ 56 w 559"/>
                  <a:gd name="T19" fmla="*/ 153 h 575"/>
                  <a:gd name="T20" fmla="*/ 63 w 559"/>
                  <a:gd name="T21" fmla="*/ 160 h 575"/>
                  <a:gd name="T22" fmla="*/ 71 w 559"/>
                  <a:gd name="T23" fmla="*/ 166 h 575"/>
                  <a:gd name="T24" fmla="*/ 86 w 559"/>
                  <a:gd name="T25" fmla="*/ 175 h 575"/>
                  <a:gd name="T26" fmla="*/ 92 w 559"/>
                  <a:gd name="T27" fmla="*/ 181 h 575"/>
                  <a:gd name="T28" fmla="*/ 50 w 559"/>
                  <a:gd name="T29" fmla="*/ 272 h 575"/>
                  <a:gd name="T30" fmla="*/ 0 w 559"/>
                  <a:gd name="T31" fmla="*/ 291 h 575"/>
                  <a:gd name="T32" fmla="*/ 0 w 559"/>
                  <a:gd name="T33" fmla="*/ 299 h 575"/>
                  <a:gd name="T34" fmla="*/ 0 w 559"/>
                  <a:gd name="T35" fmla="*/ 307 h 575"/>
                  <a:gd name="T36" fmla="*/ 0 w 559"/>
                  <a:gd name="T37" fmla="*/ 320 h 575"/>
                  <a:gd name="T38" fmla="*/ 0 w 559"/>
                  <a:gd name="T39" fmla="*/ 335 h 575"/>
                  <a:gd name="T40" fmla="*/ 0 w 559"/>
                  <a:gd name="T41" fmla="*/ 354 h 575"/>
                  <a:gd name="T42" fmla="*/ 2 w 559"/>
                  <a:gd name="T43" fmla="*/ 377 h 575"/>
                  <a:gd name="T44" fmla="*/ 4 w 559"/>
                  <a:gd name="T45" fmla="*/ 405 h 575"/>
                  <a:gd name="T46" fmla="*/ 6 w 559"/>
                  <a:gd name="T47" fmla="*/ 436 h 575"/>
                  <a:gd name="T48" fmla="*/ 12 w 559"/>
                  <a:gd name="T49" fmla="*/ 466 h 575"/>
                  <a:gd name="T50" fmla="*/ 14 w 559"/>
                  <a:gd name="T51" fmla="*/ 497 h 575"/>
                  <a:gd name="T52" fmla="*/ 18 w 559"/>
                  <a:gd name="T53" fmla="*/ 523 h 575"/>
                  <a:gd name="T54" fmla="*/ 19 w 559"/>
                  <a:gd name="T55" fmla="*/ 546 h 575"/>
                  <a:gd name="T56" fmla="*/ 21 w 559"/>
                  <a:gd name="T57" fmla="*/ 563 h 575"/>
                  <a:gd name="T58" fmla="*/ 23 w 559"/>
                  <a:gd name="T59" fmla="*/ 573 h 575"/>
                  <a:gd name="T60" fmla="*/ 529 w 559"/>
                  <a:gd name="T61" fmla="*/ 504 h 575"/>
                  <a:gd name="T62" fmla="*/ 542 w 559"/>
                  <a:gd name="T63" fmla="*/ 0 h 575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559"/>
                  <a:gd name="T97" fmla="*/ 0 h 575"/>
                  <a:gd name="T98" fmla="*/ 559 w 559"/>
                  <a:gd name="T99" fmla="*/ 575 h 575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559" h="575">
                    <a:moveTo>
                      <a:pt x="542" y="0"/>
                    </a:moveTo>
                    <a:lnTo>
                      <a:pt x="432" y="57"/>
                    </a:lnTo>
                    <a:lnTo>
                      <a:pt x="430" y="194"/>
                    </a:lnTo>
                    <a:lnTo>
                      <a:pt x="327" y="147"/>
                    </a:lnTo>
                    <a:lnTo>
                      <a:pt x="320" y="240"/>
                    </a:lnTo>
                    <a:lnTo>
                      <a:pt x="432" y="297"/>
                    </a:lnTo>
                    <a:lnTo>
                      <a:pt x="438" y="329"/>
                    </a:lnTo>
                    <a:lnTo>
                      <a:pt x="168" y="360"/>
                    </a:lnTo>
                    <a:lnTo>
                      <a:pt x="154" y="168"/>
                    </a:lnTo>
                    <a:lnTo>
                      <a:pt x="63" y="137"/>
                    </a:lnTo>
                    <a:lnTo>
                      <a:pt x="59" y="137"/>
                    </a:lnTo>
                    <a:lnTo>
                      <a:pt x="56" y="135"/>
                    </a:lnTo>
                    <a:lnTo>
                      <a:pt x="52" y="135"/>
                    </a:lnTo>
                    <a:lnTo>
                      <a:pt x="48" y="135"/>
                    </a:lnTo>
                    <a:lnTo>
                      <a:pt x="44" y="137"/>
                    </a:lnTo>
                    <a:lnTo>
                      <a:pt x="44" y="139"/>
                    </a:lnTo>
                    <a:lnTo>
                      <a:pt x="44" y="143"/>
                    </a:lnTo>
                    <a:lnTo>
                      <a:pt x="48" y="147"/>
                    </a:lnTo>
                    <a:lnTo>
                      <a:pt x="56" y="153"/>
                    </a:lnTo>
                    <a:lnTo>
                      <a:pt x="57" y="156"/>
                    </a:lnTo>
                    <a:lnTo>
                      <a:pt x="63" y="160"/>
                    </a:lnTo>
                    <a:lnTo>
                      <a:pt x="67" y="162"/>
                    </a:lnTo>
                    <a:lnTo>
                      <a:pt x="71" y="166"/>
                    </a:lnTo>
                    <a:lnTo>
                      <a:pt x="78" y="170"/>
                    </a:lnTo>
                    <a:lnTo>
                      <a:pt x="86" y="175"/>
                    </a:lnTo>
                    <a:lnTo>
                      <a:pt x="90" y="179"/>
                    </a:lnTo>
                    <a:lnTo>
                      <a:pt x="92" y="181"/>
                    </a:lnTo>
                    <a:lnTo>
                      <a:pt x="50" y="179"/>
                    </a:lnTo>
                    <a:lnTo>
                      <a:pt x="50" y="272"/>
                    </a:lnTo>
                    <a:lnTo>
                      <a:pt x="0" y="291"/>
                    </a:lnTo>
                    <a:lnTo>
                      <a:pt x="0" y="295"/>
                    </a:lnTo>
                    <a:lnTo>
                      <a:pt x="0" y="299"/>
                    </a:lnTo>
                    <a:lnTo>
                      <a:pt x="0" y="303"/>
                    </a:lnTo>
                    <a:lnTo>
                      <a:pt x="0" y="307"/>
                    </a:lnTo>
                    <a:lnTo>
                      <a:pt x="0" y="314"/>
                    </a:lnTo>
                    <a:lnTo>
                      <a:pt x="0" y="320"/>
                    </a:lnTo>
                    <a:lnTo>
                      <a:pt x="0" y="327"/>
                    </a:lnTo>
                    <a:lnTo>
                      <a:pt x="0" y="335"/>
                    </a:lnTo>
                    <a:lnTo>
                      <a:pt x="0" y="345"/>
                    </a:lnTo>
                    <a:lnTo>
                      <a:pt x="0" y="354"/>
                    </a:lnTo>
                    <a:lnTo>
                      <a:pt x="2" y="365"/>
                    </a:lnTo>
                    <a:lnTo>
                      <a:pt x="2" y="377"/>
                    </a:lnTo>
                    <a:lnTo>
                      <a:pt x="4" y="392"/>
                    </a:lnTo>
                    <a:lnTo>
                      <a:pt x="4" y="405"/>
                    </a:lnTo>
                    <a:lnTo>
                      <a:pt x="6" y="421"/>
                    </a:lnTo>
                    <a:lnTo>
                      <a:pt x="6" y="436"/>
                    </a:lnTo>
                    <a:lnTo>
                      <a:pt x="10" y="451"/>
                    </a:lnTo>
                    <a:lnTo>
                      <a:pt x="12" y="466"/>
                    </a:lnTo>
                    <a:lnTo>
                      <a:pt x="12" y="481"/>
                    </a:lnTo>
                    <a:lnTo>
                      <a:pt x="14" y="497"/>
                    </a:lnTo>
                    <a:lnTo>
                      <a:pt x="16" y="510"/>
                    </a:lnTo>
                    <a:lnTo>
                      <a:pt x="18" y="523"/>
                    </a:lnTo>
                    <a:lnTo>
                      <a:pt x="19" y="535"/>
                    </a:lnTo>
                    <a:lnTo>
                      <a:pt x="19" y="546"/>
                    </a:lnTo>
                    <a:lnTo>
                      <a:pt x="21" y="556"/>
                    </a:lnTo>
                    <a:lnTo>
                      <a:pt x="21" y="563"/>
                    </a:lnTo>
                    <a:lnTo>
                      <a:pt x="23" y="569"/>
                    </a:lnTo>
                    <a:lnTo>
                      <a:pt x="23" y="573"/>
                    </a:lnTo>
                    <a:lnTo>
                      <a:pt x="25" y="575"/>
                    </a:lnTo>
                    <a:lnTo>
                      <a:pt x="529" y="504"/>
                    </a:lnTo>
                    <a:lnTo>
                      <a:pt x="559" y="14"/>
                    </a:lnTo>
                    <a:lnTo>
                      <a:pt x="542" y="0"/>
                    </a:lnTo>
                    <a:close/>
                  </a:path>
                </a:pathLst>
              </a:custGeom>
              <a:solidFill>
                <a:srgbClr val="FF66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270" name="Freeform 370"/>
              <p:cNvSpPr>
                <a:spLocks/>
              </p:cNvSpPr>
              <p:nvPr/>
            </p:nvSpPr>
            <p:spPr bwMode="auto">
              <a:xfrm>
                <a:off x="1845" y="2365"/>
                <a:ext cx="114" cy="211"/>
              </a:xfrm>
              <a:custGeom>
                <a:avLst/>
                <a:gdLst>
                  <a:gd name="T0" fmla="*/ 28 w 235"/>
                  <a:gd name="T1" fmla="*/ 15 h 436"/>
                  <a:gd name="T2" fmla="*/ 17 w 235"/>
                  <a:gd name="T3" fmla="*/ 31 h 436"/>
                  <a:gd name="T4" fmla="*/ 11 w 235"/>
                  <a:gd name="T5" fmla="*/ 50 h 436"/>
                  <a:gd name="T6" fmla="*/ 5 w 235"/>
                  <a:gd name="T7" fmla="*/ 78 h 436"/>
                  <a:gd name="T8" fmla="*/ 2 w 235"/>
                  <a:gd name="T9" fmla="*/ 110 h 436"/>
                  <a:gd name="T10" fmla="*/ 0 w 235"/>
                  <a:gd name="T11" fmla="*/ 143 h 436"/>
                  <a:gd name="T12" fmla="*/ 0 w 235"/>
                  <a:gd name="T13" fmla="*/ 169 h 436"/>
                  <a:gd name="T14" fmla="*/ 0 w 235"/>
                  <a:gd name="T15" fmla="*/ 183 h 436"/>
                  <a:gd name="T16" fmla="*/ 95 w 235"/>
                  <a:gd name="T17" fmla="*/ 272 h 436"/>
                  <a:gd name="T18" fmla="*/ 146 w 235"/>
                  <a:gd name="T19" fmla="*/ 428 h 436"/>
                  <a:gd name="T20" fmla="*/ 161 w 235"/>
                  <a:gd name="T21" fmla="*/ 432 h 436"/>
                  <a:gd name="T22" fmla="*/ 175 w 235"/>
                  <a:gd name="T23" fmla="*/ 434 h 436"/>
                  <a:gd name="T24" fmla="*/ 192 w 235"/>
                  <a:gd name="T25" fmla="*/ 436 h 436"/>
                  <a:gd name="T26" fmla="*/ 207 w 235"/>
                  <a:gd name="T27" fmla="*/ 434 h 436"/>
                  <a:gd name="T28" fmla="*/ 207 w 235"/>
                  <a:gd name="T29" fmla="*/ 417 h 436"/>
                  <a:gd name="T30" fmla="*/ 197 w 235"/>
                  <a:gd name="T31" fmla="*/ 411 h 436"/>
                  <a:gd name="T32" fmla="*/ 184 w 235"/>
                  <a:gd name="T33" fmla="*/ 403 h 436"/>
                  <a:gd name="T34" fmla="*/ 171 w 235"/>
                  <a:gd name="T35" fmla="*/ 400 h 436"/>
                  <a:gd name="T36" fmla="*/ 154 w 235"/>
                  <a:gd name="T37" fmla="*/ 398 h 436"/>
                  <a:gd name="T38" fmla="*/ 144 w 235"/>
                  <a:gd name="T39" fmla="*/ 384 h 436"/>
                  <a:gd name="T40" fmla="*/ 177 w 235"/>
                  <a:gd name="T41" fmla="*/ 369 h 436"/>
                  <a:gd name="T42" fmla="*/ 177 w 235"/>
                  <a:gd name="T43" fmla="*/ 361 h 436"/>
                  <a:gd name="T44" fmla="*/ 177 w 235"/>
                  <a:gd name="T45" fmla="*/ 342 h 436"/>
                  <a:gd name="T46" fmla="*/ 180 w 235"/>
                  <a:gd name="T47" fmla="*/ 329 h 436"/>
                  <a:gd name="T48" fmla="*/ 182 w 235"/>
                  <a:gd name="T49" fmla="*/ 312 h 436"/>
                  <a:gd name="T50" fmla="*/ 188 w 235"/>
                  <a:gd name="T51" fmla="*/ 295 h 436"/>
                  <a:gd name="T52" fmla="*/ 194 w 235"/>
                  <a:gd name="T53" fmla="*/ 280 h 436"/>
                  <a:gd name="T54" fmla="*/ 197 w 235"/>
                  <a:gd name="T55" fmla="*/ 265 h 436"/>
                  <a:gd name="T56" fmla="*/ 201 w 235"/>
                  <a:gd name="T57" fmla="*/ 255 h 436"/>
                  <a:gd name="T58" fmla="*/ 186 w 235"/>
                  <a:gd name="T59" fmla="*/ 245 h 436"/>
                  <a:gd name="T60" fmla="*/ 167 w 235"/>
                  <a:gd name="T61" fmla="*/ 225 h 436"/>
                  <a:gd name="T62" fmla="*/ 112 w 235"/>
                  <a:gd name="T63" fmla="*/ 200 h 436"/>
                  <a:gd name="T64" fmla="*/ 213 w 235"/>
                  <a:gd name="T65" fmla="*/ 160 h 436"/>
                  <a:gd name="T66" fmla="*/ 203 w 235"/>
                  <a:gd name="T67" fmla="*/ 152 h 436"/>
                  <a:gd name="T68" fmla="*/ 190 w 235"/>
                  <a:gd name="T69" fmla="*/ 141 h 436"/>
                  <a:gd name="T70" fmla="*/ 177 w 235"/>
                  <a:gd name="T71" fmla="*/ 131 h 436"/>
                  <a:gd name="T72" fmla="*/ 163 w 235"/>
                  <a:gd name="T73" fmla="*/ 120 h 436"/>
                  <a:gd name="T74" fmla="*/ 148 w 235"/>
                  <a:gd name="T75" fmla="*/ 109 h 436"/>
                  <a:gd name="T76" fmla="*/ 135 w 235"/>
                  <a:gd name="T77" fmla="*/ 97 h 436"/>
                  <a:gd name="T78" fmla="*/ 118 w 235"/>
                  <a:gd name="T79" fmla="*/ 84 h 436"/>
                  <a:gd name="T80" fmla="*/ 110 w 235"/>
                  <a:gd name="T81" fmla="*/ 78 h 436"/>
                  <a:gd name="T82" fmla="*/ 118 w 235"/>
                  <a:gd name="T83" fmla="*/ 71 h 436"/>
                  <a:gd name="T84" fmla="*/ 131 w 235"/>
                  <a:gd name="T85" fmla="*/ 63 h 436"/>
                  <a:gd name="T86" fmla="*/ 144 w 235"/>
                  <a:gd name="T87" fmla="*/ 59 h 436"/>
                  <a:gd name="T88" fmla="*/ 161 w 235"/>
                  <a:gd name="T89" fmla="*/ 57 h 436"/>
                  <a:gd name="T90" fmla="*/ 178 w 235"/>
                  <a:gd name="T91" fmla="*/ 55 h 436"/>
                  <a:gd name="T92" fmla="*/ 197 w 235"/>
                  <a:gd name="T93" fmla="*/ 57 h 436"/>
                  <a:gd name="T94" fmla="*/ 215 w 235"/>
                  <a:gd name="T95" fmla="*/ 59 h 436"/>
                  <a:gd name="T96" fmla="*/ 228 w 235"/>
                  <a:gd name="T97" fmla="*/ 61 h 436"/>
                  <a:gd name="T98" fmla="*/ 232 w 235"/>
                  <a:gd name="T99" fmla="*/ 31 h 436"/>
                  <a:gd name="T100" fmla="*/ 218 w 235"/>
                  <a:gd name="T101" fmla="*/ 25 h 436"/>
                  <a:gd name="T102" fmla="*/ 199 w 235"/>
                  <a:gd name="T103" fmla="*/ 21 h 436"/>
                  <a:gd name="T104" fmla="*/ 177 w 235"/>
                  <a:gd name="T105" fmla="*/ 14 h 436"/>
                  <a:gd name="T106" fmla="*/ 154 w 235"/>
                  <a:gd name="T107" fmla="*/ 8 h 436"/>
                  <a:gd name="T108" fmla="*/ 131 w 235"/>
                  <a:gd name="T109" fmla="*/ 4 h 436"/>
                  <a:gd name="T110" fmla="*/ 112 w 235"/>
                  <a:gd name="T111" fmla="*/ 2 h 436"/>
                  <a:gd name="T112" fmla="*/ 95 w 235"/>
                  <a:gd name="T113" fmla="*/ 0 h 436"/>
                  <a:gd name="T114" fmla="*/ 80 w 235"/>
                  <a:gd name="T115" fmla="*/ 0 h 436"/>
                  <a:gd name="T116" fmla="*/ 38 w 235"/>
                  <a:gd name="T117" fmla="*/ 12 h 4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w 235"/>
                  <a:gd name="T178" fmla="*/ 0 h 436"/>
                  <a:gd name="T179" fmla="*/ 235 w 235"/>
                  <a:gd name="T180" fmla="*/ 436 h 436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T177" t="T178" r="T179" b="T180"/>
                <a:pathLst>
                  <a:path w="235" h="436">
                    <a:moveTo>
                      <a:pt x="38" y="12"/>
                    </a:moveTo>
                    <a:lnTo>
                      <a:pt x="34" y="12"/>
                    </a:lnTo>
                    <a:lnTo>
                      <a:pt x="28" y="15"/>
                    </a:lnTo>
                    <a:lnTo>
                      <a:pt x="24" y="19"/>
                    </a:lnTo>
                    <a:lnTo>
                      <a:pt x="19" y="27"/>
                    </a:lnTo>
                    <a:lnTo>
                      <a:pt x="17" y="31"/>
                    </a:lnTo>
                    <a:lnTo>
                      <a:pt x="15" y="36"/>
                    </a:lnTo>
                    <a:lnTo>
                      <a:pt x="13" y="42"/>
                    </a:lnTo>
                    <a:lnTo>
                      <a:pt x="11" y="50"/>
                    </a:lnTo>
                    <a:lnTo>
                      <a:pt x="9" y="59"/>
                    </a:lnTo>
                    <a:lnTo>
                      <a:pt x="7" y="69"/>
                    </a:lnTo>
                    <a:lnTo>
                      <a:pt x="5" y="78"/>
                    </a:lnTo>
                    <a:lnTo>
                      <a:pt x="5" y="90"/>
                    </a:lnTo>
                    <a:lnTo>
                      <a:pt x="4" y="99"/>
                    </a:lnTo>
                    <a:lnTo>
                      <a:pt x="2" y="110"/>
                    </a:lnTo>
                    <a:lnTo>
                      <a:pt x="2" y="122"/>
                    </a:lnTo>
                    <a:lnTo>
                      <a:pt x="2" y="133"/>
                    </a:lnTo>
                    <a:lnTo>
                      <a:pt x="0" y="143"/>
                    </a:lnTo>
                    <a:lnTo>
                      <a:pt x="0" y="152"/>
                    </a:lnTo>
                    <a:lnTo>
                      <a:pt x="0" y="162"/>
                    </a:lnTo>
                    <a:lnTo>
                      <a:pt x="0" y="169"/>
                    </a:lnTo>
                    <a:lnTo>
                      <a:pt x="0" y="175"/>
                    </a:lnTo>
                    <a:lnTo>
                      <a:pt x="0" y="179"/>
                    </a:lnTo>
                    <a:lnTo>
                      <a:pt x="0" y="183"/>
                    </a:lnTo>
                    <a:lnTo>
                      <a:pt x="0" y="185"/>
                    </a:lnTo>
                    <a:lnTo>
                      <a:pt x="34" y="249"/>
                    </a:lnTo>
                    <a:lnTo>
                      <a:pt x="95" y="272"/>
                    </a:lnTo>
                    <a:lnTo>
                      <a:pt x="110" y="432"/>
                    </a:lnTo>
                    <a:lnTo>
                      <a:pt x="139" y="434"/>
                    </a:lnTo>
                    <a:lnTo>
                      <a:pt x="146" y="428"/>
                    </a:lnTo>
                    <a:lnTo>
                      <a:pt x="148" y="428"/>
                    </a:lnTo>
                    <a:lnTo>
                      <a:pt x="154" y="432"/>
                    </a:lnTo>
                    <a:lnTo>
                      <a:pt x="161" y="432"/>
                    </a:lnTo>
                    <a:lnTo>
                      <a:pt x="167" y="434"/>
                    </a:lnTo>
                    <a:lnTo>
                      <a:pt x="169" y="434"/>
                    </a:lnTo>
                    <a:lnTo>
                      <a:pt x="175" y="434"/>
                    </a:lnTo>
                    <a:lnTo>
                      <a:pt x="178" y="434"/>
                    </a:lnTo>
                    <a:lnTo>
                      <a:pt x="186" y="436"/>
                    </a:lnTo>
                    <a:lnTo>
                      <a:pt x="192" y="436"/>
                    </a:lnTo>
                    <a:lnTo>
                      <a:pt x="196" y="436"/>
                    </a:lnTo>
                    <a:lnTo>
                      <a:pt x="201" y="434"/>
                    </a:lnTo>
                    <a:lnTo>
                      <a:pt x="207" y="434"/>
                    </a:lnTo>
                    <a:lnTo>
                      <a:pt x="211" y="428"/>
                    </a:lnTo>
                    <a:lnTo>
                      <a:pt x="209" y="422"/>
                    </a:lnTo>
                    <a:lnTo>
                      <a:pt x="207" y="417"/>
                    </a:lnTo>
                    <a:lnTo>
                      <a:pt x="203" y="413"/>
                    </a:lnTo>
                    <a:lnTo>
                      <a:pt x="197" y="411"/>
                    </a:lnTo>
                    <a:lnTo>
                      <a:pt x="192" y="407"/>
                    </a:lnTo>
                    <a:lnTo>
                      <a:pt x="188" y="405"/>
                    </a:lnTo>
                    <a:lnTo>
                      <a:pt x="184" y="403"/>
                    </a:lnTo>
                    <a:lnTo>
                      <a:pt x="180" y="403"/>
                    </a:lnTo>
                    <a:lnTo>
                      <a:pt x="175" y="401"/>
                    </a:lnTo>
                    <a:lnTo>
                      <a:pt x="171" y="400"/>
                    </a:lnTo>
                    <a:lnTo>
                      <a:pt x="165" y="400"/>
                    </a:lnTo>
                    <a:lnTo>
                      <a:pt x="161" y="400"/>
                    </a:lnTo>
                    <a:lnTo>
                      <a:pt x="154" y="398"/>
                    </a:lnTo>
                    <a:lnTo>
                      <a:pt x="148" y="396"/>
                    </a:lnTo>
                    <a:lnTo>
                      <a:pt x="144" y="390"/>
                    </a:lnTo>
                    <a:lnTo>
                      <a:pt x="144" y="384"/>
                    </a:lnTo>
                    <a:lnTo>
                      <a:pt x="142" y="379"/>
                    </a:lnTo>
                    <a:lnTo>
                      <a:pt x="142" y="377"/>
                    </a:lnTo>
                    <a:lnTo>
                      <a:pt x="177" y="369"/>
                    </a:lnTo>
                    <a:lnTo>
                      <a:pt x="177" y="367"/>
                    </a:lnTo>
                    <a:lnTo>
                      <a:pt x="177" y="365"/>
                    </a:lnTo>
                    <a:lnTo>
                      <a:pt x="177" y="361"/>
                    </a:lnTo>
                    <a:lnTo>
                      <a:pt x="177" y="358"/>
                    </a:lnTo>
                    <a:lnTo>
                      <a:pt x="177" y="350"/>
                    </a:lnTo>
                    <a:lnTo>
                      <a:pt x="177" y="342"/>
                    </a:lnTo>
                    <a:lnTo>
                      <a:pt x="177" y="339"/>
                    </a:lnTo>
                    <a:lnTo>
                      <a:pt x="178" y="333"/>
                    </a:lnTo>
                    <a:lnTo>
                      <a:pt x="180" y="329"/>
                    </a:lnTo>
                    <a:lnTo>
                      <a:pt x="182" y="323"/>
                    </a:lnTo>
                    <a:lnTo>
                      <a:pt x="182" y="318"/>
                    </a:lnTo>
                    <a:lnTo>
                      <a:pt x="182" y="312"/>
                    </a:lnTo>
                    <a:lnTo>
                      <a:pt x="184" y="306"/>
                    </a:lnTo>
                    <a:lnTo>
                      <a:pt x="186" y="301"/>
                    </a:lnTo>
                    <a:lnTo>
                      <a:pt x="188" y="295"/>
                    </a:lnTo>
                    <a:lnTo>
                      <a:pt x="190" y="289"/>
                    </a:lnTo>
                    <a:lnTo>
                      <a:pt x="192" y="284"/>
                    </a:lnTo>
                    <a:lnTo>
                      <a:pt x="194" y="280"/>
                    </a:lnTo>
                    <a:lnTo>
                      <a:pt x="194" y="274"/>
                    </a:lnTo>
                    <a:lnTo>
                      <a:pt x="196" y="268"/>
                    </a:lnTo>
                    <a:lnTo>
                      <a:pt x="197" y="265"/>
                    </a:lnTo>
                    <a:lnTo>
                      <a:pt x="199" y="263"/>
                    </a:lnTo>
                    <a:lnTo>
                      <a:pt x="199" y="257"/>
                    </a:lnTo>
                    <a:lnTo>
                      <a:pt x="201" y="255"/>
                    </a:lnTo>
                    <a:lnTo>
                      <a:pt x="199" y="255"/>
                    </a:lnTo>
                    <a:lnTo>
                      <a:pt x="194" y="249"/>
                    </a:lnTo>
                    <a:lnTo>
                      <a:pt x="186" y="245"/>
                    </a:lnTo>
                    <a:lnTo>
                      <a:pt x="180" y="240"/>
                    </a:lnTo>
                    <a:lnTo>
                      <a:pt x="173" y="230"/>
                    </a:lnTo>
                    <a:lnTo>
                      <a:pt x="167" y="225"/>
                    </a:lnTo>
                    <a:lnTo>
                      <a:pt x="161" y="221"/>
                    </a:lnTo>
                    <a:lnTo>
                      <a:pt x="161" y="219"/>
                    </a:lnTo>
                    <a:lnTo>
                      <a:pt x="112" y="200"/>
                    </a:lnTo>
                    <a:lnTo>
                      <a:pt x="127" y="160"/>
                    </a:lnTo>
                    <a:lnTo>
                      <a:pt x="205" y="190"/>
                    </a:lnTo>
                    <a:lnTo>
                      <a:pt x="213" y="160"/>
                    </a:lnTo>
                    <a:lnTo>
                      <a:pt x="211" y="158"/>
                    </a:lnTo>
                    <a:lnTo>
                      <a:pt x="209" y="156"/>
                    </a:lnTo>
                    <a:lnTo>
                      <a:pt x="203" y="152"/>
                    </a:lnTo>
                    <a:lnTo>
                      <a:pt x="197" y="149"/>
                    </a:lnTo>
                    <a:lnTo>
                      <a:pt x="194" y="145"/>
                    </a:lnTo>
                    <a:lnTo>
                      <a:pt x="190" y="141"/>
                    </a:lnTo>
                    <a:lnTo>
                      <a:pt x="186" y="139"/>
                    </a:lnTo>
                    <a:lnTo>
                      <a:pt x="182" y="135"/>
                    </a:lnTo>
                    <a:lnTo>
                      <a:pt x="177" y="131"/>
                    </a:lnTo>
                    <a:lnTo>
                      <a:pt x="173" y="128"/>
                    </a:lnTo>
                    <a:lnTo>
                      <a:pt x="167" y="124"/>
                    </a:lnTo>
                    <a:lnTo>
                      <a:pt x="163" y="120"/>
                    </a:lnTo>
                    <a:lnTo>
                      <a:pt x="158" y="116"/>
                    </a:lnTo>
                    <a:lnTo>
                      <a:pt x="154" y="112"/>
                    </a:lnTo>
                    <a:lnTo>
                      <a:pt x="148" y="109"/>
                    </a:lnTo>
                    <a:lnTo>
                      <a:pt x="144" y="105"/>
                    </a:lnTo>
                    <a:lnTo>
                      <a:pt x="139" y="101"/>
                    </a:lnTo>
                    <a:lnTo>
                      <a:pt x="135" y="97"/>
                    </a:lnTo>
                    <a:lnTo>
                      <a:pt x="129" y="93"/>
                    </a:lnTo>
                    <a:lnTo>
                      <a:pt x="127" y="91"/>
                    </a:lnTo>
                    <a:lnTo>
                      <a:pt x="118" y="84"/>
                    </a:lnTo>
                    <a:lnTo>
                      <a:pt x="114" y="80"/>
                    </a:lnTo>
                    <a:lnTo>
                      <a:pt x="110" y="78"/>
                    </a:lnTo>
                    <a:lnTo>
                      <a:pt x="110" y="76"/>
                    </a:lnTo>
                    <a:lnTo>
                      <a:pt x="112" y="74"/>
                    </a:lnTo>
                    <a:lnTo>
                      <a:pt x="118" y="71"/>
                    </a:lnTo>
                    <a:lnTo>
                      <a:pt x="123" y="69"/>
                    </a:lnTo>
                    <a:lnTo>
                      <a:pt x="127" y="65"/>
                    </a:lnTo>
                    <a:lnTo>
                      <a:pt x="131" y="63"/>
                    </a:lnTo>
                    <a:lnTo>
                      <a:pt x="135" y="63"/>
                    </a:lnTo>
                    <a:lnTo>
                      <a:pt x="140" y="61"/>
                    </a:lnTo>
                    <a:lnTo>
                      <a:pt x="144" y="59"/>
                    </a:lnTo>
                    <a:lnTo>
                      <a:pt x="148" y="59"/>
                    </a:lnTo>
                    <a:lnTo>
                      <a:pt x="154" y="57"/>
                    </a:lnTo>
                    <a:lnTo>
                      <a:pt x="161" y="57"/>
                    </a:lnTo>
                    <a:lnTo>
                      <a:pt x="167" y="55"/>
                    </a:lnTo>
                    <a:lnTo>
                      <a:pt x="173" y="55"/>
                    </a:lnTo>
                    <a:lnTo>
                      <a:pt x="178" y="55"/>
                    </a:lnTo>
                    <a:lnTo>
                      <a:pt x="186" y="55"/>
                    </a:lnTo>
                    <a:lnTo>
                      <a:pt x="192" y="55"/>
                    </a:lnTo>
                    <a:lnTo>
                      <a:pt x="197" y="57"/>
                    </a:lnTo>
                    <a:lnTo>
                      <a:pt x="203" y="57"/>
                    </a:lnTo>
                    <a:lnTo>
                      <a:pt x="209" y="59"/>
                    </a:lnTo>
                    <a:lnTo>
                      <a:pt x="215" y="59"/>
                    </a:lnTo>
                    <a:lnTo>
                      <a:pt x="218" y="59"/>
                    </a:lnTo>
                    <a:lnTo>
                      <a:pt x="222" y="59"/>
                    </a:lnTo>
                    <a:lnTo>
                      <a:pt x="228" y="61"/>
                    </a:lnTo>
                    <a:lnTo>
                      <a:pt x="232" y="63"/>
                    </a:lnTo>
                    <a:lnTo>
                      <a:pt x="235" y="63"/>
                    </a:lnTo>
                    <a:lnTo>
                      <a:pt x="232" y="31"/>
                    </a:lnTo>
                    <a:lnTo>
                      <a:pt x="230" y="29"/>
                    </a:lnTo>
                    <a:lnTo>
                      <a:pt x="222" y="27"/>
                    </a:lnTo>
                    <a:lnTo>
                      <a:pt x="218" y="25"/>
                    </a:lnTo>
                    <a:lnTo>
                      <a:pt x="213" y="23"/>
                    </a:lnTo>
                    <a:lnTo>
                      <a:pt x="205" y="21"/>
                    </a:lnTo>
                    <a:lnTo>
                      <a:pt x="199" y="21"/>
                    </a:lnTo>
                    <a:lnTo>
                      <a:pt x="192" y="17"/>
                    </a:lnTo>
                    <a:lnTo>
                      <a:pt x="184" y="17"/>
                    </a:lnTo>
                    <a:lnTo>
                      <a:pt x="177" y="14"/>
                    </a:lnTo>
                    <a:lnTo>
                      <a:pt x="169" y="12"/>
                    </a:lnTo>
                    <a:lnTo>
                      <a:pt x="161" y="10"/>
                    </a:lnTo>
                    <a:lnTo>
                      <a:pt x="154" y="8"/>
                    </a:lnTo>
                    <a:lnTo>
                      <a:pt x="146" y="6"/>
                    </a:lnTo>
                    <a:lnTo>
                      <a:pt x="139" y="6"/>
                    </a:lnTo>
                    <a:lnTo>
                      <a:pt x="131" y="4"/>
                    </a:lnTo>
                    <a:lnTo>
                      <a:pt x="123" y="4"/>
                    </a:lnTo>
                    <a:lnTo>
                      <a:pt x="118" y="2"/>
                    </a:lnTo>
                    <a:lnTo>
                      <a:pt x="112" y="2"/>
                    </a:lnTo>
                    <a:lnTo>
                      <a:pt x="104" y="0"/>
                    </a:lnTo>
                    <a:lnTo>
                      <a:pt x="100" y="0"/>
                    </a:lnTo>
                    <a:lnTo>
                      <a:pt x="95" y="0"/>
                    </a:lnTo>
                    <a:lnTo>
                      <a:pt x="91" y="0"/>
                    </a:lnTo>
                    <a:lnTo>
                      <a:pt x="83" y="0"/>
                    </a:lnTo>
                    <a:lnTo>
                      <a:pt x="80" y="0"/>
                    </a:lnTo>
                    <a:lnTo>
                      <a:pt x="76" y="0"/>
                    </a:lnTo>
                    <a:lnTo>
                      <a:pt x="76" y="2"/>
                    </a:lnTo>
                    <a:lnTo>
                      <a:pt x="38" y="12"/>
                    </a:lnTo>
                    <a:close/>
                  </a:path>
                </a:pathLst>
              </a:custGeom>
              <a:solidFill>
                <a:srgbClr val="4A697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271" name="Freeform 371"/>
              <p:cNvSpPr>
                <a:spLocks/>
              </p:cNvSpPr>
              <p:nvPr/>
            </p:nvSpPr>
            <p:spPr bwMode="auto">
              <a:xfrm>
                <a:off x="1844" y="2307"/>
                <a:ext cx="49" cy="75"/>
              </a:xfrm>
              <a:custGeom>
                <a:avLst/>
                <a:gdLst>
                  <a:gd name="T0" fmla="*/ 21 w 101"/>
                  <a:gd name="T1" fmla="*/ 0 h 156"/>
                  <a:gd name="T2" fmla="*/ 87 w 101"/>
                  <a:gd name="T3" fmla="*/ 31 h 156"/>
                  <a:gd name="T4" fmla="*/ 80 w 101"/>
                  <a:gd name="T5" fmla="*/ 44 h 156"/>
                  <a:gd name="T6" fmla="*/ 101 w 101"/>
                  <a:gd name="T7" fmla="*/ 73 h 156"/>
                  <a:gd name="T8" fmla="*/ 101 w 101"/>
                  <a:gd name="T9" fmla="*/ 73 h 156"/>
                  <a:gd name="T10" fmla="*/ 99 w 101"/>
                  <a:gd name="T11" fmla="*/ 76 h 156"/>
                  <a:gd name="T12" fmla="*/ 95 w 101"/>
                  <a:gd name="T13" fmla="*/ 82 h 156"/>
                  <a:gd name="T14" fmla="*/ 91 w 101"/>
                  <a:gd name="T15" fmla="*/ 88 h 156"/>
                  <a:gd name="T16" fmla="*/ 85 w 101"/>
                  <a:gd name="T17" fmla="*/ 92 h 156"/>
                  <a:gd name="T18" fmla="*/ 82 w 101"/>
                  <a:gd name="T19" fmla="*/ 97 h 156"/>
                  <a:gd name="T20" fmla="*/ 80 w 101"/>
                  <a:gd name="T21" fmla="*/ 99 h 156"/>
                  <a:gd name="T22" fmla="*/ 80 w 101"/>
                  <a:gd name="T23" fmla="*/ 101 h 156"/>
                  <a:gd name="T24" fmla="*/ 80 w 101"/>
                  <a:gd name="T25" fmla="*/ 156 h 156"/>
                  <a:gd name="T26" fmla="*/ 36 w 101"/>
                  <a:gd name="T27" fmla="*/ 132 h 156"/>
                  <a:gd name="T28" fmla="*/ 36 w 101"/>
                  <a:gd name="T29" fmla="*/ 130 h 156"/>
                  <a:gd name="T30" fmla="*/ 38 w 101"/>
                  <a:gd name="T31" fmla="*/ 126 h 156"/>
                  <a:gd name="T32" fmla="*/ 38 w 101"/>
                  <a:gd name="T33" fmla="*/ 122 h 156"/>
                  <a:gd name="T34" fmla="*/ 38 w 101"/>
                  <a:gd name="T35" fmla="*/ 118 h 156"/>
                  <a:gd name="T36" fmla="*/ 36 w 101"/>
                  <a:gd name="T37" fmla="*/ 115 h 156"/>
                  <a:gd name="T38" fmla="*/ 34 w 101"/>
                  <a:gd name="T39" fmla="*/ 109 h 156"/>
                  <a:gd name="T40" fmla="*/ 28 w 101"/>
                  <a:gd name="T41" fmla="*/ 103 h 156"/>
                  <a:gd name="T42" fmla="*/ 25 w 101"/>
                  <a:gd name="T43" fmla="*/ 95 h 156"/>
                  <a:gd name="T44" fmla="*/ 17 w 101"/>
                  <a:gd name="T45" fmla="*/ 90 h 156"/>
                  <a:gd name="T46" fmla="*/ 13 w 101"/>
                  <a:gd name="T47" fmla="*/ 84 h 156"/>
                  <a:gd name="T48" fmla="*/ 7 w 101"/>
                  <a:gd name="T49" fmla="*/ 76 h 156"/>
                  <a:gd name="T50" fmla="*/ 4 w 101"/>
                  <a:gd name="T51" fmla="*/ 73 h 156"/>
                  <a:gd name="T52" fmla="*/ 0 w 101"/>
                  <a:gd name="T53" fmla="*/ 71 h 156"/>
                  <a:gd name="T54" fmla="*/ 21 w 101"/>
                  <a:gd name="T55" fmla="*/ 0 h 156"/>
                  <a:gd name="T56" fmla="*/ 21 w 101"/>
                  <a:gd name="T57" fmla="*/ 0 h 15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101"/>
                  <a:gd name="T88" fmla="*/ 0 h 156"/>
                  <a:gd name="T89" fmla="*/ 101 w 101"/>
                  <a:gd name="T90" fmla="*/ 156 h 156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101" h="156">
                    <a:moveTo>
                      <a:pt x="21" y="0"/>
                    </a:moveTo>
                    <a:lnTo>
                      <a:pt x="87" y="31"/>
                    </a:lnTo>
                    <a:lnTo>
                      <a:pt x="80" y="44"/>
                    </a:lnTo>
                    <a:lnTo>
                      <a:pt x="101" y="73"/>
                    </a:lnTo>
                    <a:lnTo>
                      <a:pt x="99" y="76"/>
                    </a:lnTo>
                    <a:lnTo>
                      <a:pt x="95" y="82"/>
                    </a:lnTo>
                    <a:lnTo>
                      <a:pt x="91" y="88"/>
                    </a:lnTo>
                    <a:lnTo>
                      <a:pt x="85" y="92"/>
                    </a:lnTo>
                    <a:lnTo>
                      <a:pt x="82" y="97"/>
                    </a:lnTo>
                    <a:lnTo>
                      <a:pt x="80" y="99"/>
                    </a:lnTo>
                    <a:lnTo>
                      <a:pt x="80" y="101"/>
                    </a:lnTo>
                    <a:lnTo>
                      <a:pt x="80" y="156"/>
                    </a:lnTo>
                    <a:lnTo>
                      <a:pt x="36" y="132"/>
                    </a:lnTo>
                    <a:lnTo>
                      <a:pt x="36" y="130"/>
                    </a:lnTo>
                    <a:lnTo>
                      <a:pt x="38" y="126"/>
                    </a:lnTo>
                    <a:lnTo>
                      <a:pt x="38" y="122"/>
                    </a:lnTo>
                    <a:lnTo>
                      <a:pt x="38" y="118"/>
                    </a:lnTo>
                    <a:lnTo>
                      <a:pt x="36" y="115"/>
                    </a:lnTo>
                    <a:lnTo>
                      <a:pt x="34" y="109"/>
                    </a:lnTo>
                    <a:lnTo>
                      <a:pt x="28" y="103"/>
                    </a:lnTo>
                    <a:lnTo>
                      <a:pt x="25" y="95"/>
                    </a:lnTo>
                    <a:lnTo>
                      <a:pt x="17" y="90"/>
                    </a:lnTo>
                    <a:lnTo>
                      <a:pt x="13" y="84"/>
                    </a:lnTo>
                    <a:lnTo>
                      <a:pt x="7" y="76"/>
                    </a:lnTo>
                    <a:lnTo>
                      <a:pt x="4" y="73"/>
                    </a:lnTo>
                    <a:lnTo>
                      <a:pt x="0" y="71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A84A3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272" name="Freeform 372"/>
              <p:cNvSpPr>
                <a:spLocks/>
              </p:cNvSpPr>
              <p:nvPr/>
            </p:nvSpPr>
            <p:spPr bwMode="auto">
              <a:xfrm>
                <a:off x="1955" y="2369"/>
                <a:ext cx="31" cy="26"/>
              </a:xfrm>
              <a:custGeom>
                <a:avLst/>
                <a:gdLst>
                  <a:gd name="T0" fmla="*/ 0 w 65"/>
                  <a:gd name="T1" fmla="*/ 32 h 55"/>
                  <a:gd name="T2" fmla="*/ 34 w 65"/>
                  <a:gd name="T3" fmla="*/ 0 h 55"/>
                  <a:gd name="T4" fmla="*/ 57 w 65"/>
                  <a:gd name="T5" fmla="*/ 0 h 55"/>
                  <a:gd name="T6" fmla="*/ 65 w 65"/>
                  <a:gd name="T7" fmla="*/ 9 h 55"/>
                  <a:gd name="T8" fmla="*/ 46 w 65"/>
                  <a:gd name="T9" fmla="*/ 25 h 55"/>
                  <a:gd name="T10" fmla="*/ 51 w 65"/>
                  <a:gd name="T11" fmla="*/ 38 h 55"/>
                  <a:gd name="T12" fmla="*/ 42 w 65"/>
                  <a:gd name="T13" fmla="*/ 49 h 55"/>
                  <a:gd name="T14" fmla="*/ 27 w 65"/>
                  <a:gd name="T15" fmla="*/ 38 h 55"/>
                  <a:gd name="T16" fmla="*/ 6 w 65"/>
                  <a:gd name="T17" fmla="*/ 55 h 55"/>
                  <a:gd name="T18" fmla="*/ 0 w 65"/>
                  <a:gd name="T19" fmla="*/ 51 h 55"/>
                  <a:gd name="T20" fmla="*/ 0 w 65"/>
                  <a:gd name="T21" fmla="*/ 32 h 55"/>
                  <a:gd name="T22" fmla="*/ 0 w 65"/>
                  <a:gd name="T23" fmla="*/ 32 h 55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65"/>
                  <a:gd name="T37" fmla="*/ 0 h 55"/>
                  <a:gd name="T38" fmla="*/ 65 w 65"/>
                  <a:gd name="T39" fmla="*/ 55 h 55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65" h="55">
                    <a:moveTo>
                      <a:pt x="0" y="32"/>
                    </a:moveTo>
                    <a:lnTo>
                      <a:pt x="34" y="0"/>
                    </a:lnTo>
                    <a:lnTo>
                      <a:pt x="57" y="0"/>
                    </a:lnTo>
                    <a:lnTo>
                      <a:pt x="65" y="9"/>
                    </a:lnTo>
                    <a:lnTo>
                      <a:pt x="46" y="25"/>
                    </a:lnTo>
                    <a:lnTo>
                      <a:pt x="51" y="38"/>
                    </a:lnTo>
                    <a:lnTo>
                      <a:pt x="42" y="49"/>
                    </a:lnTo>
                    <a:lnTo>
                      <a:pt x="27" y="38"/>
                    </a:lnTo>
                    <a:lnTo>
                      <a:pt x="6" y="55"/>
                    </a:lnTo>
                    <a:lnTo>
                      <a:pt x="0" y="51"/>
                    </a:lnTo>
                    <a:lnTo>
                      <a:pt x="0" y="32"/>
                    </a:lnTo>
                    <a:close/>
                  </a:path>
                </a:pathLst>
              </a:custGeom>
              <a:solidFill>
                <a:srgbClr val="A84A3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273" name="Freeform 373"/>
              <p:cNvSpPr>
                <a:spLocks/>
              </p:cNvSpPr>
              <p:nvPr/>
            </p:nvSpPr>
            <p:spPr bwMode="auto">
              <a:xfrm>
                <a:off x="1941" y="2441"/>
                <a:ext cx="37" cy="25"/>
              </a:xfrm>
              <a:custGeom>
                <a:avLst/>
                <a:gdLst>
                  <a:gd name="T0" fmla="*/ 16 w 77"/>
                  <a:gd name="T1" fmla="*/ 10 h 51"/>
                  <a:gd name="T2" fmla="*/ 23 w 77"/>
                  <a:gd name="T3" fmla="*/ 12 h 51"/>
                  <a:gd name="T4" fmla="*/ 59 w 77"/>
                  <a:gd name="T5" fmla="*/ 0 h 51"/>
                  <a:gd name="T6" fmla="*/ 75 w 77"/>
                  <a:gd name="T7" fmla="*/ 12 h 51"/>
                  <a:gd name="T8" fmla="*/ 77 w 77"/>
                  <a:gd name="T9" fmla="*/ 38 h 51"/>
                  <a:gd name="T10" fmla="*/ 73 w 77"/>
                  <a:gd name="T11" fmla="*/ 51 h 51"/>
                  <a:gd name="T12" fmla="*/ 67 w 77"/>
                  <a:gd name="T13" fmla="*/ 48 h 51"/>
                  <a:gd name="T14" fmla="*/ 59 w 77"/>
                  <a:gd name="T15" fmla="*/ 38 h 51"/>
                  <a:gd name="T16" fmla="*/ 56 w 77"/>
                  <a:gd name="T17" fmla="*/ 38 h 51"/>
                  <a:gd name="T18" fmla="*/ 50 w 77"/>
                  <a:gd name="T19" fmla="*/ 40 h 51"/>
                  <a:gd name="T20" fmla="*/ 42 w 77"/>
                  <a:gd name="T21" fmla="*/ 40 h 51"/>
                  <a:gd name="T22" fmla="*/ 35 w 77"/>
                  <a:gd name="T23" fmla="*/ 42 h 51"/>
                  <a:gd name="T24" fmla="*/ 31 w 77"/>
                  <a:gd name="T25" fmla="*/ 38 h 51"/>
                  <a:gd name="T26" fmla="*/ 29 w 77"/>
                  <a:gd name="T27" fmla="*/ 34 h 51"/>
                  <a:gd name="T28" fmla="*/ 27 w 77"/>
                  <a:gd name="T29" fmla="*/ 31 h 51"/>
                  <a:gd name="T30" fmla="*/ 27 w 77"/>
                  <a:gd name="T31" fmla="*/ 31 h 51"/>
                  <a:gd name="T32" fmla="*/ 0 w 77"/>
                  <a:gd name="T33" fmla="*/ 23 h 51"/>
                  <a:gd name="T34" fmla="*/ 16 w 77"/>
                  <a:gd name="T35" fmla="*/ 10 h 51"/>
                  <a:gd name="T36" fmla="*/ 16 w 77"/>
                  <a:gd name="T37" fmla="*/ 10 h 51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77"/>
                  <a:gd name="T58" fmla="*/ 0 h 51"/>
                  <a:gd name="T59" fmla="*/ 77 w 77"/>
                  <a:gd name="T60" fmla="*/ 51 h 51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77" h="51">
                    <a:moveTo>
                      <a:pt x="16" y="10"/>
                    </a:moveTo>
                    <a:lnTo>
                      <a:pt x="23" y="12"/>
                    </a:lnTo>
                    <a:lnTo>
                      <a:pt x="59" y="0"/>
                    </a:lnTo>
                    <a:lnTo>
                      <a:pt x="75" y="12"/>
                    </a:lnTo>
                    <a:lnTo>
                      <a:pt x="77" y="38"/>
                    </a:lnTo>
                    <a:lnTo>
                      <a:pt x="73" y="51"/>
                    </a:lnTo>
                    <a:lnTo>
                      <a:pt x="67" y="48"/>
                    </a:lnTo>
                    <a:lnTo>
                      <a:pt x="59" y="38"/>
                    </a:lnTo>
                    <a:lnTo>
                      <a:pt x="56" y="38"/>
                    </a:lnTo>
                    <a:lnTo>
                      <a:pt x="50" y="40"/>
                    </a:lnTo>
                    <a:lnTo>
                      <a:pt x="42" y="40"/>
                    </a:lnTo>
                    <a:lnTo>
                      <a:pt x="35" y="42"/>
                    </a:lnTo>
                    <a:lnTo>
                      <a:pt x="31" y="38"/>
                    </a:lnTo>
                    <a:lnTo>
                      <a:pt x="29" y="34"/>
                    </a:lnTo>
                    <a:lnTo>
                      <a:pt x="27" y="31"/>
                    </a:lnTo>
                    <a:lnTo>
                      <a:pt x="0" y="23"/>
                    </a:lnTo>
                    <a:lnTo>
                      <a:pt x="16" y="10"/>
                    </a:lnTo>
                    <a:close/>
                  </a:path>
                </a:pathLst>
              </a:custGeom>
              <a:solidFill>
                <a:srgbClr val="A84A3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274" name="Freeform 374"/>
              <p:cNvSpPr>
                <a:spLocks/>
              </p:cNvSpPr>
              <p:nvPr/>
            </p:nvSpPr>
            <p:spPr bwMode="auto">
              <a:xfrm>
                <a:off x="1887" y="2371"/>
                <a:ext cx="68" cy="30"/>
              </a:xfrm>
              <a:custGeom>
                <a:avLst/>
                <a:gdLst>
                  <a:gd name="T0" fmla="*/ 0 w 141"/>
                  <a:gd name="T1" fmla="*/ 0 h 62"/>
                  <a:gd name="T2" fmla="*/ 21 w 141"/>
                  <a:gd name="T3" fmla="*/ 11 h 62"/>
                  <a:gd name="T4" fmla="*/ 6 w 141"/>
                  <a:gd name="T5" fmla="*/ 19 h 62"/>
                  <a:gd name="T6" fmla="*/ 19 w 141"/>
                  <a:gd name="T7" fmla="*/ 28 h 62"/>
                  <a:gd name="T8" fmla="*/ 6 w 141"/>
                  <a:gd name="T9" fmla="*/ 38 h 62"/>
                  <a:gd name="T10" fmla="*/ 25 w 141"/>
                  <a:gd name="T11" fmla="*/ 62 h 62"/>
                  <a:gd name="T12" fmla="*/ 25 w 141"/>
                  <a:gd name="T13" fmla="*/ 62 h 62"/>
                  <a:gd name="T14" fmla="*/ 27 w 141"/>
                  <a:gd name="T15" fmla="*/ 60 h 62"/>
                  <a:gd name="T16" fmla="*/ 27 w 141"/>
                  <a:gd name="T17" fmla="*/ 59 h 62"/>
                  <a:gd name="T18" fmla="*/ 33 w 141"/>
                  <a:gd name="T19" fmla="*/ 57 h 62"/>
                  <a:gd name="T20" fmla="*/ 36 w 141"/>
                  <a:gd name="T21" fmla="*/ 53 h 62"/>
                  <a:gd name="T22" fmla="*/ 44 w 141"/>
                  <a:gd name="T23" fmla="*/ 51 h 62"/>
                  <a:gd name="T24" fmla="*/ 46 w 141"/>
                  <a:gd name="T25" fmla="*/ 49 h 62"/>
                  <a:gd name="T26" fmla="*/ 52 w 141"/>
                  <a:gd name="T27" fmla="*/ 49 h 62"/>
                  <a:gd name="T28" fmla="*/ 55 w 141"/>
                  <a:gd name="T29" fmla="*/ 49 h 62"/>
                  <a:gd name="T30" fmla="*/ 61 w 141"/>
                  <a:gd name="T31" fmla="*/ 49 h 62"/>
                  <a:gd name="T32" fmla="*/ 67 w 141"/>
                  <a:gd name="T33" fmla="*/ 47 h 62"/>
                  <a:gd name="T34" fmla="*/ 73 w 141"/>
                  <a:gd name="T35" fmla="*/ 47 h 62"/>
                  <a:gd name="T36" fmla="*/ 78 w 141"/>
                  <a:gd name="T37" fmla="*/ 47 h 62"/>
                  <a:gd name="T38" fmla="*/ 86 w 141"/>
                  <a:gd name="T39" fmla="*/ 49 h 62"/>
                  <a:gd name="T40" fmla="*/ 92 w 141"/>
                  <a:gd name="T41" fmla="*/ 49 h 62"/>
                  <a:gd name="T42" fmla="*/ 97 w 141"/>
                  <a:gd name="T43" fmla="*/ 49 h 62"/>
                  <a:gd name="T44" fmla="*/ 103 w 141"/>
                  <a:gd name="T45" fmla="*/ 51 h 62"/>
                  <a:gd name="T46" fmla="*/ 111 w 141"/>
                  <a:gd name="T47" fmla="*/ 51 h 62"/>
                  <a:gd name="T48" fmla="*/ 114 w 141"/>
                  <a:gd name="T49" fmla="*/ 51 h 62"/>
                  <a:gd name="T50" fmla="*/ 120 w 141"/>
                  <a:gd name="T51" fmla="*/ 51 h 62"/>
                  <a:gd name="T52" fmla="*/ 124 w 141"/>
                  <a:gd name="T53" fmla="*/ 53 h 62"/>
                  <a:gd name="T54" fmla="*/ 130 w 141"/>
                  <a:gd name="T55" fmla="*/ 53 h 62"/>
                  <a:gd name="T56" fmla="*/ 135 w 141"/>
                  <a:gd name="T57" fmla="*/ 55 h 62"/>
                  <a:gd name="T58" fmla="*/ 137 w 141"/>
                  <a:gd name="T59" fmla="*/ 55 h 62"/>
                  <a:gd name="T60" fmla="*/ 141 w 141"/>
                  <a:gd name="T61" fmla="*/ 34 h 62"/>
                  <a:gd name="T62" fmla="*/ 124 w 141"/>
                  <a:gd name="T63" fmla="*/ 32 h 62"/>
                  <a:gd name="T64" fmla="*/ 112 w 141"/>
                  <a:gd name="T65" fmla="*/ 41 h 62"/>
                  <a:gd name="T66" fmla="*/ 105 w 141"/>
                  <a:gd name="T67" fmla="*/ 38 h 62"/>
                  <a:gd name="T68" fmla="*/ 109 w 141"/>
                  <a:gd name="T69" fmla="*/ 24 h 62"/>
                  <a:gd name="T70" fmla="*/ 61 w 141"/>
                  <a:gd name="T71" fmla="*/ 9 h 62"/>
                  <a:gd name="T72" fmla="*/ 54 w 141"/>
                  <a:gd name="T73" fmla="*/ 22 h 62"/>
                  <a:gd name="T74" fmla="*/ 48 w 141"/>
                  <a:gd name="T75" fmla="*/ 5 h 62"/>
                  <a:gd name="T76" fmla="*/ 44 w 141"/>
                  <a:gd name="T77" fmla="*/ 5 h 62"/>
                  <a:gd name="T78" fmla="*/ 36 w 141"/>
                  <a:gd name="T79" fmla="*/ 5 h 62"/>
                  <a:gd name="T80" fmla="*/ 33 w 141"/>
                  <a:gd name="T81" fmla="*/ 3 h 62"/>
                  <a:gd name="T82" fmla="*/ 27 w 141"/>
                  <a:gd name="T83" fmla="*/ 3 h 62"/>
                  <a:gd name="T84" fmla="*/ 23 w 141"/>
                  <a:gd name="T85" fmla="*/ 2 h 62"/>
                  <a:gd name="T86" fmla="*/ 19 w 141"/>
                  <a:gd name="T87" fmla="*/ 2 h 62"/>
                  <a:gd name="T88" fmla="*/ 14 w 141"/>
                  <a:gd name="T89" fmla="*/ 2 h 62"/>
                  <a:gd name="T90" fmla="*/ 10 w 141"/>
                  <a:gd name="T91" fmla="*/ 2 h 62"/>
                  <a:gd name="T92" fmla="*/ 8 w 141"/>
                  <a:gd name="T93" fmla="*/ 0 h 62"/>
                  <a:gd name="T94" fmla="*/ 4 w 141"/>
                  <a:gd name="T95" fmla="*/ 0 h 62"/>
                  <a:gd name="T96" fmla="*/ 0 w 141"/>
                  <a:gd name="T97" fmla="*/ 0 h 62"/>
                  <a:gd name="T98" fmla="*/ 0 w 141"/>
                  <a:gd name="T99" fmla="*/ 0 h 62"/>
                  <a:gd name="T100" fmla="*/ 0 w 141"/>
                  <a:gd name="T101" fmla="*/ 0 h 62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w 141"/>
                  <a:gd name="T154" fmla="*/ 0 h 62"/>
                  <a:gd name="T155" fmla="*/ 141 w 141"/>
                  <a:gd name="T156" fmla="*/ 62 h 62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T153" t="T154" r="T155" b="T156"/>
                <a:pathLst>
                  <a:path w="141" h="62">
                    <a:moveTo>
                      <a:pt x="0" y="0"/>
                    </a:moveTo>
                    <a:lnTo>
                      <a:pt x="21" y="11"/>
                    </a:lnTo>
                    <a:lnTo>
                      <a:pt x="6" y="19"/>
                    </a:lnTo>
                    <a:lnTo>
                      <a:pt x="19" y="28"/>
                    </a:lnTo>
                    <a:lnTo>
                      <a:pt x="6" y="38"/>
                    </a:lnTo>
                    <a:lnTo>
                      <a:pt x="25" y="62"/>
                    </a:lnTo>
                    <a:lnTo>
                      <a:pt x="27" y="60"/>
                    </a:lnTo>
                    <a:lnTo>
                      <a:pt x="27" y="59"/>
                    </a:lnTo>
                    <a:lnTo>
                      <a:pt x="33" y="57"/>
                    </a:lnTo>
                    <a:lnTo>
                      <a:pt x="36" y="53"/>
                    </a:lnTo>
                    <a:lnTo>
                      <a:pt x="44" y="51"/>
                    </a:lnTo>
                    <a:lnTo>
                      <a:pt x="46" y="49"/>
                    </a:lnTo>
                    <a:lnTo>
                      <a:pt x="52" y="49"/>
                    </a:lnTo>
                    <a:lnTo>
                      <a:pt x="55" y="49"/>
                    </a:lnTo>
                    <a:lnTo>
                      <a:pt x="61" y="49"/>
                    </a:lnTo>
                    <a:lnTo>
                      <a:pt x="67" y="47"/>
                    </a:lnTo>
                    <a:lnTo>
                      <a:pt x="73" y="47"/>
                    </a:lnTo>
                    <a:lnTo>
                      <a:pt x="78" y="47"/>
                    </a:lnTo>
                    <a:lnTo>
                      <a:pt x="86" y="49"/>
                    </a:lnTo>
                    <a:lnTo>
                      <a:pt x="92" y="49"/>
                    </a:lnTo>
                    <a:lnTo>
                      <a:pt x="97" y="49"/>
                    </a:lnTo>
                    <a:lnTo>
                      <a:pt x="103" y="51"/>
                    </a:lnTo>
                    <a:lnTo>
                      <a:pt x="111" y="51"/>
                    </a:lnTo>
                    <a:lnTo>
                      <a:pt x="114" y="51"/>
                    </a:lnTo>
                    <a:lnTo>
                      <a:pt x="120" y="51"/>
                    </a:lnTo>
                    <a:lnTo>
                      <a:pt x="124" y="53"/>
                    </a:lnTo>
                    <a:lnTo>
                      <a:pt x="130" y="53"/>
                    </a:lnTo>
                    <a:lnTo>
                      <a:pt x="135" y="55"/>
                    </a:lnTo>
                    <a:lnTo>
                      <a:pt x="137" y="55"/>
                    </a:lnTo>
                    <a:lnTo>
                      <a:pt x="141" y="34"/>
                    </a:lnTo>
                    <a:lnTo>
                      <a:pt x="124" y="32"/>
                    </a:lnTo>
                    <a:lnTo>
                      <a:pt x="112" y="41"/>
                    </a:lnTo>
                    <a:lnTo>
                      <a:pt x="105" y="38"/>
                    </a:lnTo>
                    <a:lnTo>
                      <a:pt x="109" y="24"/>
                    </a:lnTo>
                    <a:lnTo>
                      <a:pt x="61" y="9"/>
                    </a:lnTo>
                    <a:lnTo>
                      <a:pt x="54" y="22"/>
                    </a:lnTo>
                    <a:lnTo>
                      <a:pt x="48" y="5"/>
                    </a:lnTo>
                    <a:lnTo>
                      <a:pt x="44" y="5"/>
                    </a:lnTo>
                    <a:lnTo>
                      <a:pt x="36" y="5"/>
                    </a:lnTo>
                    <a:lnTo>
                      <a:pt x="33" y="3"/>
                    </a:lnTo>
                    <a:lnTo>
                      <a:pt x="27" y="3"/>
                    </a:lnTo>
                    <a:lnTo>
                      <a:pt x="23" y="2"/>
                    </a:lnTo>
                    <a:lnTo>
                      <a:pt x="19" y="2"/>
                    </a:lnTo>
                    <a:lnTo>
                      <a:pt x="14" y="2"/>
                    </a:lnTo>
                    <a:lnTo>
                      <a:pt x="10" y="2"/>
                    </a:lnTo>
                    <a:lnTo>
                      <a:pt x="8" y="0"/>
                    </a:lnTo>
                    <a:lnTo>
                      <a:pt x="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E4F6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275" name="Freeform 375"/>
              <p:cNvSpPr>
                <a:spLocks/>
              </p:cNvSpPr>
              <p:nvPr/>
            </p:nvSpPr>
            <p:spPr bwMode="auto">
              <a:xfrm>
                <a:off x="1868" y="2404"/>
                <a:ext cx="80" cy="58"/>
              </a:xfrm>
              <a:custGeom>
                <a:avLst/>
                <a:gdLst>
                  <a:gd name="T0" fmla="*/ 4 w 166"/>
                  <a:gd name="T1" fmla="*/ 2 h 118"/>
                  <a:gd name="T2" fmla="*/ 4 w 166"/>
                  <a:gd name="T3" fmla="*/ 4 h 118"/>
                  <a:gd name="T4" fmla="*/ 6 w 166"/>
                  <a:gd name="T5" fmla="*/ 6 h 118"/>
                  <a:gd name="T6" fmla="*/ 8 w 166"/>
                  <a:gd name="T7" fmla="*/ 11 h 118"/>
                  <a:gd name="T8" fmla="*/ 12 w 166"/>
                  <a:gd name="T9" fmla="*/ 15 h 118"/>
                  <a:gd name="T10" fmla="*/ 15 w 166"/>
                  <a:gd name="T11" fmla="*/ 23 h 118"/>
                  <a:gd name="T12" fmla="*/ 19 w 166"/>
                  <a:gd name="T13" fmla="*/ 25 h 118"/>
                  <a:gd name="T14" fmla="*/ 23 w 166"/>
                  <a:gd name="T15" fmla="*/ 28 h 118"/>
                  <a:gd name="T16" fmla="*/ 27 w 166"/>
                  <a:gd name="T17" fmla="*/ 32 h 118"/>
                  <a:gd name="T18" fmla="*/ 33 w 166"/>
                  <a:gd name="T19" fmla="*/ 36 h 118"/>
                  <a:gd name="T20" fmla="*/ 36 w 166"/>
                  <a:gd name="T21" fmla="*/ 38 h 118"/>
                  <a:gd name="T22" fmla="*/ 40 w 166"/>
                  <a:gd name="T23" fmla="*/ 42 h 118"/>
                  <a:gd name="T24" fmla="*/ 46 w 166"/>
                  <a:gd name="T25" fmla="*/ 46 h 118"/>
                  <a:gd name="T26" fmla="*/ 52 w 166"/>
                  <a:gd name="T27" fmla="*/ 51 h 118"/>
                  <a:gd name="T28" fmla="*/ 55 w 166"/>
                  <a:gd name="T29" fmla="*/ 53 h 118"/>
                  <a:gd name="T30" fmla="*/ 63 w 166"/>
                  <a:gd name="T31" fmla="*/ 57 h 118"/>
                  <a:gd name="T32" fmla="*/ 67 w 166"/>
                  <a:gd name="T33" fmla="*/ 61 h 118"/>
                  <a:gd name="T34" fmla="*/ 74 w 166"/>
                  <a:gd name="T35" fmla="*/ 65 h 118"/>
                  <a:gd name="T36" fmla="*/ 78 w 166"/>
                  <a:gd name="T37" fmla="*/ 67 h 118"/>
                  <a:gd name="T38" fmla="*/ 84 w 166"/>
                  <a:gd name="T39" fmla="*/ 70 h 118"/>
                  <a:gd name="T40" fmla="*/ 88 w 166"/>
                  <a:gd name="T41" fmla="*/ 72 h 118"/>
                  <a:gd name="T42" fmla="*/ 92 w 166"/>
                  <a:gd name="T43" fmla="*/ 76 h 118"/>
                  <a:gd name="T44" fmla="*/ 97 w 166"/>
                  <a:gd name="T45" fmla="*/ 78 h 118"/>
                  <a:gd name="T46" fmla="*/ 99 w 166"/>
                  <a:gd name="T47" fmla="*/ 80 h 118"/>
                  <a:gd name="T48" fmla="*/ 120 w 166"/>
                  <a:gd name="T49" fmla="*/ 67 h 118"/>
                  <a:gd name="T50" fmla="*/ 130 w 166"/>
                  <a:gd name="T51" fmla="*/ 67 h 118"/>
                  <a:gd name="T52" fmla="*/ 126 w 166"/>
                  <a:gd name="T53" fmla="*/ 84 h 118"/>
                  <a:gd name="T54" fmla="*/ 145 w 166"/>
                  <a:gd name="T55" fmla="*/ 95 h 118"/>
                  <a:gd name="T56" fmla="*/ 164 w 166"/>
                  <a:gd name="T57" fmla="*/ 78 h 118"/>
                  <a:gd name="T58" fmla="*/ 166 w 166"/>
                  <a:gd name="T59" fmla="*/ 95 h 118"/>
                  <a:gd name="T60" fmla="*/ 158 w 166"/>
                  <a:gd name="T61" fmla="*/ 112 h 118"/>
                  <a:gd name="T62" fmla="*/ 78 w 166"/>
                  <a:gd name="T63" fmla="*/ 82 h 118"/>
                  <a:gd name="T64" fmla="*/ 65 w 166"/>
                  <a:gd name="T65" fmla="*/ 118 h 118"/>
                  <a:gd name="T66" fmla="*/ 29 w 166"/>
                  <a:gd name="T67" fmla="*/ 114 h 118"/>
                  <a:gd name="T68" fmla="*/ 29 w 166"/>
                  <a:gd name="T69" fmla="*/ 103 h 118"/>
                  <a:gd name="T70" fmla="*/ 42 w 166"/>
                  <a:gd name="T71" fmla="*/ 97 h 118"/>
                  <a:gd name="T72" fmla="*/ 40 w 166"/>
                  <a:gd name="T73" fmla="*/ 97 h 118"/>
                  <a:gd name="T74" fmla="*/ 38 w 166"/>
                  <a:gd name="T75" fmla="*/ 95 h 118"/>
                  <a:gd name="T76" fmla="*/ 34 w 166"/>
                  <a:gd name="T77" fmla="*/ 93 h 118"/>
                  <a:gd name="T78" fmla="*/ 31 w 166"/>
                  <a:gd name="T79" fmla="*/ 91 h 118"/>
                  <a:gd name="T80" fmla="*/ 25 w 166"/>
                  <a:gd name="T81" fmla="*/ 86 h 118"/>
                  <a:gd name="T82" fmla="*/ 19 w 166"/>
                  <a:gd name="T83" fmla="*/ 82 h 118"/>
                  <a:gd name="T84" fmla="*/ 15 w 166"/>
                  <a:gd name="T85" fmla="*/ 74 h 118"/>
                  <a:gd name="T86" fmla="*/ 12 w 166"/>
                  <a:gd name="T87" fmla="*/ 67 h 118"/>
                  <a:gd name="T88" fmla="*/ 10 w 166"/>
                  <a:gd name="T89" fmla="*/ 61 h 118"/>
                  <a:gd name="T90" fmla="*/ 6 w 166"/>
                  <a:gd name="T91" fmla="*/ 57 h 118"/>
                  <a:gd name="T92" fmla="*/ 6 w 166"/>
                  <a:gd name="T93" fmla="*/ 51 h 118"/>
                  <a:gd name="T94" fmla="*/ 4 w 166"/>
                  <a:gd name="T95" fmla="*/ 46 h 118"/>
                  <a:gd name="T96" fmla="*/ 2 w 166"/>
                  <a:gd name="T97" fmla="*/ 38 h 118"/>
                  <a:gd name="T98" fmla="*/ 2 w 166"/>
                  <a:gd name="T99" fmla="*/ 32 h 118"/>
                  <a:gd name="T100" fmla="*/ 2 w 166"/>
                  <a:gd name="T101" fmla="*/ 27 h 118"/>
                  <a:gd name="T102" fmla="*/ 2 w 166"/>
                  <a:gd name="T103" fmla="*/ 23 h 118"/>
                  <a:gd name="T104" fmla="*/ 0 w 166"/>
                  <a:gd name="T105" fmla="*/ 17 h 118"/>
                  <a:gd name="T106" fmla="*/ 0 w 166"/>
                  <a:gd name="T107" fmla="*/ 13 h 118"/>
                  <a:gd name="T108" fmla="*/ 0 w 166"/>
                  <a:gd name="T109" fmla="*/ 8 h 118"/>
                  <a:gd name="T110" fmla="*/ 0 w 166"/>
                  <a:gd name="T111" fmla="*/ 6 h 118"/>
                  <a:gd name="T112" fmla="*/ 2 w 166"/>
                  <a:gd name="T113" fmla="*/ 0 h 118"/>
                  <a:gd name="T114" fmla="*/ 4 w 166"/>
                  <a:gd name="T115" fmla="*/ 2 h 118"/>
                  <a:gd name="T116" fmla="*/ 4 w 166"/>
                  <a:gd name="T117" fmla="*/ 2 h 118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w 166"/>
                  <a:gd name="T178" fmla="*/ 0 h 118"/>
                  <a:gd name="T179" fmla="*/ 166 w 166"/>
                  <a:gd name="T180" fmla="*/ 118 h 118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T177" t="T178" r="T179" b="T180"/>
                <a:pathLst>
                  <a:path w="166" h="118">
                    <a:moveTo>
                      <a:pt x="4" y="2"/>
                    </a:moveTo>
                    <a:lnTo>
                      <a:pt x="4" y="4"/>
                    </a:lnTo>
                    <a:lnTo>
                      <a:pt x="6" y="6"/>
                    </a:lnTo>
                    <a:lnTo>
                      <a:pt x="8" y="11"/>
                    </a:lnTo>
                    <a:lnTo>
                      <a:pt x="12" y="15"/>
                    </a:lnTo>
                    <a:lnTo>
                      <a:pt x="15" y="23"/>
                    </a:lnTo>
                    <a:lnTo>
                      <a:pt x="19" y="25"/>
                    </a:lnTo>
                    <a:lnTo>
                      <a:pt x="23" y="28"/>
                    </a:lnTo>
                    <a:lnTo>
                      <a:pt x="27" y="32"/>
                    </a:lnTo>
                    <a:lnTo>
                      <a:pt x="33" y="36"/>
                    </a:lnTo>
                    <a:lnTo>
                      <a:pt x="36" y="38"/>
                    </a:lnTo>
                    <a:lnTo>
                      <a:pt x="40" y="42"/>
                    </a:lnTo>
                    <a:lnTo>
                      <a:pt x="46" y="46"/>
                    </a:lnTo>
                    <a:lnTo>
                      <a:pt x="52" y="51"/>
                    </a:lnTo>
                    <a:lnTo>
                      <a:pt x="55" y="53"/>
                    </a:lnTo>
                    <a:lnTo>
                      <a:pt x="63" y="57"/>
                    </a:lnTo>
                    <a:lnTo>
                      <a:pt x="67" y="61"/>
                    </a:lnTo>
                    <a:lnTo>
                      <a:pt x="74" y="65"/>
                    </a:lnTo>
                    <a:lnTo>
                      <a:pt x="78" y="67"/>
                    </a:lnTo>
                    <a:lnTo>
                      <a:pt x="84" y="70"/>
                    </a:lnTo>
                    <a:lnTo>
                      <a:pt x="88" y="72"/>
                    </a:lnTo>
                    <a:lnTo>
                      <a:pt x="92" y="76"/>
                    </a:lnTo>
                    <a:lnTo>
                      <a:pt x="97" y="78"/>
                    </a:lnTo>
                    <a:lnTo>
                      <a:pt x="99" y="80"/>
                    </a:lnTo>
                    <a:lnTo>
                      <a:pt x="120" y="67"/>
                    </a:lnTo>
                    <a:lnTo>
                      <a:pt x="130" y="67"/>
                    </a:lnTo>
                    <a:lnTo>
                      <a:pt x="126" y="84"/>
                    </a:lnTo>
                    <a:lnTo>
                      <a:pt x="145" y="95"/>
                    </a:lnTo>
                    <a:lnTo>
                      <a:pt x="164" y="78"/>
                    </a:lnTo>
                    <a:lnTo>
                      <a:pt x="166" y="95"/>
                    </a:lnTo>
                    <a:lnTo>
                      <a:pt x="158" y="112"/>
                    </a:lnTo>
                    <a:lnTo>
                      <a:pt x="78" y="82"/>
                    </a:lnTo>
                    <a:lnTo>
                      <a:pt x="65" y="118"/>
                    </a:lnTo>
                    <a:lnTo>
                      <a:pt x="29" y="114"/>
                    </a:lnTo>
                    <a:lnTo>
                      <a:pt x="29" y="103"/>
                    </a:lnTo>
                    <a:lnTo>
                      <a:pt x="42" y="97"/>
                    </a:lnTo>
                    <a:lnTo>
                      <a:pt x="40" y="97"/>
                    </a:lnTo>
                    <a:lnTo>
                      <a:pt x="38" y="95"/>
                    </a:lnTo>
                    <a:lnTo>
                      <a:pt x="34" y="93"/>
                    </a:lnTo>
                    <a:lnTo>
                      <a:pt x="31" y="91"/>
                    </a:lnTo>
                    <a:lnTo>
                      <a:pt x="25" y="86"/>
                    </a:lnTo>
                    <a:lnTo>
                      <a:pt x="19" y="82"/>
                    </a:lnTo>
                    <a:lnTo>
                      <a:pt x="15" y="74"/>
                    </a:lnTo>
                    <a:lnTo>
                      <a:pt x="12" y="67"/>
                    </a:lnTo>
                    <a:lnTo>
                      <a:pt x="10" y="61"/>
                    </a:lnTo>
                    <a:lnTo>
                      <a:pt x="6" y="57"/>
                    </a:lnTo>
                    <a:lnTo>
                      <a:pt x="6" y="51"/>
                    </a:lnTo>
                    <a:lnTo>
                      <a:pt x="4" y="46"/>
                    </a:lnTo>
                    <a:lnTo>
                      <a:pt x="2" y="38"/>
                    </a:lnTo>
                    <a:lnTo>
                      <a:pt x="2" y="32"/>
                    </a:lnTo>
                    <a:lnTo>
                      <a:pt x="2" y="27"/>
                    </a:lnTo>
                    <a:lnTo>
                      <a:pt x="2" y="23"/>
                    </a:lnTo>
                    <a:lnTo>
                      <a:pt x="0" y="17"/>
                    </a:lnTo>
                    <a:lnTo>
                      <a:pt x="0" y="13"/>
                    </a:lnTo>
                    <a:lnTo>
                      <a:pt x="0" y="8"/>
                    </a:lnTo>
                    <a:lnTo>
                      <a:pt x="0" y="6"/>
                    </a:lnTo>
                    <a:lnTo>
                      <a:pt x="2" y="0"/>
                    </a:lnTo>
                    <a:lnTo>
                      <a:pt x="4" y="2"/>
                    </a:lnTo>
                    <a:close/>
                  </a:path>
                </a:pathLst>
              </a:custGeom>
              <a:solidFill>
                <a:srgbClr val="2E4F6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276" name="Freeform 376"/>
              <p:cNvSpPr>
                <a:spLocks/>
              </p:cNvSpPr>
              <p:nvPr/>
            </p:nvSpPr>
            <p:spPr bwMode="auto">
              <a:xfrm>
                <a:off x="1889" y="2481"/>
                <a:ext cx="35" cy="86"/>
              </a:xfrm>
              <a:custGeom>
                <a:avLst/>
                <a:gdLst>
                  <a:gd name="T0" fmla="*/ 0 w 72"/>
                  <a:gd name="T1" fmla="*/ 0 h 177"/>
                  <a:gd name="T2" fmla="*/ 61 w 72"/>
                  <a:gd name="T3" fmla="*/ 23 h 177"/>
                  <a:gd name="T4" fmla="*/ 53 w 72"/>
                  <a:gd name="T5" fmla="*/ 36 h 177"/>
                  <a:gd name="T6" fmla="*/ 72 w 72"/>
                  <a:gd name="T7" fmla="*/ 42 h 177"/>
                  <a:gd name="T8" fmla="*/ 70 w 72"/>
                  <a:gd name="T9" fmla="*/ 42 h 177"/>
                  <a:gd name="T10" fmla="*/ 69 w 72"/>
                  <a:gd name="T11" fmla="*/ 44 h 177"/>
                  <a:gd name="T12" fmla="*/ 65 w 72"/>
                  <a:gd name="T13" fmla="*/ 47 h 177"/>
                  <a:gd name="T14" fmla="*/ 59 w 72"/>
                  <a:gd name="T15" fmla="*/ 51 h 177"/>
                  <a:gd name="T16" fmla="*/ 55 w 72"/>
                  <a:gd name="T17" fmla="*/ 55 h 177"/>
                  <a:gd name="T18" fmla="*/ 50 w 72"/>
                  <a:gd name="T19" fmla="*/ 61 h 177"/>
                  <a:gd name="T20" fmla="*/ 46 w 72"/>
                  <a:gd name="T21" fmla="*/ 66 h 177"/>
                  <a:gd name="T22" fmla="*/ 42 w 72"/>
                  <a:gd name="T23" fmla="*/ 76 h 177"/>
                  <a:gd name="T24" fmla="*/ 38 w 72"/>
                  <a:gd name="T25" fmla="*/ 80 h 177"/>
                  <a:gd name="T26" fmla="*/ 38 w 72"/>
                  <a:gd name="T27" fmla="*/ 83 h 177"/>
                  <a:gd name="T28" fmla="*/ 36 w 72"/>
                  <a:gd name="T29" fmla="*/ 89 h 177"/>
                  <a:gd name="T30" fmla="*/ 36 w 72"/>
                  <a:gd name="T31" fmla="*/ 93 h 177"/>
                  <a:gd name="T32" fmla="*/ 34 w 72"/>
                  <a:gd name="T33" fmla="*/ 99 h 177"/>
                  <a:gd name="T34" fmla="*/ 34 w 72"/>
                  <a:gd name="T35" fmla="*/ 102 h 177"/>
                  <a:gd name="T36" fmla="*/ 34 w 72"/>
                  <a:gd name="T37" fmla="*/ 106 h 177"/>
                  <a:gd name="T38" fmla="*/ 34 w 72"/>
                  <a:gd name="T39" fmla="*/ 112 h 177"/>
                  <a:gd name="T40" fmla="*/ 32 w 72"/>
                  <a:gd name="T41" fmla="*/ 120 h 177"/>
                  <a:gd name="T42" fmla="*/ 32 w 72"/>
                  <a:gd name="T43" fmla="*/ 127 h 177"/>
                  <a:gd name="T44" fmla="*/ 32 w 72"/>
                  <a:gd name="T45" fmla="*/ 131 h 177"/>
                  <a:gd name="T46" fmla="*/ 32 w 72"/>
                  <a:gd name="T47" fmla="*/ 133 h 177"/>
                  <a:gd name="T48" fmla="*/ 51 w 72"/>
                  <a:gd name="T49" fmla="*/ 135 h 177"/>
                  <a:gd name="T50" fmla="*/ 53 w 72"/>
                  <a:gd name="T51" fmla="*/ 150 h 177"/>
                  <a:gd name="T52" fmla="*/ 31 w 72"/>
                  <a:gd name="T53" fmla="*/ 163 h 177"/>
                  <a:gd name="T54" fmla="*/ 21 w 72"/>
                  <a:gd name="T55" fmla="*/ 177 h 177"/>
                  <a:gd name="T56" fmla="*/ 6 w 72"/>
                  <a:gd name="T57" fmla="*/ 26 h 177"/>
                  <a:gd name="T58" fmla="*/ 0 w 72"/>
                  <a:gd name="T59" fmla="*/ 0 h 177"/>
                  <a:gd name="T60" fmla="*/ 0 w 72"/>
                  <a:gd name="T61" fmla="*/ 0 h 177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w 72"/>
                  <a:gd name="T94" fmla="*/ 0 h 177"/>
                  <a:gd name="T95" fmla="*/ 72 w 72"/>
                  <a:gd name="T96" fmla="*/ 177 h 177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T93" t="T94" r="T95" b="T96"/>
                <a:pathLst>
                  <a:path w="72" h="177">
                    <a:moveTo>
                      <a:pt x="0" y="0"/>
                    </a:moveTo>
                    <a:lnTo>
                      <a:pt x="61" y="23"/>
                    </a:lnTo>
                    <a:lnTo>
                      <a:pt x="53" y="36"/>
                    </a:lnTo>
                    <a:lnTo>
                      <a:pt x="72" y="42"/>
                    </a:lnTo>
                    <a:lnTo>
                      <a:pt x="70" y="42"/>
                    </a:lnTo>
                    <a:lnTo>
                      <a:pt x="69" y="44"/>
                    </a:lnTo>
                    <a:lnTo>
                      <a:pt x="65" y="47"/>
                    </a:lnTo>
                    <a:lnTo>
                      <a:pt x="59" y="51"/>
                    </a:lnTo>
                    <a:lnTo>
                      <a:pt x="55" y="55"/>
                    </a:lnTo>
                    <a:lnTo>
                      <a:pt x="50" y="61"/>
                    </a:lnTo>
                    <a:lnTo>
                      <a:pt x="46" y="66"/>
                    </a:lnTo>
                    <a:lnTo>
                      <a:pt x="42" y="76"/>
                    </a:lnTo>
                    <a:lnTo>
                      <a:pt x="38" y="80"/>
                    </a:lnTo>
                    <a:lnTo>
                      <a:pt x="38" y="83"/>
                    </a:lnTo>
                    <a:lnTo>
                      <a:pt x="36" y="89"/>
                    </a:lnTo>
                    <a:lnTo>
                      <a:pt x="36" y="93"/>
                    </a:lnTo>
                    <a:lnTo>
                      <a:pt x="34" y="99"/>
                    </a:lnTo>
                    <a:lnTo>
                      <a:pt x="34" y="102"/>
                    </a:lnTo>
                    <a:lnTo>
                      <a:pt x="34" y="106"/>
                    </a:lnTo>
                    <a:lnTo>
                      <a:pt x="34" y="112"/>
                    </a:lnTo>
                    <a:lnTo>
                      <a:pt x="32" y="120"/>
                    </a:lnTo>
                    <a:lnTo>
                      <a:pt x="32" y="127"/>
                    </a:lnTo>
                    <a:lnTo>
                      <a:pt x="32" y="131"/>
                    </a:lnTo>
                    <a:lnTo>
                      <a:pt x="32" y="133"/>
                    </a:lnTo>
                    <a:lnTo>
                      <a:pt x="51" y="135"/>
                    </a:lnTo>
                    <a:lnTo>
                      <a:pt x="53" y="150"/>
                    </a:lnTo>
                    <a:lnTo>
                      <a:pt x="31" y="163"/>
                    </a:lnTo>
                    <a:lnTo>
                      <a:pt x="21" y="177"/>
                    </a:lnTo>
                    <a:lnTo>
                      <a:pt x="6" y="2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E4F6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277" name="Freeform 377"/>
              <p:cNvSpPr>
                <a:spLocks/>
              </p:cNvSpPr>
              <p:nvPr/>
            </p:nvSpPr>
            <p:spPr bwMode="auto">
              <a:xfrm>
                <a:off x="1829" y="2444"/>
                <a:ext cx="77" cy="57"/>
              </a:xfrm>
              <a:custGeom>
                <a:avLst/>
                <a:gdLst>
                  <a:gd name="T0" fmla="*/ 100 w 159"/>
                  <a:gd name="T1" fmla="*/ 114 h 116"/>
                  <a:gd name="T2" fmla="*/ 95 w 159"/>
                  <a:gd name="T3" fmla="*/ 112 h 116"/>
                  <a:gd name="T4" fmla="*/ 83 w 159"/>
                  <a:gd name="T5" fmla="*/ 110 h 116"/>
                  <a:gd name="T6" fmla="*/ 68 w 159"/>
                  <a:gd name="T7" fmla="*/ 106 h 116"/>
                  <a:gd name="T8" fmla="*/ 53 w 159"/>
                  <a:gd name="T9" fmla="*/ 101 h 116"/>
                  <a:gd name="T10" fmla="*/ 36 w 159"/>
                  <a:gd name="T11" fmla="*/ 95 h 116"/>
                  <a:gd name="T12" fmla="*/ 22 w 159"/>
                  <a:gd name="T13" fmla="*/ 87 h 116"/>
                  <a:gd name="T14" fmla="*/ 11 w 159"/>
                  <a:gd name="T15" fmla="*/ 78 h 116"/>
                  <a:gd name="T16" fmla="*/ 3 w 159"/>
                  <a:gd name="T17" fmla="*/ 66 h 116"/>
                  <a:gd name="T18" fmla="*/ 0 w 159"/>
                  <a:gd name="T19" fmla="*/ 55 h 116"/>
                  <a:gd name="T20" fmla="*/ 1 w 159"/>
                  <a:gd name="T21" fmla="*/ 43 h 116"/>
                  <a:gd name="T22" fmla="*/ 5 w 159"/>
                  <a:gd name="T23" fmla="*/ 30 h 116"/>
                  <a:gd name="T24" fmla="*/ 11 w 159"/>
                  <a:gd name="T25" fmla="*/ 19 h 116"/>
                  <a:gd name="T26" fmla="*/ 17 w 159"/>
                  <a:gd name="T27" fmla="*/ 9 h 116"/>
                  <a:gd name="T28" fmla="*/ 22 w 159"/>
                  <a:gd name="T29" fmla="*/ 2 h 116"/>
                  <a:gd name="T30" fmla="*/ 28 w 159"/>
                  <a:gd name="T31" fmla="*/ 0 h 116"/>
                  <a:gd name="T32" fmla="*/ 39 w 159"/>
                  <a:gd name="T33" fmla="*/ 2 h 116"/>
                  <a:gd name="T34" fmla="*/ 47 w 159"/>
                  <a:gd name="T35" fmla="*/ 7 h 116"/>
                  <a:gd name="T36" fmla="*/ 51 w 159"/>
                  <a:gd name="T37" fmla="*/ 19 h 116"/>
                  <a:gd name="T38" fmla="*/ 53 w 159"/>
                  <a:gd name="T39" fmla="*/ 30 h 116"/>
                  <a:gd name="T40" fmla="*/ 57 w 159"/>
                  <a:gd name="T41" fmla="*/ 43 h 116"/>
                  <a:gd name="T42" fmla="*/ 64 w 159"/>
                  <a:gd name="T43" fmla="*/ 57 h 116"/>
                  <a:gd name="T44" fmla="*/ 76 w 159"/>
                  <a:gd name="T45" fmla="*/ 64 h 116"/>
                  <a:gd name="T46" fmla="*/ 85 w 159"/>
                  <a:gd name="T47" fmla="*/ 68 h 116"/>
                  <a:gd name="T48" fmla="*/ 95 w 159"/>
                  <a:gd name="T49" fmla="*/ 72 h 116"/>
                  <a:gd name="T50" fmla="*/ 108 w 159"/>
                  <a:gd name="T51" fmla="*/ 72 h 116"/>
                  <a:gd name="T52" fmla="*/ 119 w 159"/>
                  <a:gd name="T53" fmla="*/ 74 h 116"/>
                  <a:gd name="T54" fmla="*/ 131 w 159"/>
                  <a:gd name="T55" fmla="*/ 76 h 116"/>
                  <a:gd name="T56" fmla="*/ 142 w 159"/>
                  <a:gd name="T57" fmla="*/ 78 h 116"/>
                  <a:gd name="T58" fmla="*/ 150 w 159"/>
                  <a:gd name="T59" fmla="*/ 81 h 116"/>
                  <a:gd name="T60" fmla="*/ 157 w 159"/>
                  <a:gd name="T61" fmla="*/ 87 h 116"/>
                  <a:gd name="T62" fmla="*/ 159 w 159"/>
                  <a:gd name="T63" fmla="*/ 97 h 116"/>
                  <a:gd name="T64" fmla="*/ 155 w 159"/>
                  <a:gd name="T65" fmla="*/ 108 h 116"/>
                  <a:gd name="T66" fmla="*/ 150 w 159"/>
                  <a:gd name="T67" fmla="*/ 114 h 116"/>
                  <a:gd name="T68" fmla="*/ 102 w 159"/>
                  <a:gd name="T69" fmla="*/ 114 h 11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159"/>
                  <a:gd name="T106" fmla="*/ 0 h 116"/>
                  <a:gd name="T107" fmla="*/ 159 w 159"/>
                  <a:gd name="T108" fmla="*/ 116 h 116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159" h="116">
                    <a:moveTo>
                      <a:pt x="102" y="114"/>
                    </a:moveTo>
                    <a:lnTo>
                      <a:pt x="100" y="114"/>
                    </a:lnTo>
                    <a:lnTo>
                      <a:pt x="98" y="114"/>
                    </a:lnTo>
                    <a:lnTo>
                      <a:pt x="95" y="112"/>
                    </a:lnTo>
                    <a:lnTo>
                      <a:pt x="91" y="112"/>
                    </a:lnTo>
                    <a:lnTo>
                      <a:pt x="83" y="110"/>
                    </a:lnTo>
                    <a:lnTo>
                      <a:pt x="77" y="108"/>
                    </a:lnTo>
                    <a:lnTo>
                      <a:pt x="68" y="106"/>
                    </a:lnTo>
                    <a:lnTo>
                      <a:pt x="62" y="104"/>
                    </a:lnTo>
                    <a:lnTo>
                      <a:pt x="53" y="101"/>
                    </a:lnTo>
                    <a:lnTo>
                      <a:pt x="45" y="99"/>
                    </a:lnTo>
                    <a:lnTo>
                      <a:pt x="36" y="95"/>
                    </a:lnTo>
                    <a:lnTo>
                      <a:pt x="30" y="91"/>
                    </a:lnTo>
                    <a:lnTo>
                      <a:pt x="22" y="87"/>
                    </a:lnTo>
                    <a:lnTo>
                      <a:pt x="17" y="83"/>
                    </a:lnTo>
                    <a:lnTo>
                      <a:pt x="11" y="78"/>
                    </a:lnTo>
                    <a:lnTo>
                      <a:pt x="7" y="74"/>
                    </a:lnTo>
                    <a:lnTo>
                      <a:pt x="3" y="66"/>
                    </a:lnTo>
                    <a:lnTo>
                      <a:pt x="1" y="61"/>
                    </a:lnTo>
                    <a:lnTo>
                      <a:pt x="0" y="55"/>
                    </a:lnTo>
                    <a:lnTo>
                      <a:pt x="1" y="49"/>
                    </a:lnTo>
                    <a:lnTo>
                      <a:pt x="1" y="43"/>
                    </a:lnTo>
                    <a:lnTo>
                      <a:pt x="3" y="36"/>
                    </a:lnTo>
                    <a:lnTo>
                      <a:pt x="5" y="30"/>
                    </a:lnTo>
                    <a:lnTo>
                      <a:pt x="9" y="24"/>
                    </a:lnTo>
                    <a:lnTo>
                      <a:pt x="11" y="19"/>
                    </a:lnTo>
                    <a:lnTo>
                      <a:pt x="13" y="15"/>
                    </a:lnTo>
                    <a:lnTo>
                      <a:pt x="17" y="9"/>
                    </a:lnTo>
                    <a:lnTo>
                      <a:pt x="19" y="7"/>
                    </a:lnTo>
                    <a:lnTo>
                      <a:pt x="22" y="2"/>
                    </a:lnTo>
                    <a:lnTo>
                      <a:pt x="26" y="0"/>
                    </a:lnTo>
                    <a:lnTo>
                      <a:pt x="28" y="0"/>
                    </a:lnTo>
                    <a:lnTo>
                      <a:pt x="36" y="2"/>
                    </a:lnTo>
                    <a:lnTo>
                      <a:pt x="39" y="2"/>
                    </a:lnTo>
                    <a:lnTo>
                      <a:pt x="43" y="5"/>
                    </a:lnTo>
                    <a:lnTo>
                      <a:pt x="47" y="7"/>
                    </a:lnTo>
                    <a:lnTo>
                      <a:pt x="49" y="13"/>
                    </a:lnTo>
                    <a:lnTo>
                      <a:pt x="51" y="19"/>
                    </a:lnTo>
                    <a:lnTo>
                      <a:pt x="53" y="24"/>
                    </a:lnTo>
                    <a:lnTo>
                      <a:pt x="53" y="30"/>
                    </a:lnTo>
                    <a:lnTo>
                      <a:pt x="55" y="38"/>
                    </a:lnTo>
                    <a:lnTo>
                      <a:pt x="57" y="43"/>
                    </a:lnTo>
                    <a:lnTo>
                      <a:pt x="60" y="49"/>
                    </a:lnTo>
                    <a:lnTo>
                      <a:pt x="64" y="57"/>
                    </a:lnTo>
                    <a:lnTo>
                      <a:pt x="72" y="62"/>
                    </a:lnTo>
                    <a:lnTo>
                      <a:pt x="76" y="64"/>
                    </a:lnTo>
                    <a:lnTo>
                      <a:pt x="79" y="66"/>
                    </a:lnTo>
                    <a:lnTo>
                      <a:pt x="85" y="68"/>
                    </a:lnTo>
                    <a:lnTo>
                      <a:pt x="91" y="70"/>
                    </a:lnTo>
                    <a:lnTo>
                      <a:pt x="95" y="72"/>
                    </a:lnTo>
                    <a:lnTo>
                      <a:pt x="100" y="72"/>
                    </a:lnTo>
                    <a:lnTo>
                      <a:pt x="108" y="72"/>
                    </a:lnTo>
                    <a:lnTo>
                      <a:pt x="114" y="74"/>
                    </a:lnTo>
                    <a:lnTo>
                      <a:pt x="119" y="74"/>
                    </a:lnTo>
                    <a:lnTo>
                      <a:pt x="125" y="76"/>
                    </a:lnTo>
                    <a:lnTo>
                      <a:pt x="131" y="76"/>
                    </a:lnTo>
                    <a:lnTo>
                      <a:pt x="136" y="78"/>
                    </a:lnTo>
                    <a:lnTo>
                      <a:pt x="142" y="78"/>
                    </a:lnTo>
                    <a:lnTo>
                      <a:pt x="146" y="80"/>
                    </a:lnTo>
                    <a:lnTo>
                      <a:pt x="150" y="81"/>
                    </a:lnTo>
                    <a:lnTo>
                      <a:pt x="154" y="83"/>
                    </a:lnTo>
                    <a:lnTo>
                      <a:pt x="157" y="87"/>
                    </a:lnTo>
                    <a:lnTo>
                      <a:pt x="159" y="93"/>
                    </a:lnTo>
                    <a:lnTo>
                      <a:pt x="159" y="97"/>
                    </a:lnTo>
                    <a:lnTo>
                      <a:pt x="157" y="104"/>
                    </a:lnTo>
                    <a:lnTo>
                      <a:pt x="155" y="108"/>
                    </a:lnTo>
                    <a:lnTo>
                      <a:pt x="152" y="112"/>
                    </a:lnTo>
                    <a:lnTo>
                      <a:pt x="150" y="114"/>
                    </a:lnTo>
                    <a:lnTo>
                      <a:pt x="150" y="116"/>
                    </a:lnTo>
                    <a:lnTo>
                      <a:pt x="102" y="114"/>
                    </a:lnTo>
                    <a:close/>
                  </a:path>
                </a:pathLst>
              </a:custGeom>
              <a:solidFill>
                <a:srgbClr val="1A1A1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278" name="Freeform 378"/>
              <p:cNvSpPr>
                <a:spLocks/>
              </p:cNvSpPr>
              <p:nvPr/>
            </p:nvSpPr>
            <p:spPr bwMode="auto">
              <a:xfrm>
                <a:off x="1835" y="2662"/>
                <a:ext cx="222" cy="54"/>
              </a:xfrm>
              <a:custGeom>
                <a:avLst/>
                <a:gdLst>
                  <a:gd name="T0" fmla="*/ 0 w 454"/>
                  <a:gd name="T1" fmla="*/ 56 h 111"/>
                  <a:gd name="T2" fmla="*/ 454 w 454"/>
                  <a:gd name="T3" fmla="*/ 0 h 111"/>
                  <a:gd name="T4" fmla="*/ 448 w 454"/>
                  <a:gd name="T5" fmla="*/ 29 h 111"/>
                  <a:gd name="T6" fmla="*/ 422 w 454"/>
                  <a:gd name="T7" fmla="*/ 42 h 111"/>
                  <a:gd name="T8" fmla="*/ 422 w 454"/>
                  <a:gd name="T9" fmla="*/ 42 h 111"/>
                  <a:gd name="T10" fmla="*/ 420 w 454"/>
                  <a:gd name="T11" fmla="*/ 44 h 111"/>
                  <a:gd name="T12" fmla="*/ 418 w 454"/>
                  <a:gd name="T13" fmla="*/ 48 h 111"/>
                  <a:gd name="T14" fmla="*/ 416 w 454"/>
                  <a:gd name="T15" fmla="*/ 56 h 111"/>
                  <a:gd name="T16" fmla="*/ 412 w 454"/>
                  <a:gd name="T17" fmla="*/ 61 h 111"/>
                  <a:gd name="T18" fmla="*/ 408 w 454"/>
                  <a:gd name="T19" fmla="*/ 67 h 111"/>
                  <a:gd name="T20" fmla="*/ 403 w 454"/>
                  <a:gd name="T21" fmla="*/ 73 h 111"/>
                  <a:gd name="T22" fmla="*/ 399 w 454"/>
                  <a:gd name="T23" fmla="*/ 78 h 111"/>
                  <a:gd name="T24" fmla="*/ 393 w 454"/>
                  <a:gd name="T25" fmla="*/ 80 h 111"/>
                  <a:gd name="T26" fmla="*/ 386 w 454"/>
                  <a:gd name="T27" fmla="*/ 84 h 111"/>
                  <a:gd name="T28" fmla="*/ 380 w 454"/>
                  <a:gd name="T29" fmla="*/ 84 h 111"/>
                  <a:gd name="T30" fmla="*/ 372 w 454"/>
                  <a:gd name="T31" fmla="*/ 84 h 111"/>
                  <a:gd name="T32" fmla="*/ 365 w 454"/>
                  <a:gd name="T33" fmla="*/ 84 h 111"/>
                  <a:gd name="T34" fmla="*/ 357 w 454"/>
                  <a:gd name="T35" fmla="*/ 82 h 111"/>
                  <a:gd name="T36" fmla="*/ 351 w 454"/>
                  <a:gd name="T37" fmla="*/ 80 h 111"/>
                  <a:gd name="T38" fmla="*/ 346 w 454"/>
                  <a:gd name="T39" fmla="*/ 78 h 111"/>
                  <a:gd name="T40" fmla="*/ 340 w 454"/>
                  <a:gd name="T41" fmla="*/ 75 h 111"/>
                  <a:gd name="T42" fmla="*/ 336 w 454"/>
                  <a:gd name="T43" fmla="*/ 71 h 111"/>
                  <a:gd name="T44" fmla="*/ 334 w 454"/>
                  <a:gd name="T45" fmla="*/ 67 h 111"/>
                  <a:gd name="T46" fmla="*/ 331 w 454"/>
                  <a:gd name="T47" fmla="*/ 63 h 111"/>
                  <a:gd name="T48" fmla="*/ 329 w 454"/>
                  <a:gd name="T49" fmla="*/ 58 h 111"/>
                  <a:gd name="T50" fmla="*/ 327 w 454"/>
                  <a:gd name="T51" fmla="*/ 56 h 111"/>
                  <a:gd name="T52" fmla="*/ 169 w 454"/>
                  <a:gd name="T53" fmla="*/ 75 h 111"/>
                  <a:gd name="T54" fmla="*/ 169 w 454"/>
                  <a:gd name="T55" fmla="*/ 75 h 111"/>
                  <a:gd name="T56" fmla="*/ 167 w 454"/>
                  <a:gd name="T57" fmla="*/ 78 h 111"/>
                  <a:gd name="T58" fmla="*/ 165 w 454"/>
                  <a:gd name="T59" fmla="*/ 80 h 111"/>
                  <a:gd name="T60" fmla="*/ 163 w 454"/>
                  <a:gd name="T61" fmla="*/ 86 h 111"/>
                  <a:gd name="T62" fmla="*/ 159 w 454"/>
                  <a:gd name="T63" fmla="*/ 90 h 111"/>
                  <a:gd name="T64" fmla="*/ 156 w 454"/>
                  <a:gd name="T65" fmla="*/ 96 h 111"/>
                  <a:gd name="T66" fmla="*/ 152 w 454"/>
                  <a:gd name="T67" fmla="*/ 99 h 111"/>
                  <a:gd name="T68" fmla="*/ 148 w 454"/>
                  <a:gd name="T69" fmla="*/ 105 h 111"/>
                  <a:gd name="T70" fmla="*/ 140 w 454"/>
                  <a:gd name="T71" fmla="*/ 107 h 111"/>
                  <a:gd name="T72" fmla="*/ 137 w 454"/>
                  <a:gd name="T73" fmla="*/ 109 h 111"/>
                  <a:gd name="T74" fmla="*/ 131 w 454"/>
                  <a:gd name="T75" fmla="*/ 111 h 111"/>
                  <a:gd name="T76" fmla="*/ 125 w 454"/>
                  <a:gd name="T77" fmla="*/ 111 h 111"/>
                  <a:gd name="T78" fmla="*/ 118 w 454"/>
                  <a:gd name="T79" fmla="*/ 109 h 111"/>
                  <a:gd name="T80" fmla="*/ 112 w 454"/>
                  <a:gd name="T81" fmla="*/ 109 h 111"/>
                  <a:gd name="T82" fmla="*/ 108 w 454"/>
                  <a:gd name="T83" fmla="*/ 107 h 111"/>
                  <a:gd name="T84" fmla="*/ 102 w 454"/>
                  <a:gd name="T85" fmla="*/ 105 h 111"/>
                  <a:gd name="T86" fmla="*/ 97 w 454"/>
                  <a:gd name="T87" fmla="*/ 103 h 111"/>
                  <a:gd name="T88" fmla="*/ 93 w 454"/>
                  <a:gd name="T89" fmla="*/ 99 h 111"/>
                  <a:gd name="T90" fmla="*/ 87 w 454"/>
                  <a:gd name="T91" fmla="*/ 96 h 111"/>
                  <a:gd name="T92" fmla="*/ 85 w 454"/>
                  <a:gd name="T93" fmla="*/ 94 h 111"/>
                  <a:gd name="T94" fmla="*/ 80 w 454"/>
                  <a:gd name="T95" fmla="*/ 88 h 111"/>
                  <a:gd name="T96" fmla="*/ 80 w 454"/>
                  <a:gd name="T97" fmla="*/ 86 h 111"/>
                  <a:gd name="T98" fmla="*/ 7 w 454"/>
                  <a:gd name="T99" fmla="*/ 86 h 111"/>
                  <a:gd name="T100" fmla="*/ 0 w 454"/>
                  <a:gd name="T101" fmla="*/ 56 h 111"/>
                  <a:gd name="T102" fmla="*/ 0 w 454"/>
                  <a:gd name="T103" fmla="*/ 56 h 111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454"/>
                  <a:gd name="T157" fmla="*/ 0 h 111"/>
                  <a:gd name="T158" fmla="*/ 454 w 454"/>
                  <a:gd name="T159" fmla="*/ 111 h 111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454" h="111">
                    <a:moveTo>
                      <a:pt x="0" y="56"/>
                    </a:moveTo>
                    <a:lnTo>
                      <a:pt x="454" y="0"/>
                    </a:lnTo>
                    <a:lnTo>
                      <a:pt x="448" y="29"/>
                    </a:lnTo>
                    <a:lnTo>
                      <a:pt x="422" y="42"/>
                    </a:lnTo>
                    <a:lnTo>
                      <a:pt x="420" y="44"/>
                    </a:lnTo>
                    <a:lnTo>
                      <a:pt x="418" y="48"/>
                    </a:lnTo>
                    <a:lnTo>
                      <a:pt x="416" y="56"/>
                    </a:lnTo>
                    <a:lnTo>
                      <a:pt x="412" y="61"/>
                    </a:lnTo>
                    <a:lnTo>
                      <a:pt x="408" y="67"/>
                    </a:lnTo>
                    <a:lnTo>
                      <a:pt x="403" y="73"/>
                    </a:lnTo>
                    <a:lnTo>
                      <a:pt x="399" y="78"/>
                    </a:lnTo>
                    <a:lnTo>
                      <a:pt x="393" y="80"/>
                    </a:lnTo>
                    <a:lnTo>
                      <a:pt x="386" y="84"/>
                    </a:lnTo>
                    <a:lnTo>
                      <a:pt x="380" y="84"/>
                    </a:lnTo>
                    <a:lnTo>
                      <a:pt x="372" y="84"/>
                    </a:lnTo>
                    <a:lnTo>
                      <a:pt x="365" y="84"/>
                    </a:lnTo>
                    <a:lnTo>
                      <a:pt x="357" y="82"/>
                    </a:lnTo>
                    <a:lnTo>
                      <a:pt x="351" y="80"/>
                    </a:lnTo>
                    <a:lnTo>
                      <a:pt x="346" y="78"/>
                    </a:lnTo>
                    <a:lnTo>
                      <a:pt x="340" y="75"/>
                    </a:lnTo>
                    <a:lnTo>
                      <a:pt x="336" y="71"/>
                    </a:lnTo>
                    <a:lnTo>
                      <a:pt x="334" y="67"/>
                    </a:lnTo>
                    <a:lnTo>
                      <a:pt x="331" y="63"/>
                    </a:lnTo>
                    <a:lnTo>
                      <a:pt x="329" y="58"/>
                    </a:lnTo>
                    <a:lnTo>
                      <a:pt x="327" y="56"/>
                    </a:lnTo>
                    <a:lnTo>
                      <a:pt x="169" y="75"/>
                    </a:lnTo>
                    <a:lnTo>
                      <a:pt x="167" y="78"/>
                    </a:lnTo>
                    <a:lnTo>
                      <a:pt x="165" y="80"/>
                    </a:lnTo>
                    <a:lnTo>
                      <a:pt x="163" y="86"/>
                    </a:lnTo>
                    <a:lnTo>
                      <a:pt x="159" y="90"/>
                    </a:lnTo>
                    <a:lnTo>
                      <a:pt x="156" y="96"/>
                    </a:lnTo>
                    <a:lnTo>
                      <a:pt x="152" y="99"/>
                    </a:lnTo>
                    <a:lnTo>
                      <a:pt x="148" y="105"/>
                    </a:lnTo>
                    <a:lnTo>
                      <a:pt x="140" y="107"/>
                    </a:lnTo>
                    <a:lnTo>
                      <a:pt x="137" y="109"/>
                    </a:lnTo>
                    <a:lnTo>
                      <a:pt x="131" y="111"/>
                    </a:lnTo>
                    <a:lnTo>
                      <a:pt x="125" y="111"/>
                    </a:lnTo>
                    <a:lnTo>
                      <a:pt x="118" y="109"/>
                    </a:lnTo>
                    <a:lnTo>
                      <a:pt x="112" y="109"/>
                    </a:lnTo>
                    <a:lnTo>
                      <a:pt x="108" y="107"/>
                    </a:lnTo>
                    <a:lnTo>
                      <a:pt x="102" y="105"/>
                    </a:lnTo>
                    <a:lnTo>
                      <a:pt x="97" y="103"/>
                    </a:lnTo>
                    <a:lnTo>
                      <a:pt x="93" y="99"/>
                    </a:lnTo>
                    <a:lnTo>
                      <a:pt x="87" y="96"/>
                    </a:lnTo>
                    <a:lnTo>
                      <a:pt x="85" y="94"/>
                    </a:lnTo>
                    <a:lnTo>
                      <a:pt x="80" y="88"/>
                    </a:lnTo>
                    <a:lnTo>
                      <a:pt x="80" y="86"/>
                    </a:lnTo>
                    <a:lnTo>
                      <a:pt x="7" y="86"/>
                    </a:lnTo>
                    <a:lnTo>
                      <a:pt x="0" y="56"/>
                    </a:lnTo>
                    <a:close/>
                  </a:path>
                </a:pathLst>
              </a:custGeom>
              <a:solidFill>
                <a:srgbClr val="33333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279" name="Freeform 379"/>
              <p:cNvSpPr>
                <a:spLocks/>
              </p:cNvSpPr>
              <p:nvPr/>
            </p:nvSpPr>
            <p:spPr bwMode="auto">
              <a:xfrm>
                <a:off x="1851" y="2324"/>
                <a:ext cx="20" cy="36"/>
              </a:xfrm>
              <a:custGeom>
                <a:avLst/>
                <a:gdLst>
                  <a:gd name="T0" fmla="*/ 32 w 44"/>
                  <a:gd name="T1" fmla="*/ 0 h 74"/>
                  <a:gd name="T2" fmla="*/ 44 w 44"/>
                  <a:gd name="T3" fmla="*/ 17 h 74"/>
                  <a:gd name="T4" fmla="*/ 42 w 44"/>
                  <a:gd name="T5" fmla="*/ 26 h 74"/>
                  <a:gd name="T6" fmla="*/ 40 w 44"/>
                  <a:gd name="T7" fmla="*/ 26 h 74"/>
                  <a:gd name="T8" fmla="*/ 36 w 44"/>
                  <a:gd name="T9" fmla="*/ 26 h 74"/>
                  <a:gd name="T10" fmla="*/ 31 w 44"/>
                  <a:gd name="T11" fmla="*/ 24 h 74"/>
                  <a:gd name="T12" fmla="*/ 27 w 44"/>
                  <a:gd name="T13" fmla="*/ 26 h 74"/>
                  <a:gd name="T14" fmla="*/ 23 w 44"/>
                  <a:gd name="T15" fmla="*/ 30 h 74"/>
                  <a:gd name="T16" fmla="*/ 21 w 44"/>
                  <a:gd name="T17" fmla="*/ 38 h 74"/>
                  <a:gd name="T18" fmla="*/ 21 w 44"/>
                  <a:gd name="T19" fmla="*/ 43 h 74"/>
                  <a:gd name="T20" fmla="*/ 23 w 44"/>
                  <a:gd name="T21" fmla="*/ 47 h 74"/>
                  <a:gd name="T22" fmla="*/ 27 w 44"/>
                  <a:gd name="T23" fmla="*/ 49 h 74"/>
                  <a:gd name="T24" fmla="*/ 32 w 44"/>
                  <a:gd name="T25" fmla="*/ 51 h 74"/>
                  <a:gd name="T26" fmla="*/ 36 w 44"/>
                  <a:gd name="T27" fmla="*/ 49 h 74"/>
                  <a:gd name="T28" fmla="*/ 36 w 44"/>
                  <a:gd name="T29" fmla="*/ 49 h 74"/>
                  <a:gd name="T30" fmla="*/ 40 w 44"/>
                  <a:gd name="T31" fmla="*/ 62 h 74"/>
                  <a:gd name="T32" fmla="*/ 38 w 44"/>
                  <a:gd name="T33" fmla="*/ 62 h 74"/>
                  <a:gd name="T34" fmla="*/ 36 w 44"/>
                  <a:gd name="T35" fmla="*/ 66 h 74"/>
                  <a:gd name="T36" fmla="*/ 32 w 44"/>
                  <a:gd name="T37" fmla="*/ 70 h 74"/>
                  <a:gd name="T38" fmla="*/ 25 w 44"/>
                  <a:gd name="T39" fmla="*/ 74 h 74"/>
                  <a:gd name="T40" fmla="*/ 21 w 44"/>
                  <a:gd name="T41" fmla="*/ 74 h 74"/>
                  <a:gd name="T42" fmla="*/ 15 w 44"/>
                  <a:gd name="T43" fmla="*/ 74 h 74"/>
                  <a:gd name="T44" fmla="*/ 10 w 44"/>
                  <a:gd name="T45" fmla="*/ 72 h 74"/>
                  <a:gd name="T46" fmla="*/ 6 w 44"/>
                  <a:gd name="T47" fmla="*/ 70 h 74"/>
                  <a:gd name="T48" fmla="*/ 2 w 44"/>
                  <a:gd name="T49" fmla="*/ 66 h 74"/>
                  <a:gd name="T50" fmla="*/ 0 w 44"/>
                  <a:gd name="T51" fmla="*/ 62 h 74"/>
                  <a:gd name="T52" fmla="*/ 0 w 44"/>
                  <a:gd name="T53" fmla="*/ 57 h 74"/>
                  <a:gd name="T54" fmla="*/ 0 w 44"/>
                  <a:gd name="T55" fmla="*/ 49 h 74"/>
                  <a:gd name="T56" fmla="*/ 0 w 44"/>
                  <a:gd name="T57" fmla="*/ 45 h 74"/>
                  <a:gd name="T58" fmla="*/ 2 w 44"/>
                  <a:gd name="T59" fmla="*/ 41 h 74"/>
                  <a:gd name="T60" fmla="*/ 4 w 44"/>
                  <a:gd name="T61" fmla="*/ 38 h 74"/>
                  <a:gd name="T62" fmla="*/ 8 w 44"/>
                  <a:gd name="T63" fmla="*/ 34 h 74"/>
                  <a:gd name="T64" fmla="*/ 12 w 44"/>
                  <a:gd name="T65" fmla="*/ 24 h 74"/>
                  <a:gd name="T66" fmla="*/ 17 w 44"/>
                  <a:gd name="T67" fmla="*/ 17 h 74"/>
                  <a:gd name="T68" fmla="*/ 23 w 44"/>
                  <a:gd name="T69" fmla="*/ 9 h 74"/>
                  <a:gd name="T70" fmla="*/ 29 w 44"/>
                  <a:gd name="T71" fmla="*/ 5 h 74"/>
                  <a:gd name="T72" fmla="*/ 32 w 44"/>
                  <a:gd name="T73" fmla="*/ 1 h 74"/>
                  <a:gd name="T74" fmla="*/ 32 w 44"/>
                  <a:gd name="T75" fmla="*/ 0 h 74"/>
                  <a:gd name="T76" fmla="*/ 32 w 44"/>
                  <a:gd name="T77" fmla="*/ 0 h 74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w 44"/>
                  <a:gd name="T118" fmla="*/ 0 h 74"/>
                  <a:gd name="T119" fmla="*/ 44 w 44"/>
                  <a:gd name="T120" fmla="*/ 74 h 74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T117" t="T118" r="T119" b="T120"/>
                <a:pathLst>
                  <a:path w="44" h="74">
                    <a:moveTo>
                      <a:pt x="32" y="0"/>
                    </a:moveTo>
                    <a:lnTo>
                      <a:pt x="44" y="17"/>
                    </a:lnTo>
                    <a:lnTo>
                      <a:pt x="42" y="26"/>
                    </a:lnTo>
                    <a:lnTo>
                      <a:pt x="40" y="26"/>
                    </a:lnTo>
                    <a:lnTo>
                      <a:pt x="36" y="26"/>
                    </a:lnTo>
                    <a:lnTo>
                      <a:pt x="31" y="24"/>
                    </a:lnTo>
                    <a:lnTo>
                      <a:pt x="27" y="26"/>
                    </a:lnTo>
                    <a:lnTo>
                      <a:pt x="23" y="30"/>
                    </a:lnTo>
                    <a:lnTo>
                      <a:pt x="21" y="38"/>
                    </a:lnTo>
                    <a:lnTo>
                      <a:pt x="21" y="43"/>
                    </a:lnTo>
                    <a:lnTo>
                      <a:pt x="23" y="47"/>
                    </a:lnTo>
                    <a:lnTo>
                      <a:pt x="27" y="49"/>
                    </a:lnTo>
                    <a:lnTo>
                      <a:pt x="32" y="51"/>
                    </a:lnTo>
                    <a:lnTo>
                      <a:pt x="36" y="49"/>
                    </a:lnTo>
                    <a:lnTo>
                      <a:pt x="40" y="62"/>
                    </a:lnTo>
                    <a:lnTo>
                      <a:pt x="38" y="62"/>
                    </a:lnTo>
                    <a:lnTo>
                      <a:pt x="36" y="66"/>
                    </a:lnTo>
                    <a:lnTo>
                      <a:pt x="32" y="70"/>
                    </a:lnTo>
                    <a:lnTo>
                      <a:pt x="25" y="74"/>
                    </a:lnTo>
                    <a:lnTo>
                      <a:pt x="21" y="74"/>
                    </a:lnTo>
                    <a:lnTo>
                      <a:pt x="15" y="74"/>
                    </a:lnTo>
                    <a:lnTo>
                      <a:pt x="10" y="72"/>
                    </a:lnTo>
                    <a:lnTo>
                      <a:pt x="6" y="70"/>
                    </a:lnTo>
                    <a:lnTo>
                      <a:pt x="2" y="66"/>
                    </a:lnTo>
                    <a:lnTo>
                      <a:pt x="0" y="62"/>
                    </a:lnTo>
                    <a:lnTo>
                      <a:pt x="0" y="57"/>
                    </a:lnTo>
                    <a:lnTo>
                      <a:pt x="0" y="49"/>
                    </a:lnTo>
                    <a:lnTo>
                      <a:pt x="0" y="45"/>
                    </a:lnTo>
                    <a:lnTo>
                      <a:pt x="2" y="41"/>
                    </a:lnTo>
                    <a:lnTo>
                      <a:pt x="4" y="38"/>
                    </a:lnTo>
                    <a:lnTo>
                      <a:pt x="8" y="34"/>
                    </a:lnTo>
                    <a:lnTo>
                      <a:pt x="12" y="24"/>
                    </a:lnTo>
                    <a:lnTo>
                      <a:pt x="17" y="17"/>
                    </a:lnTo>
                    <a:lnTo>
                      <a:pt x="23" y="9"/>
                    </a:lnTo>
                    <a:lnTo>
                      <a:pt x="29" y="5"/>
                    </a:lnTo>
                    <a:lnTo>
                      <a:pt x="32" y="1"/>
                    </a:lnTo>
                    <a:lnTo>
                      <a:pt x="32" y="0"/>
                    </a:lnTo>
                    <a:close/>
                  </a:path>
                </a:pathLst>
              </a:custGeom>
              <a:solidFill>
                <a:srgbClr val="1A1A1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280" name="Freeform 380"/>
              <p:cNvSpPr>
                <a:spLocks/>
              </p:cNvSpPr>
              <p:nvPr/>
            </p:nvSpPr>
            <p:spPr bwMode="auto">
              <a:xfrm>
                <a:off x="1831" y="2296"/>
                <a:ext cx="51" cy="59"/>
              </a:xfrm>
              <a:custGeom>
                <a:avLst/>
                <a:gdLst>
                  <a:gd name="T0" fmla="*/ 76 w 105"/>
                  <a:gd name="T1" fmla="*/ 21 h 121"/>
                  <a:gd name="T2" fmla="*/ 95 w 105"/>
                  <a:gd name="T3" fmla="*/ 0 h 121"/>
                  <a:gd name="T4" fmla="*/ 105 w 105"/>
                  <a:gd name="T5" fmla="*/ 13 h 121"/>
                  <a:gd name="T6" fmla="*/ 91 w 105"/>
                  <a:gd name="T7" fmla="*/ 34 h 121"/>
                  <a:gd name="T8" fmla="*/ 91 w 105"/>
                  <a:gd name="T9" fmla="*/ 34 h 121"/>
                  <a:gd name="T10" fmla="*/ 91 w 105"/>
                  <a:gd name="T11" fmla="*/ 38 h 121"/>
                  <a:gd name="T12" fmla="*/ 90 w 105"/>
                  <a:gd name="T13" fmla="*/ 40 h 121"/>
                  <a:gd name="T14" fmla="*/ 90 w 105"/>
                  <a:gd name="T15" fmla="*/ 45 h 121"/>
                  <a:gd name="T16" fmla="*/ 86 w 105"/>
                  <a:gd name="T17" fmla="*/ 51 h 121"/>
                  <a:gd name="T18" fmla="*/ 82 w 105"/>
                  <a:gd name="T19" fmla="*/ 59 h 121"/>
                  <a:gd name="T20" fmla="*/ 78 w 105"/>
                  <a:gd name="T21" fmla="*/ 62 h 121"/>
                  <a:gd name="T22" fmla="*/ 74 w 105"/>
                  <a:gd name="T23" fmla="*/ 68 h 121"/>
                  <a:gd name="T24" fmla="*/ 71 w 105"/>
                  <a:gd name="T25" fmla="*/ 72 h 121"/>
                  <a:gd name="T26" fmla="*/ 67 w 105"/>
                  <a:gd name="T27" fmla="*/ 78 h 121"/>
                  <a:gd name="T28" fmla="*/ 63 w 105"/>
                  <a:gd name="T29" fmla="*/ 83 h 121"/>
                  <a:gd name="T30" fmla="*/ 59 w 105"/>
                  <a:gd name="T31" fmla="*/ 87 h 121"/>
                  <a:gd name="T32" fmla="*/ 55 w 105"/>
                  <a:gd name="T33" fmla="*/ 93 h 121"/>
                  <a:gd name="T34" fmla="*/ 52 w 105"/>
                  <a:gd name="T35" fmla="*/ 98 h 121"/>
                  <a:gd name="T36" fmla="*/ 48 w 105"/>
                  <a:gd name="T37" fmla="*/ 102 h 121"/>
                  <a:gd name="T38" fmla="*/ 44 w 105"/>
                  <a:gd name="T39" fmla="*/ 106 h 121"/>
                  <a:gd name="T40" fmla="*/ 42 w 105"/>
                  <a:gd name="T41" fmla="*/ 110 h 121"/>
                  <a:gd name="T42" fmla="*/ 40 w 105"/>
                  <a:gd name="T43" fmla="*/ 114 h 121"/>
                  <a:gd name="T44" fmla="*/ 34 w 105"/>
                  <a:gd name="T45" fmla="*/ 117 h 121"/>
                  <a:gd name="T46" fmla="*/ 34 w 105"/>
                  <a:gd name="T47" fmla="*/ 121 h 121"/>
                  <a:gd name="T48" fmla="*/ 21 w 105"/>
                  <a:gd name="T49" fmla="*/ 116 h 121"/>
                  <a:gd name="T50" fmla="*/ 21 w 105"/>
                  <a:gd name="T51" fmla="*/ 106 h 121"/>
                  <a:gd name="T52" fmla="*/ 21 w 105"/>
                  <a:gd name="T53" fmla="*/ 104 h 121"/>
                  <a:gd name="T54" fmla="*/ 19 w 105"/>
                  <a:gd name="T55" fmla="*/ 102 h 121"/>
                  <a:gd name="T56" fmla="*/ 15 w 105"/>
                  <a:gd name="T57" fmla="*/ 100 h 121"/>
                  <a:gd name="T58" fmla="*/ 14 w 105"/>
                  <a:gd name="T59" fmla="*/ 97 h 121"/>
                  <a:gd name="T60" fmla="*/ 10 w 105"/>
                  <a:gd name="T61" fmla="*/ 91 h 121"/>
                  <a:gd name="T62" fmla="*/ 6 w 105"/>
                  <a:gd name="T63" fmla="*/ 85 h 121"/>
                  <a:gd name="T64" fmla="*/ 2 w 105"/>
                  <a:gd name="T65" fmla="*/ 78 h 121"/>
                  <a:gd name="T66" fmla="*/ 2 w 105"/>
                  <a:gd name="T67" fmla="*/ 72 h 121"/>
                  <a:gd name="T68" fmla="*/ 0 w 105"/>
                  <a:gd name="T69" fmla="*/ 66 h 121"/>
                  <a:gd name="T70" fmla="*/ 0 w 105"/>
                  <a:gd name="T71" fmla="*/ 62 h 121"/>
                  <a:gd name="T72" fmla="*/ 0 w 105"/>
                  <a:gd name="T73" fmla="*/ 57 h 121"/>
                  <a:gd name="T74" fmla="*/ 0 w 105"/>
                  <a:gd name="T75" fmla="*/ 53 h 121"/>
                  <a:gd name="T76" fmla="*/ 0 w 105"/>
                  <a:gd name="T77" fmla="*/ 49 h 121"/>
                  <a:gd name="T78" fmla="*/ 2 w 105"/>
                  <a:gd name="T79" fmla="*/ 43 h 121"/>
                  <a:gd name="T80" fmla="*/ 2 w 105"/>
                  <a:gd name="T81" fmla="*/ 40 h 121"/>
                  <a:gd name="T82" fmla="*/ 6 w 105"/>
                  <a:gd name="T83" fmla="*/ 36 h 121"/>
                  <a:gd name="T84" fmla="*/ 8 w 105"/>
                  <a:gd name="T85" fmla="*/ 28 h 121"/>
                  <a:gd name="T86" fmla="*/ 14 w 105"/>
                  <a:gd name="T87" fmla="*/ 22 h 121"/>
                  <a:gd name="T88" fmla="*/ 19 w 105"/>
                  <a:gd name="T89" fmla="*/ 17 h 121"/>
                  <a:gd name="T90" fmla="*/ 27 w 105"/>
                  <a:gd name="T91" fmla="*/ 15 h 121"/>
                  <a:gd name="T92" fmla="*/ 34 w 105"/>
                  <a:gd name="T93" fmla="*/ 11 h 121"/>
                  <a:gd name="T94" fmla="*/ 42 w 105"/>
                  <a:gd name="T95" fmla="*/ 11 h 121"/>
                  <a:gd name="T96" fmla="*/ 46 w 105"/>
                  <a:gd name="T97" fmla="*/ 11 h 121"/>
                  <a:gd name="T98" fmla="*/ 52 w 105"/>
                  <a:gd name="T99" fmla="*/ 11 h 121"/>
                  <a:gd name="T100" fmla="*/ 55 w 105"/>
                  <a:gd name="T101" fmla="*/ 13 h 121"/>
                  <a:gd name="T102" fmla="*/ 59 w 105"/>
                  <a:gd name="T103" fmla="*/ 15 h 121"/>
                  <a:gd name="T104" fmla="*/ 65 w 105"/>
                  <a:gd name="T105" fmla="*/ 15 h 121"/>
                  <a:gd name="T106" fmla="*/ 72 w 105"/>
                  <a:gd name="T107" fmla="*/ 19 h 121"/>
                  <a:gd name="T108" fmla="*/ 76 w 105"/>
                  <a:gd name="T109" fmla="*/ 19 h 121"/>
                  <a:gd name="T110" fmla="*/ 76 w 105"/>
                  <a:gd name="T111" fmla="*/ 21 h 121"/>
                  <a:gd name="T112" fmla="*/ 76 w 105"/>
                  <a:gd name="T113" fmla="*/ 21 h 121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105"/>
                  <a:gd name="T172" fmla="*/ 0 h 121"/>
                  <a:gd name="T173" fmla="*/ 105 w 105"/>
                  <a:gd name="T174" fmla="*/ 121 h 121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105" h="121">
                    <a:moveTo>
                      <a:pt x="76" y="21"/>
                    </a:moveTo>
                    <a:lnTo>
                      <a:pt x="95" y="0"/>
                    </a:lnTo>
                    <a:lnTo>
                      <a:pt x="105" y="13"/>
                    </a:lnTo>
                    <a:lnTo>
                      <a:pt x="91" y="34"/>
                    </a:lnTo>
                    <a:lnTo>
                      <a:pt x="91" y="38"/>
                    </a:lnTo>
                    <a:lnTo>
                      <a:pt x="90" y="40"/>
                    </a:lnTo>
                    <a:lnTo>
                      <a:pt x="90" y="45"/>
                    </a:lnTo>
                    <a:lnTo>
                      <a:pt x="86" y="51"/>
                    </a:lnTo>
                    <a:lnTo>
                      <a:pt x="82" y="59"/>
                    </a:lnTo>
                    <a:lnTo>
                      <a:pt x="78" y="62"/>
                    </a:lnTo>
                    <a:lnTo>
                      <a:pt x="74" y="68"/>
                    </a:lnTo>
                    <a:lnTo>
                      <a:pt x="71" y="72"/>
                    </a:lnTo>
                    <a:lnTo>
                      <a:pt x="67" y="78"/>
                    </a:lnTo>
                    <a:lnTo>
                      <a:pt x="63" y="83"/>
                    </a:lnTo>
                    <a:lnTo>
                      <a:pt x="59" y="87"/>
                    </a:lnTo>
                    <a:lnTo>
                      <a:pt x="55" y="93"/>
                    </a:lnTo>
                    <a:lnTo>
                      <a:pt x="52" y="98"/>
                    </a:lnTo>
                    <a:lnTo>
                      <a:pt x="48" y="102"/>
                    </a:lnTo>
                    <a:lnTo>
                      <a:pt x="44" y="106"/>
                    </a:lnTo>
                    <a:lnTo>
                      <a:pt x="42" y="110"/>
                    </a:lnTo>
                    <a:lnTo>
                      <a:pt x="40" y="114"/>
                    </a:lnTo>
                    <a:lnTo>
                      <a:pt x="34" y="117"/>
                    </a:lnTo>
                    <a:lnTo>
                      <a:pt x="34" y="121"/>
                    </a:lnTo>
                    <a:lnTo>
                      <a:pt x="21" y="116"/>
                    </a:lnTo>
                    <a:lnTo>
                      <a:pt x="21" y="106"/>
                    </a:lnTo>
                    <a:lnTo>
                      <a:pt x="21" y="104"/>
                    </a:lnTo>
                    <a:lnTo>
                      <a:pt x="19" y="102"/>
                    </a:lnTo>
                    <a:lnTo>
                      <a:pt x="15" y="100"/>
                    </a:lnTo>
                    <a:lnTo>
                      <a:pt x="14" y="97"/>
                    </a:lnTo>
                    <a:lnTo>
                      <a:pt x="10" y="91"/>
                    </a:lnTo>
                    <a:lnTo>
                      <a:pt x="6" y="85"/>
                    </a:lnTo>
                    <a:lnTo>
                      <a:pt x="2" y="78"/>
                    </a:lnTo>
                    <a:lnTo>
                      <a:pt x="2" y="72"/>
                    </a:lnTo>
                    <a:lnTo>
                      <a:pt x="0" y="66"/>
                    </a:lnTo>
                    <a:lnTo>
                      <a:pt x="0" y="62"/>
                    </a:lnTo>
                    <a:lnTo>
                      <a:pt x="0" y="57"/>
                    </a:lnTo>
                    <a:lnTo>
                      <a:pt x="0" y="53"/>
                    </a:lnTo>
                    <a:lnTo>
                      <a:pt x="0" y="49"/>
                    </a:lnTo>
                    <a:lnTo>
                      <a:pt x="2" y="43"/>
                    </a:lnTo>
                    <a:lnTo>
                      <a:pt x="2" y="40"/>
                    </a:lnTo>
                    <a:lnTo>
                      <a:pt x="6" y="36"/>
                    </a:lnTo>
                    <a:lnTo>
                      <a:pt x="8" y="28"/>
                    </a:lnTo>
                    <a:lnTo>
                      <a:pt x="14" y="22"/>
                    </a:lnTo>
                    <a:lnTo>
                      <a:pt x="19" y="17"/>
                    </a:lnTo>
                    <a:lnTo>
                      <a:pt x="27" y="15"/>
                    </a:lnTo>
                    <a:lnTo>
                      <a:pt x="34" y="11"/>
                    </a:lnTo>
                    <a:lnTo>
                      <a:pt x="42" y="11"/>
                    </a:lnTo>
                    <a:lnTo>
                      <a:pt x="46" y="11"/>
                    </a:lnTo>
                    <a:lnTo>
                      <a:pt x="52" y="11"/>
                    </a:lnTo>
                    <a:lnTo>
                      <a:pt x="55" y="13"/>
                    </a:lnTo>
                    <a:lnTo>
                      <a:pt x="59" y="15"/>
                    </a:lnTo>
                    <a:lnTo>
                      <a:pt x="65" y="15"/>
                    </a:lnTo>
                    <a:lnTo>
                      <a:pt x="72" y="19"/>
                    </a:lnTo>
                    <a:lnTo>
                      <a:pt x="76" y="19"/>
                    </a:lnTo>
                    <a:lnTo>
                      <a:pt x="76" y="21"/>
                    </a:lnTo>
                    <a:close/>
                  </a:path>
                </a:pathLst>
              </a:custGeom>
              <a:solidFill>
                <a:srgbClr val="8A998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281" name="Freeform 381"/>
              <p:cNvSpPr>
                <a:spLocks/>
              </p:cNvSpPr>
              <p:nvPr/>
            </p:nvSpPr>
            <p:spPr bwMode="auto">
              <a:xfrm>
                <a:off x="1836" y="2306"/>
                <a:ext cx="30" cy="40"/>
              </a:xfrm>
              <a:custGeom>
                <a:avLst/>
                <a:gdLst>
                  <a:gd name="T0" fmla="*/ 57 w 60"/>
                  <a:gd name="T1" fmla="*/ 5 h 83"/>
                  <a:gd name="T2" fmla="*/ 55 w 60"/>
                  <a:gd name="T3" fmla="*/ 5 h 83"/>
                  <a:gd name="T4" fmla="*/ 53 w 60"/>
                  <a:gd name="T5" fmla="*/ 3 h 83"/>
                  <a:gd name="T6" fmla="*/ 47 w 60"/>
                  <a:gd name="T7" fmla="*/ 3 h 83"/>
                  <a:gd name="T8" fmla="*/ 43 w 60"/>
                  <a:gd name="T9" fmla="*/ 1 h 83"/>
                  <a:gd name="T10" fmla="*/ 36 w 60"/>
                  <a:gd name="T11" fmla="*/ 0 h 83"/>
                  <a:gd name="T12" fmla="*/ 30 w 60"/>
                  <a:gd name="T13" fmla="*/ 0 h 83"/>
                  <a:gd name="T14" fmla="*/ 22 w 60"/>
                  <a:gd name="T15" fmla="*/ 1 h 83"/>
                  <a:gd name="T16" fmla="*/ 19 w 60"/>
                  <a:gd name="T17" fmla="*/ 3 h 83"/>
                  <a:gd name="T18" fmla="*/ 13 w 60"/>
                  <a:gd name="T19" fmla="*/ 5 h 83"/>
                  <a:gd name="T20" fmla="*/ 9 w 60"/>
                  <a:gd name="T21" fmla="*/ 9 h 83"/>
                  <a:gd name="T22" fmla="*/ 5 w 60"/>
                  <a:gd name="T23" fmla="*/ 13 h 83"/>
                  <a:gd name="T24" fmla="*/ 3 w 60"/>
                  <a:gd name="T25" fmla="*/ 19 h 83"/>
                  <a:gd name="T26" fmla="*/ 0 w 60"/>
                  <a:gd name="T27" fmla="*/ 22 h 83"/>
                  <a:gd name="T28" fmla="*/ 0 w 60"/>
                  <a:gd name="T29" fmla="*/ 30 h 83"/>
                  <a:gd name="T30" fmla="*/ 0 w 60"/>
                  <a:gd name="T31" fmla="*/ 38 h 83"/>
                  <a:gd name="T32" fmla="*/ 0 w 60"/>
                  <a:gd name="T33" fmla="*/ 45 h 83"/>
                  <a:gd name="T34" fmla="*/ 2 w 60"/>
                  <a:gd name="T35" fmla="*/ 51 h 83"/>
                  <a:gd name="T36" fmla="*/ 3 w 60"/>
                  <a:gd name="T37" fmla="*/ 58 h 83"/>
                  <a:gd name="T38" fmla="*/ 5 w 60"/>
                  <a:gd name="T39" fmla="*/ 64 h 83"/>
                  <a:gd name="T40" fmla="*/ 9 w 60"/>
                  <a:gd name="T41" fmla="*/ 72 h 83"/>
                  <a:gd name="T42" fmla="*/ 9 w 60"/>
                  <a:gd name="T43" fmla="*/ 76 h 83"/>
                  <a:gd name="T44" fmla="*/ 13 w 60"/>
                  <a:gd name="T45" fmla="*/ 79 h 83"/>
                  <a:gd name="T46" fmla="*/ 13 w 60"/>
                  <a:gd name="T47" fmla="*/ 81 h 83"/>
                  <a:gd name="T48" fmla="*/ 15 w 60"/>
                  <a:gd name="T49" fmla="*/ 83 h 83"/>
                  <a:gd name="T50" fmla="*/ 36 w 60"/>
                  <a:gd name="T51" fmla="*/ 51 h 83"/>
                  <a:gd name="T52" fmla="*/ 34 w 60"/>
                  <a:gd name="T53" fmla="*/ 51 h 83"/>
                  <a:gd name="T54" fmla="*/ 26 w 60"/>
                  <a:gd name="T55" fmla="*/ 47 h 83"/>
                  <a:gd name="T56" fmla="*/ 19 w 60"/>
                  <a:gd name="T57" fmla="*/ 43 h 83"/>
                  <a:gd name="T58" fmla="*/ 13 w 60"/>
                  <a:gd name="T59" fmla="*/ 38 h 83"/>
                  <a:gd name="T60" fmla="*/ 11 w 60"/>
                  <a:gd name="T61" fmla="*/ 34 h 83"/>
                  <a:gd name="T62" fmla="*/ 11 w 60"/>
                  <a:gd name="T63" fmla="*/ 28 h 83"/>
                  <a:gd name="T64" fmla="*/ 11 w 60"/>
                  <a:gd name="T65" fmla="*/ 24 h 83"/>
                  <a:gd name="T66" fmla="*/ 13 w 60"/>
                  <a:gd name="T67" fmla="*/ 20 h 83"/>
                  <a:gd name="T68" fmla="*/ 19 w 60"/>
                  <a:gd name="T69" fmla="*/ 13 h 83"/>
                  <a:gd name="T70" fmla="*/ 26 w 60"/>
                  <a:gd name="T71" fmla="*/ 13 h 83"/>
                  <a:gd name="T72" fmla="*/ 30 w 60"/>
                  <a:gd name="T73" fmla="*/ 13 h 83"/>
                  <a:gd name="T74" fmla="*/ 36 w 60"/>
                  <a:gd name="T75" fmla="*/ 15 h 83"/>
                  <a:gd name="T76" fmla="*/ 38 w 60"/>
                  <a:gd name="T77" fmla="*/ 17 h 83"/>
                  <a:gd name="T78" fmla="*/ 41 w 60"/>
                  <a:gd name="T79" fmla="*/ 20 h 83"/>
                  <a:gd name="T80" fmla="*/ 47 w 60"/>
                  <a:gd name="T81" fmla="*/ 26 h 83"/>
                  <a:gd name="T82" fmla="*/ 49 w 60"/>
                  <a:gd name="T83" fmla="*/ 30 h 83"/>
                  <a:gd name="T84" fmla="*/ 60 w 60"/>
                  <a:gd name="T85" fmla="*/ 17 h 83"/>
                  <a:gd name="T86" fmla="*/ 57 w 60"/>
                  <a:gd name="T87" fmla="*/ 5 h 83"/>
                  <a:gd name="T88" fmla="*/ 57 w 60"/>
                  <a:gd name="T89" fmla="*/ 5 h 83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w 60"/>
                  <a:gd name="T136" fmla="*/ 0 h 83"/>
                  <a:gd name="T137" fmla="*/ 60 w 60"/>
                  <a:gd name="T138" fmla="*/ 83 h 83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T135" t="T136" r="T137" b="T138"/>
                <a:pathLst>
                  <a:path w="60" h="83">
                    <a:moveTo>
                      <a:pt x="57" y="5"/>
                    </a:moveTo>
                    <a:lnTo>
                      <a:pt x="55" y="5"/>
                    </a:lnTo>
                    <a:lnTo>
                      <a:pt x="53" y="3"/>
                    </a:lnTo>
                    <a:lnTo>
                      <a:pt x="47" y="3"/>
                    </a:lnTo>
                    <a:lnTo>
                      <a:pt x="43" y="1"/>
                    </a:lnTo>
                    <a:lnTo>
                      <a:pt x="36" y="0"/>
                    </a:lnTo>
                    <a:lnTo>
                      <a:pt x="30" y="0"/>
                    </a:lnTo>
                    <a:lnTo>
                      <a:pt x="22" y="1"/>
                    </a:lnTo>
                    <a:lnTo>
                      <a:pt x="19" y="3"/>
                    </a:lnTo>
                    <a:lnTo>
                      <a:pt x="13" y="5"/>
                    </a:lnTo>
                    <a:lnTo>
                      <a:pt x="9" y="9"/>
                    </a:lnTo>
                    <a:lnTo>
                      <a:pt x="5" y="13"/>
                    </a:lnTo>
                    <a:lnTo>
                      <a:pt x="3" y="19"/>
                    </a:lnTo>
                    <a:lnTo>
                      <a:pt x="0" y="22"/>
                    </a:lnTo>
                    <a:lnTo>
                      <a:pt x="0" y="30"/>
                    </a:lnTo>
                    <a:lnTo>
                      <a:pt x="0" y="38"/>
                    </a:lnTo>
                    <a:lnTo>
                      <a:pt x="0" y="45"/>
                    </a:lnTo>
                    <a:lnTo>
                      <a:pt x="2" y="51"/>
                    </a:lnTo>
                    <a:lnTo>
                      <a:pt x="3" y="58"/>
                    </a:lnTo>
                    <a:lnTo>
                      <a:pt x="5" y="64"/>
                    </a:lnTo>
                    <a:lnTo>
                      <a:pt x="9" y="72"/>
                    </a:lnTo>
                    <a:lnTo>
                      <a:pt x="9" y="76"/>
                    </a:lnTo>
                    <a:lnTo>
                      <a:pt x="13" y="79"/>
                    </a:lnTo>
                    <a:lnTo>
                      <a:pt x="13" y="81"/>
                    </a:lnTo>
                    <a:lnTo>
                      <a:pt x="15" y="83"/>
                    </a:lnTo>
                    <a:lnTo>
                      <a:pt x="36" y="51"/>
                    </a:lnTo>
                    <a:lnTo>
                      <a:pt x="34" y="51"/>
                    </a:lnTo>
                    <a:lnTo>
                      <a:pt x="26" y="47"/>
                    </a:lnTo>
                    <a:lnTo>
                      <a:pt x="19" y="43"/>
                    </a:lnTo>
                    <a:lnTo>
                      <a:pt x="13" y="38"/>
                    </a:lnTo>
                    <a:lnTo>
                      <a:pt x="11" y="34"/>
                    </a:lnTo>
                    <a:lnTo>
                      <a:pt x="11" y="28"/>
                    </a:lnTo>
                    <a:lnTo>
                      <a:pt x="11" y="24"/>
                    </a:lnTo>
                    <a:lnTo>
                      <a:pt x="13" y="20"/>
                    </a:lnTo>
                    <a:lnTo>
                      <a:pt x="19" y="13"/>
                    </a:lnTo>
                    <a:lnTo>
                      <a:pt x="26" y="13"/>
                    </a:lnTo>
                    <a:lnTo>
                      <a:pt x="30" y="13"/>
                    </a:lnTo>
                    <a:lnTo>
                      <a:pt x="36" y="15"/>
                    </a:lnTo>
                    <a:lnTo>
                      <a:pt x="38" y="17"/>
                    </a:lnTo>
                    <a:lnTo>
                      <a:pt x="41" y="20"/>
                    </a:lnTo>
                    <a:lnTo>
                      <a:pt x="47" y="26"/>
                    </a:lnTo>
                    <a:lnTo>
                      <a:pt x="49" y="30"/>
                    </a:lnTo>
                    <a:lnTo>
                      <a:pt x="60" y="17"/>
                    </a:lnTo>
                    <a:lnTo>
                      <a:pt x="57" y="5"/>
                    </a:lnTo>
                    <a:close/>
                  </a:path>
                </a:pathLst>
              </a:custGeom>
              <a:solidFill>
                <a:srgbClr val="525C5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282" name="Freeform 382"/>
              <p:cNvSpPr>
                <a:spLocks/>
              </p:cNvSpPr>
              <p:nvPr/>
            </p:nvSpPr>
            <p:spPr bwMode="auto">
              <a:xfrm>
                <a:off x="1846" y="2313"/>
                <a:ext cx="11" cy="10"/>
              </a:xfrm>
              <a:custGeom>
                <a:avLst/>
                <a:gdLst>
                  <a:gd name="T0" fmla="*/ 0 w 22"/>
                  <a:gd name="T1" fmla="*/ 11 h 21"/>
                  <a:gd name="T2" fmla="*/ 0 w 22"/>
                  <a:gd name="T3" fmla="*/ 9 h 21"/>
                  <a:gd name="T4" fmla="*/ 2 w 22"/>
                  <a:gd name="T5" fmla="*/ 5 h 21"/>
                  <a:gd name="T6" fmla="*/ 3 w 22"/>
                  <a:gd name="T7" fmla="*/ 2 h 21"/>
                  <a:gd name="T8" fmla="*/ 7 w 22"/>
                  <a:gd name="T9" fmla="*/ 2 h 21"/>
                  <a:gd name="T10" fmla="*/ 9 w 22"/>
                  <a:gd name="T11" fmla="*/ 0 h 21"/>
                  <a:gd name="T12" fmla="*/ 13 w 22"/>
                  <a:gd name="T13" fmla="*/ 2 h 21"/>
                  <a:gd name="T14" fmla="*/ 17 w 22"/>
                  <a:gd name="T15" fmla="*/ 7 h 21"/>
                  <a:gd name="T16" fmla="*/ 21 w 22"/>
                  <a:gd name="T17" fmla="*/ 11 h 21"/>
                  <a:gd name="T18" fmla="*/ 22 w 22"/>
                  <a:gd name="T19" fmla="*/ 13 h 21"/>
                  <a:gd name="T20" fmla="*/ 22 w 22"/>
                  <a:gd name="T21" fmla="*/ 17 h 21"/>
                  <a:gd name="T22" fmla="*/ 22 w 22"/>
                  <a:gd name="T23" fmla="*/ 21 h 21"/>
                  <a:gd name="T24" fmla="*/ 22 w 22"/>
                  <a:gd name="T25" fmla="*/ 21 h 21"/>
                  <a:gd name="T26" fmla="*/ 11 w 22"/>
                  <a:gd name="T27" fmla="*/ 11 h 21"/>
                  <a:gd name="T28" fmla="*/ 0 w 22"/>
                  <a:gd name="T29" fmla="*/ 11 h 21"/>
                  <a:gd name="T30" fmla="*/ 0 w 22"/>
                  <a:gd name="T31" fmla="*/ 11 h 2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22"/>
                  <a:gd name="T49" fmla="*/ 0 h 21"/>
                  <a:gd name="T50" fmla="*/ 22 w 22"/>
                  <a:gd name="T51" fmla="*/ 21 h 21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22" h="21">
                    <a:moveTo>
                      <a:pt x="0" y="11"/>
                    </a:moveTo>
                    <a:lnTo>
                      <a:pt x="0" y="9"/>
                    </a:lnTo>
                    <a:lnTo>
                      <a:pt x="2" y="5"/>
                    </a:lnTo>
                    <a:lnTo>
                      <a:pt x="3" y="2"/>
                    </a:lnTo>
                    <a:lnTo>
                      <a:pt x="7" y="2"/>
                    </a:lnTo>
                    <a:lnTo>
                      <a:pt x="9" y="0"/>
                    </a:lnTo>
                    <a:lnTo>
                      <a:pt x="13" y="2"/>
                    </a:lnTo>
                    <a:lnTo>
                      <a:pt x="17" y="7"/>
                    </a:lnTo>
                    <a:lnTo>
                      <a:pt x="21" y="11"/>
                    </a:lnTo>
                    <a:lnTo>
                      <a:pt x="22" y="13"/>
                    </a:lnTo>
                    <a:lnTo>
                      <a:pt x="22" y="17"/>
                    </a:lnTo>
                    <a:lnTo>
                      <a:pt x="22" y="21"/>
                    </a:lnTo>
                    <a:lnTo>
                      <a:pt x="11" y="11"/>
                    </a:lnTo>
                    <a:lnTo>
                      <a:pt x="0" y="11"/>
                    </a:lnTo>
                    <a:close/>
                  </a:path>
                </a:pathLst>
              </a:custGeom>
              <a:solidFill>
                <a:srgbClr val="D4EBD4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283" name="Freeform 383"/>
              <p:cNvSpPr>
                <a:spLocks/>
              </p:cNvSpPr>
              <p:nvPr/>
            </p:nvSpPr>
            <p:spPr bwMode="auto">
              <a:xfrm>
                <a:off x="1958" y="2363"/>
                <a:ext cx="61" cy="69"/>
              </a:xfrm>
              <a:custGeom>
                <a:avLst/>
                <a:gdLst>
                  <a:gd name="T0" fmla="*/ 34 w 125"/>
                  <a:gd name="T1" fmla="*/ 33 h 141"/>
                  <a:gd name="T2" fmla="*/ 42 w 125"/>
                  <a:gd name="T3" fmla="*/ 23 h 141"/>
                  <a:gd name="T4" fmla="*/ 53 w 125"/>
                  <a:gd name="T5" fmla="*/ 12 h 141"/>
                  <a:gd name="T6" fmla="*/ 64 w 125"/>
                  <a:gd name="T7" fmla="*/ 6 h 141"/>
                  <a:gd name="T8" fmla="*/ 74 w 125"/>
                  <a:gd name="T9" fmla="*/ 2 h 141"/>
                  <a:gd name="T10" fmla="*/ 87 w 125"/>
                  <a:gd name="T11" fmla="*/ 0 h 141"/>
                  <a:gd name="T12" fmla="*/ 102 w 125"/>
                  <a:gd name="T13" fmla="*/ 2 h 141"/>
                  <a:gd name="T14" fmla="*/ 114 w 125"/>
                  <a:gd name="T15" fmla="*/ 12 h 141"/>
                  <a:gd name="T16" fmla="*/ 119 w 125"/>
                  <a:gd name="T17" fmla="*/ 25 h 141"/>
                  <a:gd name="T18" fmla="*/ 119 w 125"/>
                  <a:gd name="T19" fmla="*/ 40 h 141"/>
                  <a:gd name="T20" fmla="*/ 114 w 125"/>
                  <a:gd name="T21" fmla="*/ 56 h 141"/>
                  <a:gd name="T22" fmla="*/ 104 w 125"/>
                  <a:gd name="T23" fmla="*/ 69 h 141"/>
                  <a:gd name="T24" fmla="*/ 99 w 125"/>
                  <a:gd name="T25" fmla="*/ 76 h 141"/>
                  <a:gd name="T26" fmla="*/ 125 w 125"/>
                  <a:gd name="T27" fmla="*/ 130 h 141"/>
                  <a:gd name="T28" fmla="*/ 72 w 125"/>
                  <a:gd name="T29" fmla="*/ 99 h 141"/>
                  <a:gd name="T30" fmla="*/ 68 w 125"/>
                  <a:gd name="T31" fmla="*/ 101 h 141"/>
                  <a:gd name="T32" fmla="*/ 59 w 125"/>
                  <a:gd name="T33" fmla="*/ 107 h 141"/>
                  <a:gd name="T34" fmla="*/ 45 w 125"/>
                  <a:gd name="T35" fmla="*/ 113 h 141"/>
                  <a:gd name="T36" fmla="*/ 32 w 125"/>
                  <a:gd name="T37" fmla="*/ 116 h 141"/>
                  <a:gd name="T38" fmla="*/ 19 w 125"/>
                  <a:gd name="T39" fmla="*/ 114 h 141"/>
                  <a:gd name="T40" fmla="*/ 9 w 125"/>
                  <a:gd name="T41" fmla="*/ 111 h 141"/>
                  <a:gd name="T42" fmla="*/ 2 w 125"/>
                  <a:gd name="T43" fmla="*/ 103 h 141"/>
                  <a:gd name="T44" fmla="*/ 0 w 125"/>
                  <a:gd name="T45" fmla="*/ 92 h 141"/>
                  <a:gd name="T46" fmla="*/ 2 w 125"/>
                  <a:gd name="T47" fmla="*/ 76 h 141"/>
                  <a:gd name="T48" fmla="*/ 7 w 125"/>
                  <a:gd name="T49" fmla="*/ 61 h 141"/>
                  <a:gd name="T50" fmla="*/ 13 w 125"/>
                  <a:gd name="T51" fmla="*/ 50 h 141"/>
                  <a:gd name="T52" fmla="*/ 15 w 125"/>
                  <a:gd name="T53" fmla="*/ 46 h 141"/>
                  <a:gd name="T54" fmla="*/ 30 w 125"/>
                  <a:gd name="T55" fmla="*/ 54 h 141"/>
                  <a:gd name="T56" fmla="*/ 26 w 125"/>
                  <a:gd name="T57" fmla="*/ 61 h 141"/>
                  <a:gd name="T58" fmla="*/ 22 w 125"/>
                  <a:gd name="T59" fmla="*/ 75 h 141"/>
                  <a:gd name="T60" fmla="*/ 21 w 125"/>
                  <a:gd name="T61" fmla="*/ 86 h 141"/>
                  <a:gd name="T62" fmla="*/ 21 w 125"/>
                  <a:gd name="T63" fmla="*/ 94 h 141"/>
                  <a:gd name="T64" fmla="*/ 26 w 125"/>
                  <a:gd name="T65" fmla="*/ 97 h 141"/>
                  <a:gd name="T66" fmla="*/ 34 w 125"/>
                  <a:gd name="T67" fmla="*/ 97 h 141"/>
                  <a:gd name="T68" fmla="*/ 47 w 125"/>
                  <a:gd name="T69" fmla="*/ 94 h 141"/>
                  <a:gd name="T70" fmla="*/ 61 w 125"/>
                  <a:gd name="T71" fmla="*/ 88 h 141"/>
                  <a:gd name="T72" fmla="*/ 74 w 125"/>
                  <a:gd name="T73" fmla="*/ 76 h 141"/>
                  <a:gd name="T74" fmla="*/ 87 w 125"/>
                  <a:gd name="T75" fmla="*/ 65 h 141"/>
                  <a:gd name="T76" fmla="*/ 97 w 125"/>
                  <a:gd name="T77" fmla="*/ 54 h 141"/>
                  <a:gd name="T78" fmla="*/ 104 w 125"/>
                  <a:gd name="T79" fmla="*/ 40 h 141"/>
                  <a:gd name="T80" fmla="*/ 106 w 125"/>
                  <a:gd name="T81" fmla="*/ 29 h 141"/>
                  <a:gd name="T82" fmla="*/ 102 w 125"/>
                  <a:gd name="T83" fmla="*/ 19 h 141"/>
                  <a:gd name="T84" fmla="*/ 97 w 125"/>
                  <a:gd name="T85" fmla="*/ 16 h 141"/>
                  <a:gd name="T86" fmla="*/ 87 w 125"/>
                  <a:gd name="T87" fmla="*/ 18 h 141"/>
                  <a:gd name="T88" fmla="*/ 78 w 125"/>
                  <a:gd name="T89" fmla="*/ 21 h 141"/>
                  <a:gd name="T90" fmla="*/ 70 w 125"/>
                  <a:gd name="T91" fmla="*/ 25 h 141"/>
                  <a:gd name="T92" fmla="*/ 61 w 125"/>
                  <a:gd name="T93" fmla="*/ 31 h 141"/>
                  <a:gd name="T94" fmla="*/ 51 w 125"/>
                  <a:gd name="T95" fmla="*/ 37 h 141"/>
                  <a:gd name="T96" fmla="*/ 42 w 125"/>
                  <a:gd name="T97" fmla="*/ 42 h 141"/>
                  <a:gd name="T98" fmla="*/ 34 w 125"/>
                  <a:gd name="T99" fmla="*/ 35 h 141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w 125"/>
                  <a:gd name="T151" fmla="*/ 0 h 141"/>
                  <a:gd name="T152" fmla="*/ 125 w 125"/>
                  <a:gd name="T153" fmla="*/ 141 h 141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T150" t="T151" r="T152" b="T153"/>
                <a:pathLst>
                  <a:path w="125" h="141">
                    <a:moveTo>
                      <a:pt x="34" y="35"/>
                    </a:moveTo>
                    <a:lnTo>
                      <a:pt x="34" y="33"/>
                    </a:lnTo>
                    <a:lnTo>
                      <a:pt x="38" y="29"/>
                    </a:lnTo>
                    <a:lnTo>
                      <a:pt x="42" y="23"/>
                    </a:lnTo>
                    <a:lnTo>
                      <a:pt x="47" y="19"/>
                    </a:lnTo>
                    <a:lnTo>
                      <a:pt x="53" y="12"/>
                    </a:lnTo>
                    <a:lnTo>
                      <a:pt x="61" y="8"/>
                    </a:lnTo>
                    <a:lnTo>
                      <a:pt x="64" y="6"/>
                    </a:lnTo>
                    <a:lnTo>
                      <a:pt x="68" y="2"/>
                    </a:lnTo>
                    <a:lnTo>
                      <a:pt x="74" y="2"/>
                    </a:lnTo>
                    <a:lnTo>
                      <a:pt x="78" y="2"/>
                    </a:lnTo>
                    <a:lnTo>
                      <a:pt x="87" y="0"/>
                    </a:lnTo>
                    <a:lnTo>
                      <a:pt x="95" y="0"/>
                    </a:lnTo>
                    <a:lnTo>
                      <a:pt x="102" y="2"/>
                    </a:lnTo>
                    <a:lnTo>
                      <a:pt x="108" y="8"/>
                    </a:lnTo>
                    <a:lnTo>
                      <a:pt x="114" y="12"/>
                    </a:lnTo>
                    <a:lnTo>
                      <a:pt x="118" y="19"/>
                    </a:lnTo>
                    <a:lnTo>
                      <a:pt x="119" y="25"/>
                    </a:lnTo>
                    <a:lnTo>
                      <a:pt x="121" y="35"/>
                    </a:lnTo>
                    <a:lnTo>
                      <a:pt x="119" y="40"/>
                    </a:lnTo>
                    <a:lnTo>
                      <a:pt x="118" y="50"/>
                    </a:lnTo>
                    <a:lnTo>
                      <a:pt x="114" y="56"/>
                    </a:lnTo>
                    <a:lnTo>
                      <a:pt x="110" y="63"/>
                    </a:lnTo>
                    <a:lnTo>
                      <a:pt x="104" y="69"/>
                    </a:lnTo>
                    <a:lnTo>
                      <a:pt x="100" y="75"/>
                    </a:lnTo>
                    <a:lnTo>
                      <a:pt x="99" y="76"/>
                    </a:lnTo>
                    <a:lnTo>
                      <a:pt x="97" y="78"/>
                    </a:lnTo>
                    <a:lnTo>
                      <a:pt x="125" y="130"/>
                    </a:lnTo>
                    <a:lnTo>
                      <a:pt x="118" y="141"/>
                    </a:lnTo>
                    <a:lnTo>
                      <a:pt x="72" y="99"/>
                    </a:lnTo>
                    <a:lnTo>
                      <a:pt x="70" y="99"/>
                    </a:lnTo>
                    <a:lnTo>
                      <a:pt x="68" y="101"/>
                    </a:lnTo>
                    <a:lnTo>
                      <a:pt x="64" y="103"/>
                    </a:lnTo>
                    <a:lnTo>
                      <a:pt x="59" y="107"/>
                    </a:lnTo>
                    <a:lnTo>
                      <a:pt x="51" y="109"/>
                    </a:lnTo>
                    <a:lnTo>
                      <a:pt x="45" y="113"/>
                    </a:lnTo>
                    <a:lnTo>
                      <a:pt x="38" y="114"/>
                    </a:lnTo>
                    <a:lnTo>
                      <a:pt x="32" y="116"/>
                    </a:lnTo>
                    <a:lnTo>
                      <a:pt x="24" y="114"/>
                    </a:lnTo>
                    <a:lnTo>
                      <a:pt x="19" y="114"/>
                    </a:lnTo>
                    <a:lnTo>
                      <a:pt x="13" y="113"/>
                    </a:lnTo>
                    <a:lnTo>
                      <a:pt x="9" y="111"/>
                    </a:lnTo>
                    <a:lnTo>
                      <a:pt x="5" y="107"/>
                    </a:lnTo>
                    <a:lnTo>
                      <a:pt x="2" y="103"/>
                    </a:lnTo>
                    <a:lnTo>
                      <a:pt x="0" y="97"/>
                    </a:lnTo>
                    <a:lnTo>
                      <a:pt x="0" y="92"/>
                    </a:lnTo>
                    <a:lnTo>
                      <a:pt x="0" y="84"/>
                    </a:lnTo>
                    <a:lnTo>
                      <a:pt x="2" y="76"/>
                    </a:lnTo>
                    <a:lnTo>
                      <a:pt x="5" y="69"/>
                    </a:lnTo>
                    <a:lnTo>
                      <a:pt x="7" y="61"/>
                    </a:lnTo>
                    <a:lnTo>
                      <a:pt x="9" y="54"/>
                    </a:lnTo>
                    <a:lnTo>
                      <a:pt x="13" y="50"/>
                    </a:lnTo>
                    <a:lnTo>
                      <a:pt x="13" y="48"/>
                    </a:lnTo>
                    <a:lnTo>
                      <a:pt x="15" y="46"/>
                    </a:lnTo>
                    <a:lnTo>
                      <a:pt x="32" y="54"/>
                    </a:lnTo>
                    <a:lnTo>
                      <a:pt x="30" y="54"/>
                    </a:lnTo>
                    <a:lnTo>
                      <a:pt x="28" y="57"/>
                    </a:lnTo>
                    <a:lnTo>
                      <a:pt x="26" y="61"/>
                    </a:lnTo>
                    <a:lnTo>
                      <a:pt x="24" y="67"/>
                    </a:lnTo>
                    <a:lnTo>
                      <a:pt x="22" y="75"/>
                    </a:lnTo>
                    <a:lnTo>
                      <a:pt x="22" y="80"/>
                    </a:lnTo>
                    <a:lnTo>
                      <a:pt x="21" y="86"/>
                    </a:lnTo>
                    <a:lnTo>
                      <a:pt x="21" y="92"/>
                    </a:lnTo>
                    <a:lnTo>
                      <a:pt x="21" y="94"/>
                    </a:lnTo>
                    <a:lnTo>
                      <a:pt x="24" y="95"/>
                    </a:lnTo>
                    <a:lnTo>
                      <a:pt x="26" y="97"/>
                    </a:lnTo>
                    <a:lnTo>
                      <a:pt x="30" y="97"/>
                    </a:lnTo>
                    <a:lnTo>
                      <a:pt x="34" y="97"/>
                    </a:lnTo>
                    <a:lnTo>
                      <a:pt x="42" y="95"/>
                    </a:lnTo>
                    <a:lnTo>
                      <a:pt x="47" y="94"/>
                    </a:lnTo>
                    <a:lnTo>
                      <a:pt x="55" y="92"/>
                    </a:lnTo>
                    <a:lnTo>
                      <a:pt x="61" y="88"/>
                    </a:lnTo>
                    <a:lnTo>
                      <a:pt x="68" y="82"/>
                    </a:lnTo>
                    <a:lnTo>
                      <a:pt x="74" y="76"/>
                    </a:lnTo>
                    <a:lnTo>
                      <a:pt x="81" y="73"/>
                    </a:lnTo>
                    <a:lnTo>
                      <a:pt x="87" y="65"/>
                    </a:lnTo>
                    <a:lnTo>
                      <a:pt x="93" y="59"/>
                    </a:lnTo>
                    <a:lnTo>
                      <a:pt x="97" y="54"/>
                    </a:lnTo>
                    <a:lnTo>
                      <a:pt x="102" y="46"/>
                    </a:lnTo>
                    <a:lnTo>
                      <a:pt x="104" y="40"/>
                    </a:lnTo>
                    <a:lnTo>
                      <a:pt x="106" y="35"/>
                    </a:lnTo>
                    <a:lnTo>
                      <a:pt x="106" y="29"/>
                    </a:lnTo>
                    <a:lnTo>
                      <a:pt x="106" y="23"/>
                    </a:lnTo>
                    <a:lnTo>
                      <a:pt x="102" y="19"/>
                    </a:lnTo>
                    <a:lnTo>
                      <a:pt x="100" y="18"/>
                    </a:lnTo>
                    <a:lnTo>
                      <a:pt x="97" y="16"/>
                    </a:lnTo>
                    <a:lnTo>
                      <a:pt x="91" y="18"/>
                    </a:lnTo>
                    <a:lnTo>
                      <a:pt x="87" y="18"/>
                    </a:lnTo>
                    <a:lnTo>
                      <a:pt x="83" y="19"/>
                    </a:lnTo>
                    <a:lnTo>
                      <a:pt x="78" y="21"/>
                    </a:lnTo>
                    <a:lnTo>
                      <a:pt x="74" y="23"/>
                    </a:lnTo>
                    <a:lnTo>
                      <a:pt x="70" y="25"/>
                    </a:lnTo>
                    <a:lnTo>
                      <a:pt x="66" y="27"/>
                    </a:lnTo>
                    <a:lnTo>
                      <a:pt x="61" y="31"/>
                    </a:lnTo>
                    <a:lnTo>
                      <a:pt x="59" y="33"/>
                    </a:lnTo>
                    <a:lnTo>
                      <a:pt x="51" y="37"/>
                    </a:lnTo>
                    <a:lnTo>
                      <a:pt x="45" y="40"/>
                    </a:lnTo>
                    <a:lnTo>
                      <a:pt x="42" y="42"/>
                    </a:lnTo>
                    <a:lnTo>
                      <a:pt x="40" y="44"/>
                    </a:lnTo>
                    <a:lnTo>
                      <a:pt x="34" y="35"/>
                    </a:lnTo>
                    <a:close/>
                  </a:path>
                </a:pathLst>
              </a:custGeom>
              <a:solidFill>
                <a:srgbClr val="1A1A1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284" name="Freeform 384"/>
              <p:cNvSpPr>
                <a:spLocks/>
              </p:cNvSpPr>
              <p:nvPr/>
            </p:nvSpPr>
            <p:spPr bwMode="auto">
              <a:xfrm>
                <a:off x="1962" y="2549"/>
                <a:ext cx="71" cy="37"/>
              </a:xfrm>
              <a:custGeom>
                <a:avLst/>
                <a:gdLst>
                  <a:gd name="T0" fmla="*/ 25 w 147"/>
                  <a:gd name="T1" fmla="*/ 77 h 77"/>
                  <a:gd name="T2" fmla="*/ 0 w 147"/>
                  <a:gd name="T3" fmla="*/ 46 h 77"/>
                  <a:gd name="T4" fmla="*/ 0 w 147"/>
                  <a:gd name="T5" fmla="*/ 10 h 77"/>
                  <a:gd name="T6" fmla="*/ 92 w 147"/>
                  <a:gd name="T7" fmla="*/ 0 h 77"/>
                  <a:gd name="T8" fmla="*/ 147 w 147"/>
                  <a:gd name="T9" fmla="*/ 18 h 77"/>
                  <a:gd name="T10" fmla="*/ 145 w 147"/>
                  <a:gd name="T11" fmla="*/ 71 h 77"/>
                  <a:gd name="T12" fmla="*/ 25 w 147"/>
                  <a:gd name="T13" fmla="*/ 77 h 77"/>
                  <a:gd name="T14" fmla="*/ 25 w 147"/>
                  <a:gd name="T15" fmla="*/ 77 h 7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47"/>
                  <a:gd name="T25" fmla="*/ 0 h 77"/>
                  <a:gd name="T26" fmla="*/ 147 w 147"/>
                  <a:gd name="T27" fmla="*/ 77 h 77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47" h="77">
                    <a:moveTo>
                      <a:pt x="25" y="77"/>
                    </a:moveTo>
                    <a:lnTo>
                      <a:pt x="0" y="46"/>
                    </a:lnTo>
                    <a:lnTo>
                      <a:pt x="0" y="10"/>
                    </a:lnTo>
                    <a:lnTo>
                      <a:pt x="92" y="0"/>
                    </a:lnTo>
                    <a:lnTo>
                      <a:pt x="147" y="18"/>
                    </a:lnTo>
                    <a:lnTo>
                      <a:pt x="145" y="71"/>
                    </a:lnTo>
                    <a:lnTo>
                      <a:pt x="25" y="77"/>
                    </a:lnTo>
                    <a:close/>
                  </a:path>
                </a:pathLst>
              </a:custGeom>
              <a:solidFill>
                <a:srgbClr val="8A8AA8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285" name="Freeform 385"/>
              <p:cNvSpPr>
                <a:spLocks/>
              </p:cNvSpPr>
              <p:nvPr/>
            </p:nvSpPr>
            <p:spPr bwMode="auto">
              <a:xfrm>
                <a:off x="1958" y="2449"/>
                <a:ext cx="78" cy="138"/>
              </a:xfrm>
              <a:custGeom>
                <a:avLst/>
                <a:gdLst>
                  <a:gd name="T0" fmla="*/ 40 w 161"/>
                  <a:gd name="T1" fmla="*/ 230 h 285"/>
                  <a:gd name="T2" fmla="*/ 40 w 161"/>
                  <a:gd name="T3" fmla="*/ 285 h 285"/>
                  <a:gd name="T4" fmla="*/ 161 w 161"/>
                  <a:gd name="T5" fmla="*/ 280 h 285"/>
                  <a:gd name="T6" fmla="*/ 161 w 161"/>
                  <a:gd name="T7" fmla="*/ 227 h 285"/>
                  <a:gd name="T8" fmla="*/ 118 w 161"/>
                  <a:gd name="T9" fmla="*/ 225 h 285"/>
                  <a:gd name="T10" fmla="*/ 116 w 161"/>
                  <a:gd name="T11" fmla="*/ 59 h 285"/>
                  <a:gd name="T12" fmla="*/ 127 w 161"/>
                  <a:gd name="T13" fmla="*/ 55 h 285"/>
                  <a:gd name="T14" fmla="*/ 127 w 161"/>
                  <a:gd name="T15" fmla="*/ 29 h 285"/>
                  <a:gd name="T16" fmla="*/ 110 w 161"/>
                  <a:gd name="T17" fmla="*/ 27 h 285"/>
                  <a:gd name="T18" fmla="*/ 99 w 161"/>
                  <a:gd name="T19" fmla="*/ 44 h 285"/>
                  <a:gd name="T20" fmla="*/ 99 w 161"/>
                  <a:gd name="T21" fmla="*/ 223 h 285"/>
                  <a:gd name="T22" fmla="*/ 76 w 161"/>
                  <a:gd name="T23" fmla="*/ 221 h 285"/>
                  <a:gd name="T24" fmla="*/ 36 w 161"/>
                  <a:gd name="T25" fmla="*/ 25 h 285"/>
                  <a:gd name="T26" fmla="*/ 34 w 161"/>
                  <a:gd name="T27" fmla="*/ 0 h 285"/>
                  <a:gd name="T28" fmla="*/ 0 w 161"/>
                  <a:gd name="T29" fmla="*/ 15 h 285"/>
                  <a:gd name="T30" fmla="*/ 5 w 161"/>
                  <a:gd name="T31" fmla="*/ 34 h 285"/>
                  <a:gd name="T32" fmla="*/ 30 w 161"/>
                  <a:gd name="T33" fmla="*/ 44 h 285"/>
                  <a:gd name="T34" fmla="*/ 62 w 161"/>
                  <a:gd name="T35" fmla="*/ 217 h 285"/>
                  <a:gd name="T36" fmla="*/ 83 w 161"/>
                  <a:gd name="T37" fmla="*/ 234 h 285"/>
                  <a:gd name="T38" fmla="*/ 40 w 161"/>
                  <a:gd name="T39" fmla="*/ 230 h 285"/>
                  <a:gd name="T40" fmla="*/ 40 w 161"/>
                  <a:gd name="T41" fmla="*/ 230 h 285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161"/>
                  <a:gd name="T64" fmla="*/ 0 h 285"/>
                  <a:gd name="T65" fmla="*/ 161 w 161"/>
                  <a:gd name="T66" fmla="*/ 285 h 285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161" h="285">
                    <a:moveTo>
                      <a:pt x="40" y="230"/>
                    </a:moveTo>
                    <a:lnTo>
                      <a:pt x="40" y="285"/>
                    </a:lnTo>
                    <a:lnTo>
                      <a:pt x="161" y="280"/>
                    </a:lnTo>
                    <a:lnTo>
                      <a:pt x="161" y="227"/>
                    </a:lnTo>
                    <a:lnTo>
                      <a:pt x="118" y="225"/>
                    </a:lnTo>
                    <a:lnTo>
                      <a:pt x="116" y="59"/>
                    </a:lnTo>
                    <a:lnTo>
                      <a:pt x="127" y="55"/>
                    </a:lnTo>
                    <a:lnTo>
                      <a:pt x="127" y="29"/>
                    </a:lnTo>
                    <a:lnTo>
                      <a:pt x="110" y="27"/>
                    </a:lnTo>
                    <a:lnTo>
                      <a:pt x="99" y="44"/>
                    </a:lnTo>
                    <a:lnTo>
                      <a:pt x="99" y="223"/>
                    </a:lnTo>
                    <a:lnTo>
                      <a:pt x="76" y="221"/>
                    </a:lnTo>
                    <a:lnTo>
                      <a:pt x="36" y="25"/>
                    </a:lnTo>
                    <a:lnTo>
                      <a:pt x="34" y="0"/>
                    </a:lnTo>
                    <a:lnTo>
                      <a:pt x="0" y="15"/>
                    </a:lnTo>
                    <a:lnTo>
                      <a:pt x="5" y="34"/>
                    </a:lnTo>
                    <a:lnTo>
                      <a:pt x="30" y="44"/>
                    </a:lnTo>
                    <a:lnTo>
                      <a:pt x="62" y="217"/>
                    </a:lnTo>
                    <a:lnTo>
                      <a:pt x="83" y="234"/>
                    </a:lnTo>
                    <a:lnTo>
                      <a:pt x="40" y="230"/>
                    </a:lnTo>
                    <a:close/>
                  </a:path>
                </a:pathLst>
              </a:custGeom>
              <a:solidFill>
                <a:srgbClr val="2E2E3B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286" name="Freeform 386"/>
              <p:cNvSpPr>
                <a:spLocks/>
              </p:cNvSpPr>
              <p:nvPr/>
            </p:nvSpPr>
            <p:spPr bwMode="auto">
              <a:xfrm>
                <a:off x="2356" y="2084"/>
                <a:ext cx="36" cy="242"/>
              </a:xfrm>
              <a:custGeom>
                <a:avLst/>
                <a:gdLst>
                  <a:gd name="T0" fmla="*/ 0 w 74"/>
                  <a:gd name="T1" fmla="*/ 498 h 498"/>
                  <a:gd name="T2" fmla="*/ 12 w 74"/>
                  <a:gd name="T3" fmla="*/ 27 h 498"/>
                  <a:gd name="T4" fmla="*/ 67 w 74"/>
                  <a:gd name="T5" fmla="*/ 0 h 498"/>
                  <a:gd name="T6" fmla="*/ 74 w 74"/>
                  <a:gd name="T7" fmla="*/ 487 h 498"/>
                  <a:gd name="T8" fmla="*/ 0 w 74"/>
                  <a:gd name="T9" fmla="*/ 498 h 498"/>
                  <a:gd name="T10" fmla="*/ 0 w 74"/>
                  <a:gd name="T11" fmla="*/ 498 h 49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4"/>
                  <a:gd name="T19" fmla="*/ 0 h 498"/>
                  <a:gd name="T20" fmla="*/ 74 w 74"/>
                  <a:gd name="T21" fmla="*/ 498 h 49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4" h="498">
                    <a:moveTo>
                      <a:pt x="0" y="498"/>
                    </a:moveTo>
                    <a:lnTo>
                      <a:pt x="12" y="27"/>
                    </a:lnTo>
                    <a:lnTo>
                      <a:pt x="67" y="0"/>
                    </a:lnTo>
                    <a:lnTo>
                      <a:pt x="74" y="487"/>
                    </a:lnTo>
                    <a:lnTo>
                      <a:pt x="0" y="498"/>
                    </a:lnTo>
                    <a:close/>
                  </a:path>
                </a:pathLst>
              </a:custGeom>
              <a:solidFill>
                <a:srgbClr val="CC80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287" name="Freeform 387"/>
              <p:cNvSpPr>
                <a:spLocks/>
              </p:cNvSpPr>
              <p:nvPr/>
            </p:nvSpPr>
            <p:spPr bwMode="auto">
              <a:xfrm>
                <a:off x="2317" y="2472"/>
                <a:ext cx="32" cy="224"/>
              </a:xfrm>
              <a:custGeom>
                <a:avLst/>
                <a:gdLst>
                  <a:gd name="T0" fmla="*/ 67 w 67"/>
                  <a:gd name="T1" fmla="*/ 17 h 462"/>
                  <a:gd name="T2" fmla="*/ 59 w 67"/>
                  <a:gd name="T3" fmla="*/ 462 h 462"/>
                  <a:gd name="T4" fmla="*/ 0 w 67"/>
                  <a:gd name="T5" fmla="*/ 439 h 462"/>
                  <a:gd name="T6" fmla="*/ 0 w 67"/>
                  <a:gd name="T7" fmla="*/ 0 h 462"/>
                  <a:gd name="T8" fmla="*/ 67 w 67"/>
                  <a:gd name="T9" fmla="*/ 17 h 462"/>
                  <a:gd name="T10" fmla="*/ 67 w 67"/>
                  <a:gd name="T11" fmla="*/ 17 h 46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7"/>
                  <a:gd name="T19" fmla="*/ 0 h 462"/>
                  <a:gd name="T20" fmla="*/ 67 w 67"/>
                  <a:gd name="T21" fmla="*/ 462 h 46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7" h="462">
                    <a:moveTo>
                      <a:pt x="67" y="17"/>
                    </a:moveTo>
                    <a:lnTo>
                      <a:pt x="59" y="462"/>
                    </a:lnTo>
                    <a:lnTo>
                      <a:pt x="0" y="439"/>
                    </a:lnTo>
                    <a:lnTo>
                      <a:pt x="0" y="0"/>
                    </a:lnTo>
                    <a:lnTo>
                      <a:pt x="67" y="17"/>
                    </a:lnTo>
                    <a:close/>
                  </a:path>
                </a:pathLst>
              </a:custGeom>
              <a:solidFill>
                <a:srgbClr val="CC80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288" name="Freeform 388"/>
              <p:cNvSpPr>
                <a:spLocks/>
              </p:cNvSpPr>
              <p:nvPr/>
            </p:nvSpPr>
            <p:spPr bwMode="auto">
              <a:xfrm>
                <a:off x="2322" y="2458"/>
                <a:ext cx="213" cy="36"/>
              </a:xfrm>
              <a:custGeom>
                <a:avLst/>
                <a:gdLst>
                  <a:gd name="T0" fmla="*/ 0 w 437"/>
                  <a:gd name="T1" fmla="*/ 29 h 74"/>
                  <a:gd name="T2" fmla="*/ 165 w 437"/>
                  <a:gd name="T3" fmla="*/ 25 h 74"/>
                  <a:gd name="T4" fmla="*/ 66 w 437"/>
                  <a:gd name="T5" fmla="*/ 12 h 74"/>
                  <a:gd name="T6" fmla="*/ 245 w 437"/>
                  <a:gd name="T7" fmla="*/ 0 h 74"/>
                  <a:gd name="T8" fmla="*/ 437 w 437"/>
                  <a:gd name="T9" fmla="*/ 12 h 74"/>
                  <a:gd name="T10" fmla="*/ 437 w 437"/>
                  <a:gd name="T11" fmla="*/ 74 h 74"/>
                  <a:gd name="T12" fmla="*/ 205 w 437"/>
                  <a:gd name="T13" fmla="*/ 33 h 74"/>
                  <a:gd name="T14" fmla="*/ 53 w 437"/>
                  <a:gd name="T15" fmla="*/ 48 h 74"/>
                  <a:gd name="T16" fmla="*/ 0 w 437"/>
                  <a:gd name="T17" fmla="*/ 29 h 74"/>
                  <a:gd name="T18" fmla="*/ 0 w 437"/>
                  <a:gd name="T19" fmla="*/ 29 h 7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437"/>
                  <a:gd name="T31" fmla="*/ 0 h 74"/>
                  <a:gd name="T32" fmla="*/ 437 w 437"/>
                  <a:gd name="T33" fmla="*/ 74 h 74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437" h="74">
                    <a:moveTo>
                      <a:pt x="0" y="29"/>
                    </a:moveTo>
                    <a:lnTo>
                      <a:pt x="165" y="25"/>
                    </a:lnTo>
                    <a:lnTo>
                      <a:pt x="66" y="12"/>
                    </a:lnTo>
                    <a:lnTo>
                      <a:pt x="245" y="0"/>
                    </a:lnTo>
                    <a:lnTo>
                      <a:pt x="437" y="12"/>
                    </a:lnTo>
                    <a:lnTo>
                      <a:pt x="437" y="74"/>
                    </a:lnTo>
                    <a:lnTo>
                      <a:pt x="205" y="33"/>
                    </a:lnTo>
                    <a:lnTo>
                      <a:pt x="53" y="48"/>
                    </a:lnTo>
                    <a:lnTo>
                      <a:pt x="0" y="29"/>
                    </a:lnTo>
                    <a:close/>
                  </a:path>
                </a:pathLst>
              </a:custGeom>
              <a:solidFill>
                <a:srgbClr val="CC80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289" name="Freeform 389"/>
              <p:cNvSpPr>
                <a:spLocks/>
              </p:cNvSpPr>
              <p:nvPr/>
            </p:nvSpPr>
            <p:spPr bwMode="auto">
              <a:xfrm>
                <a:off x="2103" y="2175"/>
                <a:ext cx="18" cy="164"/>
              </a:xfrm>
              <a:custGeom>
                <a:avLst/>
                <a:gdLst>
                  <a:gd name="T0" fmla="*/ 31 w 38"/>
                  <a:gd name="T1" fmla="*/ 0 h 337"/>
                  <a:gd name="T2" fmla="*/ 38 w 38"/>
                  <a:gd name="T3" fmla="*/ 337 h 337"/>
                  <a:gd name="T4" fmla="*/ 6 w 38"/>
                  <a:gd name="T5" fmla="*/ 337 h 337"/>
                  <a:gd name="T6" fmla="*/ 0 w 38"/>
                  <a:gd name="T7" fmla="*/ 18 h 337"/>
                  <a:gd name="T8" fmla="*/ 31 w 38"/>
                  <a:gd name="T9" fmla="*/ 0 h 337"/>
                  <a:gd name="T10" fmla="*/ 31 w 38"/>
                  <a:gd name="T11" fmla="*/ 0 h 33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8"/>
                  <a:gd name="T19" fmla="*/ 0 h 337"/>
                  <a:gd name="T20" fmla="*/ 38 w 38"/>
                  <a:gd name="T21" fmla="*/ 337 h 33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8" h="337">
                    <a:moveTo>
                      <a:pt x="31" y="0"/>
                    </a:moveTo>
                    <a:lnTo>
                      <a:pt x="38" y="337"/>
                    </a:lnTo>
                    <a:lnTo>
                      <a:pt x="6" y="337"/>
                    </a:lnTo>
                    <a:lnTo>
                      <a:pt x="0" y="18"/>
                    </a:lnTo>
                    <a:lnTo>
                      <a:pt x="31" y="0"/>
                    </a:lnTo>
                    <a:close/>
                  </a:path>
                </a:pathLst>
              </a:custGeom>
              <a:solidFill>
                <a:srgbClr val="CC80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290" name="Freeform 390"/>
              <p:cNvSpPr>
                <a:spLocks/>
              </p:cNvSpPr>
              <p:nvPr/>
            </p:nvSpPr>
            <p:spPr bwMode="auto">
              <a:xfrm>
                <a:off x="1914" y="2303"/>
                <a:ext cx="11" cy="53"/>
              </a:xfrm>
              <a:custGeom>
                <a:avLst/>
                <a:gdLst>
                  <a:gd name="T0" fmla="*/ 19 w 21"/>
                  <a:gd name="T1" fmla="*/ 0 h 106"/>
                  <a:gd name="T2" fmla="*/ 21 w 21"/>
                  <a:gd name="T3" fmla="*/ 102 h 106"/>
                  <a:gd name="T4" fmla="*/ 0 w 21"/>
                  <a:gd name="T5" fmla="*/ 106 h 106"/>
                  <a:gd name="T6" fmla="*/ 0 w 21"/>
                  <a:gd name="T7" fmla="*/ 5 h 106"/>
                  <a:gd name="T8" fmla="*/ 19 w 21"/>
                  <a:gd name="T9" fmla="*/ 0 h 106"/>
                  <a:gd name="T10" fmla="*/ 19 w 21"/>
                  <a:gd name="T11" fmla="*/ 0 h 10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1"/>
                  <a:gd name="T19" fmla="*/ 0 h 106"/>
                  <a:gd name="T20" fmla="*/ 21 w 21"/>
                  <a:gd name="T21" fmla="*/ 106 h 10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1" h="106">
                    <a:moveTo>
                      <a:pt x="19" y="0"/>
                    </a:moveTo>
                    <a:lnTo>
                      <a:pt x="21" y="102"/>
                    </a:lnTo>
                    <a:lnTo>
                      <a:pt x="0" y="106"/>
                    </a:lnTo>
                    <a:lnTo>
                      <a:pt x="0" y="5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CC80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291" name="Freeform 391"/>
              <p:cNvSpPr>
                <a:spLocks/>
              </p:cNvSpPr>
              <p:nvPr/>
            </p:nvSpPr>
            <p:spPr bwMode="auto">
              <a:xfrm>
                <a:off x="1904" y="2125"/>
                <a:ext cx="10" cy="87"/>
              </a:xfrm>
              <a:custGeom>
                <a:avLst/>
                <a:gdLst>
                  <a:gd name="T0" fmla="*/ 18 w 21"/>
                  <a:gd name="T1" fmla="*/ 0 h 180"/>
                  <a:gd name="T2" fmla="*/ 21 w 21"/>
                  <a:gd name="T3" fmla="*/ 160 h 180"/>
                  <a:gd name="T4" fmla="*/ 0 w 21"/>
                  <a:gd name="T5" fmla="*/ 180 h 180"/>
                  <a:gd name="T6" fmla="*/ 0 w 21"/>
                  <a:gd name="T7" fmla="*/ 19 h 180"/>
                  <a:gd name="T8" fmla="*/ 18 w 21"/>
                  <a:gd name="T9" fmla="*/ 0 h 180"/>
                  <a:gd name="T10" fmla="*/ 18 w 21"/>
                  <a:gd name="T11" fmla="*/ 0 h 18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1"/>
                  <a:gd name="T19" fmla="*/ 0 h 180"/>
                  <a:gd name="T20" fmla="*/ 21 w 21"/>
                  <a:gd name="T21" fmla="*/ 180 h 18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1" h="180">
                    <a:moveTo>
                      <a:pt x="18" y="0"/>
                    </a:moveTo>
                    <a:lnTo>
                      <a:pt x="21" y="160"/>
                    </a:lnTo>
                    <a:lnTo>
                      <a:pt x="0" y="180"/>
                    </a:lnTo>
                    <a:lnTo>
                      <a:pt x="0" y="19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CC80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292" name="Freeform 392"/>
              <p:cNvSpPr>
                <a:spLocks/>
              </p:cNvSpPr>
              <p:nvPr/>
            </p:nvSpPr>
            <p:spPr bwMode="auto">
              <a:xfrm>
                <a:off x="1600" y="2274"/>
                <a:ext cx="110" cy="136"/>
              </a:xfrm>
              <a:custGeom>
                <a:avLst/>
                <a:gdLst>
                  <a:gd name="T0" fmla="*/ 6 w 226"/>
                  <a:gd name="T1" fmla="*/ 0 h 279"/>
                  <a:gd name="T2" fmla="*/ 226 w 226"/>
                  <a:gd name="T3" fmla="*/ 7 h 279"/>
                  <a:gd name="T4" fmla="*/ 226 w 226"/>
                  <a:gd name="T5" fmla="*/ 279 h 279"/>
                  <a:gd name="T6" fmla="*/ 0 w 226"/>
                  <a:gd name="T7" fmla="*/ 279 h 279"/>
                  <a:gd name="T8" fmla="*/ 6 w 226"/>
                  <a:gd name="T9" fmla="*/ 0 h 279"/>
                  <a:gd name="T10" fmla="*/ 6 w 226"/>
                  <a:gd name="T11" fmla="*/ 0 h 27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26"/>
                  <a:gd name="T19" fmla="*/ 0 h 279"/>
                  <a:gd name="T20" fmla="*/ 226 w 226"/>
                  <a:gd name="T21" fmla="*/ 279 h 27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26" h="279">
                    <a:moveTo>
                      <a:pt x="6" y="0"/>
                    </a:moveTo>
                    <a:lnTo>
                      <a:pt x="226" y="7"/>
                    </a:lnTo>
                    <a:lnTo>
                      <a:pt x="226" y="279"/>
                    </a:lnTo>
                    <a:lnTo>
                      <a:pt x="0" y="279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8A8AA8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293" name="Freeform 393"/>
              <p:cNvSpPr>
                <a:spLocks/>
              </p:cNvSpPr>
              <p:nvPr/>
            </p:nvSpPr>
            <p:spPr bwMode="auto">
              <a:xfrm>
                <a:off x="1734" y="2349"/>
                <a:ext cx="24" cy="56"/>
              </a:xfrm>
              <a:custGeom>
                <a:avLst/>
                <a:gdLst>
                  <a:gd name="T0" fmla="*/ 0 w 47"/>
                  <a:gd name="T1" fmla="*/ 0 h 116"/>
                  <a:gd name="T2" fmla="*/ 47 w 47"/>
                  <a:gd name="T3" fmla="*/ 0 h 116"/>
                  <a:gd name="T4" fmla="*/ 47 w 47"/>
                  <a:gd name="T5" fmla="*/ 116 h 116"/>
                  <a:gd name="T6" fmla="*/ 0 w 47"/>
                  <a:gd name="T7" fmla="*/ 116 h 116"/>
                  <a:gd name="T8" fmla="*/ 0 w 47"/>
                  <a:gd name="T9" fmla="*/ 0 h 116"/>
                  <a:gd name="T10" fmla="*/ 0 w 47"/>
                  <a:gd name="T11" fmla="*/ 0 h 11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7"/>
                  <a:gd name="T19" fmla="*/ 0 h 116"/>
                  <a:gd name="T20" fmla="*/ 47 w 47"/>
                  <a:gd name="T21" fmla="*/ 116 h 11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7" h="116">
                    <a:moveTo>
                      <a:pt x="0" y="0"/>
                    </a:moveTo>
                    <a:lnTo>
                      <a:pt x="47" y="0"/>
                    </a:lnTo>
                    <a:lnTo>
                      <a:pt x="47" y="116"/>
                    </a:lnTo>
                    <a:lnTo>
                      <a:pt x="0" y="11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A8AA8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294" name="Freeform 394"/>
              <p:cNvSpPr>
                <a:spLocks/>
              </p:cNvSpPr>
              <p:nvPr/>
            </p:nvSpPr>
            <p:spPr bwMode="auto">
              <a:xfrm>
                <a:off x="1535" y="2186"/>
                <a:ext cx="199" cy="141"/>
              </a:xfrm>
              <a:custGeom>
                <a:avLst/>
                <a:gdLst>
                  <a:gd name="T0" fmla="*/ 180 w 409"/>
                  <a:gd name="T1" fmla="*/ 8 h 291"/>
                  <a:gd name="T2" fmla="*/ 0 w 409"/>
                  <a:gd name="T3" fmla="*/ 291 h 291"/>
                  <a:gd name="T4" fmla="*/ 177 w 409"/>
                  <a:gd name="T5" fmla="*/ 63 h 291"/>
                  <a:gd name="T6" fmla="*/ 243 w 409"/>
                  <a:gd name="T7" fmla="*/ 42 h 291"/>
                  <a:gd name="T8" fmla="*/ 409 w 409"/>
                  <a:gd name="T9" fmla="*/ 232 h 291"/>
                  <a:gd name="T10" fmla="*/ 236 w 409"/>
                  <a:gd name="T11" fmla="*/ 0 h 291"/>
                  <a:gd name="T12" fmla="*/ 180 w 409"/>
                  <a:gd name="T13" fmla="*/ 8 h 291"/>
                  <a:gd name="T14" fmla="*/ 180 w 409"/>
                  <a:gd name="T15" fmla="*/ 8 h 291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409"/>
                  <a:gd name="T25" fmla="*/ 0 h 291"/>
                  <a:gd name="T26" fmla="*/ 409 w 409"/>
                  <a:gd name="T27" fmla="*/ 291 h 291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409" h="291">
                    <a:moveTo>
                      <a:pt x="180" y="8"/>
                    </a:moveTo>
                    <a:lnTo>
                      <a:pt x="0" y="291"/>
                    </a:lnTo>
                    <a:lnTo>
                      <a:pt x="177" y="63"/>
                    </a:lnTo>
                    <a:lnTo>
                      <a:pt x="243" y="42"/>
                    </a:lnTo>
                    <a:lnTo>
                      <a:pt x="409" y="232"/>
                    </a:lnTo>
                    <a:lnTo>
                      <a:pt x="236" y="0"/>
                    </a:lnTo>
                    <a:lnTo>
                      <a:pt x="180" y="8"/>
                    </a:lnTo>
                    <a:close/>
                  </a:path>
                </a:pathLst>
              </a:custGeom>
              <a:solidFill>
                <a:srgbClr val="E8D9D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295" name="Freeform 395"/>
              <p:cNvSpPr>
                <a:spLocks/>
              </p:cNvSpPr>
              <p:nvPr/>
            </p:nvSpPr>
            <p:spPr bwMode="auto">
              <a:xfrm>
                <a:off x="1628" y="2167"/>
                <a:ext cx="17" cy="19"/>
              </a:xfrm>
              <a:custGeom>
                <a:avLst/>
                <a:gdLst>
                  <a:gd name="T0" fmla="*/ 13 w 32"/>
                  <a:gd name="T1" fmla="*/ 0 h 40"/>
                  <a:gd name="T2" fmla="*/ 11 w 32"/>
                  <a:gd name="T3" fmla="*/ 0 h 40"/>
                  <a:gd name="T4" fmla="*/ 9 w 32"/>
                  <a:gd name="T5" fmla="*/ 2 h 40"/>
                  <a:gd name="T6" fmla="*/ 7 w 32"/>
                  <a:gd name="T7" fmla="*/ 6 h 40"/>
                  <a:gd name="T8" fmla="*/ 4 w 32"/>
                  <a:gd name="T9" fmla="*/ 14 h 40"/>
                  <a:gd name="T10" fmla="*/ 4 w 32"/>
                  <a:gd name="T11" fmla="*/ 16 h 40"/>
                  <a:gd name="T12" fmla="*/ 2 w 32"/>
                  <a:gd name="T13" fmla="*/ 19 h 40"/>
                  <a:gd name="T14" fmla="*/ 2 w 32"/>
                  <a:gd name="T15" fmla="*/ 23 h 40"/>
                  <a:gd name="T16" fmla="*/ 0 w 32"/>
                  <a:gd name="T17" fmla="*/ 29 h 40"/>
                  <a:gd name="T18" fmla="*/ 0 w 32"/>
                  <a:gd name="T19" fmla="*/ 33 h 40"/>
                  <a:gd name="T20" fmla="*/ 0 w 32"/>
                  <a:gd name="T21" fmla="*/ 37 h 40"/>
                  <a:gd name="T22" fmla="*/ 0 w 32"/>
                  <a:gd name="T23" fmla="*/ 38 h 40"/>
                  <a:gd name="T24" fmla="*/ 0 w 32"/>
                  <a:gd name="T25" fmla="*/ 40 h 40"/>
                  <a:gd name="T26" fmla="*/ 2 w 32"/>
                  <a:gd name="T27" fmla="*/ 40 h 40"/>
                  <a:gd name="T28" fmla="*/ 6 w 32"/>
                  <a:gd name="T29" fmla="*/ 40 h 40"/>
                  <a:gd name="T30" fmla="*/ 11 w 32"/>
                  <a:gd name="T31" fmla="*/ 40 h 40"/>
                  <a:gd name="T32" fmla="*/ 19 w 32"/>
                  <a:gd name="T33" fmla="*/ 40 h 40"/>
                  <a:gd name="T34" fmla="*/ 23 w 32"/>
                  <a:gd name="T35" fmla="*/ 38 h 40"/>
                  <a:gd name="T36" fmla="*/ 28 w 32"/>
                  <a:gd name="T37" fmla="*/ 38 h 40"/>
                  <a:gd name="T38" fmla="*/ 30 w 32"/>
                  <a:gd name="T39" fmla="*/ 37 h 40"/>
                  <a:gd name="T40" fmla="*/ 32 w 32"/>
                  <a:gd name="T41" fmla="*/ 37 h 40"/>
                  <a:gd name="T42" fmla="*/ 32 w 32"/>
                  <a:gd name="T43" fmla="*/ 35 h 40"/>
                  <a:gd name="T44" fmla="*/ 32 w 32"/>
                  <a:gd name="T45" fmla="*/ 31 h 40"/>
                  <a:gd name="T46" fmla="*/ 32 w 32"/>
                  <a:gd name="T47" fmla="*/ 27 h 40"/>
                  <a:gd name="T48" fmla="*/ 30 w 32"/>
                  <a:gd name="T49" fmla="*/ 21 h 40"/>
                  <a:gd name="T50" fmla="*/ 26 w 32"/>
                  <a:gd name="T51" fmla="*/ 14 h 40"/>
                  <a:gd name="T52" fmla="*/ 23 w 32"/>
                  <a:gd name="T53" fmla="*/ 6 h 40"/>
                  <a:gd name="T54" fmla="*/ 19 w 32"/>
                  <a:gd name="T55" fmla="*/ 2 h 40"/>
                  <a:gd name="T56" fmla="*/ 19 w 32"/>
                  <a:gd name="T57" fmla="*/ 0 h 40"/>
                  <a:gd name="T58" fmla="*/ 13 w 32"/>
                  <a:gd name="T59" fmla="*/ 0 h 40"/>
                  <a:gd name="T60" fmla="*/ 13 w 32"/>
                  <a:gd name="T61" fmla="*/ 0 h 40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w 32"/>
                  <a:gd name="T94" fmla="*/ 0 h 40"/>
                  <a:gd name="T95" fmla="*/ 32 w 32"/>
                  <a:gd name="T96" fmla="*/ 40 h 40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T93" t="T94" r="T95" b="T96"/>
                <a:pathLst>
                  <a:path w="32" h="40">
                    <a:moveTo>
                      <a:pt x="13" y="0"/>
                    </a:moveTo>
                    <a:lnTo>
                      <a:pt x="11" y="0"/>
                    </a:lnTo>
                    <a:lnTo>
                      <a:pt x="9" y="2"/>
                    </a:lnTo>
                    <a:lnTo>
                      <a:pt x="7" y="6"/>
                    </a:lnTo>
                    <a:lnTo>
                      <a:pt x="4" y="14"/>
                    </a:lnTo>
                    <a:lnTo>
                      <a:pt x="4" y="16"/>
                    </a:lnTo>
                    <a:lnTo>
                      <a:pt x="2" y="19"/>
                    </a:lnTo>
                    <a:lnTo>
                      <a:pt x="2" y="23"/>
                    </a:lnTo>
                    <a:lnTo>
                      <a:pt x="0" y="29"/>
                    </a:lnTo>
                    <a:lnTo>
                      <a:pt x="0" y="33"/>
                    </a:lnTo>
                    <a:lnTo>
                      <a:pt x="0" y="37"/>
                    </a:lnTo>
                    <a:lnTo>
                      <a:pt x="0" y="38"/>
                    </a:lnTo>
                    <a:lnTo>
                      <a:pt x="0" y="40"/>
                    </a:lnTo>
                    <a:lnTo>
                      <a:pt x="2" y="40"/>
                    </a:lnTo>
                    <a:lnTo>
                      <a:pt x="6" y="40"/>
                    </a:lnTo>
                    <a:lnTo>
                      <a:pt x="11" y="40"/>
                    </a:lnTo>
                    <a:lnTo>
                      <a:pt x="19" y="40"/>
                    </a:lnTo>
                    <a:lnTo>
                      <a:pt x="23" y="38"/>
                    </a:lnTo>
                    <a:lnTo>
                      <a:pt x="28" y="38"/>
                    </a:lnTo>
                    <a:lnTo>
                      <a:pt x="30" y="37"/>
                    </a:lnTo>
                    <a:lnTo>
                      <a:pt x="32" y="37"/>
                    </a:lnTo>
                    <a:lnTo>
                      <a:pt x="32" y="35"/>
                    </a:lnTo>
                    <a:lnTo>
                      <a:pt x="32" y="31"/>
                    </a:lnTo>
                    <a:lnTo>
                      <a:pt x="32" y="27"/>
                    </a:lnTo>
                    <a:lnTo>
                      <a:pt x="30" y="21"/>
                    </a:lnTo>
                    <a:lnTo>
                      <a:pt x="26" y="14"/>
                    </a:lnTo>
                    <a:lnTo>
                      <a:pt x="23" y="6"/>
                    </a:lnTo>
                    <a:lnTo>
                      <a:pt x="19" y="2"/>
                    </a:lnTo>
                    <a:lnTo>
                      <a:pt x="19" y="0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7DB81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296" name="Freeform 396"/>
              <p:cNvSpPr>
                <a:spLocks/>
              </p:cNvSpPr>
              <p:nvPr/>
            </p:nvSpPr>
            <p:spPr bwMode="auto">
              <a:xfrm>
                <a:off x="1624" y="2182"/>
                <a:ext cx="28" cy="8"/>
              </a:xfrm>
              <a:custGeom>
                <a:avLst/>
                <a:gdLst>
                  <a:gd name="T0" fmla="*/ 0 w 61"/>
                  <a:gd name="T1" fmla="*/ 15 h 17"/>
                  <a:gd name="T2" fmla="*/ 4 w 61"/>
                  <a:gd name="T3" fmla="*/ 15 h 17"/>
                  <a:gd name="T4" fmla="*/ 10 w 61"/>
                  <a:gd name="T5" fmla="*/ 17 h 17"/>
                  <a:gd name="T6" fmla="*/ 16 w 61"/>
                  <a:gd name="T7" fmla="*/ 17 h 17"/>
                  <a:gd name="T8" fmla="*/ 21 w 61"/>
                  <a:gd name="T9" fmla="*/ 17 h 17"/>
                  <a:gd name="T10" fmla="*/ 25 w 61"/>
                  <a:gd name="T11" fmla="*/ 17 h 17"/>
                  <a:gd name="T12" fmla="*/ 33 w 61"/>
                  <a:gd name="T13" fmla="*/ 17 h 17"/>
                  <a:gd name="T14" fmla="*/ 38 w 61"/>
                  <a:gd name="T15" fmla="*/ 15 h 17"/>
                  <a:gd name="T16" fmla="*/ 42 w 61"/>
                  <a:gd name="T17" fmla="*/ 13 h 17"/>
                  <a:gd name="T18" fmla="*/ 48 w 61"/>
                  <a:gd name="T19" fmla="*/ 11 h 17"/>
                  <a:gd name="T20" fmla="*/ 52 w 61"/>
                  <a:gd name="T21" fmla="*/ 11 h 17"/>
                  <a:gd name="T22" fmla="*/ 59 w 61"/>
                  <a:gd name="T23" fmla="*/ 7 h 17"/>
                  <a:gd name="T24" fmla="*/ 61 w 61"/>
                  <a:gd name="T25" fmla="*/ 7 h 17"/>
                  <a:gd name="T26" fmla="*/ 48 w 61"/>
                  <a:gd name="T27" fmla="*/ 0 h 17"/>
                  <a:gd name="T28" fmla="*/ 25 w 61"/>
                  <a:gd name="T29" fmla="*/ 0 h 17"/>
                  <a:gd name="T30" fmla="*/ 0 w 61"/>
                  <a:gd name="T31" fmla="*/ 15 h 17"/>
                  <a:gd name="T32" fmla="*/ 0 w 61"/>
                  <a:gd name="T33" fmla="*/ 15 h 1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61"/>
                  <a:gd name="T52" fmla="*/ 0 h 17"/>
                  <a:gd name="T53" fmla="*/ 61 w 61"/>
                  <a:gd name="T54" fmla="*/ 17 h 17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61" h="17">
                    <a:moveTo>
                      <a:pt x="0" y="15"/>
                    </a:moveTo>
                    <a:lnTo>
                      <a:pt x="4" y="15"/>
                    </a:lnTo>
                    <a:lnTo>
                      <a:pt x="10" y="17"/>
                    </a:lnTo>
                    <a:lnTo>
                      <a:pt x="16" y="17"/>
                    </a:lnTo>
                    <a:lnTo>
                      <a:pt x="21" y="17"/>
                    </a:lnTo>
                    <a:lnTo>
                      <a:pt x="25" y="17"/>
                    </a:lnTo>
                    <a:lnTo>
                      <a:pt x="33" y="17"/>
                    </a:lnTo>
                    <a:lnTo>
                      <a:pt x="38" y="15"/>
                    </a:lnTo>
                    <a:lnTo>
                      <a:pt x="42" y="13"/>
                    </a:lnTo>
                    <a:lnTo>
                      <a:pt x="48" y="11"/>
                    </a:lnTo>
                    <a:lnTo>
                      <a:pt x="52" y="11"/>
                    </a:lnTo>
                    <a:lnTo>
                      <a:pt x="59" y="7"/>
                    </a:lnTo>
                    <a:lnTo>
                      <a:pt x="61" y="7"/>
                    </a:lnTo>
                    <a:lnTo>
                      <a:pt x="48" y="0"/>
                    </a:lnTo>
                    <a:lnTo>
                      <a:pt x="25" y="0"/>
                    </a:lnTo>
                    <a:lnTo>
                      <a:pt x="0" y="15"/>
                    </a:lnTo>
                    <a:close/>
                  </a:path>
                </a:pathLst>
              </a:custGeom>
              <a:solidFill>
                <a:srgbClr val="FFFF85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297" name="Freeform 397"/>
              <p:cNvSpPr>
                <a:spLocks/>
              </p:cNvSpPr>
              <p:nvPr/>
            </p:nvSpPr>
            <p:spPr bwMode="auto">
              <a:xfrm>
                <a:off x="1633" y="2182"/>
                <a:ext cx="9" cy="6"/>
              </a:xfrm>
              <a:custGeom>
                <a:avLst/>
                <a:gdLst>
                  <a:gd name="T0" fmla="*/ 0 w 17"/>
                  <a:gd name="T1" fmla="*/ 2 h 11"/>
                  <a:gd name="T2" fmla="*/ 0 w 17"/>
                  <a:gd name="T3" fmla="*/ 5 h 11"/>
                  <a:gd name="T4" fmla="*/ 4 w 17"/>
                  <a:gd name="T5" fmla="*/ 11 h 11"/>
                  <a:gd name="T6" fmla="*/ 6 w 17"/>
                  <a:gd name="T7" fmla="*/ 11 h 11"/>
                  <a:gd name="T8" fmla="*/ 10 w 17"/>
                  <a:gd name="T9" fmla="*/ 11 h 11"/>
                  <a:gd name="T10" fmla="*/ 14 w 17"/>
                  <a:gd name="T11" fmla="*/ 11 h 11"/>
                  <a:gd name="T12" fmla="*/ 17 w 17"/>
                  <a:gd name="T13" fmla="*/ 11 h 11"/>
                  <a:gd name="T14" fmla="*/ 17 w 17"/>
                  <a:gd name="T15" fmla="*/ 7 h 11"/>
                  <a:gd name="T16" fmla="*/ 17 w 17"/>
                  <a:gd name="T17" fmla="*/ 4 h 11"/>
                  <a:gd name="T18" fmla="*/ 17 w 17"/>
                  <a:gd name="T19" fmla="*/ 2 h 11"/>
                  <a:gd name="T20" fmla="*/ 17 w 17"/>
                  <a:gd name="T21" fmla="*/ 0 h 11"/>
                  <a:gd name="T22" fmla="*/ 0 w 17"/>
                  <a:gd name="T23" fmla="*/ 2 h 11"/>
                  <a:gd name="T24" fmla="*/ 0 w 17"/>
                  <a:gd name="T25" fmla="*/ 2 h 11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7"/>
                  <a:gd name="T40" fmla="*/ 0 h 11"/>
                  <a:gd name="T41" fmla="*/ 17 w 17"/>
                  <a:gd name="T42" fmla="*/ 11 h 11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7" h="11">
                    <a:moveTo>
                      <a:pt x="0" y="2"/>
                    </a:moveTo>
                    <a:lnTo>
                      <a:pt x="0" y="5"/>
                    </a:lnTo>
                    <a:lnTo>
                      <a:pt x="4" y="11"/>
                    </a:lnTo>
                    <a:lnTo>
                      <a:pt x="6" y="11"/>
                    </a:lnTo>
                    <a:lnTo>
                      <a:pt x="10" y="11"/>
                    </a:lnTo>
                    <a:lnTo>
                      <a:pt x="14" y="11"/>
                    </a:lnTo>
                    <a:lnTo>
                      <a:pt x="17" y="11"/>
                    </a:lnTo>
                    <a:lnTo>
                      <a:pt x="17" y="7"/>
                    </a:lnTo>
                    <a:lnTo>
                      <a:pt x="17" y="4"/>
                    </a:lnTo>
                    <a:lnTo>
                      <a:pt x="17" y="2"/>
                    </a:lnTo>
                    <a:lnTo>
                      <a:pt x="17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298" name="Freeform 398"/>
              <p:cNvSpPr>
                <a:spLocks/>
              </p:cNvSpPr>
              <p:nvPr/>
            </p:nvSpPr>
            <p:spPr bwMode="auto">
              <a:xfrm>
                <a:off x="1630" y="2167"/>
                <a:ext cx="14" cy="16"/>
              </a:xfrm>
              <a:custGeom>
                <a:avLst/>
                <a:gdLst>
                  <a:gd name="T0" fmla="*/ 0 w 26"/>
                  <a:gd name="T1" fmla="*/ 33 h 33"/>
                  <a:gd name="T2" fmla="*/ 0 w 26"/>
                  <a:gd name="T3" fmla="*/ 31 h 33"/>
                  <a:gd name="T4" fmla="*/ 0 w 26"/>
                  <a:gd name="T5" fmla="*/ 25 h 33"/>
                  <a:gd name="T6" fmla="*/ 0 w 26"/>
                  <a:gd name="T7" fmla="*/ 19 h 33"/>
                  <a:gd name="T8" fmla="*/ 2 w 26"/>
                  <a:gd name="T9" fmla="*/ 16 h 33"/>
                  <a:gd name="T10" fmla="*/ 2 w 26"/>
                  <a:gd name="T11" fmla="*/ 12 h 33"/>
                  <a:gd name="T12" fmla="*/ 3 w 26"/>
                  <a:gd name="T13" fmla="*/ 8 h 33"/>
                  <a:gd name="T14" fmla="*/ 5 w 26"/>
                  <a:gd name="T15" fmla="*/ 4 h 33"/>
                  <a:gd name="T16" fmla="*/ 7 w 26"/>
                  <a:gd name="T17" fmla="*/ 2 h 33"/>
                  <a:gd name="T18" fmla="*/ 9 w 26"/>
                  <a:gd name="T19" fmla="*/ 0 h 33"/>
                  <a:gd name="T20" fmla="*/ 11 w 26"/>
                  <a:gd name="T21" fmla="*/ 0 h 33"/>
                  <a:gd name="T22" fmla="*/ 13 w 26"/>
                  <a:gd name="T23" fmla="*/ 2 h 33"/>
                  <a:gd name="T24" fmla="*/ 19 w 26"/>
                  <a:gd name="T25" fmla="*/ 8 h 33"/>
                  <a:gd name="T26" fmla="*/ 21 w 26"/>
                  <a:gd name="T27" fmla="*/ 14 h 33"/>
                  <a:gd name="T28" fmla="*/ 22 w 26"/>
                  <a:gd name="T29" fmla="*/ 19 h 33"/>
                  <a:gd name="T30" fmla="*/ 24 w 26"/>
                  <a:gd name="T31" fmla="*/ 25 h 33"/>
                  <a:gd name="T32" fmla="*/ 26 w 26"/>
                  <a:gd name="T33" fmla="*/ 27 h 33"/>
                  <a:gd name="T34" fmla="*/ 0 w 26"/>
                  <a:gd name="T35" fmla="*/ 33 h 33"/>
                  <a:gd name="T36" fmla="*/ 0 w 26"/>
                  <a:gd name="T37" fmla="*/ 33 h 33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26"/>
                  <a:gd name="T58" fmla="*/ 0 h 33"/>
                  <a:gd name="T59" fmla="*/ 26 w 26"/>
                  <a:gd name="T60" fmla="*/ 33 h 33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26" h="33">
                    <a:moveTo>
                      <a:pt x="0" y="33"/>
                    </a:moveTo>
                    <a:lnTo>
                      <a:pt x="0" y="31"/>
                    </a:lnTo>
                    <a:lnTo>
                      <a:pt x="0" y="25"/>
                    </a:lnTo>
                    <a:lnTo>
                      <a:pt x="0" y="19"/>
                    </a:lnTo>
                    <a:lnTo>
                      <a:pt x="2" y="16"/>
                    </a:lnTo>
                    <a:lnTo>
                      <a:pt x="2" y="12"/>
                    </a:lnTo>
                    <a:lnTo>
                      <a:pt x="3" y="8"/>
                    </a:lnTo>
                    <a:lnTo>
                      <a:pt x="5" y="4"/>
                    </a:lnTo>
                    <a:lnTo>
                      <a:pt x="7" y="2"/>
                    </a:lnTo>
                    <a:lnTo>
                      <a:pt x="9" y="0"/>
                    </a:lnTo>
                    <a:lnTo>
                      <a:pt x="11" y="0"/>
                    </a:lnTo>
                    <a:lnTo>
                      <a:pt x="13" y="2"/>
                    </a:lnTo>
                    <a:lnTo>
                      <a:pt x="19" y="8"/>
                    </a:lnTo>
                    <a:lnTo>
                      <a:pt x="21" y="14"/>
                    </a:lnTo>
                    <a:lnTo>
                      <a:pt x="22" y="19"/>
                    </a:lnTo>
                    <a:lnTo>
                      <a:pt x="24" y="25"/>
                    </a:lnTo>
                    <a:lnTo>
                      <a:pt x="26" y="27"/>
                    </a:lnTo>
                    <a:lnTo>
                      <a:pt x="0" y="33"/>
                    </a:lnTo>
                    <a:close/>
                  </a:path>
                </a:pathLst>
              </a:custGeom>
              <a:solidFill>
                <a:srgbClr val="57734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299" name="Freeform 399"/>
              <p:cNvSpPr>
                <a:spLocks/>
              </p:cNvSpPr>
              <p:nvPr/>
            </p:nvSpPr>
            <p:spPr bwMode="auto">
              <a:xfrm>
                <a:off x="1629" y="2133"/>
                <a:ext cx="10" cy="36"/>
              </a:xfrm>
              <a:custGeom>
                <a:avLst/>
                <a:gdLst>
                  <a:gd name="T0" fmla="*/ 17 w 19"/>
                  <a:gd name="T1" fmla="*/ 70 h 72"/>
                  <a:gd name="T2" fmla="*/ 15 w 19"/>
                  <a:gd name="T3" fmla="*/ 66 h 72"/>
                  <a:gd name="T4" fmla="*/ 15 w 19"/>
                  <a:gd name="T5" fmla="*/ 61 h 72"/>
                  <a:gd name="T6" fmla="*/ 15 w 19"/>
                  <a:gd name="T7" fmla="*/ 55 h 72"/>
                  <a:gd name="T8" fmla="*/ 15 w 19"/>
                  <a:gd name="T9" fmla="*/ 49 h 72"/>
                  <a:gd name="T10" fmla="*/ 15 w 19"/>
                  <a:gd name="T11" fmla="*/ 44 h 72"/>
                  <a:gd name="T12" fmla="*/ 15 w 19"/>
                  <a:gd name="T13" fmla="*/ 40 h 72"/>
                  <a:gd name="T14" fmla="*/ 13 w 19"/>
                  <a:gd name="T15" fmla="*/ 34 h 72"/>
                  <a:gd name="T16" fmla="*/ 13 w 19"/>
                  <a:gd name="T17" fmla="*/ 28 h 72"/>
                  <a:gd name="T18" fmla="*/ 13 w 19"/>
                  <a:gd name="T19" fmla="*/ 23 h 72"/>
                  <a:gd name="T20" fmla="*/ 13 w 19"/>
                  <a:gd name="T21" fmla="*/ 19 h 72"/>
                  <a:gd name="T22" fmla="*/ 13 w 19"/>
                  <a:gd name="T23" fmla="*/ 13 h 72"/>
                  <a:gd name="T24" fmla="*/ 13 w 19"/>
                  <a:gd name="T25" fmla="*/ 11 h 72"/>
                  <a:gd name="T26" fmla="*/ 17 w 19"/>
                  <a:gd name="T27" fmla="*/ 7 h 72"/>
                  <a:gd name="T28" fmla="*/ 19 w 19"/>
                  <a:gd name="T29" fmla="*/ 0 h 72"/>
                  <a:gd name="T30" fmla="*/ 17 w 19"/>
                  <a:gd name="T31" fmla="*/ 0 h 72"/>
                  <a:gd name="T32" fmla="*/ 17 w 19"/>
                  <a:gd name="T33" fmla="*/ 0 h 72"/>
                  <a:gd name="T34" fmla="*/ 13 w 19"/>
                  <a:gd name="T35" fmla="*/ 0 h 72"/>
                  <a:gd name="T36" fmla="*/ 11 w 19"/>
                  <a:gd name="T37" fmla="*/ 0 h 72"/>
                  <a:gd name="T38" fmla="*/ 5 w 19"/>
                  <a:gd name="T39" fmla="*/ 0 h 72"/>
                  <a:gd name="T40" fmla="*/ 4 w 19"/>
                  <a:gd name="T41" fmla="*/ 0 h 72"/>
                  <a:gd name="T42" fmla="*/ 2 w 19"/>
                  <a:gd name="T43" fmla="*/ 0 h 72"/>
                  <a:gd name="T44" fmla="*/ 0 w 19"/>
                  <a:gd name="T45" fmla="*/ 0 h 72"/>
                  <a:gd name="T46" fmla="*/ 0 w 19"/>
                  <a:gd name="T47" fmla="*/ 2 h 72"/>
                  <a:gd name="T48" fmla="*/ 2 w 19"/>
                  <a:gd name="T49" fmla="*/ 7 h 72"/>
                  <a:gd name="T50" fmla="*/ 5 w 19"/>
                  <a:gd name="T51" fmla="*/ 9 h 72"/>
                  <a:gd name="T52" fmla="*/ 7 w 19"/>
                  <a:gd name="T53" fmla="*/ 11 h 72"/>
                  <a:gd name="T54" fmla="*/ 11 w 19"/>
                  <a:gd name="T55" fmla="*/ 72 h 72"/>
                  <a:gd name="T56" fmla="*/ 17 w 19"/>
                  <a:gd name="T57" fmla="*/ 70 h 72"/>
                  <a:gd name="T58" fmla="*/ 17 w 19"/>
                  <a:gd name="T59" fmla="*/ 70 h 72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w 19"/>
                  <a:gd name="T91" fmla="*/ 0 h 72"/>
                  <a:gd name="T92" fmla="*/ 19 w 19"/>
                  <a:gd name="T93" fmla="*/ 72 h 72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T90" t="T91" r="T92" b="T93"/>
                <a:pathLst>
                  <a:path w="19" h="72">
                    <a:moveTo>
                      <a:pt x="17" y="70"/>
                    </a:moveTo>
                    <a:lnTo>
                      <a:pt x="15" y="66"/>
                    </a:lnTo>
                    <a:lnTo>
                      <a:pt x="15" y="61"/>
                    </a:lnTo>
                    <a:lnTo>
                      <a:pt x="15" y="55"/>
                    </a:lnTo>
                    <a:lnTo>
                      <a:pt x="15" y="49"/>
                    </a:lnTo>
                    <a:lnTo>
                      <a:pt x="15" y="44"/>
                    </a:lnTo>
                    <a:lnTo>
                      <a:pt x="15" y="40"/>
                    </a:lnTo>
                    <a:lnTo>
                      <a:pt x="13" y="34"/>
                    </a:lnTo>
                    <a:lnTo>
                      <a:pt x="13" y="28"/>
                    </a:lnTo>
                    <a:lnTo>
                      <a:pt x="13" y="23"/>
                    </a:lnTo>
                    <a:lnTo>
                      <a:pt x="13" y="19"/>
                    </a:lnTo>
                    <a:lnTo>
                      <a:pt x="13" y="13"/>
                    </a:lnTo>
                    <a:lnTo>
                      <a:pt x="13" y="11"/>
                    </a:lnTo>
                    <a:lnTo>
                      <a:pt x="17" y="7"/>
                    </a:lnTo>
                    <a:lnTo>
                      <a:pt x="19" y="0"/>
                    </a:lnTo>
                    <a:lnTo>
                      <a:pt x="17" y="0"/>
                    </a:lnTo>
                    <a:lnTo>
                      <a:pt x="13" y="0"/>
                    </a:lnTo>
                    <a:lnTo>
                      <a:pt x="11" y="0"/>
                    </a:lnTo>
                    <a:lnTo>
                      <a:pt x="5" y="0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7"/>
                    </a:lnTo>
                    <a:lnTo>
                      <a:pt x="5" y="9"/>
                    </a:lnTo>
                    <a:lnTo>
                      <a:pt x="7" y="11"/>
                    </a:lnTo>
                    <a:lnTo>
                      <a:pt x="11" y="72"/>
                    </a:lnTo>
                    <a:lnTo>
                      <a:pt x="17" y="70"/>
                    </a:lnTo>
                    <a:close/>
                  </a:path>
                </a:pathLst>
              </a:custGeom>
              <a:solidFill>
                <a:srgbClr val="57734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300" name="Freeform 400"/>
              <p:cNvSpPr>
                <a:spLocks/>
              </p:cNvSpPr>
              <p:nvPr/>
            </p:nvSpPr>
            <p:spPr bwMode="auto">
              <a:xfrm>
                <a:off x="1630" y="2135"/>
                <a:ext cx="3" cy="5"/>
              </a:xfrm>
              <a:custGeom>
                <a:avLst/>
                <a:gdLst>
                  <a:gd name="T0" fmla="*/ 0 w 5"/>
                  <a:gd name="T1" fmla="*/ 0 h 9"/>
                  <a:gd name="T2" fmla="*/ 5 w 5"/>
                  <a:gd name="T3" fmla="*/ 3 h 9"/>
                  <a:gd name="T4" fmla="*/ 5 w 5"/>
                  <a:gd name="T5" fmla="*/ 9 h 9"/>
                  <a:gd name="T6" fmla="*/ 3 w 5"/>
                  <a:gd name="T7" fmla="*/ 7 h 9"/>
                  <a:gd name="T8" fmla="*/ 2 w 5"/>
                  <a:gd name="T9" fmla="*/ 5 h 9"/>
                  <a:gd name="T10" fmla="*/ 0 w 5"/>
                  <a:gd name="T11" fmla="*/ 0 h 9"/>
                  <a:gd name="T12" fmla="*/ 0 w 5"/>
                  <a:gd name="T13" fmla="*/ 0 h 9"/>
                  <a:gd name="T14" fmla="*/ 0 w 5"/>
                  <a:gd name="T15" fmla="*/ 0 h 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5"/>
                  <a:gd name="T25" fmla="*/ 0 h 9"/>
                  <a:gd name="T26" fmla="*/ 5 w 5"/>
                  <a:gd name="T27" fmla="*/ 9 h 9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5" h="9">
                    <a:moveTo>
                      <a:pt x="0" y="0"/>
                    </a:moveTo>
                    <a:lnTo>
                      <a:pt x="5" y="3"/>
                    </a:lnTo>
                    <a:lnTo>
                      <a:pt x="5" y="9"/>
                    </a:lnTo>
                    <a:lnTo>
                      <a:pt x="3" y="7"/>
                    </a:lnTo>
                    <a:lnTo>
                      <a:pt x="2" y="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AD1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301" name="Freeform 401"/>
              <p:cNvSpPr>
                <a:spLocks/>
              </p:cNvSpPr>
              <p:nvPr/>
            </p:nvSpPr>
            <p:spPr bwMode="auto">
              <a:xfrm>
                <a:off x="1624" y="2178"/>
                <a:ext cx="28" cy="11"/>
              </a:xfrm>
              <a:custGeom>
                <a:avLst/>
                <a:gdLst>
                  <a:gd name="T0" fmla="*/ 0 w 61"/>
                  <a:gd name="T1" fmla="*/ 23 h 23"/>
                  <a:gd name="T2" fmla="*/ 0 w 61"/>
                  <a:gd name="T3" fmla="*/ 19 h 23"/>
                  <a:gd name="T4" fmla="*/ 4 w 61"/>
                  <a:gd name="T5" fmla="*/ 15 h 23"/>
                  <a:gd name="T6" fmla="*/ 10 w 61"/>
                  <a:gd name="T7" fmla="*/ 10 h 23"/>
                  <a:gd name="T8" fmla="*/ 16 w 61"/>
                  <a:gd name="T9" fmla="*/ 6 h 23"/>
                  <a:gd name="T10" fmla="*/ 19 w 61"/>
                  <a:gd name="T11" fmla="*/ 2 h 23"/>
                  <a:gd name="T12" fmla="*/ 27 w 61"/>
                  <a:gd name="T13" fmla="*/ 0 h 23"/>
                  <a:gd name="T14" fmla="*/ 33 w 61"/>
                  <a:gd name="T15" fmla="*/ 0 h 23"/>
                  <a:gd name="T16" fmla="*/ 40 w 61"/>
                  <a:gd name="T17" fmla="*/ 2 h 23"/>
                  <a:gd name="T18" fmla="*/ 48 w 61"/>
                  <a:gd name="T19" fmla="*/ 4 h 23"/>
                  <a:gd name="T20" fmla="*/ 54 w 61"/>
                  <a:gd name="T21" fmla="*/ 8 h 23"/>
                  <a:gd name="T22" fmla="*/ 59 w 61"/>
                  <a:gd name="T23" fmla="*/ 10 h 23"/>
                  <a:gd name="T24" fmla="*/ 61 w 61"/>
                  <a:gd name="T25" fmla="*/ 12 h 23"/>
                  <a:gd name="T26" fmla="*/ 59 w 61"/>
                  <a:gd name="T27" fmla="*/ 12 h 23"/>
                  <a:gd name="T28" fmla="*/ 57 w 61"/>
                  <a:gd name="T29" fmla="*/ 12 h 23"/>
                  <a:gd name="T30" fmla="*/ 52 w 61"/>
                  <a:gd name="T31" fmla="*/ 10 h 23"/>
                  <a:gd name="T32" fmla="*/ 48 w 61"/>
                  <a:gd name="T33" fmla="*/ 10 h 23"/>
                  <a:gd name="T34" fmla="*/ 42 w 61"/>
                  <a:gd name="T35" fmla="*/ 10 h 23"/>
                  <a:gd name="T36" fmla="*/ 38 w 61"/>
                  <a:gd name="T37" fmla="*/ 10 h 23"/>
                  <a:gd name="T38" fmla="*/ 31 w 61"/>
                  <a:gd name="T39" fmla="*/ 10 h 23"/>
                  <a:gd name="T40" fmla="*/ 27 w 61"/>
                  <a:gd name="T41" fmla="*/ 12 h 23"/>
                  <a:gd name="T42" fmla="*/ 19 w 61"/>
                  <a:gd name="T43" fmla="*/ 12 h 23"/>
                  <a:gd name="T44" fmla="*/ 16 w 61"/>
                  <a:gd name="T45" fmla="*/ 13 h 23"/>
                  <a:gd name="T46" fmla="*/ 10 w 61"/>
                  <a:gd name="T47" fmla="*/ 15 h 23"/>
                  <a:gd name="T48" fmla="*/ 6 w 61"/>
                  <a:gd name="T49" fmla="*/ 17 h 23"/>
                  <a:gd name="T50" fmla="*/ 0 w 61"/>
                  <a:gd name="T51" fmla="*/ 21 h 23"/>
                  <a:gd name="T52" fmla="*/ 0 w 61"/>
                  <a:gd name="T53" fmla="*/ 23 h 23"/>
                  <a:gd name="T54" fmla="*/ 0 w 61"/>
                  <a:gd name="T55" fmla="*/ 23 h 23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w 61"/>
                  <a:gd name="T85" fmla="*/ 0 h 23"/>
                  <a:gd name="T86" fmla="*/ 61 w 61"/>
                  <a:gd name="T87" fmla="*/ 23 h 23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T84" t="T85" r="T86" b="T87"/>
                <a:pathLst>
                  <a:path w="61" h="23">
                    <a:moveTo>
                      <a:pt x="0" y="23"/>
                    </a:moveTo>
                    <a:lnTo>
                      <a:pt x="0" y="19"/>
                    </a:lnTo>
                    <a:lnTo>
                      <a:pt x="4" y="15"/>
                    </a:lnTo>
                    <a:lnTo>
                      <a:pt x="10" y="10"/>
                    </a:lnTo>
                    <a:lnTo>
                      <a:pt x="16" y="6"/>
                    </a:lnTo>
                    <a:lnTo>
                      <a:pt x="19" y="2"/>
                    </a:lnTo>
                    <a:lnTo>
                      <a:pt x="27" y="0"/>
                    </a:lnTo>
                    <a:lnTo>
                      <a:pt x="33" y="0"/>
                    </a:lnTo>
                    <a:lnTo>
                      <a:pt x="40" y="2"/>
                    </a:lnTo>
                    <a:lnTo>
                      <a:pt x="48" y="4"/>
                    </a:lnTo>
                    <a:lnTo>
                      <a:pt x="54" y="8"/>
                    </a:lnTo>
                    <a:lnTo>
                      <a:pt x="59" y="10"/>
                    </a:lnTo>
                    <a:lnTo>
                      <a:pt x="61" y="12"/>
                    </a:lnTo>
                    <a:lnTo>
                      <a:pt x="59" y="12"/>
                    </a:lnTo>
                    <a:lnTo>
                      <a:pt x="57" y="12"/>
                    </a:lnTo>
                    <a:lnTo>
                      <a:pt x="52" y="10"/>
                    </a:lnTo>
                    <a:lnTo>
                      <a:pt x="48" y="10"/>
                    </a:lnTo>
                    <a:lnTo>
                      <a:pt x="42" y="10"/>
                    </a:lnTo>
                    <a:lnTo>
                      <a:pt x="38" y="10"/>
                    </a:lnTo>
                    <a:lnTo>
                      <a:pt x="31" y="10"/>
                    </a:lnTo>
                    <a:lnTo>
                      <a:pt x="27" y="12"/>
                    </a:lnTo>
                    <a:lnTo>
                      <a:pt x="19" y="12"/>
                    </a:lnTo>
                    <a:lnTo>
                      <a:pt x="16" y="13"/>
                    </a:lnTo>
                    <a:lnTo>
                      <a:pt x="10" y="15"/>
                    </a:lnTo>
                    <a:lnTo>
                      <a:pt x="6" y="17"/>
                    </a:lnTo>
                    <a:lnTo>
                      <a:pt x="0" y="21"/>
                    </a:lnTo>
                    <a:lnTo>
                      <a:pt x="0" y="23"/>
                    </a:lnTo>
                    <a:close/>
                  </a:path>
                </a:pathLst>
              </a:custGeom>
              <a:solidFill>
                <a:srgbClr val="57734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302" name="Freeform 402"/>
              <p:cNvSpPr>
                <a:spLocks/>
              </p:cNvSpPr>
              <p:nvPr/>
            </p:nvSpPr>
            <p:spPr bwMode="auto">
              <a:xfrm>
                <a:off x="1559" y="2093"/>
                <a:ext cx="182" cy="91"/>
              </a:xfrm>
              <a:custGeom>
                <a:avLst/>
                <a:gdLst>
                  <a:gd name="T0" fmla="*/ 114 w 375"/>
                  <a:gd name="T1" fmla="*/ 13 h 187"/>
                  <a:gd name="T2" fmla="*/ 0 w 375"/>
                  <a:gd name="T3" fmla="*/ 171 h 187"/>
                  <a:gd name="T4" fmla="*/ 131 w 375"/>
                  <a:gd name="T5" fmla="*/ 57 h 187"/>
                  <a:gd name="T6" fmla="*/ 230 w 375"/>
                  <a:gd name="T7" fmla="*/ 46 h 187"/>
                  <a:gd name="T8" fmla="*/ 375 w 375"/>
                  <a:gd name="T9" fmla="*/ 187 h 187"/>
                  <a:gd name="T10" fmla="*/ 230 w 375"/>
                  <a:gd name="T11" fmla="*/ 0 h 187"/>
                  <a:gd name="T12" fmla="*/ 114 w 375"/>
                  <a:gd name="T13" fmla="*/ 13 h 187"/>
                  <a:gd name="T14" fmla="*/ 114 w 375"/>
                  <a:gd name="T15" fmla="*/ 13 h 18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375"/>
                  <a:gd name="T25" fmla="*/ 0 h 187"/>
                  <a:gd name="T26" fmla="*/ 375 w 375"/>
                  <a:gd name="T27" fmla="*/ 187 h 187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375" h="187">
                    <a:moveTo>
                      <a:pt x="114" y="13"/>
                    </a:moveTo>
                    <a:lnTo>
                      <a:pt x="0" y="171"/>
                    </a:lnTo>
                    <a:lnTo>
                      <a:pt x="131" y="57"/>
                    </a:lnTo>
                    <a:lnTo>
                      <a:pt x="230" y="46"/>
                    </a:lnTo>
                    <a:lnTo>
                      <a:pt x="375" y="187"/>
                    </a:lnTo>
                    <a:lnTo>
                      <a:pt x="230" y="0"/>
                    </a:lnTo>
                    <a:lnTo>
                      <a:pt x="114" y="13"/>
                    </a:lnTo>
                    <a:close/>
                  </a:path>
                </a:pathLst>
              </a:custGeom>
              <a:solidFill>
                <a:srgbClr val="FFC4B8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303" name="Freeform 403"/>
              <p:cNvSpPr>
                <a:spLocks/>
              </p:cNvSpPr>
              <p:nvPr/>
            </p:nvSpPr>
            <p:spPr bwMode="auto">
              <a:xfrm>
                <a:off x="1564" y="1867"/>
                <a:ext cx="218" cy="123"/>
              </a:xfrm>
              <a:custGeom>
                <a:avLst/>
                <a:gdLst>
                  <a:gd name="T0" fmla="*/ 104 w 448"/>
                  <a:gd name="T1" fmla="*/ 29 h 253"/>
                  <a:gd name="T2" fmla="*/ 0 w 448"/>
                  <a:gd name="T3" fmla="*/ 246 h 253"/>
                  <a:gd name="T4" fmla="*/ 140 w 448"/>
                  <a:gd name="T5" fmla="*/ 90 h 253"/>
                  <a:gd name="T6" fmla="*/ 144 w 448"/>
                  <a:gd name="T7" fmla="*/ 92 h 253"/>
                  <a:gd name="T8" fmla="*/ 146 w 448"/>
                  <a:gd name="T9" fmla="*/ 94 h 253"/>
                  <a:gd name="T10" fmla="*/ 154 w 448"/>
                  <a:gd name="T11" fmla="*/ 97 h 253"/>
                  <a:gd name="T12" fmla="*/ 156 w 448"/>
                  <a:gd name="T13" fmla="*/ 97 h 253"/>
                  <a:gd name="T14" fmla="*/ 159 w 448"/>
                  <a:gd name="T15" fmla="*/ 99 h 253"/>
                  <a:gd name="T16" fmla="*/ 163 w 448"/>
                  <a:gd name="T17" fmla="*/ 101 h 253"/>
                  <a:gd name="T18" fmla="*/ 169 w 448"/>
                  <a:gd name="T19" fmla="*/ 103 h 253"/>
                  <a:gd name="T20" fmla="*/ 175 w 448"/>
                  <a:gd name="T21" fmla="*/ 103 h 253"/>
                  <a:gd name="T22" fmla="*/ 182 w 448"/>
                  <a:gd name="T23" fmla="*/ 103 h 253"/>
                  <a:gd name="T24" fmla="*/ 188 w 448"/>
                  <a:gd name="T25" fmla="*/ 105 h 253"/>
                  <a:gd name="T26" fmla="*/ 196 w 448"/>
                  <a:gd name="T27" fmla="*/ 107 h 253"/>
                  <a:gd name="T28" fmla="*/ 203 w 448"/>
                  <a:gd name="T29" fmla="*/ 105 h 253"/>
                  <a:gd name="T30" fmla="*/ 211 w 448"/>
                  <a:gd name="T31" fmla="*/ 105 h 253"/>
                  <a:gd name="T32" fmla="*/ 218 w 448"/>
                  <a:gd name="T33" fmla="*/ 105 h 253"/>
                  <a:gd name="T34" fmla="*/ 228 w 448"/>
                  <a:gd name="T35" fmla="*/ 103 h 253"/>
                  <a:gd name="T36" fmla="*/ 237 w 448"/>
                  <a:gd name="T37" fmla="*/ 103 h 253"/>
                  <a:gd name="T38" fmla="*/ 245 w 448"/>
                  <a:gd name="T39" fmla="*/ 101 h 253"/>
                  <a:gd name="T40" fmla="*/ 255 w 448"/>
                  <a:gd name="T41" fmla="*/ 101 h 253"/>
                  <a:gd name="T42" fmla="*/ 262 w 448"/>
                  <a:gd name="T43" fmla="*/ 99 h 253"/>
                  <a:gd name="T44" fmla="*/ 270 w 448"/>
                  <a:gd name="T45" fmla="*/ 97 h 253"/>
                  <a:gd name="T46" fmla="*/ 277 w 448"/>
                  <a:gd name="T47" fmla="*/ 97 h 253"/>
                  <a:gd name="T48" fmla="*/ 283 w 448"/>
                  <a:gd name="T49" fmla="*/ 95 h 253"/>
                  <a:gd name="T50" fmla="*/ 289 w 448"/>
                  <a:gd name="T51" fmla="*/ 95 h 253"/>
                  <a:gd name="T52" fmla="*/ 293 w 448"/>
                  <a:gd name="T53" fmla="*/ 94 h 253"/>
                  <a:gd name="T54" fmla="*/ 298 w 448"/>
                  <a:gd name="T55" fmla="*/ 94 h 253"/>
                  <a:gd name="T56" fmla="*/ 298 w 448"/>
                  <a:gd name="T57" fmla="*/ 94 h 253"/>
                  <a:gd name="T58" fmla="*/ 300 w 448"/>
                  <a:gd name="T59" fmla="*/ 94 h 253"/>
                  <a:gd name="T60" fmla="*/ 448 w 448"/>
                  <a:gd name="T61" fmla="*/ 253 h 253"/>
                  <a:gd name="T62" fmla="*/ 291 w 448"/>
                  <a:gd name="T63" fmla="*/ 0 h 253"/>
                  <a:gd name="T64" fmla="*/ 104 w 448"/>
                  <a:gd name="T65" fmla="*/ 29 h 253"/>
                  <a:gd name="T66" fmla="*/ 104 w 448"/>
                  <a:gd name="T67" fmla="*/ 29 h 253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448"/>
                  <a:gd name="T103" fmla="*/ 0 h 253"/>
                  <a:gd name="T104" fmla="*/ 448 w 448"/>
                  <a:gd name="T105" fmla="*/ 253 h 253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448" h="253">
                    <a:moveTo>
                      <a:pt x="104" y="29"/>
                    </a:moveTo>
                    <a:lnTo>
                      <a:pt x="0" y="246"/>
                    </a:lnTo>
                    <a:lnTo>
                      <a:pt x="140" y="90"/>
                    </a:lnTo>
                    <a:lnTo>
                      <a:pt x="144" y="92"/>
                    </a:lnTo>
                    <a:lnTo>
                      <a:pt x="146" y="94"/>
                    </a:lnTo>
                    <a:lnTo>
                      <a:pt x="154" y="97"/>
                    </a:lnTo>
                    <a:lnTo>
                      <a:pt x="156" y="97"/>
                    </a:lnTo>
                    <a:lnTo>
                      <a:pt x="159" y="99"/>
                    </a:lnTo>
                    <a:lnTo>
                      <a:pt x="163" y="101"/>
                    </a:lnTo>
                    <a:lnTo>
                      <a:pt x="169" y="103"/>
                    </a:lnTo>
                    <a:lnTo>
                      <a:pt x="175" y="103"/>
                    </a:lnTo>
                    <a:lnTo>
                      <a:pt x="182" y="103"/>
                    </a:lnTo>
                    <a:lnTo>
                      <a:pt x="188" y="105"/>
                    </a:lnTo>
                    <a:lnTo>
                      <a:pt x="196" y="107"/>
                    </a:lnTo>
                    <a:lnTo>
                      <a:pt x="203" y="105"/>
                    </a:lnTo>
                    <a:lnTo>
                      <a:pt x="211" y="105"/>
                    </a:lnTo>
                    <a:lnTo>
                      <a:pt x="218" y="105"/>
                    </a:lnTo>
                    <a:lnTo>
                      <a:pt x="228" y="103"/>
                    </a:lnTo>
                    <a:lnTo>
                      <a:pt x="237" y="103"/>
                    </a:lnTo>
                    <a:lnTo>
                      <a:pt x="245" y="101"/>
                    </a:lnTo>
                    <a:lnTo>
                      <a:pt x="255" y="101"/>
                    </a:lnTo>
                    <a:lnTo>
                      <a:pt x="262" y="99"/>
                    </a:lnTo>
                    <a:lnTo>
                      <a:pt x="270" y="97"/>
                    </a:lnTo>
                    <a:lnTo>
                      <a:pt x="277" y="97"/>
                    </a:lnTo>
                    <a:lnTo>
                      <a:pt x="283" y="95"/>
                    </a:lnTo>
                    <a:lnTo>
                      <a:pt x="289" y="95"/>
                    </a:lnTo>
                    <a:lnTo>
                      <a:pt x="293" y="94"/>
                    </a:lnTo>
                    <a:lnTo>
                      <a:pt x="298" y="94"/>
                    </a:lnTo>
                    <a:lnTo>
                      <a:pt x="300" y="94"/>
                    </a:lnTo>
                    <a:lnTo>
                      <a:pt x="448" y="253"/>
                    </a:lnTo>
                    <a:lnTo>
                      <a:pt x="291" y="0"/>
                    </a:lnTo>
                    <a:lnTo>
                      <a:pt x="104" y="29"/>
                    </a:lnTo>
                    <a:close/>
                  </a:path>
                </a:pathLst>
              </a:custGeom>
              <a:solidFill>
                <a:srgbClr val="FFC4B8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304" name="Freeform 404"/>
              <p:cNvSpPr>
                <a:spLocks/>
              </p:cNvSpPr>
              <p:nvPr/>
            </p:nvSpPr>
            <p:spPr bwMode="auto">
              <a:xfrm>
                <a:off x="1472" y="1593"/>
                <a:ext cx="486" cy="245"/>
              </a:xfrm>
              <a:custGeom>
                <a:avLst/>
                <a:gdLst>
                  <a:gd name="T0" fmla="*/ 342 w 1000"/>
                  <a:gd name="T1" fmla="*/ 60 h 503"/>
                  <a:gd name="T2" fmla="*/ 0 w 1000"/>
                  <a:gd name="T3" fmla="*/ 503 h 503"/>
                  <a:gd name="T4" fmla="*/ 359 w 1000"/>
                  <a:gd name="T5" fmla="*/ 138 h 503"/>
                  <a:gd name="T6" fmla="*/ 363 w 1000"/>
                  <a:gd name="T7" fmla="*/ 140 h 503"/>
                  <a:gd name="T8" fmla="*/ 365 w 1000"/>
                  <a:gd name="T9" fmla="*/ 140 h 503"/>
                  <a:gd name="T10" fmla="*/ 370 w 1000"/>
                  <a:gd name="T11" fmla="*/ 142 h 503"/>
                  <a:gd name="T12" fmla="*/ 376 w 1000"/>
                  <a:gd name="T13" fmla="*/ 144 h 503"/>
                  <a:gd name="T14" fmla="*/ 382 w 1000"/>
                  <a:gd name="T15" fmla="*/ 146 h 503"/>
                  <a:gd name="T16" fmla="*/ 391 w 1000"/>
                  <a:gd name="T17" fmla="*/ 148 h 503"/>
                  <a:gd name="T18" fmla="*/ 401 w 1000"/>
                  <a:gd name="T19" fmla="*/ 152 h 503"/>
                  <a:gd name="T20" fmla="*/ 410 w 1000"/>
                  <a:gd name="T21" fmla="*/ 154 h 503"/>
                  <a:gd name="T22" fmla="*/ 422 w 1000"/>
                  <a:gd name="T23" fmla="*/ 155 h 503"/>
                  <a:gd name="T24" fmla="*/ 433 w 1000"/>
                  <a:gd name="T25" fmla="*/ 157 h 503"/>
                  <a:gd name="T26" fmla="*/ 446 w 1000"/>
                  <a:gd name="T27" fmla="*/ 157 h 503"/>
                  <a:gd name="T28" fmla="*/ 460 w 1000"/>
                  <a:gd name="T29" fmla="*/ 157 h 503"/>
                  <a:gd name="T30" fmla="*/ 475 w 1000"/>
                  <a:gd name="T31" fmla="*/ 159 h 503"/>
                  <a:gd name="T32" fmla="*/ 490 w 1000"/>
                  <a:gd name="T33" fmla="*/ 157 h 503"/>
                  <a:gd name="T34" fmla="*/ 507 w 1000"/>
                  <a:gd name="T35" fmla="*/ 157 h 503"/>
                  <a:gd name="T36" fmla="*/ 524 w 1000"/>
                  <a:gd name="T37" fmla="*/ 154 h 503"/>
                  <a:gd name="T38" fmla="*/ 540 w 1000"/>
                  <a:gd name="T39" fmla="*/ 152 h 503"/>
                  <a:gd name="T40" fmla="*/ 557 w 1000"/>
                  <a:gd name="T41" fmla="*/ 148 h 503"/>
                  <a:gd name="T42" fmla="*/ 576 w 1000"/>
                  <a:gd name="T43" fmla="*/ 144 h 503"/>
                  <a:gd name="T44" fmla="*/ 591 w 1000"/>
                  <a:gd name="T45" fmla="*/ 138 h 503"/>
                  <a:gd name="T46" fmla="*/ 608 w 1000"/>
                  <a:gd name="T47" fmla="*/ 133 h 503"/>
                  <a:gd name="T48" fmla="*/ 625 w 1000"/>
                  <a:gd name="T49" fmla="*/ 129 h 503"/>
                  <a:gd name="T50" fmla="*/ 640 w 1000"/>
                  <a:gd name="T51" fmla="*/ 123 h 503"/>
                  <a:gd name="T52" fmla="*/ 654 w 1000"/>
                  <a:gd name="T53" fmla="*/ 117 h 503"/>
                  <a:gd name="T54" fmla="*/ 667 w 1000"/>
                  <a:gd name="T55" fmla="*/ 112 h 503"/>
                  <a:gd name="T56" fmla="*/ 678 w 1000"/>
                  <a:gd name="T57" fmla="*/ 108 h 503"/>
                  <a:gd name="T58" fmla="*/ 688 w 1000"/>
                  <a:gd name="T59" fmla="*/ 104 h 503"/>
                  <a:gd name="T60" fmla="*/ 695 w 1000"/>
                  <a:gd name="T61" fmla="*/ 100 h 503"/>
                  <a:gd name="T62" fmla="*/ 703 w 1000"/>
                  <a:gd name="T63" fmla="*/ 98 h 503"/>
                  <a:gd name="T64" fmla="*/ 707 w 1000"/>
                  <a:gd name="T65" fmla="*/ 96 h 503"/>
                  <a:gd name="T66" fmla="*/ 709 w 1000"/>
                  <a:gd name="T67" fmla="*/ 96 h 503"/>
                  <a:gd name="T68" fmla="*/ 1000 w 1000"/>
                  <a:gd name="T69" fmla="*/ 376 h 503"/>
                  <a:gd name="T70" fmla="*/ 701 w 1000"/>
                  <a:gd name="T71" fmla="*/ 0 h 503"/>
                  <a:gd name="T72" fmla="*/ 342 w 1000"/>
                  <a:gd name="T73" fmla="*/ 60 h 503"/>
                  <a:gd name="T74" fmla="*/ 342 w 1000"/>
                  <a:gd name="T75" fmla="*/ 60 h 503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1000"/>
                  <a:gd name="T115" fmla="*/ 0 h 503"/>
                  <a:gd name="T116" fmla="*/ 1000 w 1000"/>
                  <a:gd name="T117" fmla="*/ 503 h 503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1000" h="503">
                    <a:moveTo>
                      <a:pt x="342" y="60"/>
                    </a:moveTo>
                    <a:lnTo>
                      <a:pt x="0" y="503"/>
                    </a:lnTo>
                    <a:lnTo>
                      <a:pt x="359" y="138"/>
                    </a:lnTo>
                    <a:lnTo>
                      <a:pt x="363" y="140"/>
                    </a:lnTo>
                    <a:lnTo>
                      <a:pt x="365" y="140"/>
                    </a:lnTo>
                    <a:lnTo>
                      <a:pt x="370" y="142"/>
                    </a:lnTo>
                    <a:lnTo>
                      <a:pt x="376" y="144"/>
                    </a:lnTo>
                    <a:lnTo>
                      <a:pt x="382" y="146"/>
                    </a:lnTo>
                    <a:lnTo>
                      <a:pt x="391" y="148"/>
                    </a:lnTo>
                    <a:lnTo>
                      <a:pt x="401" y="152"/>
                    </a:lnTo>
                    <a:lnTo>
                      <a:pt x="410" y="154"/>
                    </a:lnTo>
                    <a:lnTo>
                      <a:pt x="422" y="155"/>
                    </a:lnTo>
                    <a:lnTo>
                      <a:pt x="433" y="157"/>
                    </a:lnTo>
                    <a:lnTo>
                      <a:pt x="446" y="157"/>
                    </a:lnTo>
                    <a:lnTo>
                      <a:pt x="460" y="157"/>
                    </a:lnTo>
                    <a:lnTo>
                      <a:pt x="475" y="159"/>
                    </a:lnTo>
                    <a:lnTo>
                      <a:pt x="490" y="157"/>
                    </a:lnTo>
                    <a:lnTo>
                      <a:pt x="507" y="157"/>
                    </a:lnTo>
                    <a:lnTo>
                      <a:pt x="524" y="154"/>
                    </a:lnTo>
                    <a:lnTo>
                      <a:pt x="540" y="152"/>
                    </a:lnTo>
                    <a:lnTo>
                      <a:pt x="557" y="148"/>
                    </a:lnTo>
                    <a:lnTo>
                      <a:pt x="576" y="144"/>
                    </a:lnTo>
                    <a:lnTo>
                      <a:pt x="591" y="138"/>
                    </a:lnTo>
                    <a:lnTo>
                      <a:pt x="608" y="133"/>
                    </a:lnTo>
                    <a:lnTo>
                      <a:pt x="625" y="129"/>
                    </a:lnTo>
                    <a:lnTo>
                      <a:pt x="640" y="123"/>
                    </a:lnTo>
                    <a:lnTo>
                      <a:pt x="654" y="117"/>
                    </a:lnTo>
                    <a:lnTo>
                      <a:pt x="667" y="112"/>
                    </a:lnTo>
                    <a:lnTo>
                      <a:pt x="678" y="108"/>
                    </a:lnTo>
                    <a:lnTo>
                      <a:pt x="688" y="104"/>
                    </a:lnTo>
                    <a:lnTo>
                      <a:pt x="695" y="100"/>
                    </a:lnTo>
                    <a:lnTo>
                      <a:pt x="703" y="98"/>
                    </a:lnTo>
                    <a:lnTo>
                      <a:pt x="707" y="96"/>
                    </a:lnTo>
                    <a:lnTo>
                      <a:pt x="709" y="96"/>
                    </a:lnTo>
                    <a:lnTo>
                      <a:pt x="1000" y="376"/>
                    </a:lnTo>
                    <a:lnTo>
                      <a:pt x="701" y="0"/>
                    </a:lnTo>
                    <a:lnTo>
                      <a:pt x="342" y="60"/>
                    </a:lnTo>
                    <a:close/>
                  </a:path>
                </a:pathLst>
              </a:custGeom>
              <a:solidFill>
                <a:srgbClr val="FFC4B8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305" name="Freeform 405"/>
              <p:cNvSpPr>
                <a:spLocks/>
              </p:cNvSpPr>
              <p:nvPr/>
            </p:nvSpPr>
            <p:spPr bwMode="auto">
              <a:xfrm>
                <a:off x="1629" y="1806"/>
                <a:ext cx="55" cy="64"/>
              </a:xfrm>
              <a:custGeom>
                <a:avLst/>
                <a:gdLst>
                  <a:gd name="T0" fmla="*/ 36 w 110"/>
                  <a:gd name="T1" fmla="*/ 0 h 131"/>
                  <a:gd name="T2" fmla="*/ 24 w 110"/>
                  <a:gd name="T3" fmla="*/ 9 h 131"/>
                  <a:gd name="T4" fmla="*/ 19 w 110"/>
                  <a:gd name="T5" fmla="*/ 21 h 131"/>
                  <a:gd name="T6" fmla="*/ 15 w 110"/>
                  <a:gd name="T7" fmla="*/ 30 h 131"/>
                  <a:gd name="T8" fmla="*/ 11 w 110"/>
                  <a:gd name="T9" fmla="*/ 42 h 131"/>
                  <a:gd name="T10" fmla="*/ 7 w 110"/>
                  <a:gd name="T11" fmla="*/ 57 h 131"/>
                  <a:gd name="T12" fmla="*/ 5 w 110"/>
                  <a:gd name="T13" fmla="*/ 72 h 131"/>
                  <a:gd name="T14" fmla="*/ 4 w 110"/>
                  <a:gd name="T15" fmla="*/ 87 h 131"/>
                  <a:gd name="T16" fmla="*/ 2 w 110"/>
                  <a:gd name="T17" fmla="*/ 101 h 131"/>
                  <a:gd name="T18" fmla="*/ 0 w 110"/>
                  <a:gd name="T19" fmla="*/ 112 h 131"/>
                  <a:gd name="T20" fmla="*/ 0 w 110"/>
                  <a:gd name="T21" fmla="*/ 122 h 131"/>
                  <a:gd name="T22" fmla="*/ 0 w 110"/>
                  <a:gd name="T23" fmla="*/ 127 h 131"/>
                  <a:gd name="T24" fmla="*/ 2 w 110"/>
                  <a:gd name="T25" fmla="*/ 129 h 131"/>
                  <a:gd name="T26" fmla="*/ 7 w 110"/>
                  <a:gd name="T27" fmla="*/ 129 h 131"/>
                  <a:gd name="T28" fmla="*/ 15 w 110"/>
                  <a:gd name="T29" fmla="*/ 129 h 131"/>
                  <a:gd name="T30" fmla="*/ 24 w 110"/>
                  <a:gd name="T31" fmla="*/ 131 h 131"/>
                  <a:gd name="T32" fmla="*/ 34 w 110"/>
                  <a:gd name="T33" fmla="*/ 131 h 131"/>
                  <a:gd name="T34" fmla="*/ 45 w 110"/>
                  <a:gd name="T35" fmla="*/ 131 h 131"/>
                  <a:gd name="T36" fmla="*/ 57 w 110"/>
                  <a:gd name="T37" fmla="*/ 131 h 131"/>
                  <a:gd name="T38" fmla="*/ 66 w 110"/>
                  <a:gd name="T39" fmla="*/ 129 h 131"/>
                  <a:gd name="T40" fmla="*/ 76 w 110"/>
                  <a:gd name="T41" fmla="*/ 127 h 131"/>
                  <a:gd name="T42" fmla="*/ 87 w 110"/>
                  <a:gd name="T43" fmla="*/ 125 h 131"/>
                  <a:gd name="T44" fmla="*/ 100 w 110"/>
                  <a:gd name="T45" fmla="*/ 122 h 131"/>
                  <a:gd name="T46" fmla="*/ 106 w 110"/>
                  <a:gd name="T47" fmla="*/ 120 h 131"/>
                  <a:gd name="T48" fmla="*/ 108 w 110"/>
                  <a:gd name="T49" fmla="*/ 118 h 131"/>
                  <a:gd name="T50" fmla="*/ 110 w 110"/>
                  <a:gd name="T51" fmla="*/ 108 h 131"/>
                  <a:gd name="T52" fmla="*/ 110 w 110"/>
                  <a:gd name="T53" fmla="*/ 97 h 131"/>
                  <a:gd name="T54" fmla="*/ 108 w 110"/>
                  <a:gd name="T55" fmla="*/ 89 h 131"/>
                  <a:gd name="T56" fmla="*/ 106 w 110"/>
                  <a:gd name="T57" fmla="*/ 80 h 131"/>
                  <a:gd name="T58" fmla="*/ 104 w 110"/>
                  <a:gd name="T59" fmla="*/ 68 h 131"/>
                  <a:gd name="T60" fmla="*/ 99 w 110"/>
                  <a:gd name="T61" fmla="*/ 57 h 131"/>
                  <a:gd name="T62" fmla="*/ 93 w 110"/>
                  <a:gd name="T63" fmla="*/ 45 h 131"/>
                  <a:gd name="T64" fmla="*/ 85 w 110"/>
                  <a:gd name="T65" fmla="*/ 34 h 131"/>
                  <a:gd name="T66" fmla="*/ 80 w 110"/>
                  <a:gd name="T67" fmla="*/ 25 h 131"/>
                  <a:gd name="T68" fmla="*/ 72 w 110"/>
                  <a:gd name="T69" fmla="*/ 15 h 131"/>
                  <a:gd name="T70" fmla="*/ 66 w 110"/>
                  <a:gd name="T71" fmla="*/ 7 h 131"/>
                  <a:gd name="T72" fmla="*/ 61 w 110"/>
                  <a:gd name="T73" fmla="*/ 0 h 131"/>
                  <a:gd name="T74" fmla="*/ 38 w 110"/>
                  <a:gd name="T75" fmla="*/ 0 h 131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110"/>
                  <a:gd name="T115" fmla="*/ 0 h 131"/>
                  <a:gd name="T116" fmla="*/ 110 w 110"/>
                  <a:gd name="T117" fmla="*/ 131 h 131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110" h="131">
                    <a:moveTo>
                      <a:pt x="38" y="0"/>
                    </a:moveTo>
                    <a:lnTo>
                      <a:pt x="36" y="0"/>
                    </a:lnTo>
                    <a:lnTo>
                      <a:pt x="28" y="6"/>
                    </a:lnTo>
                    <a:lnTo>
                      <a:pt x="24" y="9"/>
                    </a:lnTo>
                    <a:lnTo>
                      <a:pt x="21" y="17"/>
                    </a:lnTo>
                    <a:lnTo>
                      <a:pt x="19" y="21"/>
                    </a:lnTo>
                    <a:lnTo>
                      <a:pt x="17" y="26"/>
                    </a:lnTo>
                    <a:lnTo>
                      <a:pt x="15" y="30"/>
                    </a:lnTo>
                    <a:lnTo>
                      <a:pt x="15" y="38"/>
                    </a:lnTo>
                    <a:lnTo>
                      <a:pt x="11" y="42"/>
                    </a:lnTo>
                    <a:lnTo>
                      <a:pt x="9" y="49"/>
                    </a:lnTo>
                    <a:lnTo>
                      <a:pt x="7" y="57"/>
                    </a:lnTo>
                    <a:lnTo>
                      <a:pt x="7" y="64"/>
                    </a:lnTo>
                    <a:lnTo>
                      <a:pt x="5" y="72"/>
                    </a:lnTo>
                    <a:lnTo>
                      <a:pt x="5" y="80"/>
                    </a:lnTo>
                    <a:lnTo>
                      <a:pt x="4" y="87"/>
                    </a:lnTo>
                    <a:lnTo>
                      <a:pt x="4" y="95"/>
                    </a:lnTo>
                    <a:lnTo>
                      <a:pt x="2" y="101"/>
                    </a:lnTo>
                    <a:lnTo>
                      <a:pt x="2" y="106"/>
                    </a:lnTo>
                    <a:lnTo>
                      <a:pt x="0" y="112"/>
                    </a:lnTo>
                    <a:lnTo>
                      <a:pt x="0" y="118"/>
                    </a:lnTo>
                    <a:lnTo>
                      <a:pt x="0" y="122"/>
                    </a:lnTo>
                    <a:lnTo>
                      <a:pt x="0" y="125"/>
                    </a:lnTo>
                    <a:lnTo>
                      <a:pt x="0" y="127"/>
                    </a:lnTo>
                    <a:lnTo>
                      <a:pt x="0" y="129"/>
                    </a:lnTo>
                    <a:lnTo>
                      <a:pt x="2" y="129"/>
                    </a:lnTo>
                    <a:lnTo>
                      <a:pt x="5" y="129"/>
                    </a:lnTo>
                    <a:lnTo>
                      <a:pt x="7" y="129"/>
                    </a:lnTo>
                    <a:lnTo>
                      <a:pt x="11" y="129"/>
                    </a:lnTo>
                    <a:lnTo>
                      <a:pt x="15" y="129"/>
                    </a:lnTo>
                    <a:lnTo>
                      <a:pt x="21" y="131"/>
                    </a:lnTo>
                    <a:lnTo>
                      <a:pt x="24" y="131"/>
                    </a:lnTo>
                    <a:lnTo>
                      <a:pt x="28" y="131"/>
                    </a:lnTo>
                    <a:lnTo>
                      <a:pt x="34" y="131"/>
                    </a:lnTo>
                    <a:lnTo>
                      <a:pt x="40" y="131"/>
                    </a:lnTo>
                    <a:lnTo>
                      <a:pt x="45" y="131"/>
                    </a:lnTo>
                    <a:lnTo>
                      <a:pt x="51" y="131"/>
                    </a:lnTo>
                    <a:lnTo>
                      <a:pt x="57" y="131"/>
                    </a:lnTo>
                    <a:lnTo>
                      <a:pt x="61" y="131"/>
                    </a:lnTo>
                    <a:lnTo>
                      <a:pt x="66" y="129"/>
                    </a:lnTo>
                    <a:lnTo>
                      <a:pt x="70" y="129"/>
                    </a:lnTo>
                    <a:lnTo>
                      <a:pt x="76" y="127"/>
                    </a:lnTo>
                    <a:lnTo>
                      <a:pt x="80" y="127"/>
                    </a:lnTo>
                    <a:lnTo>
                      <a:pt x="87" y="125"/>
                    </a:lnTo>
                    <a:lnTo>
                      <a:pt x="95" y="123"/>
                    </a:lnTo>
                    <a:lnTo>
                      <a:pt x="100" y="122"/>
                    </a:lnTo>
                    <a:lnTo>
                      <a:pt x="104" y="122"/>
                    </a:lnTo>
                    <a:lnTo>
                      <a:pt x="106" y="120"/>
                    </a:lnTo>
                    <a:lnTo>
                      <a:pt x="108" y="120"/>
                    </a:lnTo>
                    <a:lnTo>
                      <a:pt x="108" y="118"/>
                    </a:lnTo>
                    <a:lnTo>
                      <a:pt x="110" y="114"/>
                    </a:lnTo>
                    <a:lnTo>
                      <a:pt x="110" y="108"/>
                    </a:lnTo>
                    <a:lnTo>
                      <a:pt x="110" y="103"/>
                    </a:lnTo>
                    <a:lnTo>
                      <a:pt x="110" y="97"/>
                    </a:lnTo>
                    <a:lnTo>
                      <a:pt x="110" y="93"/>
                    </a:lnTo>
                    <a:lnTo>
                      <a:pt x="108" y="89"/>
                    </a:lnTo>
                    <a:lnTo>
                      <a:pt x="108" y="84"/>
                    </a:lnTo>
                    <a:lnTo>
                      <a:pt x="106" y="80"/>
                    </a:lnTo>
                    <a:lnTo>
                      <a:pt x="106" y="74"/>
                    </a:lnTo>
                    <a:lnTo>
                      <a:pt x="104" y="68"/>
                    </a:lnTo>
                    <a:lnTo>
                      <a:pt x="102" y="63"/>
                    </a:lnTo>
                    <a:lnTo>
                      <a:pt x="99" y="57"/>
                    </a:lnTo>
                    <a:lnTo>
                      <a:pt x="97" y="51"/>
                    </a:lnTo>
                    <a:lnTo>
                      <a:pt x="93" y="45"/>
                    </a:lnTo>
                    <a:lnTo>
                      <a:pt x="89" y="40"/>
                    </a:lnTo>
                    <a:lnTo>
                      <a:pt x="85" y="34"/>
                    </a:lnTo>
                    <a:lnTo>
                      <a:pt x="83" y="28"/>
                    </a:lnTo>
                    <a:lnTo>
                      <a:pt x="80" y="25"/>
                    </a:lnTo>
                    <a:lnTo>
                      <a:pt x="76" y="19"/>
                    </a:lnTo>
                    <a:lnTo>
                      <a:pt x="72" y="15"/>
                    </a:lnTo>
                    <a:lnTo>
                      <a:pt x="68" y="11"/>
                    </a:lnTo>
                    <a:lnTo>
                      <a:pt x="66" y="7"/>
                    </a:lnTo>
                    <a:lnTo>
                      <a:pt x="64" y="4"/>
                    </a:lnTo>
                    <a:lnTo>
                      <a:pt x="61" y="0"/>
                    </a:lnTo>
                    <a:lnTo>
                      <a:pt x="59" y="0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7DB81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306" name="Freeform 406"/>
              <p:cNvSpPr>
                <a:spLocks/>
              </p:cNvSpPr>
              <p:nvPr/>
            </p:nvSpPr>
            <p:spPr bwMode="auto">
              <a:xfrm>
                <a:off x="1611" y="1857"/>
                <a:ext cx="99" cy="30"/>
              </a:xfrm>
              <a:custGeom>
                <a:avLst/>
                <a:gdLst>
                  <a:gd name="T0" fmla="*/ 0 w 203"/>
                  <a:gd name="T1" fmla="*/ 52 h 59"/>
                  <a:gd name="T2" fmla="*/ 2 w 203"/>
                  <a:gd name="T3" fmla="*/ 52 h 59"/>
                  <a:gd name="T4" fmla="*/ 4 w 203"/>
                  <a:gd name="T5" fmla="*/ 52 h 59"/>
                  <a:gd name="T6" fmla="*/ 9 w 203"/>
                  <a:gd name="T7" fmla="*/ 52 h 59"/>
                  <a:gd name="T8" fmla="*/ 13 w 203"/>
                  <a:gd name="T9" fmla="*/ 54 h 59"/>
                  <a:gd name="T10" fmla="*/ 21 w 203"/>
                  <a:gd name="T11" fmla="*/ 55 h 59"/>
                  <a:gd name="T12" fmla="*/ 26 w 203"/>
                  <a:gd name="T13" fmla="*/ 55 h 59"/>
                  <a:gd name="T14" fmla="*/ 34 w 203"/>
                  <a:gd name="T15" fmla="*/ 57 h 59"/>
                  <a:gd name="T16" fmla="*/ 42 w 203"/>
                  <a:gd name="T17" fmla="*/ 57 h 59"/>
                  <a:gd name="T18" fmla="*/ 49 w 203"/>
                  <a:gd name="T19" fmla="*/ 57 h 59"/>
                  <a:gd name="T20" fmla="*/ 59 w 203"/>
                  <a:gd name="T21" fmla="*/ 59 h 59"/>
                  <a:gd name="T22" fmla="*/ 68 w 203"/>
                  <a:gd name="T23" fmla="*/ 59 h 59"/>
                  <a:gd name="T24" fmla="*/ 78 w 203"/>
                  <a:gd name="T25" fmla="*/ 59 h 59"/>
                  <a:gd name="T26" fmla="*/ 87 w 203"/>
                  <a:gd name="T27" fmla="*/ 59 h 59"/>
                  <a:gd name="T28" fmla="*/ 97 w 203"/>
                  <a:gd name="T29" fmla="*/ 59 h 59"/>
                  <a:gd name="T30" fmla="*/ 108 w 203"/>
                  <a:gd name="T31" fmla="*/ 59 h 59"/>
                  <a:gd name="T32" fmla="*/ 116 w 203"/>
                  <a:gd name="T33" fmla="*/ 57 h 59"/>
                  <a:gd name="T34" fmla="*/ 125 w 203"/>
                  <a:gd name="T35" fmla="*/ 54 h 59"/>
                  <a:gd name="T36" fmla="*/ 135 w 203"/>
                  <a:gd name="T37" fmla="*/ 52 h 59"/>
                  <a:gd name="T38" fmla="*/ 144 w 203"/>
                  <a:gd name="T39" fmla="*/ 50 h 59"/>
                  <a:gd name="T40" fmla="*/ 152 w 203"/>
                  <a:gd name="T41" fmla="*/ 46 h 59"/>
                  <a:gd name="T42" fmla="*/ 159 w 203"/>
                  <a:gd name="T43" fmla="*/ 42 h 59"/>
                  <a:gd name="T44" fmla="*/ 167 w 203"/>
                  <a:gd name="T45" fmla="*/ 40 h 59"/>
                  <a:gd name="T46" fmla="*/ 175 w 203"/>
                  <a:gd name="T47" fmla="*/ 38 h 59"/>
                  <a:gd name="T48" fmla="*/ 180 w 203"/>
                  <a:gd name="T49" fmla="*/ 35 h 59"/>
                  <a:gd name="T50" fmla="*/ 186 w 203"/>
                  <a:gd name="T51" fmla="*/ 31 h 59"/>
                  <a:gd name="T52" fmla="*/ 190 w 203"/>
                  <a:gd name="T53" fmla="*/ 29 h 59"/>
                  <a:gd name="T54" fmla="*/ 196 w 203"/>
                  <a:gd name="T55" fmla="*/ 27 h 59"/>
                  <a:gd name="T56" fmla="*/ 201 w 203"/>
                  <a:gd name="T57" fmla="*/ 23 h 59"/>
                  <a:gd name="T58" fmla="*/ 203 w 203"/>
                  <a:gd name="T59" fmla="*/ 23 h 59"/>
                  <a:gd name="T60" fmla="*/ 158 w 203"/>
                  <a:gd name="T61" fmla="*/ 2 h 59"/>
                  <a:gd name="T62" fmla="*/ 76 w 203"/>
                  <a:gd name="T63" fmla="*/ 0 h 59"/>
                  <a:gd name="T64" fmla="*/ 0 w 203"/>
                  <a:gd name="T65" fmla="*/ 52 h 59"/>
                  <a:gd name="T66" fmla="*/ 0 w 203"/>
                  <a:gd name="T67" fmla="*/ 52 h 59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203"/>
                  <a:gd name="T103" fmla="*/ 0 h 59"/>
                  <a:gd name="T104" fmla="*/ 203 w 203"/>
                  <a:gd name="T105" fmla="*/ 59 h 59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203" h="59">
                    <a:moveTo>
                      <a:pt x="0" y="52"/>
                    </a:moveTo>
                    <a:lnTo>
                      <a:pt x="2" y="52"/>
                    </a:lnTo>
                    <a:lnTo>
                      <a:pt x="4" y="52"/>
                    </a:lnTo>
                    <a:lnTo>
                      <a:pt x="9" y="52"/>
                    </a:lnTo>
                    <a:lnTo>
                      <a:pt x="13" y="54"/>
                    </a:lnTo>
                    <a:lnTo>
                      <a:pt x="21" y="55"/>
                    </a:lnTo>
                    <a:lnTo>
                      <a:pt x="26" y="55"/>
                    </a:lnTo>
                    <a:lnTo>
                      <a:pt x="34" y="57"/>
                    </a:lnTo>
                    <a:lnTo>
                      <a:pt x="42" y="57"/>
                    </a:lnTo>
                    <a:lnTo>
                      <a:pt x="49" y="57"/>
                    </a:lnTo>
                    <a:lnTo>
                      <a:pt x="59" y="59"/>
                    </a:lnTo>
                    <a:lnTo>
                      <a:pt x="68" y="59"/>
                    </a:lnTo>
                    <a:lnTo>
                      <a:pt x="78" y="59"/>
                    </a:lnTo>
                    <a:lnTo>
                      <a:pt x="87" y="59"/>
                    </a:lnTo>
                    <a:lnTo>
                      <a:pt x="97" y="59"/>
                    </a:lnTo>
                    <a:lnTo>
                      <a:pt x="108" y="59"/>
                    </a:lnTo>
                    <a:lnTo>
                      <a:pt x="116" y="57"/>
                    </a:lnTo>
                    <a:lnTo>
                      <a:pt x="125" y="54"/>
                    </a:lnTo>
                    <a:lnTo>
                      <a:pt x="135" y="52"/>
                    </a:lnTo>
                    <a:lnTo>
                      <a:pt x="144" y="50"/>
                    </a:lnTo>
                    <a:lnTo>
                      <a:pt x="152" y="46"/>
                    </a:lnTo>
                    <a:lnTo>
                      <a:pt x="159" y="42"/>
                    </a:lnTo>
                    <a:lnTo>
                      <a:pt x="167" y="40"/>
                    </a:lnTo>
                    <a:lnTo>
                      <a:pt x="175" y="38"/>
                    </a:lnTo>
                    <a:lnTo>
                      <a:pt x="180" y="35"/>
                    </a:lnTo>
                    <a:lnTo>
                      <a:pt x="186" y="31"/>
                    </a:lnTo>
                    <a:lnTo>
                      <a:pt x="190" y="29"/>
                    </a:lnTo>
                    <a:lnTo>
                      <a:pt x="196" y="27"/>
                    </a:lnTo>
                    <a:lnTo>
                      <a:pt x="201" y="23"/>
                    </a:lnTo>
                    <a:lnTo>
                      <a:pt x="203" y="23"/>
                    </a:lnTo>
                    <a:lnTo>
                      <a:pt x="158" y="2"/>
                    </a:lnTo>
                    <a:lnTo>
                      <a:pt x="76" y="0"/>
                    </a:lnTo>
                    <a:lnTo>
                      <a:pt x="0" y="52"/>
                    </a:lnTo>
                    <a:close/>
                  </a:path>
                </a:pathLst>
              </a:custGeom>
              <a:solidFill>
                <a:srgbClr val="FFFF85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307" name="Freeform 407"/>
              <p:cNvSpPr>
                <a:spLocks/>
              </p:cNvSpPr>
              <p:nvPr/>
            </p:nvSpPr>
            <p:spPr bwMode="auto">
              <a:xfrm>
                <a:off x="1644" y="1859"/>
                <a:ext cx="31" cy="19"/>
              </a:xfrm>
              <a:custGeom>
                <a:avLst/>
                <a:gdLst>
                  <a:gd name="T0" fmla="*/ 2 w 65"/>
                  <a:gd name="T1" fmla="*/ 6 h 38"/>
                  <a:gd name="T2" fmla="*/ 2 w 65"/>
                  <a:gd name="T3" fmla="*/ 8 h 38"/>
                  <a:gd name="T4" fmla="*/ 0 w 65"/>
                  <a:gd name="T5" fmla="*/ 15 h 38"/>
                  <a:gd name="T6" fmla="*/ 0 w 65"/>
                  <a:gd name="T7" fmla="*/ 19 h 38"/>
                  <a:gd name="T8" fmla="*/ 2 w 65"/>
                  <a:gd name="T9" fmla="*/ 25 h 38"/>
                  <a:gd name="T10" fmla="*/ 4 w 65"/>
                  <a:gd name="T11" fmla="*/ 29 h 38"/>
                  <a:gd name="T12" fmla="*/ 10 w 65"/>
                  <a:gd name="T13" fmla="*/ 32 h 38"/>
                  <a:gd name="T14" fmla="*/ 14 w 65"/>
                  <a:gd name="T15" fmla="*/ 34 h 38"/>
                  <a:gd name="T16" fmla="*/ 19 w 65"/>
                  <a:gd name="T17" fmla="*/ 36 h 38"/>
                  <a:gd name="T18" fmla="*/ 29 w 65"/>
                  <a:gd name="T19" fmla="*/ 38 h 38"/>
                  <a:gd name="T20" fmla="*/ 36 w 65"/>
                  <a:gd name="T21" fmla="*/ 38 h 38"/>
                  <a:gd name="T22" fmla="*/ 44 w 65"/>
                  <a:gd name="T23" fmla="*/ 38 h 38"/>
                  <a:gd name="T24" fmla="*/ 52 w 65"/>
                  <a:gd name="T25" fmla="*/ 38 h 38"/>
                  <a:gd name="T26" fmla="*/ 57 w 65"/>
                  <a:gd name="T27" fmla="*/ 34 h 38"/>
                  <a:gd name="T28" fmla="*/ 61 w 65"/>
                  <a:gd name="T29" fmla="*/ 32 h 38"/>
                  <a:gd name="T30" fmla="*/ 65 w 65"/>
                  <a:gd name="T31" fmla="*/ 27 h 38"/>
                  <a:gd name="T32" fmla="*/ 65 w 65"/>
                  <a:gd name="T33" fmla="*/ 23 h 38"/>
                  <a:gd name="T34" fmla="*/ 65 w 65"/>
                  <a:gd name="T35" fmla="*/ 17 h 38"/>
                  <a:gd name="T36" fmla="*/ 63 w 65"/>
                  <a:gd name="T37" fmla="*/ 12 h 38"/>
                  <a:gd name="T38" fmla="*/ 61 w 65"/>
                  <a:gd name="T39" fmla="*/ 6 h 38"/>
                  <a:gd name="T40" fmla="*/ 59 w 65"/>
                  <a:gd name="T41" fmla="*/ 2 h 38"/>
                  <a:gd name="T42" fmla="*/ 57 w 65"/>
                  <a:gd name="T43" fmla="*/ 0 h 38"/>
                  <a:gd name="T44" fmla="*/ 2 w 65"/>
                  <a:gd name="T45" fmla="*/ 6 h 38"/>
                  <a:gd name="T46" fmla="*/ 2 w 65"/>
                  <a:gd name="T47" fmla="*/ 6 h 3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65"/>
                  <a:gd name="T73" fmla="*/ 0 h 38"/>
                  <a:gd name="T74" fmla="*/ 65 w 65"/>
                  <a:gd name="T75" fmla="*/ 38 h 38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65" h="38">
                    <a:moveTo>
                      <a:pt x="2" y="6"/>
                    </a:moveTo>
                    <a:lnTo>
                      <a:pt x="2" y="8"/>
                    </a:lnTo>
                    <a:lnTo>
                      <a:pt x="0" y="15"/>
                    </a:lnTo>
                    <a:lnTo>
                      <a:pt x="0" y="19"/>
                    </a:lnTo>
                    <a:lnTo>
                      <a:pt x="2" y="25"/>
                    </a:lnTo>
                    <a:lnTo>
                      <a:pt x="4" y="29"/>
                    </a:lnTo>
                    <a:lnTo>
                      <a:pt x="10" y="32"/>
                    </a:lnTo>
                    <a:lnTo>
                      <a:pt x="14" y="34"/>
                    </a:lnTo>
                    <a:lnTo>
                      <a:pt x="19" y="36"/>
                    </a:lnTo>
                    <a:lnTo>
                      <a:pt x="29" y="38"/>
                    </a:lnTo>
                    <a:lnTo>
                      <a:pt x="36" y="38"/>
                    </a:lnTo>
                    <a:lnTo>
                      <a:pt x="44" y="38"/>
                    </a:lnTo>
                    <a:lnTo>
                      <a:pt x="52" y="38"/>
                    </a:lnTo>
                    <a:lnTo>
                      <a:pt x="57" y="34"/>
                    </a:lnTo>
                    <a:lnTo>
                      <a:pt x="61" y="32"/>
                    </a:lnTo>
                    <a:lnTo>
                      <a:pt x="65" y="27"/>
                    </a:lnTo>
                    <a:lnTo>
                      <a:pt x="65" y="23"/>
                    </a:lnTo>
                    <a:lnTo>
                      <a:pt x="65" y="17"/>
                    </a:lnTo>
                    <a:lnTo>
                      <a:pt x="63" y="12"/>
                    </a:lnTo>
                    <a:lnTo>
                      <a:pt x="61" y="6"/>
                    </a:lnTo>
                    <a:lnTo>
                      <a:pt x="59" y="2"/>
                    </a:lnTo>
                    <a:lnTo>
                      <a:pt x="57" y="0"/>
                    </a:lnTo>
                    <a:lnTo>
                      <a:pt x="2" y="6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308" name="Freeform 408"/>
              <p:cNvSpPr>
                <a:spLocks/>
              </p:cNvSpPr>
              <p:nvPr/>
            </p:nvSpPr>
            <p:spPr bwMode="auto">
              <a:xfrm>
                <a:off x="1636" y="1808"/>
                <a:ext cx="43" cy="52"/>
              </a:xfrm>
              <a:custGeom>
                <a:avLst/>
                <a:gdLst>
                  <a:gd name="T0" fmla="*/ 0 w 89"/>
                  <a:gd name="T1" fmla="*/ 108 h 108"/>
                  <a:gd name="T2" fmla="*/ 0 w 89"/>
                  <a:gd name="T3" fmla="*/ 104 h 108"/>
                  <a:gd name="T4" fmla="*/ 0 w 89"/>
                  <a:gd name="T5" fmla="*/ 99 h 108"/>
                  <a:gd name="T6" fmla="*/ 0 w 89"/>
                  <a:gd name="T7" fmla="*/ 93 h 108"/>
                  <a:gd name="T8" fmla="*/ 0 w 89"/>
                  <a:gd name="T9" fmla="*/ 89 h 108"/>
                  <a:gd name="T10" fmla="*/ 0 w 89"/>
                  <a:gd name="T11" fmla="*/ 83 h 108"/>
                  <a:gd name="T12" fmla="*/ 2 w 89"/>
                  <a:gd name="T13" fmla="*/ 78 h 108"/>
                  <a:gd name="T14" fmla="*/ 2 w 89"/>
                  <a:gd name="T15" fmla="*/ 70 h 108"/>
                  <a:gd name="T16" fmla="*/ 2 w 89"/>
                  <a:gd name="T17" fmla="*/ 64 h 108"/>
                  <a:gd name="T18" fmla="*/ 2 w 89"/>
                  <a:gd name="T19" fmla="*/ 57 h 108"/>
                  <a:gd name="T20" fmla="*/ 4 w 89"/>
                  <a:gd name="T21" fmla="*/ 51 h 108"/>
                  <a:gd name="T22" fmla="*/ 6 w 89"/>
                  <a:gd name="T23" fmla="*/ 43 h 108"/>
                  <a:gd name="T24" fmla="*/ 6 w 89"/>
                  <a:gd name="T25" fmla="*/ 38 h 108"/>
                  <a:gd name="T26" fmla="*/ 10 w 89"/>
                  <a:gd name="T27" fmla="*/ 34 h 108"/>
                  <a:gd name="T28" fmla="*/ 11 w 89"/>
                  <a:gd name="T29" fmla="*/ 28 h 108"/>
                  <a:gd name="T30" fmla="*/ 11 w 89"/>
                  <a:gd name="T31" fmla="*/ 22 h 108"/>
                  <a:gd name="T32" fmla="*/ 13 w 89"/>
                  <a:gd name="T33" fmla="*/ 19 h 108"/>
                  <a:gd name="T34" fmla="*/ 15 w 89"/>
                  <a:gd name="T35" fmla="*/ 13 h 108"/>
                  <a:gd name="T36" fmla="*/ 17 w 89"/>
                  <a:gd name="T37" fmla="*/ 11 h 108"/>
                  <a:gd name="T38" fmla="*/ 21 w 89"/>
                  <a:gd name="T39" fmla="*/ 5 h 108"/>
                  <a:gd name="T40" fmla="*/ 25 w 89"/>
                  <a:gd name="T41" fmla="*/ 2 h 108"/>
                  <a:gd name="T42" fmla="*/ 30 w 89"/>
                  <a:gd name="T43" fmla="*/ 0 h 108"/>
                  <a:gd name="T44" fmla="*/ 34 w 89"/>
                  <a:gd name="T45" fmla="*/ 0 h 108"/>
                  <a:gd name="T46" fmla="*/ 36 w 89"/>
                  <a:gd name="T47" fmla="*/ 0 h 108"/>
                  <a:gd name="T48" fmla="*/ 44 w 89"/>
                  <a:gd name="T49" fmla="*/ 5 h 108"/>
                  <a:gd name="T50" fmla="*/ 48 w 89"/>
                  <a:gd name="T51" fmla="*/ 9 h 108"/>
                  <a:gd name="T52" fmla="*/ 51 w 89"/>
                  <a:gd name="T53" fmla="*/ 15 h 108"/>
                  <a:gd name="T54" fmla="*/ 57 w 89"/>
                  <a:gd name="T55" fmla="*/ 22 h 108"/>
                  <a:gd name="T56" fmla="*/ 63 w 89"/>
                  <a:gd name="T57" fmla="*/ 30 h 108"/>
                  <a:gd name="T58" fmla="*/ 65 w 89"/>
                  <a:gd name="T59" fmla="*/ 34 h 108"/>
                  <a:gd name="T60" fmla="*/ 67 w 89"/>
                  <a:gd name="T61" fmla="*/ 38 h 108"/>
                  <a:gd name="T62" fmla="*/ 70 w 89"/>
                  <a:gd name="T63" fmla="*/ 43 h 108"/>
                  <a:gd name="T64" fmla="*/ 72 w 89"/>
                  <a:gd name="T65" fmla="*/ 47 h 108"/>
                  <a:gd name="T66" fmla="*/ 74 w 89"/>
                  <a:gd name="T67" fmla="*/ 53 h 108"/>
                  <a:gd name="T68" fmla="*/ 76 w 89"/>
                  <a:gd name="T69" fmla="*/ 57 h 108"/>
                  <a:gd name="T70" fmla="*/ 78 w 89"/>
                  <a:gd name="T71" fmla="*/ 62 h 108"/>
                  <a:gd name="T72" fmla="*/ 80 w 89"/>
                  <a:gd name="T73" fmla="*/ 68 h 108"/>
                  <a:gd name="T74" fmla="*/ 82 w 89"/>
                  <a:gd name="T75" fmla="*/ 72 h 108"/>
                  <a:gd name="T76" fmla="*/ 84 w 89"/>
                  <a:gd name="T77" fmla="*/ 76 h 108"/>
                  <a:gd name="T78" fmla="*/ 86 w 89"/>
                  <a:gd name="T79" fmla="*/ 80 h 108"/>
                  <a:gd name="T80" fmla="*/ 87 w 89"/>
                  <a:gd name="T81" fmla="*/ 83 h 108"/>
                  <a:gd name="T82" fmla="*/ 89 w 89"/>
                  <a:gd name="T83" fmla="*/ 87 h 108"/>
                  <a:gd name="T84" fmla="*/ 89 w 89"/>
                  <a:gd name="T85" fmla="*/ 89 h 108"/>
                  <a:gd name="T86" fmla="*/ 0 w 89"/>
                  <a:gd name="T87" fmla="*/ 108 h 108"/>
                  <a:gd name="T88" fmla="*/ 0 w 89"/>
                  <a:gd name="T89" fmla="*/ 108 h 108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w 89"/>
                  <a:gd name="T136" fmla="*/ 0 h 108"/>
                  <a:gd name="T137" fmla="*/ 89 w 89"/>
                  <a:gd name="T138" fmla="*/ 108 h 108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T135" t="T136" r="T137" b="T138"/>
                <a:pathLst>
                  <a:path w="89" h="108">
                    <a:moveTo>
                      <a:pt x="0" y="108"/>
                    </a:moveTo>
                    <a:lnTo>
                      <a:pt x="0" y="104"/>
                    </a:lnTo>
                    <a:lnTo>
                      <a:pt x="0" y="99"/>
                    </a:lnTo>
                    <a:lnTo>
                      <a:pt x="0" y="93"/>
                    </a:lnTo>
                    <a:lnTo>
                      <a:pt x="0" y="89"/>
                    </a:lnTo>
                    <a:lnTo>
                      <a:pt x="0" y="83"/>
                    </a:lnTo>
                    <a:lnTo>
                      <a:pt x="2" y="78"/>
                    </a:lnTo>
                    <a:lnTo>
                      <a:pt x="2" y="70"/>
                    </a:lnTo>
                    <a:lnTo>
                      <a:pt x="2" y="64"/>
                    </a:lnTo>
                    <a:lnTo>
                      <a:pt x="2" y="57"/>
                    </a:lnTo>
                    <a:lnTo>
                      <a:pt x="4" y="51"/>
                    </a:lnTo>
                    <a:lnTo>
                      <a:pt x="6" y="43"/>
                    </a:lnTo>
                    <a:lnTo>
                      <a:pt x="6" y="38"/>
                    </a:lnTo>
                    <a:lnTo>
                      <a:pt x="10" y="34"/>
                    </a:lnTo>
                    <a:lnTo>
                      <a:pt x="11" y="28"/>
                    </a:lnTo>
                    <a:lnTo>
                      <a:pt x="11" y="22"/>
                    </a:lnTo>
                    <a:lnTo>
                      <a:pt x="13" y="19"/>
                    </a:lnTo>
                    <a:lnTo>
                      <a:pt x="15" y="13"/>
                    </a:lnTo>
                    <a:lnTo>
                      <a:pt x="17" y="11"/>
                    </a:lnTo>
                    <a:lnTo>
                      <a:pt x="21" y="5"/>
                    </a:lnTo>
                    <a:lnTo>
                      <a:pt x="25" y="2"/>
                    </a:lnTo>
                    <a:lnTo>
                      <a:pt x="30" y="0"/>
                    </a:lnTo>
                    <a:lnTo>
                      <a:pt x="34" y="0"/>
                    </a:lnTo>
                    <a:lnTo>
                      <a:pt x="36" y="0"/>
                    </a:lnTo>
                    <a:lnTo>
                      <a:pt x="44" y="5"/>
                    </a:lnTo>
                    <a:lnTo>
                      <a:pt x="48" y="9"/>
                    </a:lnTo>
                    <a:lnTo>
                      <a:pt x="51" y="15"/>
                    </a:lnTo>
                    <a:lnTo>
                      <a:pt x="57" y="22"/>
                    </a:lnTo>
                    <a:lnTo>
                      <a:pt x="63" y="30"/>
                    </a:lnTo>
                    <a:lnTo>
                      <a:pt x="65" y="34"/>
                    </a:lnTo>
                    <a:lnTo>
                      <a:pt x="67" y="38"/>
                    </a:lnTo>
                    <a:lnTo>
                      <a:pt x="70" y="43"/>
                    </a:lnTo>
                    <a:lnTo>
                      <a:pt x="72" y="47"/>
                    </a:lnTo>
                    <a:lnTo>
                      <a:pt x="74" y="53"/>
                    </a:lnTo>
                    <a:lnTo>
                      <a:pt x="76" y="57"/>
                    </a:lnTo>
                    <a:lnTo>
                      <a:pt x="78" y="62"/>
                    </a:lnTo>
                    <a:lnTo>
                      <a:pt x="80" y="68"/>
                    </a:lnTo>
                    <a:lnTo>
                      <a:pt x="82" y="72"/>
                    </a:lnTo>
                    <a:lnTo>
                      <a:pt x="84" y="76"/>
                    </a:lnTo>
                    <a:lnTo>
                      <a:pt x="86" y="80"/>
                    </a:lnTo>
                    <a:lnTo>
                      <a:pt x="87" y="83"/>
                    </a:lnTo>
                    <a:lnTo>
                      <a:pt x="89" y="87"/>
                    </a:lnTo>
                    <a:lnTo>
                      <a:pt x="89" y="89"/>
                    </a:lnTo>
                    <a:lnTo>
                      <a:pt x="0" y="108"/>
                    </a:lnTo>
                    <a:close/>
                  </a:path>
                </a:pathLst>
              </a:custGeom>
              <a:solidFill>
                <a:srgbClr val="57734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309" name="Freeform 409"/>
              <p:cNvSpPr>
                <a:spLocks/>
              </p:cNvSpPr>
              <p:nvPr/>
            </p:nvSpPr>
            <p:spPr bwMode="auto">
              <a:xfrm>
                <a:off x="1631" y="1693"/>
                <a:ext cx="33" cy="120"/>
              </a:xfrm>
              <a:custGeom>
                <a:avLst/>
                <a:gdLst>
                  <a:gd name="T0" fmla="*/ 55 w 66"/>
                  <a:gd name="T1" fmla="*/ 245 h 247"/>
                  <a:gd name="T2" fmla="*/ 55 w 66"/>
                  <a:gd name="T3" fmla="*/ 241 h 247"/>
                  <a:gd name="T4" fmla="*/ 55 w 66"/>
                  <a:gd name="T5" fmla="*/ 234 h 247"/>
                  <a:gd name="T6" fmla="*/ 53 w 66"/>
                  <a:gd name="T7" fmla="*/ 222 h 247"/>
                  <a:gd name="T8" fmla="*/ 53 w 66"/>
                  <a:gd name="T9" fmla="*/ 211 h 247"/>
                  <a:gd name="T10" fmla="*/ 51 w 66"/>
                  <a:gd name="T11" fmla="*/ 196 h 247"/>
                  <a:gd name="T12" fmla="*/ 51 w 66"/>
                  <a:gd name="T13" fmla="*/ 179 h 247"/>
                  <a:gd name="T14" fmla="*/ 49 w 66"/>
                  <a:gd name="T15" fmla="*/ 160 h 247"/>
                  <a:gd name="T16" fmla="*/ 49 w 66"/>
                  <a:gd name="T17" fmla="*/ 142 h 247"/>
                  <a:gd name="T18" fmla="*/ 47 w 66"/>
                  <a:gd name="T19" fmla="*/ 123 h 247"/>
                  <a:gd name="T20" fmla="*/ 47 w 66"/>
                  <a:gd name="T21" fmla="*/ 106 h 247"/>
                  <a:gd name="T22" fmla="*/ 45 w 66"/>
                  <a:gd name="T23" fmla="*/ 89 h 247"/>
                  <a:gd name="T24" fmla="*/ 45 w 66"/>
                  <a:gd name="T25" fmla="*/ 74 h 247"/>
                  <a:gd name="T26" fmla="*/ 43 w 66"/>
                  <a:gd name="T27" fmla="*/ 63 h 247"/>
                  <a:gd name="T28" fmla="*/ 43 w 66"/>
                  <a:gd name="T29" fmla="*/ 53 h 247"/>
                  <a:gd name="T30" fmla="*/ 43 w 66"/>
                  <a:gd name="T31" fmla="*/ 46 h 247"/>
                  <a:gd name="T32" fmla="*/ 43 w 66"/>
                  <a:gd name="T33" fmla="*/ 46 h 247"/>
                  <a:gd name="T34" fmla="*/ 57 w 66"/>
                  <a:gd name="T35" fmla="*/ 28 h 247"/>
                  <a:gd name="T36" fmla="*/ 66 w 66"/>
                  <a:gd name="T37" fmla="*/ 7 h 247"/>
                  <a:gd name="T38" fmla="*/ 62 w 66"/>
                  <a:gd name="T39" fmla="*/ 6 h 247"/>
                  <a:gd name="T40" fmla="*/ 58 w 66"/>
                  <a:gd name="T41" fmla="*/ 4 h 247"/>
                  <a:gd name="T42" fmla="*/ 53 w 66"/>
                  <a:gd name="T43" fmla="*/ 2 h 247"/>
                  <a:gd name="T44" fmla="*/ 49 w 66"/>
                  <a:gd name="T45" fmla="*/ 0 h 247"/>
                  <a:gd name="T46" fmla="*/ 43 w 66"/>
                  <a:gd name="T47" fmla="*/ 0 h 247"/>
                  <a:gd name="T48" fmla="*/ 39 w 66"/>
                  <a:gd name="T49" fmla="*/ 0 h 247"/>
                  <a:gd name="T50" fmla="*/ 32 w 66"/>
                  <a:gd name="T51" fmla="*/ 0 h 247"/>
                  <a:gd name="T52" fmla="*/ 26 w 66"/>
                  <a:gd name="T53" fmla="*/ 0 h 247"/>
                  <a:gd name="T54" fmla="*/ 19 w 66"/>
                  <a:gd name="T55" fmla="*/ 2 h 247"/>
                  <a:gd name="T56" fmla="*/ 13 w 66"/>
                  <a:gd name="T57" fmla="*/ 4 h 247"/>
                  <a:gd name="T58" fmla="*/ 7 w 66"/>
                  <a:gd name="T59" fmla="*/ 4 h 247"/>
                  <a:gd name="T60" fmla="*/ 3 w 66"/>
                  <a:gd name="T61" fmla="*/ 6 h 247"/>
                  <a:gd name="T62" fmla="*/ 0 w 66"/>
                  <a:gd name="T63" fmla="*/ 7 h 247"/>
                  <a:gd name="T64" fmla="*/ 0 w 66"/>
                  <a:gd name="T65" fmla="*/ 7 h 247"/>
                  <a:gd name="T66" fmla="*/ 0 w 66"/>
                  <a:gd name="T67" fmla="*/ 9 h 247"/>
                  <a:gd name="T68" fmla="*/ 1 w 66"/>
                  <a:gd name="T69" fmla="*/ 13 h 247"/>
                  <a:gd name="T70" fmla="*/ 3 w 66"/>
                  <a:gd name="T71" fmla="*/ 21 h 247"/>
                  <a:gd name="T72" fmla="*/ 9 w 66"/>
                  <a:gd name="T73" fmla="*/ 28 h 247"/>
                  <a:gd name="T74" fmla="*/ 13 w 66"/>
                  <a:gd name="T75" fmla="*/ 32 h 247"/>
                  <a:gd name="T76" fmla="*/ 20 w 66"/>
                  <a:gd name="T77" fmla="*/ 38 h 247"/>
                  <a:gd name="T78" fmla="*/ 24 w 66"/>
                  <a:gd name="T79" fmla="*/ 42 h 247"/>
                  <a:gd name="T80" fmla="*/ 26 w 66"/>
                  <a:gd name="T81" fmla="*/ 46 h 247"/>
                  <a:gd name="T82" fmla="*/ 34 w 66"/>
                  <a:gd name="T83" fmla="*/ 247 h 247"/>
                  <a:gd name="T84" fmla="*/ 55 w 66"/>
                  <a:gd name="T85" fmla="*/ 245 h 247"/>
                  <a:gd name="T86" fmla="*/ 55 w 66"/>
                  <a:gd name="T87" fmla="*/ 245 h 247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w 66"/>
                  <a:gd name="T133" fmla="*/ 0 h 247"/>
                  <a:gd name="T134" fmla="*/ 66 w 66"/>
                  <a:gd name="T135" fmla="*/ 247 h 247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T132" t="T133" r="T134" b="T135"/>
                <a:pathLst>
                  <a:path w="66" h="247">
                    <a:moveTo>
                      <a:pt x="55" y="245"/>
                    </a:moveTo>
                    <a:lnTo>
                      <a:pt x="55" y="241"/>
                    </a:lnTo>
                    <a:lnTo>
                      <a:pt x="55" y="234"/>
                    </a:lnTo>
                    <a:lnTo>
                      <a:pt x="53" y="222"/>
                    </a:lnTo>
                    <a:lnTo>
                      <a:pt x="53" y="211"/>
                    </a:lnTo>
                    <a:lnTo>
                      <a:pt x="51" y="196"/>
                    </a:lnTo>
                    <a:lnTo>
                      <a:pt x="51" y="179"/>
                    </a:lnTo>
                    <a:lnTo>
                      <a:pt x="49" y="160"/>
                    </a:lnTo>
                    <a:lnTo>
                      <a:pt x="49" y="142"/>
                    </a:lnTo>
                    <a:lnTo>
                      <a:pt x="47" y="123"/>
                    </a:lnTo>
                    <a:lnTo>
                      <a:pt x="47" y="106"/>
                    </a:lnTo>
                    <a:lnTo>
                      <a:pt x="45" y="89"/>
                    </a:lnTo>
                    <a:lnTo>
                      <a:pt x="45" y="74"/>
                    </a:lnTo>
                    <a:lnTo>
                      <a:pt x="43" y="63"/>
                    </a:lnTo>
                    <a:lnTo>
                      <a:pt x="43" y="53"/>
                    </a:lnTo>
                    <a:lnTo>
                      <a:pt x="43" y="46"/>
                    </a:lnTo>
                    <a:lnTo>
                      <a:pt x="57" y="28"/>
                    </a:lnTo>
                    <a:lnTo>
                      <a:pt x="66" y="7"/>
                    </a:lnTo>
                    <a:lnTo>
                      <a:pt x="62" y="6"/>
                    </a:lnTo>
                    <a:lnTo>
                      <a:pt x="58" y="4"/>
                    </a:lnTo>
                    <a:lnTo>
                      <a:pt x="53" y="2"/>
                    </a:lnTo>
                    <a:lnTo>
                      <a:pt x="49" y="0"/>
                    </a:lnTo>
                    <a:lnTo>
                      <a:pt x="43" y="0"/>
                    </a:lnTo>
                    <a:lnTo>
                      <a:pt x="39" y="0"/>
                    </a:lnTo>
                    <a:lnTo>
                      <a:pt x="32" y="0"/>
                    </a:lnTo>
                    <a:lnTo>
                      <a:pt x="26" y="0"/>
                    </a:lnTo>
                    <a:lnTo>
                      <a:pt x="19" y="2"/>
                    </a:lnTo>
                    <a:lnTo>
                      <a:pt x="13" y="4"/>
                    </a:lnTo>
                    <a:lnTo>
                      <a:pt x="7" y="4"/>
                    </a:lnTo>
                    <a:lnTo>
                      <a:pt x="3" y="6"/>
                    </a:lnTo>
                    <a:lnTo>
                      <a:pt x="0" y="7"/>
                    </a:lnTo>
                    <a:lnTo>
                      <a:pt x="0" y="9"/>
                    </a:lnTo>
                    <a:lnTo>
                      <a:pt x="1" y="13"/>
                    </a:lnTo>
                    <a:lnTo>
                      <a:pt x="3" y="21"/>
                    </a:lnTo>
                    <a:lnTo>
                      <a:pt x="9" y="28"/>
                    </a:lnTo>
                    <a:lnTo>
                      <a:pt x="13" y="32"/>
                    </a:lnTo>
                    <a:lnTo>
                      <a:pt x="20" y="38"/>
                    </a:lnTo>
                    <a:lnTo>
                      <a:pt x="24" y="42"/>
                    </a:lnTo>
                    <a:lnTo>
                      <a:pt x="26" y="46"/>
                    </a:lnTo>
                    <a:lnTo>
                      <a:pt x="34" y="247"/>
                    </a:lnTo>
                    <a:lnTo>
                      <a:pt x="55" y="245"/>
                    </a:lnTo>
                    <a:close/>
                  </a:path>
                </a:pathLst>
              </a:custGeom>
              <a:solidFill>
                <a:srgbClr val="57734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310" name="Freeform 410"/>
              <p:cNvSpPr>
                <a:spLocks/>
              </p:cNvSpPr>
              <p:nvPr/>
            </p:nvSpPr>
            <p:spPr bwMode="auto">
              <a:xfrm>
                <a:off x="1635" y="1699"/>
                <a:ext cx="11" cy="16"/>
              </a:xfrm>
              <a:custGeom>
                <a:avLst/>
                <a:gdLst>
                  <a:gd name="T0" fmla="*/ 0 w 23"/>
                  <a:gd name="T1" fmla="*/ 0 h 35"/>
                  <a:gd name="T2" fmla="*/ 23 w 23"/>
                  <a:gd name="T3" fmla="*/ 17 h 35"/>
                  <a:gd name="T4" fmla="*/ 23 w 23"/>
                  <a:gd name="T5" fmla="*/ 35 h 35"/>
                  <a:gd name="T6" fmla="*/ 19 w 23"/>
                  <a:gd name="T7" fmla="*/ 35 h 35"/>
                  <a:gd name="T8" fmla="*/ 15 w 23"/>
                  <a:gd name="T9" fmla="*/ 33 h 35"/>
                  <a:gd name="T10" fmla="*/ 10 w 23"/>
                  <a:gd name="T11" fmla="*/ 29 h 35"/>
                  <a:gd name="T12" fmla="*/ 6 w 23"/>
                  <a:gd name="T13" fmla="*/ 23 h 35"/>
                  <a:gd name="T14" fmla="*/ 4 w 23"/>
                  <a:gd name="T15" fmla="*/ 21 h 35"/>
                  <a:gd name="T16" fmla="*/ 2 w 23"/>
                  <a:gd name="T17" fmla="*/ 15 h 35"/>
                  <a:gd name="T18" fmla="*/ 0 w 23"/>
                  <a:gd name="T19" fmla="*/ 12 h 35"/>
                  <a:gd name="T20" fmla="*/ 0 w 23"/>
                  <a:gd name="T21" fmla="*/ 10 h 35"/>
                  <a:gd name="T22" fmla="*/ 0 w 23"/>
                  <a:gd name="T23" fmla="*/ 2 h 35"/>
                  <a:gd name="T24" fmla="*/ 0 w 23"/>
                  <a:gd name="T25" fmla="*/ 0 h 35"/>
                  <a:gd name="T26" fmla="*/ 0 w 23"/>
                  <a:gd name="T27" fmla="*/ 0 h 35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23"/>
                  <a:gd name="T43" fmla="*/ 0 h 35"/>
                  <a:gd name="T44" fmla="*/ 23 w 23"/>
                  <a:gd name="T45" fmla="*/ 35 h 35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23" h="35">
                    <a:moveTo>
                      <a:pt x="0" y="0"/>
                    </a:moveTo>
                    <a:lnTo>
                      <a:pt x="23" y="17"/>
                    </a:lnTo>
                    <a:lnTo>
                      <a:pt x="23" y="35"/>
                    </a:lnTo>
                    <a:lnTo>
                      <a:pt x="19" y="35"/>
                    </a:lnTo>
                    <a:lnTo>
                      <a:pt x="15" y="33"/>
                    </a:lnTo>
                    <a:lnTo>
                      <a:pt x="10" y="29"/>
                    </a:lnTo>
                    <a:lnTo>
                      <a:pt x="6" y="23"/>
                    </a:lnTo>
                    <a:lnTo>
                      <a:pt x="4" y="21"/>
                    </a:lnTo>
                    <a:lnTo>
                      <a:pt x="2" y="15"/>
                    </a:lnTo>
                    <a:lnTo>
                      <a:pt x="0" y="12"/>
                    </a:lnTo>
                    <a:lnTo>
                      <a:pt x="0" y="10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AD1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311" name="Freeform 411"/>
              <p:cNvSpPr>
                <a:spLocks/>
              </p:cNvSpPr>
              <p:nvPr/>
            </p:nvSpPr>
            <p:spPr bwMode="auto">
              <a:xfrm>
                <a:off x="1610" y="1845"/>
                <a:ext cx="100" cy="38"/>
              </a:xfrm>
              <a:custGeom>
                <a:avLst/>
                <a:gdLst>
                  <a:gd name="T0" fmla="*/ 0 w 205"/>
                  <a:gd name="T1" fmla="*/ 74 h 78"/>
                  <a:gd name="T2" fmla="*/ 7 w 205"/>
                  <a:gd name="T3" fmla="*/ 64 h 78"/>
                  <a:gd name="T4" fmla="*/ 17 w 205"/>
                  <a:gd name="T5" fmla="*/ 51 h 78"/>
                  <a:gd name="T6" fmla="*/ 26 w 205"/>
                  <a:gd name="T7" fmla="*/ 42 h 78"/>
                  <a:gd name="T8" fmla="*/ 36 w 205"/>
                  <a:gd name="T9" fmla="*/ 32 h 78"/>
                  <a:gd name="T10" fmla="*/ 45 w 205"/>
                  <a:gd name="T11" fmla="*/ 23 h 78"/>
                  <a:gd name="T12" fmla="*/ 55 w 205"/>
                  <a:gd name="T13" fmla="*/ 15 h 78"/>
                  <a:gd name="T14" fmla="*/ 64 w 205"/>
                  <a:gd name="T15" fmla="*/ 9 h 78"/>
                  <a:gd name="T16" fmla="*/ 74 w 205"/>
                  <a:gd name="T17" fmla="*/ 4 h 78"/>
                  <a:gd name="T18" fmla="*/ 83 w 205"/>
                  <a:gd name="T19" fmla="*/ 2 h 78"/>
                  <a:gd name="T20" fmla="*/ 93 w 205"/>
                  <a:gd name="T21" fmla="*/ 0 h 78"/>
                  <a:gd name="T22" fmla="*/ 104 w 205"/>
                  <a:gd name="T23" fmla="*/ 0 h 78"/>
                  <a:gd name="T24" fmla="*/ 116 w 205"/>
                  <a:gd name="T25" fmla="*/ 2 h 78"/>
                  <a:gd name="T26" fmla="*/ 127 w 205"/>
                  <a:gd name="T27" fmla="*/ 5 h 78"/>
                  <a:gd name="T28" fmla="*/ 140 w 205"/>
                  <a:gd name="T29" fmla="*/ 9 h 78"/>
                  <a:gd name="T30" fmla="*/ 152 w 205"/>
                  <a:gd name="T31" fmla="*/ 13 h 78"/>
                  <a:gd name="T32" fmla="*/ 165 w 205"/>
                  <a:gd name="T33" fmla="*/ 19 h 78"/>
                  <a:gd name="T34" fmla="*/ 175 w 205"/>
                  <a:gd name="T35" fmla="*/ 24 h 78"/>
                  <a:gd name="T36" fmla="*/ 186 w 205"/>
                  <a:gd name="T37" fmla="*/ 30 h 78"/>
                  <a:gd name="T38" fmla="*/ 194 w 205"/>
                  <a:gd name="T39" fmla="*/ 36 h 78"/>
                  <a:gd name="T40" fmla="*/ 203 w 205"/>
                  <a:gd name="T41" fmla="*/ 42 h 78"/>
                  <a:gd name="T42" fmla="*/ 203 w 205"/>
                  <a:gd name="T43" fmla="*/ 42 h 78"/>
                  <a:gd name="T44" fmla="*/ 198 w 205"/>
                  <a:gd name="T45" fmla="*/ 42 h 78"/>
                  <a:gd name="T46" fmla="*/ 188 w 205"/>
                  <a:gd name="T47" fmla="*/ 38 h 78"/>
                  <a:gd name="T48" fmla="*/ 173 w 205"/>
                  <a:gd name="T49" fmla="*/ 36 h 78"/>
                  <a:gd name="T50" fmla="*/ 156 w 205"/>
                  <a:gd name="T51" fmla="*/ 36 h 78"/>
                  <a:gd name="T52" fmla="*/ 137 w 205"/>
                  <a:gd name="T53" fmla="*/ 36 h 78"/>
                  <a:gd name="T54" fmla="*/ 116 w 205"/>
                  <a:gd name="T55" fmla="*/ 36 h 78"/>
                  <a:gd name="T56" fmla="*/ 97 w 205"/>
                  <a:gd name="T57" fmla="*/ 38 h 78"/>
                  <a:gd name="T58" fmla="*/ 78 w 205"/>
                  <a:gd name="T59" fmla="*/ 42 h 78"/>
                  <a:gd name="T60" fmla="*/ 59 w 205"/>
                  <a:gd name="T61" fmla="*/ 45 h 78"/>
                  <a:gd name="T62" fmla="*/ 44 w 205"/>
                  <a:gd name="T63" fmla="*/ 51 h 78"/>
                  <a:gd name="T64" fmla="*/ 30 w 205"/>
                  <a:gd name="T65" fmla="*/ 57 h 78"/>
                  <a:gd name="T66" fmla="*/ 17 w 205"/>
                  <a:gd name="T67" fmla="*/ 64 h 78"/>
                  <a:gd name="T68" fmla="*/ 7 w 205"/>
                  <a:gd name="T69" fmla="*/ 68 h 78"/>
                  <a:gd name="T70" fmla="*/ 0 w 205"/>
                  <a:gd name="T71" fmla="*/ 76 h 78"/>
                  <a:gd name="T72" fmla="*/ 0 w 205"/>
                  <a:gd name="T73" fmla="*/ 78 h 78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205"/>
                  <a:gd name="T112" fmla="*/ 0 h 78"/>
                  <a:gd name="T113" fmla="*/ 205 w 205"/>
                  <a:gd name="T114" fmla="*/ 78 h 78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205" h="78">
                    <a:moveTo>
                      <a:pt x="0" y="78"/>
                    </a:moveTo>
                    <a:lnTo>
                      <a:pt x="0" y="74"/>
                    </a:lnTo>
                    <a:lnTo>
                      <a:pt x="4" y="70"/>
                    </a:lnTo>
                    <a:lnTo>
                      <a:pt x="7" y="64"/>
                    </a:lnTo>
                    <a:lnTo>
                      <a:pt x="13" y="55"/>
                    </a:lnTo>
                    <a:lnTo>
                      <a:pt x="17" y="51"/>
                    </a:lnTo>
                    <a:lnTo>
                      <a:pt x="21" y="45"/>
                    </a:lnTo>
                    <a:lnTo>
                      <a:pt x="26" y="42"/>
                    </a:lnTo>
                    <a:lnTo>
                      <a:pt x="30" y="36"/>
                    </a:lnTo>
                    <a:lnTo>
                      <a:pt x="36" y="32"/>
                    </a:lnTo>
                    <a:lnTo>
                      <a:pt x="40" y="26"/>
                    </a:lnTo>
                    <a:lnTo>
                      <a:pt x="45" y="23"/>
                    </a:lnTo>
                    <a:lnTo>
                      <a:pt x="51" y="19"/>
                    </a:lnTo>
                    <a:lnTo>
                      <a:pt x="55" y="15"/>
                    </a:lnTo>
                    <a:lnTo>
                      <a:pt x="59" y="11"/>
                    </a:lnTo>
                    <a:lnTo>
                      <a:pt x="64" y="9"/>
                    </a:lnTo>
                    <a:lnTo>
                      <a:pt x="68" y="7"/>
                    </a:lnTo>
                    <a:lnTo>
                      <a:pt x="74" y="4"/>
                    </a:lnTo>
                    <a:lnTo>
                      <a:pt x="78" y="4"/>
                    </a:lnTo>
                    <a:lnTo>
                      <a:pt x="83" y="2"/>
                    </a:lnTo>
                    <a:lnTo>
                      <a:pt x="89" y="2"/>
                    </a:lnTo>
                    <a:lnTo>
                      <a:pt x="93" y="0"/>
                    </a:lnTo>
                    <a:lnTo>
                      <a:pt x="99" y="0"/>
                    </a:lnTo>
                    <a:lnTo>
                      <a:pt x="104" y="0"/>
                    </a:lnTo>
                    <a:lnTo>
                      <a:pt x="110" y="2"/>
                    </a:lnTo>
                    <a:lnTo>
                      <a:pt x="116" y="2"/>
                    </a:lnTo>
                    <a:lnTo>
                      <a:pt x="121" y="4"/>
                    </a:lnTo>
                    <a:lnTo>
                      <a:pt x="127" y="5"/>
                    </a:lnTo>
                    <a:lnTo>
                      <a:pt x="135" y="7"/>
                    </a:lnTo>
                    <a:lnTo>
                      <a:pt x="140" y="9"/>
                    </a:lnTo>
                    <a:lnTo>
                      <a:pt x="146" y="11"/>
                    </a:lnTo>
                    <a:lnTo>
                      <a:pt x="152" y="13"/>
                    </a:lnTo>
                    <a:lnTo>
                      <a:pt x="160" y="17"/>
                    </a:lnTo>
                    <a:lnTo>
                      <a:pt x="165" y="19"/>
                    </a:lnTo>
                    <a:lnTo>
                      <a:pt x="171" y="23"/>
                    </a:lnTo>
                    <a:lnTo>
                      <a:pt x="175" y="24"/>
                    </a:lnTo>
                    <a:lnTo>
                      <a:pt x="182" y="28"/>
                    </a:lnTo>
                    <a:lnTo>
                      <a:pt x="186" y="30"/>
                    </a:lnTo>
                    <a:lnTo>
                      <a:pt x="190" y="32"/>
                    </a:lnTo>
                    <a:lnTo>
                      <a:pt x="194" y="36"/>
                    </a:lnTo>
                    <a:lnTo>
                      <a:pt x="198" y="38"/>
                    </a:lnTo>
                    <a:lnTo>
                      <a:pt x="203" y="42"/>
                    </a:lnTo>
                    <a:lnTo>
                      <a:pt x="205" y="42"/>
                    </a:lnTo>
                    <a:lnTo>
                      <a:pt x="203" y="42"/>
                    </a:lnTo>
                    <a:lnTo>
                      <a:pt x="201" y="42"/>
                    </a:lnTo>
                    <a:lnTo>
                      <a:pt x="198" y="42"/>
                    </a:lnTo>
                    <a:lnTo>
                      <a:pt x="194" y="40"/>
                    </a:lnTo>
                    <a:lnTo>
                      <a:pt x="188" y="38"/>
                    </a:lnTo>
                    <a:lnTo>
                      <a:pt x="180" y="38"/>
                    </a:lnTo>
                    <a:lnTo>
                      <a:pt x="173" y="36"/>
                    </a:lnTo>
                    <a:lnTo>
                      <a:pt x="165" y="36"/>
                    </a:lnTo>
                    <a:lnTo>
                      <a:pt x="156" y="36"/>
                    </a:lnTo>
                    <a:lnTo>
                      <a:pt x="146" y="36"/>
                    </a:lnTo>
                    <a:lnTo>
                      <a:pt x="137" y="36"/>
                    </a:lnTo>
                    <a:lnTo>
                      <a:pt x="127" y="36"/>
                    </a:lnTo>
                    <a:lnTo>
                      <a:pt x="116" y="36"/>
                    </a:lnTo>
                    <a:lnTo>
                      <a:pt x="106" y="36"/>
                    </a:lnTo>
                    <a:lnTo>
                      <a:pt x="97" y="38"/>
                    </a:lnTo>
                    <a:lnTo>
                      <a:pt x="87" y="40"/>
                    </a:lnTo>
                    <a:lnTo>
                      <a:pt x="78" y="42"/>
                    </a:lnTo>
                    <a:lnTo>
                      <a:pt x="68" y="43"/>
                    </a:lnTo>
                    <a:lnTo>
                      <a:pt x="59" y="45"/>
                    </a:lnTo>
                    <a:lnTo>
                      <a:pt x="51" y="49"/>
                    </a:lnTo>
                    <a:lnTo>
                      <a:pt x="44" y="51"/>
                    </a:lnTo>
                    <a:lnTo>
                      <a:pt x="36" y="55"/>
                    </a:lnTo>
                    <a:lnTo>
                      <a:pt x="30" y="57"/>
                    </a:lnTo>
                    <a:lnTo>
                      <a:pt x="25" y="61"/>
                    </a:lnTo>
                    <a:lnTo>
                      <a:pt x="17" y="64"/>
                    </a:lnTo>
                    <a:lnTo>
                      <a:pt x="13" y="66"/>
                    </a:lnTo>
                    <a:lnTo>
                      <a:pt x="7" y="68"/>
                    </a:lnTo>
                    <a:lnTo>
                      <a:pt x="6" y="72"/>
                    </a:lnTo>
                    <a:lnTo>
                      <a:pt x="0" y="76"/>
                    </a:lnTo>
                    <a:lnTo>
                      <a:pt x="0" y="78"/>
                    </a:lnTo>
                    <a:close/>
                  </a:path>
                </a:pathLst>
              </a:custGeom>
              <a:solidFill>
                <a:srgbClr val="57734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312" name="Freeform 412"/>
              <p:cNvSpPr>
                <a:spLocks/>
              </p:cNvSpPr>
              <p:nvPr/>
            </p:nvSpPr>
            <p:spPr bwMode="auto">
              <a:xfrm>
                <a:off x="1624" y="2055"/>
                <a:ext cx="32" cy="39"/>
              </a:xfrm>
              <a:custGeom>
                <a:avLst/>
                <a:gdLst>
                  <a:gd name="T0" fmla="*/ 25 w 69"/>
                  <a:gd name="T1" fmla="*/ 0 h 82"/>
                  <a:gd name="T2" fmla="*/ 21 w 69"/>
                  <a:gd name="T3" fmla="*/ 2 h 82"/>
                  <a:gd name="T4" fmla="*/ 18 w 69"/>
                  <a:gd name="T5" fmla="*/ 4 h 82"/>
                  <a:gd name="T6" fmla="*/ 16 w 69"/>
                  <a:gd name="T7" fmla="*/ 8 h 82"/>
                  <a:gd name="T8" fmla="*/ 14 w 69"/>
                  <a:gd name="T9" fmla="*/ 12 h 82"/>
                  <a:gd name="T10" fmla="*/ 10 w 69"/>
                  <a:gd name="T11" fmla="*/ 17 h 82"/>
                  <a:gd name="T12" fmla="*/ 10 w 69"/>
                  <a:gd name="T13" fmla="*/ 23 h 82"/>
                  <a:gd name="T14" fmla="*/ 8 w 69"/>
                  <a:gd name="T15" fmla="*/ 27 h 82"/>
                  <a:gd name="T16" fmla="*/ 8 w 69"/>
                  <a:gd name="T17" fmla="*/ 31 h 82"/>
                  <a:gd name="T18" fmla="*/ 6 w 69"/>
                  <a:gd name="T19" fmla="*/ 36 h 82"/>
                  <a:gd name="T20" fmla="*/ 6 w 69"/>
                  <a:gd name="T21" fmla="*/ 40 h 82"/>
                  <a:gd name="T22" fmla="*/ 4 w 69"/>
                  <a:gd name="T23" fmla="*/ 44 h 82"/>
                  <a:gd name="T24" fmla="*/ 4 w 69"/>
                  <a:gd name="T25" fmla="*/ 50 h 82"/>
                  <a:gd name="T26" fmla="*/ 2 w 69"/>
                  <a:gd name="T27" fmla="*/ 53 h 82"/>
                  <a:gd name="T28" fmla="*/ 2 w 69"/>
                  <a:gd name="T29" fmla="*/ 59 h 82"/>
                  <a:gd name="T30" fmla="*/ 0 w 69"/>
                  <a:gd name="T31" fmla="*/ 67 h 82"/>
                  <a:gd name="T32" fmla="*/ 0 w 69"/>
                  <a:gd name="T33" fmla="*/ 74 h 82"/>
                  <a:gd name="T34" fmla="*/ 0 w 69"/>
                  <a:gd name="T35" fmla="*/ 78 h 82"/>
                  <a:gd name="T36" fmla="*/ 0 w 69"/>
                  <a:gd name="T37" fmla="*/ 80 h 82"/>
                  <a:gd name="T38" fmla="*/ 4 w 69"/>
                  <a:gd name="T39" fmla="*/ 80 h 82"/>
                  <a:gd name="T40" fmla="*/ 8 w 69"/>
                  <a:gd name="T41" fmla="*/ 80 h 82"/>
                  <a:gd name="T42" fmla="*/ 14 w 69"/>
                  <a:gd name="T43" fmla="*/ 82 h 82"/>
                  <a:gd name="T44" fmla="*/ 18 w 69"/>
                  <a:gd name="T45" fmla="*/ 80 h 82"/>
                  <a:gd name="T46" fmla="*/ 25 w 69"/>
                  <a:gd name="T47" fmla="*/ 80 h 82"/>
                  <a:gd name="T48" fmla="*/ 31 w 69"/>
                  <a:gd name="T49" fmla="*/ 80 h 82"/>
                  <a:gd name="T50" fmla="*/ 38 w 69"/>
                  <a:gd name="T51" fmla="*/ 80 h 82"/>
                  <a:gd name="T52" fmla="*/ 44 w 69"/>
                  <a:gd name="T53" fmla="*/ 80 h 82"/>
                  <a:gd name="T54" fmla="*/ 50 w 69"/>
                  <a:gd name="T55" fmla="*/ 78 h 82"/>
                  <a:gd name="T56" fmla="*/ 54 w 69"/>
                  <a:gd name="T57" fmla="*/ 78 h 82"/>
                  <a:gd name="T58" fmla="*/ 59 w 69"/>
                  <a:gd name="T59" fmla="*/ 78 h 82"/>
                  <a:gd name="T60" fmla="*/ 65 w 69"/>
                  <a:gd name="T61" fmla="*/ 74 h 82"/>
                  <a:gd name="T62" fmla="*/ 67 w 69"/>
                  <a:gd name="T63" fmla="*/ 74 h 82"/>
                  <a:gd name="T64" fmla="*/ 67 w 69"/>
                  <a:gd name="T65" fmla="*/ 72 h 82"/>
                  <a:gd name="T66" fmla="*/ 67 w 69"/>
                  <a:gd name="T67" fmla="*/ 72 h 82"/>
                  <a:gd name="T68" fmla="*/ 67 w 69"/>
                  <a:gd name="T69" fmla="*/ 69 h 82"/>
                  <a:gd name="T70" fmla="*/ 69 w 69"/>
                  <a:gd name="T71" fmla="*/ 65 h 82"/>
                  <a:gd name="T72" fmla="*/ 67 w 69"/>
                  <a:gd name="T73" fmla="*/ 59 h 82"/>
                  <a:gd name="T74" fmla="*/ 67 w 69"/>
                  <a:gd name="T75" fmla="*/ 53 h 82"/>
                  <a:gd name="T76" fmla="*/ 65 w 69"/>
                  <a:gd name="T77" fmla="*/ 46 h 82"/>
                  <a:gd name="T78" fmla="*/ 63 w 69"/>
                  <a:gd name="T79" fmla="*/ 40 h 82"/>
                  <a:gd name="T80" fmla="*/ 59 w 69"/>
                  <a:gd name="T81" fmla="*/ 33 h 82"/>
                  <a:gd name="T82" fmla="*/ 56 w 69"/>
                  <a:gd name="T83" fmla="*/ 25 h 82"/>
                  <a:gd name="T84" fmla="*/ 52 w 69"/>
                  <a:gd name="T85" fmla="*/ 17 h 82"/>
                  <a:gd name="T86" fmla="*/ 48 w 69"/>
                  <a:gd name="T87" fmla="*/ 14 h 82"/>
                  <a:gd name="T88" fmla="*/ 42 w 69"/>
                  <a:gd name="T89" fmla="*/ 8 h 82"/>
                  <a:gd name="T90" fmla="*/ 38 w 69"/>
                  <a:gd name="T91" fmla="*/ 4 h 82"/>
                  <a:gd name="T92" fmla="*/ 37 w 69"/>
                  <a:gd name="T93" fmla="*/ 0 h 82"/>
                  <a:gd name="T94" fmla="*/ 25 w 69"/>
                  <a:gd name="T95" fmla="*/ 0 h 82"/>
                  <a:gd name="T96" fmla="*/ 25 w 69"/>
                  <a:gd name="T97" fmla="*/ 0 h 82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69"/>
                  <a:gd name="T148" fmla="*/ 0 h 82"/>
                  <a:gd name="T149" fmla="*/ 69 w 69"/>
                  <a:gd name="T150" fmla="*/ 82 h 82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69" h="82">
                    <a:moveTo>
                      <a:pt x="25" y="0"/>
                    </a:moveTo>
                    <a:lnTo>
                      <a:pt x="21" y="2"/>
                    </a:lnTo>
                    <a:lnTo>
                      <a:pt x="18" y="4"/>
                    </a:lnTo>
                    <a:lnTo>
                      <a:pt x="16" y="8"/>
                    </a:lnTo>
                    <a:lnTo>
                      <a:pt x="14" y="12"/>
                    </a:lnTo>
                    <a:lnTo>
                      <a:pt x="10" y="17"/>
                    </a:lnTo>
                    <a:lnTo>
                      <a:pt x="10" y="23"/>
                    </a:lnTo>
                    <a:lnTo>
                      <a:pt x="8" y="27"/>
                    </a:lnTo>
                    <a:lnTo>
                      <a:pt x="8" y="31"/>
                    </a:lnTo>
                    <a:lnTo>
                      <a:pt x="6" y="36"/>
                    </a:lnTo>
                    <a:lnTo>
                      <a:pt x="6" y="40"/>
                    </a:lnTo>
                    <a:lnTo>
                      <a:pt x="4" y="44"/>
                    </a:lnTo>
                    <a:lnTo>
                      <a:pt x="4" y="50"/>
                    </a:lnTo>
                    <a:lnTo>
                      <a:pt x="2" y="53"/>
                    </a:lnTo>
                    <a:lnTo>
                      <a:pt x="2" y="59"/>
                    </a:lnTo>
                    <a:lnTo>
                      <a:pt x="0" y="67"/>
                    </a:lnTo>
                    <a:lnTo>
                      <a:pt x="0" y="74"/>
                    </a:lnTo>
                    <a:lnTo>
                      <a:pt x="0" y="78"/>
                    </a:lnTo>
                    <a:lnTo>
                      <a:pt x="0" y="80"/>
                    </a:lnTo>
                    <a:lnTo>
                      <a:pt x="4" y="80"/>
                    </a:lnTo>
                    <a:lnTo>
                      <a:pt x="8" y="80"/>
                    </a:lnTo>
                    <a:lnTo>
                      <a:pt x="14" y="82"/>
                    </a:lnTo>
                    <a:lnTo>
                      <a:pt x="18" y="80"/>
                    </a:lnTo>
                    <a:lnTo>
                      <a:pt x="25" y="80"/>
                    </a:lnTo>
                    <a:lnTo>
                      <a:pt x="31" y="80"/>
                    </a:lnTo>
                    <a:lnTo>
                      <a:pt x="38" y="80"/>
                    </a:lnTo>
                    <a:lnTo>
                      <a:pt x="44" y="80"/>
                    </a:lnTo>
                    <a:lnTo>
                      <a:pt x="50" y="78"/>
                    </a:lnTo>
                    <a:lnTo>
                      <a:pt x="54" y="78"/>
                    </a:lnTo>
                    <a:lnTo>
                      <a:pt x="59" y="78"/>
                    </a:lnTo>
                    <a:lnTo>
                      <a:pt x="65" y="74"/>
                    </a:lnTo>
                    <a:lnTo>
                      <a:pt x="67" y="74"/>
                    </a:lnTo>
                    <a:lnTo>
                      <a:pt x="67" y="72"/>
                    </a:lnTo>
                    <a:lnTo>
                      <a:pt x="67" y="69"/>
                    </a:lnTo>
                    <a:lnTo>
                      <a:pt x="69" y="65"/>
                    </a:lnTo>
                    <a:lnTo>
                      <a:pt x="67" y="59"/>
                    </a:lnTo>
                    <a:lnTo>
                      <a:pt x="67" y="53"/>
                    </a:lnTo>
                    <a:lnTo>
                      <a:pt x="65" y="46"/>
                    </a:lnTo>
                    <a:lnTo>
                      <a:pt x="63" y="40"/>
                    </a:lnTo>
                    <a:lnTo>
                      <a:pt x="59" y="33"/>
                    </a:lnTo>
                    <a:lnTo>
                      <a:pt x="56" y="25"/>
                    </a:lnTo>
                    <a:lnTo>
                      <a:pt x="52" y="17"/>
                    </a:lnTo>
                    <a:lnTo>
                      <a:pt x="48" y="14"/>
                    </a:lnTo>
                    <a:lnTo>
                      <a:pt x="42" y="8"/>
                    </a:lnTo>
                    <a:lnTo>
                      <a:pt x="38" y="4"/>
                    </a:lnTo>
                    <a:lnTo>
                      <a:pt x="37" y="0"/>
                    </a:lnTo>
                    <a:lnTo>
                      <a:pt x="25" y="0"/>
                    </a:lnTo>
                    <a:close/>
                  </a:path>
                </a:pathLst>
              </a:custGeom>
              <a:solidFill>
                <a:srgbClr val="7DB81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313" name="Freeform 413"/>
              <p:cNvSpPr>
                <a:spLocks/>
              </p:cNvSpPr>
              <p:nvPr/>
            </p:nvSpPr>
            <p:spPr bwMode="auto">
              <a:xfrm>
                <a:off x="1612" y="2087"/>
                <a:ext cx="61" cy="19"/>
              </a:xfrm>
              <a:custGeom>
                <a:avLst/>
                <a:gdLst>
                  <a:gd name="T0" fmla="*/ 0 w 125"/>
                  <a:gd name="T1" fmla="*/ 32 h 38"/>
                  <a:gd name="T2" fmla="*/ 0 w 125"/>
                  <a:gd name="T3" fmla="*/ 32 h 38"/>
                  <a:gd name="T4" fmla="*/ 3 w 125"/>
                  <a:gd name="T5" fmla="*/ 34 h 38"/>
                  <a:gd name="T6" fmla="*/ 7 w 125"/>
                  <a:gd name="T7" fmla="*/ 34 h 38"/>
                  <a:gd name="T8" fmla="*/ 11 w 125"/>
                  <a:gd name="T9" fmla="*/ 34 h 38"/>
                  <a:gd name="T10" fmla="*/ 15 w 125"/>
                  <a:gd name="T11" fmla="*/ 34 h 38"/>
                  <a:gd name="T12" fmla="*/ 21 w 125"/>
                  <a:gd name="T13" fmla="*/ 36 h 38"/>
                  <a:gd name="T14" fmla="*/ 24 w 125"/>
                  <a:gd name="T15" fmla="*/ 36 h 38"/>
                  <a:gd name="T16" fmla="*/ 30 w 125"/>
                  <a:gd name="T17" fmla="*/ 36 h 38"/>
                  <a:gd name="T18" fmla="*/ 36 w 125"/>
                  <a:gd name="T19" fmla="*/ 36 h 38"/>
                  <a:gd name="T20" fmla="*/ 41 w 125"/>
                  <a:gd name="T21" fmla="*/ 38 h 38"/>
                  <a:gd name="T22" fmla="*/ 47 w 125"/>
                  <a:gd name="T23" fmla="*/ 36 h 38"/>
                  <a:gd name="T24" fmla="*/ 53 w 125"/>
                  <a:gd name="T25" fmla="*/ 36 h 38"/>
                  <a:gd name="T26" fmla="*/ 60 w 125"/>
                  <a:gd name="T27" fmla="*/ 36 h 38"/>
                  <a:gd name="T28" fmla="*/ 66 w 125"/>
                  <a:gd name="T29" fmla="*/ 36 h 38"/>
                  <a:gd name="T30" fmla="*/ 72 w 125"/>
                  <a:gd name="T31" fmla="*/ 34 h 38"/>
                  <a:gd name="T32" fmla="*/ 78 w 125"/>
                  <a:gd name="T33" fmla="*/ 34 h 38"/>
                  <a:gd name="T34" fmla="*/ 83 w 125"/>
                  <a:gd name="T35" fmla="*/ 32 h 38"/>
                  <a:gd name="T36" fmla="*/ 87 w 125"/>
                  <a:gd name="T37" fmla="*/ 30 h 38"/>
                  <a:gd name="T38" fmla="*/ 93 w 125"/>
                  <a:gd name="T39" fmla="*/ 28 h 38"/>
                  <a:gd name="T40" fmla="*/ 98 w 125"/>
                  <a:gd name="T41" fmla="*/ 26 h 38"/>
                  <a:gd name="T42" fmla="*/ 102 w 125"/>
                  <a:gd name="T43" fmla="*/ 24 h 38"/>
                  <a:gd name="T44" fmla="*/ 108 w 125"/>
                  <a:gd name="T45" fmla="*/ 23 h 38"/>
                  <a:gd name="T46" fmla="*/ 116 w 125"/>
                  <a:gd name="T47" fmla="*/ 19 h 38"/>
                  <a:gd name="T48" fmla="*/ 119 w 125"/>
                  <a:gd name="T49" fmla="*/ 15 h 38"/>
                  <a:gd name="T50" fmla="*/ 125 w 125"/>
                  <a:gd name="T51" fmla="*/ 13 h 38"/>
                  <a:gd name="T52" fmla="*/ 125 w 125"/>
                  <a:gd name="T53" fmla="*/ 13 h 38"/>
                  <a:gd name="T54" fmla="*/ 97 w 125"/>
                  <a:gd name="T55" fmla="*/ 2 h 38"/>
                  <a:gd name="T56" fmla="*/ 47 w 125"/>
                  <a:gd name="T57" fmla="*/ 0 h 38"/>
                  <a:gd name="T58" fmla="*/ 0 w 125"/>
                  <a:gd name="T59" fmla="*/ 32 h 38"/>
                  <a:gd name="T60" fmla="*/ 0 w 125"/>
                  <a:gd name="T61" fmla="*/ 32 h 38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w 125"/>
                  <a:gd name="T94" fmla="*/ 0 h 38"/>
                  <a:gd name="T95" fmla="*/ 125 w 125"/>
                  <a:gd name="T96" fmla="*/ 38 h 38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T93" t="T94" r="T95" b="T96"/>
                <a:pathLst>
                  <a:path w="125" h="38">
                    <a:moveTo>
                      <a:pt x="0" y="32"/>
                    </a:moveTo>
                    <a:lnTo>
                      <a:pt x="0" y="32"/>
                    </a:lnTo>
                    <a:lnTo>
                      <a:pt x="3" y="34"/>
                    </a:lnTo>
                    <a:lnTo>
                      <a:pt x="7" y="34"/>
                    </a:lnTo>
                    <a:lnTo>
                      <a:pt x="11" y="34"/>
                    </a:lnTo>
                    <a:lnTo>
                      <a:pt x="15" y="34"/>
                    </a:lnTo>
                    <a:lnTo>
                      <a:pt x="21" y="36"/>
                    </a:lnTo>
                    <a:lnTo>
                      <a:pt x="24" y="36"/>
                    </a:lnTo>
                    <a:lnTo>
                      <a:pt x="30" y="36"/>
                    </a:lnTo>
                    <a:lnTo>
                      <a:pt x="36" y="36"/>
                    </a:lnTo>
                    <a:lnTo>
                      <a:pt x="41" y="38"/>
                    </a:lnTo>
                    <a:lnTo>
                      <a:pt x="47" y="36"/>
                    </a:lnTo>
                    <a:lnTo>
                      <a:pt x="53" y="36"/>
                    </a:lnTo>
                    <a:lnTo>
                      <a:pt x="60" y="36"/>
                    </a:lnTo>
                    <a:lnTo>
                      <a:pt x="66" y="36"/>
                    </a:lnTo>
                    <a:lnTo>
                      <a:pt x="72" y="34"/>
                    </a:lnTo>
                    <a:lnTo>
                      <a:pt x="78" y="34"/>
                    </a:lnTo>
                    <a:lnTo>
                      <a:pt x="83" y="32"/>
                    </a:lnTo>
                    <a:lnTo>
                      <a:pt x="87" y="30"/>
                    </a:lnTo>
                    <a:lnTo>
                      <a:pt x="93" y="28"/>
                    </a:lnTo>
                    <a:lnTo>
                      <a:pt x="98" y="26"/>
                    </a:lnTo>
                    <a:lnTo>
                      <a:pt x="102" y="24"/>
                    </a:lnTo>
                    <a:lnTo>
                      <a:pt x="108" y="23"/>
                    </a:lnTo>
                    <a:lnTo>
                      <a:pt x="116" y="19"/>
                    </a:lnTo>
                    <a:lnTo>
                      <a:pt x="119" y="15"/>
                    </a:lnTo>
                    <a:lnTo>
                      <a:pt x="125" y="13"/>
                    </a:lnTo>
                    <a:lnTo>
                      <a:pt x="97" y="2"/>
                    </a:lnTo>
                    <a:lnTo>
                      <a:pt x="47" y="0"/>
                    </a:lnTo>
                    <a:lnTo>
                      <a:pt x="0" y="32"/>
                    </a:lnTo>
                    <a:close/>
                  </a:path>
                </a:pathLst>
              </a:custGeom>
              <a:solidFill>
                <a:srgbClr val="FFFF85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314" name="Freeform 414"/>
              <p:cNvSpPr>
                <a:spLocks/>
              </p:cNvSpPr>
              <p:nvPr/>
            </p:nvSpPr>
            <p:spPr bwMode="auto">
              <a:xfrm>
                <a:off x="1632" y="2090"/>
                <a:ext cx="20" cy="10"/>
              </a:xfrm>
              <a:custGeom>
                <a:avLst/>
                <a:gdLst>
                  <a:gd name="T0" fmla="*/ 0 w 40"/>
                  <a:gd name="T1" fmla="*/ 3 h 22"/>
                  <a:gd name="T2" fmla="*/ 0 w 40"/>
                  <a:gd name="T3" fmla="*/ 5 h 22"/>
                  <a:gd name="T4" fmla="*/ 0 w 40"/>
                  <a:gd name="T5" fmla="*/ 9 h 22"/>
                  <a:gd name="T6" fmla="*/ 0 w 40"/>
                  <a:gd name="T7" fmla="*/ 13 h 22"/>
                  <a:gd name="T8" fmla="*/ 6 w 40"/>
                  <a:gd name="T9" fmla="*/ 19 h 22"/>
                  <a:gd name="T10" fmla="*/ 8 w 40"/>
                  <a:gd name="T11" fmla="*/ 20 h 22"/>
                  <a:gd name="T12" fmla="*/ 12 w 40"/>
                  <a:gd name="T13" fmla="*/ 20 h 22"/>
                  <a:gd name="T14" fmla="*/ 18 w 40"/>
                  <a:gd name="T15" fmla="*/ 22 h 22"/>
                  <a:gd name="T16" fmla="*/ 21 w 40"/>
                  <a:gd name="T17" fmla="*/ 22 h 22"/>
                  <a:gd name="T18" fmla="*/ 27 w 40"/>
                  <a:gd name="T19" fmla="*/ 22 h 22"/>
                  <a:gd name="T20" fmla="*/ 31 w 40"/>
                  <a:gd name="T21" fmla="*/ 22 h 22"/>
                  <a:gd name="T22" fmla="*/ 35 w 40"/>
                  <a:gd name="T23" fmla="*/ 20 h 22"/>
                  <a:gd name="T24" fmla="*/ 38 w 40"/>
                  <a:gd name="T25" fmla="*/ 19 h 22"/>
                  <a:gd name="T26" fmla="*/ 40 w 40"/>
                  <a:gd name="T27" fmla="*/ 11 h 22"/>
                  <a:gd name="T28" fmla="*/ 38 w 40"/>
                  <a:gd name="T29" fmla="*/ 7 h 22"/>
                  <a:gd name="T30" fmla="*/ 37 w 40"/>
                  <a:gd name="T31" fmla="*/ 1 h 22"/>
                  <a:gd name="T32" fmla="*/ 37 w 40"/>
                  <a:gd name="T33" fmla="*/ 0 h 22"/>
                  <a:gd name="T34" fmla="*/ 0 w 40"/>
                  <a:gd name="T35" fmla="*/ 3 h 22"/>
                  <a:gd name="T36" fmla="*/ 0 w 40"/>
                  <a:gd name="T37" fmla="*/ 3 h 22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40"/>
                  <a:gd name="T58" fmla="*/ 0 h 22"/>
                  <a:gd name="T59" fmla="*/ 40 w 40"/>
                  <a:gd name="T60" fmla="*/ 22 h 22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40" h="22">
                    <a:moveTo>
                      <a:pt x="0" y="3"/>
                    </a:moveTo>
                    <a:lnTo>
                      <a:pt x="0" y="5"/>
                    </a:lnTo>
                    <a:lnTo>
                      <a:pt x="0" y="9"/>
                    </a:lnTo>
                    <a:lnTo>
                      <a:pt x="0" y="13"/>
                    </a:lnTo>
                    <a:lnTo>
                      <a:pt x="6" y="19"/>
                    </a:lnTo>
                    <a:lnTo>
                      <a:pt x="8" y="20"/>
                    </a:lnTo>
                    <a:lnTo>
                      <a:pt x="12" y="20"/>
                    </a:lnTo>
                    <a:lnTo>
                      <a:pt x="18" y="22"/>
                    </a:lnTo>
                    <a:lnTo>
                      <a:pt x="21" y="22"/>
                    </a:lnTo>
                    <a:lnTo>
                      <a:pt x="27" y="22"/>
                    </a:lnTo>
                    <a:lnTo>
                      <a:pt x="31" y="22"/>
                    </a:lnTo>
                    <a:lnTo>
                      <a:pt x="35" y="20"/>
                    </a:lnTo>
                    <a:lnTo>
                      <a:pt x="38" y="19"/>
                    </a:lnTo>
                    <a:lnTo>
                      <a:pt x="40" y="11"/>
                    </a:lnTo>
                    <a:lnTo>
                      <a:pt x="38" y="7"/>
                    </a:lnTo>
                    <a:lnTo>
                      <a:pt x="37" y="1"/>
                    </a:lnTo>
                    <a:lnTo>
                      <a:pt x="37" y="0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315" name="Freeform 415"/>
              <p:cNvSpPr>
                <a:spLocks/>
              </p:cNvSpPr>
              <p:nvPr/>
            </p:nvSpPr>
            <p:spPr bwMode="auto">
              <a:xfrm>
                <a:off x="1627" y="2058"/>
                <a:ext cx="26" cy="32"/>
              </a:xfrm>
              <a:custGeom>
                <a:avLst/>
                <a:gdLst>
                  <a:gd name="T0" fmla="*/ 0 w 55"/>
                  <a:gd name="T1" fmla="*/ 67 h 67"/>
                  <a:gd name="T2" fmla="*/ 0 w 55"/>
                  <a:gd name="T3" fmla="*/ 65 h 67"/>
                  <a:gd name="T4" fmla="*/ 0 w 55"/>
                  <a:gd name="T5" fmla="*/ 61 h 67"/>
                  <a:gd name="T6" fmla="*/ 0 w 55"/>
                  <a:gd name="T7" fmla="*/ 53 h 67"/>
                  <a:gd name="T8" fmla="*/ 2 w 55"/>
                  <a:gd name="T9" fmla="*/ 48 h 67"/>
                  <a:gd name="T10" fmla="*/ 2 w 55"/>
                  <a:gd name="T11" fmla="*/ 38 h 67"/>
                  <a:gd name="T12" fmla="*/ 4 w 55"/>
                  <a:gd name="T13" fmla="*/ 30 h 67"/>
                  <a:gd name="T14" fmla="*/ 6 w 55"/>
                  <a:gd name="T15" fmla="*/ 23 h 67"/>
                  <a:gd name="T16" fmla="*/ 8 w 55"/>
                  <a:gd name="T17" fmla="*/ 15 h 67"/>
                  <a:gd name="T18" fmla="*/ 10 w 55"/>
                  <a:gd name="T19" fmla="*/ 10 h 67"/>
                  <a:gd name="T20" fmla="*/ 11 w 55"/>
                  <a:gd name="T21" fmla="*/ 6 h 67"/>
                  <a:gd name="T22" fmla="*/ 15 w 55"/>
                  <a:gd name="T23" fmla="*/ 2 h 67"/>
                  <a:gd name="T24" fmla="*/ 17 w 55"/>
                  <a:gd name="T25" fmla="*/ 0 h 67"/>
                  <a:gd name="T26" fmla="*/ 21 w 55"/>
                  <a:gd name="T27" fmla="*/ 0 h 67"/>
                  <a:gd name="T28" fmla="*/ 23 w 55"/>
                  <a:gd name="T29" fmla="*/ 0 h 67"/>
                  <a:gd name="T30" fmla="*/ 23 w 55"/>
                  <a:gd name="T31" fmla="*/ 0 h 67"/>
                  <a:gd name="T32" fmla="*/ 27 w 55"/>
                  <a:gd name="T33" fmla="*/ 2 h 67"/>
                  <a:gd name="T34" fmla="*/ 30 w 55"/>
                  <a:gd name="T35" fmla="*/ 4 h 67"/>
                  <a:gd name="T36" fmla="*/ 32 w 55"/>
                  <a:gd name="T37" fmla="*/ 8 h 67"/>
                  <a:gd name="T38" fmla="*/ 36 w 55"/>
                  <a:gd name="T39" fmla="*/ 11 h 67"/>
                  <a:gd name="T40" fmla="*/ 40 w 55"/>
                  <a:gd name="T41" fmla="*/ 17 h 67"/>
                  <a:gd name="T42" fmla="*/ 44 w 55"/>
                  <a:gd name="T43" fmla="*/ 23 h 67"/>
                  <a:gd name="T44" fmla="*/ 46 w 55"/>
                  <a:gd name="T45" fmla="*/ 29 h 67"/>
                  <a:gd name="T46" fmla="*/ 48 w 55"/>
                  <a:gd name="T47" fmla="*/ 34 h 67"/>
                  <a:gd name="T48" fmla="*/ 51 w 55"/>
                  <a:gd name="T49" fmla="*/ 40 h 67"/>
                  <a:gd name="T50" fmla="*/ 51 w 55"/>
                  <a:gd name="T51" fmla="*/ 46 h 67"/>
                  <a:gd name="T52" fmla="*/ 53 w 55"/>
                  <a:gd name="T53" fmla="*/ 49 h 67"/>
                  <a:gd name="T54" fmla="*/ 53 w 55"/>
                  <a:gd name="T55" fmla="*/ 53 h 67"/>
                  <a:gd name="T56" fmla="*/ 55 w 55"/>
                  <a:gd name="T57" fmla="*/ 55 h 67"/>
                  <a:gd name="T58" fmla="*/ 0 w 55"/>
                  <a:gd name="T59" fmla="*/ 67 h 67"/>
                  <a:gd name="T60" fmla="*/ 0 w 55"/>
                  <a:gd name="T61" fmla="*/ 67 h 67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w 55"/>
                  <a:gd name="T94" fmla="*/ 0 h 67"/>
                  <a:gd name="T95" fmla="*/ 55 w 55"/>
                  <a:gd name="T96" fmla="*/ 67 h 67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T93" t="T94" r="T95" b="T96"/>
                <a:pathLst>
                  <a:path w="55" h="67">
                    <a:moveTo>
                      <a:pt x="0" y="67"/>
                    </a:moveTo>
                    <a:lnTo>
                      <a:pt x="0" y="65"/>
                    </a:lnTo>
                    <a:lnTo>
                      <a:pt x="0" y="61"/>
                    </a:lnTo>
                    <a:lnTo>
                      <a:pt x="0" y="53"/>
                    </a:lnTo>
                    <a:lnTo>
                      <a:pt x="2" y="48"/>
                    </a:lnTo>
                    <a:lnTo>
                      <a:pt x="2" y="38"/>
                    </a:lnTo>
                    <a:lnTo>
                      <a:pt x="4" y="30"/>
                    </a:lnTo>
                    <a:lnTo>
                      <a:pt x="6" y="23"/>
                    </a:lnTo>
                    <a:lnTo>
                      <a:pt x="8" y="15"/>
                    </a:lnTo>
                    <a:lnTo>
                      <a:pt x="10" y="10"/>
                    </a:lnTo>
                    <a:lnTo>
                      <a:pt x="11" y="6"/>
                    </a:lnTo>
                    <a:lnTo>
                      <a:pt x="15" y="2"/>
                    </a:lnTo>
                    <a:lnTo>
                      <a:pt x="17" y="0"/>
                    </a:lnTo>
                    <a:lnTo>
                      <a:pt x="21" y="0"/>
                    </a:lnTo>
                    <a:lnTo>
                      <a:pt x="23" y="0"/>
                    </a:lnTo>
                    <a:lnTo>
                      <a:pt x="27" y="2"/>
                    </a:lnTo>
                    <a:lnTo>
                      <a:pt x="30" y="4"/>
                    </a:lnTo>
                    <a:lnTo>
                      <a:pt x="32" y="8"/>
                    </a:lnTo>
                    <a:lnTo>
                      <a:pt x="36" y="11"/>
                    </a:lnTo>
                    <a:lnTo>
                      <a:pt x="40" y="17"/>
                    </a:lnTo>
                    <a:lnTo>
                      <a:pt x="44" y="23"/>
                    </a:lnTo>
                    <a:lnTo>
                      <a:pt x="46" y="29"/>
                    </a:lnTo>
                    <a:lnTo>
                      <a:pt x="48" y="34"/>
                    </a:lnTo>
                    <a:lnTo>
                      <a:pt x="51" y="40"/>
                    </a:lnTo>
                    <a:lnTo>
                      <a:pt x="51" y="46"/>
                    </a:lnTo>
                    <a:lnTo>
                      <a:pt x="53" y="49"/>
                    </a:lnTo>
                    <a:lnTo>
                      <a:pt x="53" y="53"/>
                    </a:lnTo>
                    <a:lnTo>
                      <a:pt x="55" y="55"/>
                    </a:lnTo>
                    <a:lnTo>
                      <a:pt x="0" y="67"/>
                    </a:lnTo>
                    <a:close/>
                  </a:path>
                </a:pathLst>
              </a:custGeom>
              <a:solidFill>
                <a:srgbClr val="57734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316" name="Freeform 416"/>
              <p:cNvSpPr>
                <a:spLocks/>
              </p:cNvSpPr>
              <p:nvPr/>
            </p:nvSpPr>
            <p:spPr bwMode="auto">
              <a:xfrm>
                <a:off x="1624" y="1985"/>
                <a:ext cx="21" cy="75"/>
              </a:xfrm>
              <a:custGeom>
                <a:avLst/>
                <a:gdLst>
                  <a:gd name="T0" fmla="*/ 36 w 42"/>
                  <a:gd name="T1" fmla="*/ 152 h 156"/>
                  <a:gd name="T2" fmla="*/ 36 w 42"/>
                  <a:gd name="T3" fmla="*/ 150 h 156"/>
                  <a:gd name="T4" fmla="*/ 36 w 42"/>
                  <a:gd name="T5" fmla="*/ 146 h 156"/>
                  <a:gd name="T6" fmla="*/ 35 w 42"/>
                  <a:gd name="T7" fmla="*/ 139 h 156"/>
                  <a:gd name="T8" fmla="*/ 35 w 42"/>
                  <a:gd name="T9" fmla="*/ 131 h 156"/>
                  <a:gd name="T10" fmla="*/ 35 w 42"/>
                  <a:gd name="T11" fmla="*/ 121 h 156"/>
                  <a:gd name="T12" fmla="*/ 33 w 42"/>
                  <a:gd name="T13" fmla="*/ 110 h 156"/>
                  <a:gd name="T14" fmla="*/ 33 w 42"/>
                  <a:gd name="T15" fmla="*/ 100 h 156"/>
                  <a:gd name="T16" fmla="*/ 33 w 42"/>
                  <a:gd name="T17" fmla="*/ 89 h 156"/>
                  <a:gd name="T18" fmla="*/ 31 w 42"/>
                  <a:gd name="T19" fmla="*/ 78 h 156"/>
                  <a:gd name="T20" fmla="*/ 31 w 42"/>
                  <a:gd name="T21" fmla="*/ 66 h 156"/>
                  <a:gd name="T22" fmla="*/ 29 w 42"/>
                  <a:gd name="T23" fmla="*/ 55 h 156"/>
                  <a:gd name="T24" fmla="*/ 29 w 42"/>
                  <a:gd name="T25" fmla="*/ 45 h 156"/>
                  <a:gd name="T26" fmla="*/ 29 w 42"/>
                  <a:gd name="T27" fmla="*/ 38 h 156"/>
                  <a:gd name="T28" fmla="*/ 29 w 42"/>
                  <a:gd name="T29" fmla="*/ 32 h 156"/>
                  <a:gd name="T30" fmla="*/ 29 w 42"/>
                  <a:gd name="T31" fmla="*/ 28 h 156"/>
                  <a:gd name="T32" fmla="*/ 29 w 42"/>
                  <a:gd name="T33" fmla="*/ 28 h 156"/>
                  <a:gd name="T34" fmla="*/ 36 w 42"/>
                  <a:gd name="T35" fmla="*/ 17 h 156"/>
                  <a:gd name="T36" fmla="*/ 42 w 42"/>
                  <a:gd name="T37" fmla="*/ 5 h 156"/>
                  <a:gd name="T38" fmla="*/ 40 w 42"/>
                  <a:gd name="T39" fmla="*/ 4 h 156"/>
                  <a:gd name="T40" fmla="*/ 38 w 42"/>
                  <a:gd name="T41" fmla="*/ 2 h 156"/>
                  <a:gd name="T42" fmla="*/ 33 w 42"/>
                  <a:gd name="T43" fmla="*/ 0 h 156"/>
                  <a:gd name="T44" fmla="*/ 27 w 42"/>
                  <a:gd name="T45" fmla="*/ 0 h 156"/>
                  <a:gd name="T46" fmla="*/ 21 w 42"/>
                  <a:gd name="T47" fmla="*/ 0 h 156"/>
                  <a:gd name="T48" fmla="*/ 17 w 42"/>
                  <a:gd name="T49" fmla="*/ 0 h 156"/>
                  <a:gd name="T50" fmla="*/ 14 w 42"/>
                  <a:gd name="T51" fmla="*/ 0 h 156"/>
                  <a:gd name="T52" fmla="*/ 10 w 42"/>
                  <a:gd name="T53" fmla="*/ 2 h 156"/>
                  <a:gd name="T54" fmla="*/ 4 w 42"/>
                  <a:gd name="T55" fmla="*/ 4 h 156"/>
                  <a:gd name="T56" fmla="*/ 2 w 42"/>
                  <a:gd name="T57" fmla="*/ 5 h 156"/>
                  <a:gd name="T58" fmla="*/ 0 w 42"/>
                  <a:gd name="T59" fmla="*/ 5 h 156"/>
                  <a:gd name="T60" fmla="*/ 0 w 42"/>
                  <a:gd name="T61" fmla="*/ 9 h 156"/>
                  <a:gd name="T62" fmla="*/ 2 w 42"/>
                  <a:gd name="T63" fmla="*/ 13 h 156"/>
                  <a:gd name="T64" fmla="*/ 6 w 42"/>
                  <a:gd name="T65" fmla="*/ 17 h 156"/>
                  <a:gd name="T66" fmla="*/ 8 w 42"/>
                  <a:gd name="T67" fmla="*/ 21 h 156"/>
                  <a:gd name="T68" fmla="*/ 14 w 42"/>
                  <a:gd name="T69" fmla="*/ 24 h 156"/>
                  <a:gd name="T70" fmla="*/ 17 w 42"/>
                  <a:gd name="T71" fmla="*/ 26 h 156"/>
                  <a:gd name="T72" fmla="*/ 17 w 42"/>
                  <a:gd name="T73" fmla="*/ 28 h 156"/>
                  <a:gd name="T74" fmla="*/ 23 w 42"/>
                  <a:gd name="T75" fmla="*/ 156 h 156"/>
                  <a:gd name="T76" fmla="*/ 36 w 42"/>
                  <a:gd name="T77" fmla="*/ 152 h 156"/>
                  <a:gd name="T78" fmla="*/ 36 w 42"/>
                  <a:gd name="T79" fmla="*/ 152 h 15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w 42"/>
                  <a:gd name="T121" fmla="*/ 0 h 156"/>
                  <a:gd name="T122" fmla="*/ 42 w 42"/>
                  <a:gd name="T123" fmla="*/ 156 h 156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T120" t="T121" r="T122" b="T123"/>
                <a:pathLst>
                  <a:path w="42" h="156">
                    <a:moveTo>
                      <a:pt x="36" y="152"/>
                    </a:moveTo>
                    <a:lnTo>
                      <a:pt x="36" y="150"/>
                    </a:lnTo>
                    <a:lnTo>
                      <a:pt x="36" y="146"/>
                    </a:lnTo>
                    <a:lnTo>
                      <a:pt x="35" y="139"/>
                    </a:lnTo>
                    <a:lnTo>
                      <a:pt x="35" y="131"/>
                    </a:lnTo>
                    <a:lnTo>
                      <a:pt x="35" y="121"/>
                    </a:lnTo>
                    <a:lnTo>
                      <a:pt x="33" y="110"/>
                    </a:lnTo>
                    <a:lnTo>
                      <a:pt x="33" y="100"/>
                    </a:lnTo>
                    <a:lnTo>
                      <a:pt x="33" y="89"/>
                    </a:lnTo>
                    <a:lnTo>
                      <a:pt x="31" y="78"/>
                    </a:lnTo>
                    <a:lnTo>
                      <a:pt x="31" y="66"/>
                    </a:lnTo>
                    <a:lnTo>
                      <a:pt x="29" y="55"/>
                    </a:lnTo>
                    <a:lnTo>
                      <a:pt x="29" y="45"/>
                    </a:lnTo>
                    <a:lnTo>
                      <a:pt x="29" y="38"/>
                    </a:lnTo>
                    <a:lnTo>
                      <a:pt x="29" y="32"/>
                    </a:lnTo>
                    <a:lnTo>
                      <a:pt x="29" y="28"/>
                    </a:lnTo>
                    <a:lnTo>
                      <a:pt x="36" y="17"/>
                    </a:lnTo>
                    <a:lnTo>
                      <a:pt x="42" y="5"/>
                    </a:lnTo>
                    <a:lnTo>
                      <a:pt x="40" y="4"/>
                    </a:lnTo>
                    <a:lnTo>
                      <a:pt x="38" y="2"/>
                    </a:lnTo>
                    <a:lnTo>
                      <a:pt x="33" y="0"/>
                    </a:lnTo>
                    <a:lnTo>
                      <a:pt x="27" y="0"/>
                    </a:lnTo>
                    <a:lnTo>
                      <a:pt x="21" y="0"/>
                    </a:lnTo>
                    <a:lnTo>
                      <a:pt x="17" y="0"/>
                    </a:lnTo>
                    <a:lnTo>
                      <a:pt x="14" y="0"/>
                    </a:lnTo>
                    <a:lnTo>
                      <a:pt x="10" y="2"/>
                    </a:lnTo>
                    <a:lnTo>
                      <a:pt x="4" y="4"/>
                    </a:lnTo>
                    <a:lnTo>
                      <a:pt x="2" y="5"/>
                    </a:lnTo>
                    <a:lnTo>
                      <a:pt x="0" y="5"/>
                    </a:lnTo>
                    <a:lnTo>
                      <a:pt x="0" y="9"/>
                    </a:lnTo>
                    <a:lnTo>
                      <a:pt x="2" y="13"/>
                    </a:lnTo>
                    <a:lnTo>
                      <a:pt x="6" y="17"/>
                    </a:lnTo>
                    <a:lnTo>
                      <a:pt x="8" y="21"/>
                    </a:lnTo>
                    <a:lnTo>
                      <a:pt x="14" y="24"/>
                    </a:lnTo>
                    <a:lnTo>
                      <a:pt x="17" y="26"/>
                    </a:lnTo>
                    <a:lnTo>
                      <a:pt x="17" y="28"/>
                    </a:lnTo>
                    <a:lnTo>
                      <a:pt x="23" y="156"/>
                    </a:lnTo>
                    <a:lnTo>
                      <a:pt x="36" y="152"/>
                    </a:lnTo>
                    <a:close/>
                  </a:path>
                </a:pathLst>
              </a:custGeom>
              <a:solidFill>
                <a:srgbClr val="57734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317" name="Freeform 417"/>
              <p:cNvSpPr>
                <a:spLocks/>
              </p:cNvSpPr>
              <p:nvPr/>
            </p:nvSpPr>
            <p:spPr bwMode="auto">
              <a:xfrm>
                <a:off x="1626" y="1989"/>
                <a:ext cx="7" cy="10"/>
              </a:xfrm>
              <a:custGeom>
                <a:avLst/>
                <a:gdLst>
                  <a:gd name="T0" fmla="*/ 0 w 15"/>
                  <a:gd name="T1" fmla="*/ 0 h 21"/>
                  <a:gd name="T2" fmla="*/ 15 w 15"/>
                  <a:gd name="T3" fmla="*/ 10 h 21"/>
                  <a:gd name="T4" fmla="*/ 15 w 15"/>
                  <a:gd name="T5" fmla="*/ 21 h 21"/>
                  <a:gd name="T6" fmla="*/ 13 w 15"/>
                  <a:gd name="T7" fmla="*/ 19 h 21"/>
                  <a:gd name="T8" fmla="*/ 12 w 15"/>
                  <a:gd name="T9" fmla="*/ 19 h 21"/>
                  <a:gd name="T10" fmla="*/ 8 w 15"/>
                  <a:gd name="T11" fmla="*/ 16 h 21"/>
                  <a:gd name="T12" fmla="*/ 6 w 15"/>
                  <a:gd name="T13" fmla="*/ 14 h 21"/>
                  <a:gd name="T14" fmla="*/ 2 w 15"/>
                  <a:gd name="T15" fmla="*/ 10 h 21"/>
                  <a:gd name="T16" fmla="*/ 0 w 15"/>
                  <a:gd name="T17" fmla="*/ 6 h 21"/>
                  <a:gd name="T18" fmla="*/ 0 w 15"/>
                  <a:gd name="T19" fmla="*/ 2 h 21"/>
                  <a:gd name="T20" fmla="*/ 0 w 15"/>
                  <a:gd name="T21" fmla="*/ 0 h 21"/>
                  <a:gd name="T22" fmla="*/ 0 w 15"/>
                  <a:gd name="T23" fmla="*/ 0 h 21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5"/>
                  <a:gd name="T37" fmla="*/ 0 h 21"/>
                  <a:gd name="T38" fmla="*/ 15 w 15"/>
                  <a:gd name="T39" fmla="*/ 21 h 21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5" h="21">
                    <a:moveTo>
                      <a:pt x="0" y="0"/>
                    </a:moveTo>
                    <a:lnTo>
                      <a:pt x="15" y="10"/>
                    </a:lnTo>
                    <a:lnTo>
                      <a:pt x="15" y="21"/>
                    </a:lnTo>
                    <a:lnTo>
                      <a:pt x="13" y="19"/>
                    </a:lnTo>
                    <a:lnTo>
                      <a:pt x="12" y="19"/>
                    </a:lnTo>
                    <a:lnTo>
                      <a:pt x="8" y="16"/>
                    </a:lnTo>
                    <a:lnTo>
                      <a:pt x="6" y="14"/>
                    </a:lnTo>
                    <a:lnTo>
                      <a:pt x="2" y="10"/>
                    </a:lnTo>
                    <a:lnTo>
                      <a:pt x="0" y="6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AD1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318" name="Freeform 418"/>
              <p:cNvSpPr>
                <a:spLocks/>
              </p:cNvSpPr>
              <p:nvPr/>
            </p:nvSpPr>
            <p:spPr bwMode="auto">
              <a:xfrm>
                <a:off x="1611" y="2079"/>
                <a:ext cx="62" cy="24"/>
              </a:xfrm>
              <a:custGeom>
                <a:avLst/>
                <a:gdLst>
                  <a:gd name="T0" fmla="*/ 0 w 127"/>
                  <a:gd name="T1" fmla="*/ 49 h 49"/>
                  <a:gd name="T2" fmla="*/ 0 w 127"/>
                  <a:gd name="T3" fmla="*/ 47 h 49"/>
                  <a:gd name="T4" fmla="*/ 2 w 127"/>
                  <a:gd name="T5" fmla="*/ 45 h 49"/>
                  <a:gd name="T6" fmla="*/ 4 w 127"/>
                  <a:gd name="T7" fmla="*/ 40 h 49"/>
                  <a:gd name="T8" fmla="*/ 7 w 127"/>
                  <a:gd name="T9" fmla="*/ 36 h 49"/>
                  <a:gd name="T10" fmla="*/ 11 w 127"/>
                  <a:gd name="T11" fmla="*/ 28 h 49"/>
                  <a:gd name="T12" fmla="*/ 17 w 127"/>
                  <a:gd name="T13" fmla="*/ 22 h 49"/>
                  <a:gd name="T14" fmla="*/ 23 w 127"/>
                  <a:gd name="T15" fmla="*/ 17 h 49"/>
                  <a:gd name="T16" fmla="*/ 30 w 127"/>
                  <a:gd name="T17" fmla="*/ 13 h 49"/>
                  <a:gd name="T18" fmla="*/ 36 w 127"/>
                  <a:gd name="T19" fmla="*/ 7 h 49"/>
                  <a:gd name="T20" fmla="*/ 42 w 127"/>
                  <a:gd name="T21" fmla="*/ 3 h 49"/>
                  <a:gd name="T22" fmla="*/ 47 w 127"/>
                  <a:gd name="T23" fmla="*/ 2 h 49"/>
                  <a:gd name="T24" fmla="*/ 55 w 127"/>
                  <a:gd name="T25" fmla="*/ 2 h 49"/>
                  <a:gd name="T26" fmla="*/ 61 w 127"/>
                  <a:gd name="T27" fmla="*/ 0 h 49"/>
                  <a:gd name="T28" fmla="*/ 68 w 127"/>
                  <a:gd name="T29" fmla="*/ 0 h 49"/>
                  <a:gd name="T30" fmla="*/ 76 w 127"/>
                  <a:gd name="T31" fmla="*/ 2 h 49"/>
                  <a:gd name="T32" fmla="*/ 83 w 127"/>
                  <a:gd name="T33" fmla="*/ 3 h 49"/>
                  <a:gd name="T34" fmla="*/ 89 w 127"/>
                  <a:gd name="T35" fmla="*/ 7 h 49"/>
                  <a:gd name="T36" fmla="*/ 99 w 127"/>
                  <a:gd name="T37" fmla="*/ 11 h 49"/>
                  <a:gd name="T38" fmla="*/ 104 w 127"/>
                  <a:gd name="T39" fmla="*/ 15 h 49"/>
                  <a:gd name="T40" fmla="*/ 114 w 127"/>
                  <a:gd name="T41" fmla="*/ 19 h 49"/>
                  <a:gd name="T42" fmla="*/ 118 w 127"/>
                  <a:gd name="T43" fmla="*/ 21 h 49"/>
                  <a:gd name="T44" fmla="*/ 123 w 127"/>
                  <a:gd name="T45" fmla="*/ 22 h 49"/>
                  <a:gd name="T46" fmla="*/ 127 w 127"/>
                  <a:gd name="T47" fmla="*/ 24 h 49"/>
                  <a:gd name="T48" fmla="*/ 127 w 127"/>
                  <a:gd name="T49" fmla="*/ 26 h 49"/>
                  <a:gd name="T50" fmla="*/ 125 w 127"/>
                  <a:gd name="T51" fmla="*/ 26 h 49"/>
                  <a:gd name="T52" fmla="*/ 119 w 127"/>
                  <a:gd name="T53" fmla="*/ 24 h 49"/>
                  <a:gd name="T54" fmla="*/ 116 w 127"/>
                  <a:gd name="T55" fmla="*/ 24 h 49"/>
                  <a:gd name="T56" fmla="*/ 112 w 127"/>
                  <a:gd name="T57" fmla="*/ 22 h 49"/>
                  <a:gd name="T58" fmla="*/ 108 w 127"/>
                  <a:gd name="T59" fmla="*/ 22 h 49"/>
                  <a:gd name="T60" fmla="*/ 102 w 127"/>
                  <a:gd name="T61" fmla="*/ 22 h 49"/>
                  <a:gd name="T62" fmla="*/ 97 w 127"/>
                  <a:gd name="T63" fmla="*/ 22 h 49"/>
                  <a:gd name="T64" fmla="*/ 89 w 127"/>
                  <a:gd name="T65" fmla="*/ 22 h 49"/>
                  <a:gd name="T66" fmla="*/ 83 w 127"/>
                  <a:gd name="T67" fmla="*/ 22 h 49"/>
                  <a:gd name="T68" fmla="*/ 78 w 127"/>
                  <a:gd name="T69" fmla="*/ 22 h 49"/>
                  <a:gd name="T70" fmla="*/ 72 w 127"/>
                  <a:gd name="T71" fmla="*/ 22 h 49"/>
                  <a:gd name="T72" fmla="*/ 66 w 127"/>
                  <a:gd name="T73" fmla="*/ 22 h 49"/>
                  <a:gd name="T74" fmla="*/ 59 w 127"/>
                  <a:gd name="T75" fmla="*/ 22 h 49"/>
                  <a:gd name="T76" fmla="*/ 55 w 127"/>
                  <a:gd name="T77" fmla="*/ 24 h 49"/>
                  <a:gd name="T78" fmla="*/ 49 w 127"/>
                  <a:gd name="T79" fmla="*/ 24 h 49"/>
                  <a:gd name="T80" fmla="*/ 43 w 127"/>
                  <a:gd name="T81" fmla="*/ 26 h 49"/>
                  <a:gd name="T82" fmla="*/ 38 w 127"/>
                  <a:gd name="T83" fmla="*/ 28 h 49"/>
                  <a:gd name="T84" fmla="*/ 32 w 127"/>
                  <a:gd name="T85" fmla="*/ 30 h 49"/>
                  <a:gd name="T86" fmla="*/ 28 w 127"/>
                  <a:gd name="T87" fmla="*/ 32 h 49"/>
                  <a:gd name="T88" fmla="*/ 23 w 127"/>
                  <a:gd name="T89" fmla="*/ 34 h 49"/>
                  <a:gd name="T90" fmla="*/ 19 w 127"/>
                  <a:gd name="T91" fmla="*/ 38 h 49"/>
                  <a:gd name="T92" fmla="*/ 15 w 127"/>
                  <a:gd name="T93" fmla="*/ 40 h 49"/>
                  <a:gd name="T94" fmla="*/ 7 w 127"/>
                  <a:gd name="T95" fmla="*/ 41 h 49"/>
                  <a:gd name="T96" fmla="*/ 4 w 127"/>
                  <a:gd name="T97" fmla="*/ 45 h 49"/>
                  <a:gd name="T98" fmla="*/ 0 w 127"/>
                  <a:gd name="T99" fmla="*/ 47 h 49"/>
                  <a:gd name="T100" fmla="*/ 0 w 127"/>
                  <a:gd name="T101" fmla="*/ 49 h 49"/>
                  <a:gd name="T102" fmla="*/ 0 w 127"/>
                  <a:gd name="T103" fmla="*/ 49 h 49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127"/>
                  <a:gd name="T157" fmla="*/ 0 h 49"/>
                  <a:gd name="T158" fmla="*/ 127 w 127"/>
                  <a:gd name="T159" fmla="*/ 49 h 49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127" h="49">
                    <a:moveTo>
                      <a:pt x="0" y="49"/>
                    </a:moveTo>
                    <a:lnTo>
                      <a:pt x="0" y="47"/>
                    </a:lnTo>
                    <a:lnTo>
                      <a:pt x="2" y="45"/>
                    </a:lnTo>
                    <a:lnTo>
                      <a:pt x="4" y="40"/>
                    </a:lnTo>
                    <a:lnTo>
                      <a:pt x="7" y="36"/>
                    </a:lnTo>
                    <a:lnTo>
                      <a:pt x="11" y="28"/>
                    </a:lnTo>
                    <a:lnTo>
                      <a:pt x="17" y="22"/>
                    </a:lnTo>
                    <a:lnTo>
                      <a:pt x="23" y="17"/>
                    </a:lnTo>
                    <a:lnTo>
                      <a:pt x="30" y="13"/>
                    </a:lnTo>
                    <a:lnTo>
                      <a:pt x="36" y="7"/>
                    </a:lnTo>
                    <a:lnTo>
                      <a:pt x="42" y="3"/>
                    </a:lnTo>
                    <a:lnTo>
                      <a:pt x="47" y="2"/>
                    </a:lnTo>
                    <a:lnTo>
                      <a:pt x="55" y="2"/>
                    </a:lnTo>
                    <a:lnTo>
                      <a:pt x="61" y="0"/>
                    </a:lnTo>
                    <a:lnTo>
                      <a:pt x="68" y="0"/>
                    </a:lnTo>
                    <a:lnTo>
                      <a:pt x="76" y="2"/>
                    </a:lnTo>
                    <a:lnTo>
                      <a:pt x="83" y="3"/>
                    </a:lnTo>
                    <a:lnTo>
                      <a:pt x="89" y="7"/>
                    </a:lnTo>
                    <a:lnTo>
                      <a:pt x="99" y="11"/>
                    </a:lnTo>
                    <a:lnTo>
                      <a:pt x="104" y="15"/>
                    </a:lnTo>
                    <a:lnTo>
                      <a:pt x="114" y="19"/>
                    </a:lnTo>
                    <a:lnTo>
                      <a:pt x="118" y="21"/>
                    </a:lnTo>
                    <a:lnTo>
                      <a:pt x="123" y="22"/>
                    </a:lnTo>
                    <a:lnTo>
                      <a:pt x="127" y="24"/>
                    </a:lnTo>
                    <a:lnTo>
                      <a:pt x="127" y="26"/>
                    </a:lnTo>
                    <a:lnTo>
                      <a:pt x="125" y="26"/>
                    </a:lnTo>
                    <a:lnTo>
                      <a:pt x="119" y="24"/>
                    </a:lnTo>
                    <a:lnTo>
                      <a:pt x="116" y="24"/>
                    </a:lnTo>
                    <a:lnTo>
                      <a:pt x="112" y="22"/>
                    </a:lnTo>
                    <a:lnTo>
                      <a:pt x="108" y="22"/>
                    </a:lnTo>
                    <a:lnTo>
                      <a:pt x="102" y="22"/>
                    </a:lnTo>
                    <a:lnTo>
                      <a:pt x="97" y="22"/>
                    </a:lnTo>
                    <a:lnTo>
                      <a:pt x="89" y="22"/>
                    </a:lnTo>
                    <a:lnTo>
                      <a:pt x="83" y="22"/>
                    </a:lnTo>
                    <a:lnTo>
                      <a:pt x="78" y="22"/>
                    </a:lnTo>
                    <a:lnTo>
                      <a:pt x="72" y="22"/>
                    </a:lnTo>
                    <a:lnTo>
                      <a:pt x="66" y="22"/>
                    </a:lnTo>
                    <a:lnTo>
                      <a:pt x="59" y="22"/>
                    </a:lnTo>
                    <a:lnTo>
                      <a:pt x="55" y="24"/>
                    </a:lnTo>
                    <a:lnTo>
                      <a:pt x="49" y="24"/>
                    </a:lnTo>
                    <a:lnTo>
                      <a:pt x="43" y="26"/>
                    </a:lnTo>
                    <a:lnTo>
                      <a:pt x="38" y="28"/>
                    </a:lnTo>
                    <a:lnTo>
                      <a:pt x="32" y="30"/>
                    </a:lnTo>
                    <a:lnTo>
                      <a:pt x="28" y="32"/>
                    </a:lnTo>
                    <a:lnTo>
                      <a:pt x="23" y="34"/>
                    </a:lnTo>
                    <a:lnTo>
                      <a:pt x="19" y="38"/>
                    </a:lnTo>
                    <a:lnTo>
                      <a:pt x="15" y="40"/>
                    </a:lnTo>
                    <a:lnTo>
                      <a:pt x="7" y="41"/>
                    </a:lnTo>
                    <a:lnTo>
                      <a:pt x="4" y="45"/>
                    </a:lnTo>
                    <a:lnTo>
                      <a:pt x="0" y="47"/>
                    </a:lnTo>
                    <a:lnTo>
                      <a:pt x="0" y="49"/>
                    </a:lnTo>
                    <a:close/>
                  </a:path>
                </a:pathLst>
              </a:custGeom>
              <a:solidFill>
                <a:srgbClr val="57734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319" name="Freeform 419"/>
              <p:cNvSpPr>
                <a:spLocks/>
              </p:cNvSpPr>
              <p:nvPr/>
            </p:nvSpPr>
            <p:spPr bwMode="auto">
              <a:xfrm>
                <a:off x="1667" y="1485"/>
                <a:ext cx="95" cy="113"/>
              </a:xfrm>
              <a:custGeom>
                <a:avLst/>
                <a:gdLst>
                  <a:gd name="T0" fmla="*/ 68 w 196"/>
                  <a:gd name="T1" fmla="*/ 0 h 234"/>
                  <a:gd name="T2" fmla="*/ 59 w 196"/>
                  <a:gd name="T3" fmla="*/ 4 h 234"/>
                  <a:gd name="T4" fmla="*/ 49 w 196"/>
                  <a:gd name="T5" fmla="*/ 13 h 234"/>
                  <a:gd name="T6" fmla="*/ 42 w 196"/>
                  <a:gd name="T7" fmla="*/ 25 h 234"/>
                  <a:gd name="T8" fmla="*/ 32 w 196"/>
                  <a:gd name="T9" fmla="*/ 40 h 234"/>
                  <a:gd name="T10" fmla="*/ 24 w 196"/>
                  <a:gd name="T11" fmla="*/ 57 h 234"/>
                  <a:gd name="T12" fmla="*/ 19 w 196"/>
                  <a:gd name="T13" fmla="*/ 80 h 234"/>
                  <a:gd name="T14" fmla="*/ 13 w 196"/>
                  <a:gd name="T15" fmla="*/ 103 h 234"/>
                  <a:gd name="T16" fmla="*/ 9 w 196"/>
                  <a:gd name="T17" fmla="*/ 129 h 234"/>
                  <a:gd name="T18" fmla="*/ 5 w 196"/>
                  <a:gd name="T19" fmla="*/ 158 h 234"/>
                  <a:gd name="T20" fmla="*/ 3 w 196"/>
                  <a:gd name="T21" fmla="*/ 181 h 234"/>
                  <a:gd name="T22" fmla="*/ 2 w 196"/>
                  <a:gd name="T23" fmla="*/ 203 h 234"/>
                  <a:gd name="T24" fmla="*/ 0 w 196"/>
                  <a:gd name="T25" fmla="*/ 219 h 234"/>
                  <a:gd name="T26" fmla="*/ 0 w 196"/>
                  <a:gd name="T27" fmla="*/ 228 h 234"/>
                  <a:gd name="T28" fmla="*/ 2 w 196"/>
                  <a:gd name="T29" fmla="*/ 230 h 234"/>
                  <a:gd name="T30" fmla="*/ 9 w 196"/>
                  <a:gd name="T31" fmla="*/ 232 h 234"/>
                  <a:gd name="T32" fmla="*/ 21 w 196"/>
                  <a:gd name="T33" fmla="*/ 232 h 234"/>
                  <a:gd name="T34" fmla="*/ 36 w 196"/>
                  <a:gd name="T35" fmla="*/ 232 h 234"/>
                  <a:gd name="T36" fmla="*/ 51 w 196"/>
                  <a:gd name="T37" fmla="*/ 234 h 234"/>
                  <a:gd name="T38" fmla="*/ 70 w 196"/>
                  <a:gd name="T39" fmla="*/ 234 h 234"/>
                  <a:gd name="T40" fmla="*/ 89 w 196"/>
                  <a:gd name="T41" fmla="*/ 234 h 234"/>
                  <a:gd name="T42" fmla="*/ 108 w 196"/>
                  <a:gd name="T43" fmla="*/ 234 h 234"/>
                  <a:gd name="T44" fmla="*/ 125 w 196"/>
                  <a:gd name="T45" fmla="*/ 232 h 234"/>
                  <a:gd name="T46" fmla="*/ 140 w 196"/>
                  <a:gd name="T47" fmla="*/ 228 h 234"/>
                  <a:gd name="T48" fmla="*/ 154 w 196"/>
                  <a:gd name="T49" fmla="*/ 226 h 234"/>
                  <a:gd name="T50" fmla="*/ 167 w 196"/>
                  <a:gd name="T51" fmla="*/ 223 h 234"/>
                  <a:gd name="T52" fmla="*/ 176 w 196"/>
                  <a:gd name="T53" fmla="*/ 219 h 234"/>
                  <a:gd name="T54" fmla="*/ 186 w 196"/>
                  <a:gd name="T55" fmla="*/ 217 h 234"/>
                  <a:gd name="T56" fmla="*/ 192 w 196"/>
                  <a:gd name="T57" fmla="*/ 213 h 234"/>
                  <a:gd name="T58" fmla="*/ 194 w 196"/>
                  <a:gd name="T59" fmla="*/ 205 h 234"/>
                  <a:gd name="T60" fmla="*/ 194 w 196"/>
                  <a:gd name="T61" fmla="*/ 196 h 234"/>
                  <a:gd name="T62" fmla="*/ 196 w 196"/>
                  <a:gd name="T63" fmla="*/ 184 h 234"/>
                  <a:gd name="T64" fmla="*/ 194 w 196"/>
                  <a:gd name="T65" fmla="*/ 169 h 234"/>
                  <a:gd name="T66" fmla="*/ 192 w 196"/>
                  <a:gd name="T67" fmla="*/ 152 h 234"/>
                  <a:gd name="T68" fmla="*/ 188 w 196"/>
                  <a:gd name="T69" fmla="*/ 133 h 234"/>
                  <a:gd name="T70" fmla="*/ 182 w 196"/>
                  <a:gd name="T71" fmla="*/ 114 h 234"/>
                  <a:gd name="T72" fmla="*/ 171 w 196"/>
                  <a:gd name="T73" fmla="*/ 93 h 234"/>
                  <a:gd name="T74" fmla="*/ 159 w 196"/>
                  <a:gd name="T75" fmla="*/ 72 h 234"/>
                  <a:gd name="T76" fmla="*/ 146 w 196"/>
                  <a:gd name="T77" fmla="*/ 53 h 234"/>
                  <a:gd name="T78" fmla="*/ 135 w 196"/>
                  <a:gd name="T79" fmla="*/ 36 h 234"/>
                  <a:gd name="T80" fmla="*/ 121 w 196"/>
                  <a:gd name="T81" fmla="*/ 21 h 234"/>
                  <a:gd name="T82" fmla="*/ 112 w 196"/>
                  <a:gd name="T83" fmla="*/ 10 h 234"/>
                  <a:gd name="T84" fmla="*/ 106 w 196"/>
                  <a:gd name="T85" fmla="*/ 2 h 234"/>
                  <a:gd name="T86" fmla="*/ 70 w 196"/>
                  <a:gd name="T87" fmla="*/ 0 h 234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w 196"/>
                  <a:gd name="T133" fmla="*/ 0 h 234"/>
                  <a:gd name="T134" fmla="*/ 196 w 196"/>
                  <a:gd name="T135" fmla="*/ 234 h 234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T132" t="T133" r="T134" b="T135"/>
                <a:pathLst>
                  <a:path w="196" h="234">
                    <a:moveTo>
                      <a:pt x="70" y="0"/>
                    </a:moveTo>
                    <a:lnTo>
                      <a:pt x="68" y="0"/>
                    </a:lnTo>
                    <a:lnTo>
                      <a:pt x="64" y="2"/>
                    </a:lnTo>
                    <a:lnTo>
                      <a:pt x="59" y="4"/>
                    </a:lnTo>
                    <a:lnTo>
                      <a:pt x="53" y="11"/>
                    </a:lnTo>
                    <a:lnTo>
                      <a:pt x="49" y="13"/>
                    </a:lnTo>
                    <a:lnTo>
                      <a:pt x="45" y="19"/>
                    </a:lnTo>
                    <a:lnTo>
                      <a:pt x="42" y="25"/>
                    </a:lnTo>
                    <a:lnTo>
                      <a:pt x="38" y="32"/>
                    </a:lnTo>
                    <a:lnTo>
                      <a:pt x="32" y="40"/>
                    </a:lnTo>
                    <a:lnTo>
                      <a:pt x="28" y="48"/>
                    </a:lnTo>
                    <a:lnTo>
                      <a:pt x="24" y="57"/>
                    </a:lnTo>
                    <a:lnTo>
                      <a:pt x="22" y="68"/>
                    </a:lnTo>
                    <a:lnTo>
                      <a:pt x="19" y="80"/>
                    </a:lnTo>
                    <a:lnTo>
                      <a:pt x="15" y="91"/>
                    </a:lnTo>
                    <a:lnTo>
                      <a:pt x="13" y="103"/>
                    </a:lnTo>
                    <a:lnTo>
                      <a:pt x="11" y="118"/>
                    </a:lnTo>
                    <a:lnTo>
                      <a:pt x="9" y="129"/>
                    </a:lnTo>
                    <a:lnTo>
                      <a:pt x="7" y="145"/>
                    </a:lnTo>
                    <a:lnTo>
                      <a:pt x="5" y="158"/>
                    </a:lnTo>
                    <a:lnTo>
                      <a:pt x="5" y="171"/>
                    </a:lnTo>
                    <a:lnTo>
                      <a:pt x="3" y="181"/>
                    </a:lnTo>
                    <a:lnTo>
                      <a:pt x="2" y="194"/>
                    </a:lnTo>
                    <a:lnTo>
                      <a:pt x="2" y="203"/>
                    </a:lnTo>
                    <a:lnTo>
                      <a:pt x="2" y="213"/>
                    </a:lnTo>
                    <a:lnTo>
                      <a:pt x="0" y="219"/>
                    </a:lnTo>
                    <a:lnTo>
                      <a:pt x="0" y="224"/>
                    </a:lnTo>
                    <a:lnTo>
                      <a:pt x="0" y="228"/>
                    </a:lnTo>
                    <a:lnTo>
                      <a:pt x="0" y="230"/>
                    </a:lnTo>
                    <a:lnTo>
                      <a:pt x="2" y="230"/>
                    </a:lnTo>
                    <a:lnTo>
                      <a:pt x="5" y="230"/>
                    </a:lnTo>
                    <a:lnTo>
                      <a:pt x="9" y="232"/>
                    </a:lnTo>
                    <a:lnTo>
                      <a:pt x="15" y="232"/>
                    </a:lnTo>
                    <a:lnTo>
                      <a:pt x="21" y="232"/>
                    </a:lnTo>
                    <a:lnTo>
                      <a:pt x="26" y="232"/>
                    </a:lnTo>
                    <a:lnTo>
                      <a:pt x="36" y="232"/>
                    </a:lnTo>
                    <a:lnTo>
                      <a:pt x="43" y="232"/>
                    </a:lnTo>
                    <a:lnTo>
                      <a:pt x="51" y="234"/>
                    </a:lnTo>
                    <a:lnTo>
                      <a:pt x="61" y="234"/>
                    </a:lnTo>
                    <a:lnTo>
                      <a:pt x="70" y="234"/>
                    </a:lnTo>
                    <a:lnTo>
                      <a:pt x="80" y="234"/>
                    </a:lnTo>
                    <a:lnTo>
                      <a:pt x="89" y="234"/>
                    </a:lnTo>
                    <a:lnTo>
                      <a:pt x="99" y="234"/>
                    </a:lnTo>
                    <a:lnTo>
                      <a:pt x="108" y="234"/>
                    </a:lnTo>
                    <a:lnTo>
                      <a:pt x="116" y="232"/>
                    </a:lnTo>
                    <a:lnTo>
                      <a:pt x="125" y="232"/>
                    </a:lnTo>
                    <a:lnTo>
                      <a:pt x="133" y="230"/>
                    </a:lnTo>
                    <a:lnTo>
                      <a:pt x="140" y="228"/>
                    </a:lnTo>
                    <a:lnTo>
                      <a:pt x="148" y="226"/>
                    </a:lnTo>
                    <a:lnTo>
                      <a:pt x="154" y="226"/>
                    </a:lnTo>
                    <a:lnTo>
                      <a:pt x="161" y="224"/>
                    </a:lnTo>
                    <a:lnTo>
                      <a:pt x="167" y="223"/>
                    </a:lnTo>
                    <a:lnTo>
                      <a:pt x="173" y="221"/>
                    </a:lnTo>
                    <a:lnTo>
                      <a:pt x="176" y="219"/>
                    </a:lnTo>
                    <a:lnTo>
                      <a:pt x="182" y="217"/>
                    </a:lnTo>
                    <a:lnTo>
                      <a:pt x="186" y="217"/>
                    </a:lnTo>
                    <a:lnTo>
                      <a:pt x="190" y="213"/>
                    </a:lnTo>
                    <a:lnTo>
                      <a:pt x="192" y="213"/>
                    </a:lnTo>
                    <a:lnTo>
                      <a:pt x="192" y="211"/>
                    </a:lnTo>
                    <a:lnTo>
                      <a:pt x="194" y="205"/>
                    </a:lnTo>
                    <a:lnTo>
                      <a:pt x="194" y="200"/>
                    </a:lnTo>
                    <a:lnTo>
                      <a:pt x="194" y="196"/>
                    </a:lnTo>
                    <a:lnTo>
                      <a:pt x="194" y="190"/>
                    </a:lnTo>
                    <a:lnTo>
                      <a:pt x="196" y="184"/>
                    </a:lnTo>
                    <a:lnTo>
                      <a:pt x="194" y="177"/>
                    </a:lnTo>
                    <a:lnTo>
                      <a:pt x="194" y="169"/>
                    </a:lnTo>
                    <a:lnTo>
                      <a:pt x="192" y="160"/>
                    </a:lnTo>
                    <a:lnTo>
                      <a:pt x="192" y="152"/>
                    </a:lnTo>
                    <a:lnTo>
                      <a:pt x="190" y="143"/>
                    </a:lnTo>
                    <a:lnTo>
                      <a:pt x="188" y="133"/>
                    </a:lnTo>
                    <a:lnTo>
                      <a:pt x="184" y="124"/>
                    </a:lnTo>
                    <a:lnTo>
                      <a:pt x="182" y="114"/>
                    </a:lnTo>
                    <a:lnTo>
                      <a:pt x="176" y="103"/>
                    </a:lnTo>
                    <a:lnTo>
                      <a:pt x="171" y="93"/>
                    </a:lnTo>
                    <a:lnTo>
                      <a:pt x="165" y="82"/>
                    </a:lnTo>
                    <a:lnTo>
                      <a:pt x="159" y="72"/>
                    </a:lnTo>
                    <a:lnTo>
                      <a:pt x="154" y="63"/>
                    </a:lnTo>
                    <a:lnTo>
                      <a:pt x="146" y="53"/>
                    </a:lnTo>
                    <a:lnTo>
                      <a:pt x="140" y="44"/>
                    </a:lnTo>
                    <a:lnTo>
                      <a:pt x="135" y="36"/>
                    </a:lnTo>
                    <a:lnTo>
                      <a:pt x="127" y="29"/>
                    </a:lnTo>
                    <a:lnTo>
                      <a:pt x="121" y="21"/>
                    </a:lnTo>
                    <a:lnTo>
                      <a:pt x="118" y="13"/>
                    </a:lnTo>
                    <a:lnTo>
                      <a:pt x="112" y="10"/>
                    </a:lnTo>
                    <a:lnTo>
                      <a:pt x="108" y="4"/>
                    </a:lnTo>
                    <a:lnTo>
                      <a:pt x="106" y="2"/>
                    </a:lnTo>
                    <a:lnTo>
                      <a:pt x="104" y="0"/>
                    </a:lnTo>
                    <a:lnTo>
                      <a:pt x="70" y="0"/>
                    </a:lnTo>
                    <a:close/>
                  </a:path>
                </a:pathLst>
              </a:custGeom>
              <a:solidFill>
                <a:srgbClr val="829678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320" name="Freeform 420"/>
              <p:cNvSpPr>
                <a:spLocks/>
              </p:cNvSpPr>
              <p:nvPr/>
            </p:nvSpPr>
            <p:spPr bwMode="auto">
              <a:xfrm>
                <a:off x="1633" y="1578"/>
                <a:ext cx="179" cy="52"/>
              </a:xfrm>
              <a:custGeom>
                <a:avLst/>
                <a:gdLst>
                  <a:gd name="T0" fmla="*/ 0 w 367"/>
                  <a:gd name="T1" fmla="*/ 91 h 107"/>
                  <a:gd name="T2" fmla="*/ 2 w 367"/>
                  <a:gd name="T3" fmla="*/ 91 h 107"/>
                  <a:gd name="T4" fmla="*/ 4 w 367"/>
                  <a:gd name="T5" fmla="*/ 91 h 107"/>
                  <a:gd name="T6" fmla="*/ 10 w 367"/>
                  <a:gd name="T7" fmla="*/ 93 h 107"/>
                  <a:gd name="T8" fmla="*/ 17 w 367"/>
                  <a:gd name="T9" fmla="*/ 95 h 107"/>
                  <a:gd name="T10" fmla="*/ 27 w 367"/>
                  <a:gd name="T11" fmla="*/ 95 h 107"/>
                  <a:gd name="T12" fmla="*/ 36 w 367"/>
                  <a:gd name="T13" fmla="*/ 99 h 107"/>
                  <a:gd name="T14" fmla="*/ 50 w 367"/>
                  <a:gd name="T15" fmla="*/ 101 h 107"/>
                  <a:gd name="T16" fmla="*/ 63 w 367"/>
                  <a:gd name="T17" fmla="*/ 103 h 107"/>
                  <a:gd name="T18" fmla="*/ 76 w 367"/>
                  <a:gd name="T19" fmla="*/ 103 h 107"/>
                  <a:gd name="T20" fmla="*/ 92 w 367"/>
                  <a:gd name="T21" fmla="*/ 105 h 107"/>
                  <a:gd name="T22" fmla="*/ 109 w 367"/>
                  <a:gd name="T23" fmla="*/ 105 h 107"/>
                  <a:gd name="T24" fmla="*/ 124 w 367"/>
                  <a:gd name="T25" fmla="*/ 107 h 107"/>
                  <a:gd name="T26" fmla="*/ 141 w 367"/>
                  <a:gd name="T27" fmla="*/ 107 h 107"/>
                  <a:gd name="T28" fmla="*/ 160 w 367"/>
                  <a:gd name="T29" fmla="*/ 107 h 107"/>
                  <a:gd name="T30" fmla="*/ 175 w 367"/>
                  <a:gd name="T31" fmla="*/ 105 h 107"/>
                  <a:gd name="T32" fmla="*/ 194 w 367"/>
                  <a:gd name="T33" fmla="*/ 105 h 107"/>
                  <a:gd name="T34" fmla="*/ 211 w 367"/>
                  <a:gd name="T35" fmla="*/ 101 h 107"/>
                  <a:gd name="T36" fmla="*/ 227 w 367"/>
                  <a:gd name="T37" fmla="*/ 97 h 107"/>
                  <a:gd name="T38" fmla="*/ 244 w 367"/>
                  <a:gd name="T39" fmla="*/ 91 h 107"/>
                  <a:gd name="T40" fmla="*/ 259 w 367"/>
                  <a:gd name="T41" fmla="*/ 88 h 107"/>
                  <a:gd name="T42" fmla="*/ 274 w 367"/>
                  <a:gd name="T43" fmla="*/ 82 h 107"/>
                  <a:gd name="T44" fmla="*/ 289 w 367"/>
                  <a:gd name="T45" fmla="*/ 76 h 107"/>
                  <a:gd name="T46" fmla="*/ 303 w 367"/>
                  <a:gd name="T47" fmla="*/ 70 h 107"/>
                  <a:gd name="T48" fmla="*/ 314 w 367"/>
                  <a:gd name="T49" fmla="*/ 65 h 107"/>
                  <a:gd name="T50" fmla="*/ 325 w 367"/>
                  <a:gd name="T51" fmla="*/ 59 h 107"/>
                  <a:gd name="T52" fmla="*/ 335 w 367"/>
                  <a:gd name="T53" fmla="*/ 55 h 107"/>
                  <a:gd name="T54" fmla="*/ 344 w 367"/>
                  <a:gd name="T55" fmla="*/ 50 h 107"/>
                  <a:gd name="T56" fmla="*/ 352 w 367"/>
                  <a:gd name="T57" fmla="*/ 46 h 107"/>
                  <a:gd name="T58" fmla="*/ 358 w 367"/>
                  <a:gd name="T59" fmla="*/ 42 h 107"/>
                  <a:gd name="T60" fmla="*/ 363 w 367"/>
                  <a:gd name="T61" fmla="*/ 40 h 107"/>
                  <a:gd name="T62" fmla="*/ 365 w 367"/>
                  <a:gd name="T63" fmla="*/ 38 h 107"/>
                  <a:gd name="T64" fmla="*/ 367 w 367"/>
                  <a:gd name="T65" fmla="*/ 38 h 107"/>
                  <a:gd name="T66" fmla="*/ 284 w 367"/>
                  <a:gd name="T67" fmla="*/ 4 h 107"/>
                  <a:gd name="T68" fmla="*/ 141 w 367"/>
                  <a:gd name="T69" fmla="*/ 0 h 107"/>
                  <a:gd name="T70" fmla="*/ 0 w 367"/>
                  <a:gd name="T71" fmla="*/ 91 h 107"/>
                  <a:gd name="T72" fmla="*/ 0 w 367"/>
                  <a:gd name="T73" fmla="*/ 91 h 107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367"/>
                  <a:gd name="T112" fmla="*/ 0 h 107"/>
                  <a:gd name="T113" fmla="*/ 367 w 367"/>
                  <a:gd name="T114" fmla="*/ 107 h 107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367" h="107">
                    <a:moveTo>
                      <a:pt x="0" y="91"/>
                    </a:moveTo>
                    <a:lnTo>
                      <a:pt x="2" y="91"/>
                    </a:lnTo>
                    <a:lnTo>
                      <a:pt x="4" y="91"/>
                    </a:lnTo>
                    <a:lnTo>
                      <a:pt x="10" y="93"/>
                    </a:lnTo>
                    <a:lnTo>
                      <a:pt x="17" y="95"/>
                    </a:lnTo>
                    <a:lnTo>
                      <a:pt x="27" y="95"/>
                    </a:lnTo>
                    <a:lnTo>
                      <a:pt x="36" y="99"/>
                    </a:lnTo>
                    <a:lnTo>
                      <a:pt x="50" y="101"/>
                    </a:lnTo>
                    <a:lnTo>
                      <a:pt x="63" y="103"/>
                    </a:lnTo>
                    <a:lnTo>
                      <a:pt x="76" y="103"/>
                    </a:lnTo>
                    <a:lnTo>
                      <a:pt x="92" y="105"/>
                    </a:lnTo>
                    <a:lnTo>
                      <a:pt x="109" y="105"/>
                    </a:lnTo>
                    <a:lnTo>
                      <a:pt x="124" y="107"/>
                    </a:lnTo>
                    <a:lnTo>
                      <a:pt x="141" y="107"/>
                    </a:lnTo>
                    <a:lnTo>
                      <a:pt x="160" y="107"/>
                    </a:lnTo>
                    <a:lnTo>
                      <a:pt x="175" y="105"/>
                    </a:lnTo>
                    <a:lnTo>
                      <a:pt x="194" y="105"/>
                    </a:lnTo>
                    <a:lnTo>
                      <a:pt x="211" y="101"/>
                    </a:lnTo>
                    <a:lnTo>
                      <a:pt x="227" y="97"/>
                    </a:lnTo>
                    <a:lnTo>
                      <a:pt x="244" y="91"/>
                    </a:lnTo>
                    <a:lnTo>
                      <a:pt x="259" y="88"/>
                    </a:lnTo>
                    <a:lnTo>
                      <a:pt x="274" y="82"/>
                    </a:lnTo>
                    <a:lnTo>
                      <a:pt x="289" y="76"/>
                    </a:lnTo>
                    <a:lnTo>
                      <a:pt x="303" y="70"/>
                    </a:lnTo>
                    <a:lnTo>
                      <a:pt x="314" y="65"/>
                    </a:lnTo>
                    <a:lnTo>
                      <a:pt x="325" y="59"/>
                    </a:lnTo>
                    <a:lnTo>
                      <a:pt x="335" y="55"/>
                    </a:lnTo>
                    <a:lnTo>
                      <a:pt x="344" y="50"/>
                    </a:lnTo>
                    <a:lnTo>
                      <a:pt x="352" y="46"/>
                    </a:lnTo>
                    <a:lnTo>
                      <a:pt x="358" y="42"/>
                    </a:lnTo>
                    <a:lnTo>
                      <a:pt x="363" y="40"/>
                    </a:lnTo>
                    <a:lnTo>
                      <a:pt x="365" y="38"/>
                    </a:lnTo>
                    <a:lnTo>
                      <a:pt x="367" y="38"/>
                    </a:lnTo>
                    <a:lnTo>
                      <a:pt x="284" y="4"/>
                    </a:lnTo>
                    <a:lnTo>
                      <a:pt x="141" y="0"/>
                    </a:lnTo>
                    <a:lnTo>
                      <a:pt x="0" y="91"/>
                    </a:lnTo>
                    <a:close/>
                  </a:path>
                </a:pathLst>
              </a:custGeom>
              <a:solidFill>
                <a:srgbClr val="FFFF85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321" name="Freeform 421"/>
              <p:cNvSpPr>
                <a:spLocks/>
              </p:cNvSpPr>
              <p:nvPr/>
            </p:nvSpPr>
            <p:spPr bwMode="auto">
              <a:xfrm>
                <a:off x="1692" y="1582"/>
                <a:ext cx="57" cy="34"/>
              </a:xfrm>
              <a:custGeom>
                <a:avLst/>
                <a:gdLst>
                  <a:gd name="T0" fmla="*/ 4 w 116"/>
                  <a:gd name="T1" fmla="*/ 9 h 70"/>
                  <a:gd name="T2" fmla="*/ 4 w 116"/>
                  <a:gd name="T3" fmla="*/ 11 h 70"/>
                  <a:gd name="T4" fmla="*/ 2 w 116"/>
                  <a:gd name="T5" fmla="*/ 15 h 70"/>
                  <a:gd name="T6" fmla="*/ 0 w 116"/>
                  <a:gd name="T7" fmla="*/ 19 h 70"/>
                  <a:gd name="T8" fmla="*/ 0 w 116"/>
                  <a:gd name="T9" fmla="*/ 26 h 70"/>
                  <a:gd name="T10" fmla="*/ 0 w 116"/>
                  <a:gd name="T11" fmla="*/ 34 h 70"/>
                  <a:gd name="T12" fmla="*/ 2 w 116"/>
                  <a:gd name="T13" fmla="*/ 42 h 70"/>
                  <a:gd name="T14" fmla="*/ 4 w 116"/>
                  <a:gd name="T15" fmla="*/ 45 h 70"/>
                  <a:gd name="T16" fmla="*/ 6 w 116"/>
                  <a:gd name="T17" fmla="*/ 49 h 70"/>
                  <a:gd name="T18" fmla="*/ 10 w 116"/>
                  <a:gd name="T19" fmla="*/ 53 h 70"/>
                  <a:gd name="T20" fmla="*/ 15 w 116"/>
                  <a:gd name="T21" fmla="*/ 57 h 70"/>
                  <a:gd name="T22" fmla="*/ 19 w 116"/>
                  <a:gd name="T23" fmla="*/ 61 h 70"/>
                  <a:gd name="T24" fmla="*/ 25 w 116"/>
                  <a:gd name="T25" fmla="*/ 62 h 70"/>
                  <a:gd name="T26" fmla="*/ 29 w 116"/>
                  <a:gd name="T27" fmla="*/ 64 h 70"/>
                  <a:gd name="T28" fmla="*/ 36 w 116"/>
                  <a:gd name="T29" fmla="*/ 66 h 70"/>
                  <a:gd name="T30" fmla="*/ 42 w 116"/>
                  <a:gd name="T31" fmla="*/ 66 h 70"/>
                  <a:gd name="T32" fmla="*/ 49 w 116"/>
                  <a:gd name="T33" fmla="*/ 68 h 70"/>
                  <a:gd name="T34" fmla="*/ 57 w 116"/>
                  <a:gd name="T35" fmla="*/ 68 h 70"/>
                  <a:gd name="T36" fmla="*/ 65 w 116"/>
                  <a:gd name="T37" fmla="*/ 70 h 70"/>
                  <a:gd name="T38" fmla="*/ 70 w 116"/>
                  <a:gd name="T39" fmla="*/ 68 h 70"/>
                  <a:gd name="T40" fmla="*/ 78 w 116"/>
                  <a:gd name="T41" fmla="*/ 68 h 70"/>
                  <a:gd name="T42" fmla="*/ 84 w 116"/>
                  <a:gd name="T43" fmla="*/ 68 h 70"/>
                  <a:gd name="T44" fmla="*/ 91 w 116"/>
                  <a:gd name="T45" fmla="*/ 66 h 70"/>
                  <a:gd name="T46" fmla="*/ 97 w 116"/>
                  <a:gd name="T47" fmla="*/ 64 h 70"/>
                  <a:gd name="T48" fmla="*/ 103 w 116"/>
                  <a:gd name="T49" fmla="*/ 62 h 70"/>
                  <a:gd name="T50" fmla="*/ 106 w 116"/>
                  <a:gd name="T51" fmla="*/ 61 h 70"/>
                  <a:gd name="T52" fmla="*/ 110 w 116"/>
                  <a:gd name="T53" fmla="*/ 57 h 70"/>
                  <a:gd name="T54" fmla="*/ 112 w 116"/>
                  <a:gd name="T55" fmla="*/ 53 h 70"/>
                  <a:gd name="T56" fmla="*/ 114 w 116"/>
                  <a:gd name="T57" fmla="*/ 49 h 70"/>
                  <a:gd name="T58" fmla="*/ 116 w 116"/>
                  <a:gd name="T59" fmla="*/ 43 h 70"/>
                  <a:gd name="T60" fmla="*/ 116 w 116"/>
                  <a:gd name="T61" fmla="*/ 40 h 70"/>
                  <a:gd name="T62" fmla="*/ 116 w 116"/>
                  <a:gd name="T63" fmla="*/ 36 h 70"/>
                  <a:gd name="T64" fmla="*/ 114 w 116"/>
                  <a:gd name="T65" fmla="*/ 30 h 70"/>
                  <a:gd name="T66" fmla="*/ 112 w 116"/>
                  <a:gd name="T67" fmla="*/ 26 h 70"/>
                  <a:gd name="T68" fmla="*/ 112 w 116"/>
                  <a:gd name="T69" fmla="*/ 21 h 70"/>
                  <a:gd name="T70" fmla="*/ 110 w 116"/>
                  <a:gd name="T71" fmla="*/ 17 h 70"/>
                  <a:gd name="T72" fmla="*/ 108 w 116"/>
                  <a:gd name="T73" fmla="*/ 11 h 70"/>
                  <a:gd name="T74" fmla="*/ 106 w 116"/>
                  <a:gd name="T75" fmla="*/ 7 h 70"/>
                  <a:gd name="T76" fmla="*/ 106 w 116"/>
                  <a:gd name="T77" fmla="*/ 5 h 70"/>
                  <a:gd name="T78" fmla="*/ 103 w 116"/>
                  <a:gd name="T79" fmla="*/ 2 h 70"/>
                  <a:gd name="T80" fmla="*/ 103 w 116"/>
                  <a:gd name="T81" fmla="*/ 0 h 70"/>
                  <a:gd name="T82" fmla="*/ 4 w 116"/>
                  <a:gd name="T83" fmla="*/ 9 h 70"/>
                  <a:gd name="T84" fmla="*/ 4 w 116"/>
                  <a:gd name="T85" fmla="*/ 9 h 70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116"/>
                  <a:gd name="T130" fmla="*/ 0 h 70"/>
                  <a:gd name="T131" fmla="*/ 116 w 116"/>
                  <a:gd name="T132" fmla="*/ 70 h 70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116" h="70">
                    <a:moveTo>
                      <a:pt x="4" y="9"/>
                    </a:moveTo>
                    <a:lnTo>
                      <a:pt x="4" y="11"/>
                    </a:lnTo>
                    <a:lnTo>
                      <a:pt x="2" y="15"/>
                    </a:lnTo>
                    <a:lnTo>
                      <a:pt x="0" y="19"/>
                    </a:lnTo>
                    <a:lnTo>
                      <a:pt x="0" y="26"/>
                    </a:lnTo>
                    <a:lnTo>
                      <a:pt x="0" y="34"/>
                    </a:lnTo>
                    <a:lnTo>
                      <a:pt x="2" y="42"/>
                    </a:lnTo>
                    <a:lnTo>
                      <a:pt x="4" y="45"/>
                    </a:lnTo>
                    <a:lnTo>
                      <a:pt x="6" y="49"/>
                    </a:lnTo>
                    <a:lnTo>
                      <a:pt x="10" y="53"/>
                    </a:lnTo>
                    <a:lnTo>
                      <a:pt x="15" y="57"/>
                    </a:lnTo>
                    <a:lnTo>
                      <a:pt x="19" y="61"/>
                    </a:lnTo>
                    <a:lnTo>
                      <a:pt x="25" y="62"/>
                    </a:lnTo>
                    <a:lnTo>
                      <a:pt x="29" y="64"/>
                    </a:lnTo>
                    <a:lnTo>
                      <a:pt x="36" y="66"/>
                    </a:lnTo>
                    <a:lnTo>
                      <a:pt x="42" y="66"/>
                    </a:lnTo>
                    <a:lnTo>
                      <a:pt x="49" y="68"/>
                    </a:lnTo>
                    <a:lnTo>
                      <a:pt x="57" y="68"/>
                    </a:lnTo>
                    <a:lnTo>
                      <a:pt x="65" y="70"/>
                    </a:lnTo>
                    <a:lnTo>
                      <a:pt x="70" y="68"/>
                    </a:lnTo>
                    <a:lnTo>
                      <a:pt x="78" y="68"/>
                    </a:lnTo>
                    <a:lnTo>
                      <a:pt x="84" y="68"/>
                    </a:lnTo>
                    <a:lnTo>
                      <a:pt x="91" y="66"/>
                    </a:lnTo>
                    <a:lnTo>
                      <a:pt x="97" y="64"/>
                    </a:lnTo>
                    <a:lnTo>
                      <a:pt x="103" y="62"/>
                    </a:lnTo>
                    <a:lnTo>
                      <a:pt x="106" y="61"/>
                    </a:lnTo>
                    <a:lnTo>
                      <a:pt x="110" y="57"/>
                    </a:lnTo>
                    <a:lnTo>
                      <a:pt x="112" y="53"/>
                    </a:lnTo>
                    <a:lnTo>
                      <a:pt x="114" y="49"/>
                    </a:lnTo>
                    <a:lnTo>
                      <a:pt x="116" y="43"/>
                    </a:lnTo>
                    <a:lnTo>
                      <a:pt x="116" y="40"/>
                    </a:lnTo>
                    <a:lnTo>
                      <a:pt x="116" y="36"/>
                    </a:lnTo>
                    <a:lnTo>
                      <a:pt x="114" y="30"/>
                    </a:lnTo>
                    <a:lnTo>
                      <a:pt x="112" y="26"/>
                    </a:lnTo>
                    <a:lnTo>
                      <a:pt x="112" y="21"/>
                    </a:lnTo>
                    <a:lnTo>
                      <a:pt x="110" y="17"/>
                    </a:lnTo>
                    <a:lnTo>
                      <a:pt x="108" y="11"/>
                    </a:lnTo>
                    <a:lnTo>
                      <a:pt x="106" y="7"/>
                    </a:lnTo>
                    <a:lnTo>
                      <a:pt x="106" y="5"/>
                    </a:lnTo>
                    <a:lnTo>
                      <a:pt x="103" y="2"/>
                    </a:lnTo>
                    <a:lnTo>
                      <a:pt x="103" y="0"/>
                    </a:lnTo>
                    <a:lnTo>
                      <a:pt x="4" y="9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322" name="Freeform 422"/>
              <p:cNvSpPr>
                <a:spLocks/>
              </p:cNvSpPr>
              <p:nvPr/>
            </p:nvSpPr>
            <p:spPr bwMode="auto">
              <a:xfrm>
                <a:off x="1678" y="1489"/>
                <a:ext cx="78" cy="95"/>
              </a:xfrm>
              <a:custGeom>
                <a:avLst/>
                <a:gdLst>
                  <a:gd name="T0" fmla="*/ 0 w 161"/>
                  <a:gd name="T1" fmla="*/ 195 h 195"/>
                  <a:gd name="T2" fmla="*/ 0 w 161"/>
                  <a:gd name="T3" fmla="*/ 194 h 195"/>
                  <a:gd name="T4" fmla="*/ 0 w 161"/>
                  <a:gd name="T5" fmla="*/ 192 h 195"/>
                  <a:gd name="T6" fmla="*/ 0 w 161"/>
                  <a:gd name="T7" fmla="*/ 186 h 195"/>
                  <a:gd name="T8" fmla="*/ 0 w 161"/>
                  <a:gd name="T9" fmla="*/ 178 h 195"/>
                  <a:gd name="T10" fmla="*/ 0 w 161"/>
                  <a:gd name="T11" fmla="*/ 171 h 195"/>
                  <a:gd name="T12" fmla="*/ 1 w 161"/>
                  <a:gd name="T13" fmla="*/ 161 h 195"/>
                  <a:gd name="T14" fmla="*/ 3 w 161"/>
                  <a:gd name="T15" fmla="*/ 150 h 195"/>
                  <a:gd name="T16" fmla="*/ 3 w 161"/>
                  <a:gd name="T17" fmla="*/ 140 h 195"/>
                  <a:gd name="T18" fmla="*/ 5 w 161"/>
                  <a:gd name="T19" fmla="*/ 127 h 195"/>
                  <a:gd name="T20" fmla="*/ 7 w 161"/>
                  <a:gd name="T21" fmla="*/ 116 h 195"/>
                  <a:gd name="T22" fmla="*/ 9 w 161"/>
                  <a:gd name="T23" fmla="*/ 102 h 195"/>
                  <a:gd name="T24" fmla="*/ 11 w 161"/>
                  <a:gd name="T25" fmla="*/ 91 h 195"/>
                  <a:gd name="T26" fmla="*/ 13 w 161"/>
                  <a:gd name="T27" fmla="*/ 80 h 195"/>
                  <a:gd name="T28" fmla="*/ 15 w 161"/>
                  <a:gd name="T29" fmla="*/ 68 h 195"/>
                  <a:gd name="T30" fmla="*/ 19 w 161"/>
                  <a:gd name="T31" fmla="*/ 57 h 195"/>
                  <a:gd name="T32" fmla="*/ 22 w 161"/>
                  <a:gd name="T33" fmla="*/ 47 h 195"/>
                  <a:gd name="T34" fmla="*/ 24 w 161"/>
                  <a:gd name="T35" fmla="*/ 38 h 195"/>
                  <a:gd name="T36" fmla="*/ 28 w 161"/>
                  <a:gd name="T37" fmla="*/ 30 h 195"/>
                  <a:gd name="T38" fmla="*/ 32 w 161"/>
                  <a:gd name="T39" fmla="*/ 24 h 195"/>
                  <a:gd name="T40" fmla="*/ 36 w 161"/>
                  <a:gd name="T41" fmla="*/ 19 h 195"/>
                  <a:gd name="T42" fmla="*/ 38 w 161"/>
                  <a:gd name="T43" fmla="*/ 15 h 195"/>
                  <a:gd name="T44" fmla="*/ 41 w 161"/>
                  <a:gd name="T45" fmla="*/ 11 h 195"/>
                  <a:gd name="T46" fmla="*/ 45 w 161"/>
                  <a:gd name="T47" fmla="*/ 7 h 195"/>
                  <a:gd name="T48" fmla="*/ 49 w 161"/>
                  <a:gd name="T49" fmla="*/ 5 h 195"/>
                  <a:gd name="T50" fmla="*/ 55 w 161"/>
                  <a:gd name="T51" fmla="*/ 2 h 195"/>
                  <a:gd name="T52" fmla="*/ 60 w 161"/>
                  <a:gd name="T53" fmla="*/ 0 h 195"/>
                  <a:gd name="T54" fmla="*/ 64 w 161"/>
                  <a:gd name="T55" fmla="*/ 0 h 195"/>
                  <a:gd name="T56" fmla="*/ 64 w 161"/>
                  <a:gd name="T57" fmla="*/ 0 h 195"/>
                  <a:gd name="T58" fmla="*/ 66 w 161"/>
                  <a:gd name="T59" fmla="*/ 0 h 195"/>
                  <a:gd name="T60" fmla="*/ 68 w 161"/>
                  <a:gd name="T61" fmla="*/ 2 h 195"/>
                  <a:gd name="T62" fmla="*/ 72 w 161"/>
                  <a:gd name="T63" fmla="*/ 5 h 195"/>
                  <a:gd name="T64" fmla="*/ 79 w 161"/>
                  <a:gd name="T65" fmla="*/ 11 h 195"/>
                  <a:gd name="T66" fmla="*/ 83 w 161"/>
                  <a:gd name="T67" fmla="*/ 13 h 195"/>
                  <a:gd name="T68" fmla="*/ 87 w 161"/>
                  <a:gd name="T69" fmla="*/ 17 h 195"/>
                  <a:gd name="T70" fmla="*/ 91 w 161"/>
                  <a:gd name="T71" fmla="*/ 21 h 195"/>
                  <a:gd name="T72" fmla="*/ 97 w 161"/>
                  <a:gd name="T73" fmla="*/ 26 h 195"/>
                  <a:gd name="T74" fmla="*/ 100 w 161"/>
                  <a:gd name="T75" fmla="*/ 32 h 195"/>
                  <a:gd name="T76" fmla="*/ 104 w 161"/>
                  <a:gd name="T77" fmla="*/ 38 h 195"/>
                  <a:gd name="T78" fmla="*/ 110 w 161"/>
                  <a:gd name="T79" fmla="*/ 45 h 195"/>
                  <a:gd name="T80" fmla="*/ 114 w 161"/>
                  <a:gd name="T81" fmla="*/ 53 h 195"/>
                  <a:gd name="T82" fmla="*/ 117 w 161"/>
                  <a:gd name="T83" fmla="*/ 60 h 195"/>
                  <a:gd name="T84" fmla="*/ 123 w 161"/>
                  <a:gd name="T85" fmla="*/ 68 h 195"/>
                  <a:gd name="T86" fmla="*/ 127 w 161"/>
                  <a:gd name="T87" fmla="*/ 76 h 195"/>
                  <a:gd name="T88" fmla="*/ 131 w 161"/>
                  <a:gd name="T89" fmla="*/ 85 h 195"/>
                  <a:gd name="T90" fmla="*/ 135 w 161"/>
                  <a:gd name="T91" fmla="*/ 95 h 195"/>
                  <a:gd name="T92" fmla="*/ 138 w 161"/>
                  <a:gd name="T93" fmla="*/ 102 h 195"/>
                  <a:gd name="T94" fmla="*/ 142 w 161"/>
                  <a:gd name="T95" fmla="*/ 112 h 195"/>
                  <a:gd name="T96" fmla="*/ 146 w 161"/>
                  <a:gd name="T97" fmla="*/ 121 h 195"/>
                  <a:gd name="T98" fmla="*/ 148 w 161"/>
                  <a:gd name="T99" fmla="*/ 129 h 195"/>
                  <a:gd name="T100" fmla="*/ 152 w 161"/>
                  <a:gd name="T101" fmla="*/ 137 h 195"/>
                  <a:gd name="T102" fmla="*/ 154 w 161"/>
                  <a:gd name="T103" fmla="*/ 142 h 195"/>
                  <a:gd name="T104" fmla="*/ 155 w 161"/>
                  <a:gd name="T105" fmla="*/ 150 h 195"/>
                  <a:gd name="T106" fmla="*/ 157 w 161"/>
                  <a:gd name="T107" fmla="*/ 154 h 195"/>
                  <a:gd name="T108" fmla="*/ 159 w 161"/>
                  <a:gd name="T109" fmla="*/ 157 h 195"/>
                  <a:gd name="T110" fmla="*/ 161 w 161"/>
                  <a:gd name="T111" fmla="*/ 159 h 195"/>
                  <a:gd name="T112" fmla="*/ 161 w 161"/>
                  <a:gd name="T113" fmla="*/ 161 h 195"/>
                  <a:gd name="T114" fmla="*/ 0 w 161"/>
                  <a:gd name="T115" fmla="*/ 195 h 195"/>
                  <a:gd name="T116" fmla="*/ 0 w 161"/>
                  <a:gd name="T117" fmla="*/ 195 h 195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w 161"/>
                  <a:gd name="T178" fmla="*/ 0 h 195"/>
                  <a:gd name="T179" fmla="*/ 161 w 161"/>
                  <a:gd name="T180" fmla="*/ 195 h 195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T177" t="T178" r="T179" b="T180"/>
                <a:pathLst>
                  <a:path w="161" h="195">
                    <a:moveTo>
                      <a:pt x="0" y="195"/>
                    </a:moveTo>
                    <a:lnTo>
                      <a:pt x="0" y="194"/>
                    </a:lnTo>
                    <a:lnTo>
                      <a:pt x="0" y="192"/>
                    </a:lnTo>
                    <a:lnTo>
                      <a:pt x="0" y="186"/>
                    </a:lnTo>
                    <a:lnTo>
                      <a:pt x="0" y="178"/>
                    </a:lnTo>
                    <a:lnTo>
                      <a:pt x="0" y="171"/>
                    </a:lnTo>
                    <a:lnTo>
                      <a:pt x="1" y="161"/>
                    </a:lnTo>
                    <a:lnTo>
                      <a:pt x="3" y="150"/>
                    </a:lnTo>
                    <a:lnTo>
                      <a:pt x="3" y="140"/>
                    </a:lnTo>
                    <a:lnTo>
                      <a:pt x="5" y="127"/>
                    </a:lnTo>
                    <a:lnTo>
                      <a:pt x="7" y="116"/>
                    </a:lnTo>
                    <a:lnTo>
                      <a:pt x="9" y="102"/>
                    </a:lnTo>
                    <a:lnTo>
                      <a:pt x="11" y="91"/>
                    </a:lnTo>
                    <a:lnTo>
                      <a:pt x="13" y="80"/>
                    </a:lnTo>
                    <a:lnTo>
                      <a:pt x="15" y="68"/>
                    </a:lnTo>
                    <a:lnTo>
                      <a:pt x="19" y="57"/>
                    </a:lnTo>
                    <a:lnTo>
                      <a:pt x="22" y="47"/>
                    </a:lnTo>
                    <a:lnTo>
                      <a:pt x="24" y="38"/>
                    </a:lnTo>
                    <a:lnTo>
                      <a:pt x="28" y="30"/>
                    </a:lnTo>
                    <a:lnTo>
                      <a:pt x="32" y="24"/>
                    </a:lnTo>
                    <a:lnTo>
                      <a:pt x="36" y="19"/>
                    </a:lnTo>
                    <a:lnTo>
                      <a:pt x="38" y="15"/>
                    </a:lnTo>
                    <a:lnTo>
                      <a:pt x="41" y="11"/>
                    </a:lnTo>
                    <a:lnTo>
                      <a:pt x="45" y="7"/>
                    </a:lnTo>
                    <a:lnTo>
                      <a:pt x="49" y="5"/>
                    </a:lnTo>
                    <a:lnTo>
                      <a:pt x="55" y="2"/>
                    </a:lnTo>
                    <a:lnTo>
                      <a:pt x="60" y="0"/>
                    </a:lnTo>
                    <a:lnTo>
                      <a:pt x="64" y="0"/>
                    </a:lnTo>
                    <a:lnTo>
                      <a:pt x="66" y="0"/>
                    </a:lnTo>
                    <a:lnTo>
                      <a:pt x="68" y="2"/>
                    </a:lnTo>
                    <a:lnTo>
                      <a:pt x="72" y="5"/>
                    </a:lnTo>
                    <a:lnTo>
                      <a:pt x="79" y="11"/>
                    </a:lnTo>
                    <a:lnTo>
                      <a:pt x="83" y="13"/>
                    </a:lnTo>
                    <a:lnTo>
                      <a:pt x="87" y="17"/>
                    </a:lnTo>
                    <a:lnTo>
                      <a:pt x="91" y="21"/>
                    </a:lnTo>
                    <a:lnTo>
                      <a:pt x="97" y="26"/>
                    </a:lnTo>
                    <a:lnTo>
                      <a:pt x="100" y="32"/>
                    </a:lnTo>
                    <a:lnTo>
                      <a:pt x="104" y="38"/>
                    </a:lnTo>
                    <a:lnTo>
                      <a:pt x="110" y="45"/>
                    </a:lnTo>
                    <a:lnTo>
                      <a:pt x="114" y="53"/>
                    </a:lnTo>
                    <a:lnTo>
                      <a:pt x="117" y="60"/>
                    </a:lnTo>
                    <a:lnTo>
                      <a:pt x="123" y="68"/>
                    </a:lnTo>
                    <a:lnTo>
                      <a:pt x="127" y="76"/>
                    </a:lnTo>
                    <a:lnTo>
                      <a:pt x="131" y="85"/>
                    </a:lnTo>
                    <a:lnTo>
                      <a:pt x="135" y="95"/>
                    </a:lnTo>
                    <a:lnTo>
                      <a:pt x="138" y="102"/>
                    </a:lnTo>
                    <a:lnTo>
                      <a:pt x="142" y="112"/>
                    </a:lnTo>
                    <a:lnTo>
                      <a:pt x="146" y="121"/>
                    </a:lnTo>
                    <a:lnTo>
                      <a:pt x="148" y="129"/>
                    </a:lnTo>
                    <a:lnTo>
                      <a:pt x="152" y="137"/>
                    </a:lnTo>
                    <a:lnTo>
                      <a:pt x="154" y="142"/>
                    </a:lnTo>
                    <a:lnTo>
                      <a:pt x="155" y="150"/>
                    </a:lnTo>
                    <a:lnTo>
                      <a:pt x="157" y="154"/>
                    </a:lnTo>
                    <a:lnTo>
                      <a:pt x="159" y="157"/>
                    </a:lnTo>
                    <a:lnTo>
                      <a:pt x="161" y="159"/>
                    </a:lnTo>
                    <a:lnTo>
                      <a:pt x="161" y="161"/>
                    </a:lnTo>
                    <a:lnTo>
                      <a:pt x="0" y="195"/>
                    </a:lnTo>
                    <a:close/>
                  </a:path>
                </a:pathLst>
              </a:custGeom>
              <a:solidFill>
                <a:srgbClr val="57734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323" name="Freeform 423"/>
              <p:cNvSpPr>
                <a:spLocks/>
              </p:cNvSpPr>
              <p:nvPr/>
            </p:nvSpPr>
            <p:spPr bwMode="auto">
              <a:xfrm>
                <a:off x="1631" y="1555"/>
                <a:ext cx="181" cy="68"/>
              </a:xfrm>
              <a:custGeom>
                <a:avLst/>
                <a:gdLst>
                  <a:gd name="T0" fmla="*/ 0 w 370"/>
                  <a:gd name="T1" fmla="*/ 138 h 138"/>
                  <a:gd name="T2" fmla="*/ 3 w 370"/>
                  <a:gd name="T3" fmla="*/ 131 h 138"/>
                  <a:gd name="T4" fmla="*/ 11 w 370"/>
                  <a:gd name="T5" fmla="*/ 121 h 138"/>
                  <a:gd name="T6" fmla="*/ 20 w 370"/>
                  <a:gd name="T7" fmla="*/ 108 h 138"/>
                  <a:gd name="T8" fmla="*/ 34 w 370"/>
                  <a:gd name="T9" fmla="*/ 93 h 138"/>
                  <a:gd name="T10" fmla="*/ 47 w 370"/>
                  <a:gd name="T11" fmla="*/ 74 h 138"/>
                  <a:gd name="T12" fmla="*/ 64 w 370"/>
                  <a:gd name="T13" fmla="*/ 57 h 138"/>
                  <a:gd name="T14" fmla="*/ 81 w 370"/>
                  <a:gd name="T15" fmla="*/ 41 h 138"/>
                  <a:gd name="T16" fmla="*/ 98 w 370"/>
                  <a:gd name="T17" fmla="*/ 26 h 138"/>
                  <a:gd name="T18" fmla="*/ 116 w 370"/>
                  <a:gd name="T19" fmla="*/ 17 h 138"/>
                  <a:gd name="T20" fmla="*/ 133 w 370"/>
                  <a:gd name="T21" fmla="*/ 7 h 138"/>
                  <a:gd name="T22" fmla="*/ 152 w 370"/>
                  <a:gd name="T23" fmla="*/ 3 h 138"/>
                  <a:gd name="T24" fmla="*/ 171 w 370"/>
                  <a:gd name="T25" fmla="*/ 0 h 138"/>
                  <a:gd name="T26" fmla="*/ 190 w 370"/>
                  <a:gd name="T27" fmla="*/ 0 h 138"/>
                  <a:gd name="T28" fmla="*/ 211 w 370"/>
                  <a:gd name="T29" fmla="*/ 3 h 138"/>
                  <a:gd name="T30" fmla="*/ 231 w 370"/>
                  <a:gd name="T31" fmla="*/ 7 h 138"/>
                  <a:gd name="T32" fmla="*/ 254 w 370"/>
                  <a:gd name="T33" fmla="*/ 15 h 138"/>
                  <a:gd name="T34" fmla="*/ 277 w 370"/>
                  <a:gd name="T35" fmla="*/ 24 h 138"/>
                  <a:gd name="T36" fmla="*/ 298 w 370"/>
                  <a:gd name="T37" fmla="*/ 34 h 138"/>
                  <a:gd name="T38" fmla="*/ 319 w 370"/>
                  <a:gd name="T39" fmla="*/ 43 h 138"/>
                  <a:gd name="T40" fmla="*/ 338 w 370"/>
                  <a:gd name="T41" fmla="*/ 53 h 138"/>
                  <a:gd name="T42" fmla="*/ 353 w 370"/>
                  <a:gd name="T43" fmla="*/ 62 h 138"/>
                  <a:gd name="T44" fmla="*/ 363 w 370"/>
                  <a:gd name="T45" fmla="*/ 68 h 138"/>
                  <a:gd name="T46" fmla="*/ 368 w 370"/>
                  <a:gd name="T47" fmla="*/ 74 h 138"/>
                  <a:gd name="T48" fmla="*/ 368 w 370"/>
                  <a:gd name="T49" fmla="*/ 74 h 138"/>
                  <a:gd name="T50" fmla="*/ 357 w 370"/>
                  <a:gd name="T51" fmla="*/ 72 h 138"/>
                  <a:gd name="T52" fmla="*/ 338 w 370"/>
                  <a:gd name="T53" fmla="*/ 68 h 138"/>
                  <a:gd name="T54" fmla="*/ 313 w 370"/>
                  <a:gd name="T55" fmla="*/ 66 h 138"/>
                  <a:gd name="T56" fmla="*/ 281 w 370"/>
                  <a:gd name="T57" fmla="*/ 64 h 138"/>
                  <a:gd name="T58" fmla="*/ 247 w 370"/>
                  <a:gd name="T59" fmla="*/ 62 h 138"/>
                  <a:gd name="T60" fmla="*/ 212 w 370"/>
                  <a:gd name="T61" fmla="*/ 62 h 138"/>
                  <a:gd name="T62" fmla="*/ 176 w 370"/>
                  <a:gd name="T63" fmla="*/ 66 h 138"/>
                  <a:gd name="T64" fmla="*/ 142 w 370"/>
                  <a:gd name="T65" fmla="*/ 72 h 138"/>
                  <a:gd name="T66" fmla="*/ 110 w 370"/>
                  <a:gd name="T67" fmla="*/ 81 h 138"/>
                  <a:gd name="T68" fmla="*/ 79 w 370"/>
                  <a:gd name="T69" fmla="*/ 91 h 138"/>
                  <a:gd name="T70" fmla="*/ 55 w 370"/>
                  <a:gd name="T71" fmla="*/ 104 h 138"/>
                  <a:gd name="T72" fmla="*/ 34 w 370"/>
                  <a:gd name="T73" fmla="*/ 116 h 138"/>
                  <a:gd name="T74" fmla="*/ 17 w 370"/>
                  <a:gd name="T75" fmla="*/ 125 h 138"/>
                  <a:gd name="T76" fmla="*/ 7 w 370"/>
                  <a:gd name="T77" fmla="*/ 133 h 138"/>
                  <a:gd name="T78" fmla="*/ 0 w 370"/>
                  <a:gd name="T79" fmla="*/ 138 h 138"/>
                  <a:gd name="T80" fmla="*/ 0 w 370"/>
                  <a:gd name="T81" fmla="*/ 138 h 138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370"/>
                  <a:gd name="T124" fmla="*/ 0 h 138"/>
                  <a:gd name="T125" fmla="*/ 370 w 370"/>
                  <a:gd name="T126" fmla="*/ 138 h 138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370" h="138">
                    <a:moveTo>
                      <a:pt x="0" y="138"/>
                    </a:moveTo>
                    <a:lnTo>
                      <a:pt x="0" y="138"/>
                    </a:lnTo>
                    <a:lnTo>
                      <a:pt x="1" y="135"/>
                    </a:lnTo>
                    <a:lnTo>
                      <a:pt x="3" y="131"/>
                    </a:lnTo>
                    <a:lnTo>
                      <a:pt x="7" y="127"/>
                    </a:lnTo>
                    <a:lnTo>
                      <a:pt x="11" y="121"/>
                    </a:lnTo>
                    <a:lnTo>
                      <a:pt x="15" y="116"/>
                    </a:lnTo>
                    <a:lnTo>
                      <a:pt x="20" y="108"/>
                    </a:lnTo>
                    <a:lnTo>
                      <a:pt x="28" y="100"/>
                    </a:lnTo>
                    <a:lnTo>
                      <a:pt x="34" y="93"/>
                    </a:lnTo>
                    <a:lnTo>
                      <a:pt x="39" y="83"/>
                    </a:lnTo>
                    <a:lnTo>
                      <a:pt x="47" y="74"/>
                    </a:lnTo>
                    <a:lnTo>
                      <a:pt x="57" y="66"/>
                    </a:lnTo>
                    <a:lnTo>
                      <a:pt x="64" y="57"/>
                    </a:lnTo>
                    <a:lnTo>
                      <a:pt x="72" y="49"/>
                    </a:lnTo>
                    <a:lnTo>
                      <a:pt x="81" y="41"/>
                    </a:lnTo>
                    <a:lnTo>
                      <a:pt x="91" y="34"/>
                    </a:lnTo>
                    <a:lnTo>
                      <a:pt x="98" y="26"/>
                    </a:lnTo>
                    <a:lnTo>
                      <a:pt x="108" y="20"/>
                    </a:lnTo>
                    <a:lnTo>
                      <a:pt x="116" y="17"/>
                    </a:lnTo>
                    <a:lnTo>
                      <a:pt x="125" y="13"/>
                    </a:lnTo>
                    <a:lnTo>
                      <a:pt x="133" y="7"/>
                    </a:lnTo>
                    <a:lnTo>
                      <a:pt x="142" y="5"/>
                    </a:lnTo>
                    <a:lnTo>
                      <a:pt x="152" y="3"/>
                    </a:lnTo>
                    <a:lnTo>
                      <a:pt x="161" y="1"/>
                    </a:lnTo>
                    <a:lnTo>
                      <a:pt x="171" y="0"/>
                    </a:lnTo>
                    <a:lnTo>
                      <a:pt x="180" y="0"/>
                    </a:lnTo>
                    <a:lnTo>
                      <a:pt x="190" y="0"/>
                    </a:lnTo>
                    <a:lnTo>
                      <a:pt x="201" y="1"/>
                    </a:lnTo>
                    <a:lnTo>
                      <a:pt x="211" y="3"/>
                    </a:lnTo>
                    <a:lnTo>
                      <a:pt x="222" y="5"/>
                    </a:lnTo>
                    <a:lnTo>
                      <a:pt x="231" y="7"/>
                    </a:lnTo>
                    <a:lnTo>
                      <a:pt x="243" y="13"/>
                    </a:lnTo>
                    <a:lnTo>
                      <a:pt x="254" y="15"/>
                    </a:lnTo>
                    <a:lnTo>
                      <a:pt x="266" y="19"/>
                    </a:lnTo>
                    <a:lnTo>
                      <a:pt x="277" y="24"/>
                    </a:lnTo>
                    <a:lnTo>
                      <a:pt x="289" y="28"/>
                    </a:lnTo>
                    <a:lnTo>
                      <a:pt x="298" y="34"/>
                    </a:lnTo>
                    <a:lnTo>
                      <a:pt x="309" y="39"/>
                    </a:lnTo>
                    <a:lnTo>
                      <a:pt x="319" y="43"/>
                    </a:lnTo>
                    <a:lnTo>
                      <a:pt x="328" y="49"/>
                    </a:lnTo>
                    <a:lnTo>
                      <a:pt x="338" y="53"/>
                    </a:lnTo>
                    <a:lnTo>
                      <a:pt x="346" y="58"/>
                    </a:lnTo>
                    <a:lnTo>
                      <a:pt x="353" y="62"/>
                    </a:lnTo>
                    <a:lnTo>
                      <a:pt x="359" y="66"/>
                    </a:lnTo>
                    <a:lnTo>
                      <a:pt x="363" y="68"/>
                    </a:lnTo>
                    <a:lnTo>
                      <a:pt x="366" y="72"/>
                    </a:lnTo>
                    <a:lnTo>
                      <a:pt x="368" y="74"/>
                    </a:lnTo>
                    <a:lnTo>
                      <a:pt x="370" y="74"/>
                    </a:lnTo>
                    <a:lnTo>
                      <a:pt x="368" y="74"/>
                    </a:lnTo>
                    <a:lnTo>
                      <a:pt x="365" y="72"/>
                    </a:lnTo>
                    <a:lnTo>
                      <a:pt x="357" y="72"/>
                    </a:lnTo>
                    <a:lnTo>
                      <a:pt x="349" y="70"/>
                    </a:lnTo>
                    <a:lnTo>
                      <a:pt x="338" y="68"/>
                    </a:lnTo>
                    <a:lnTo>
                      <a:pt x="327" y="68"/>
                    </a:lnTo>
                    <a:lnTo>
                      <a:pt x="313" y="66"/>
                    </a:lnTo>
                    <a:lnTo>
                      <a:pt x="298" y="64"/>
                    </a:lnTo>
                    <a:lnTo>
                      <a:pt x="281" y="64"/>
                    </a:lnTo>
                    <a:lnTo>
                      <a:pt x="266" y="62"/>
                    </a:lnTo>
                    <a:lnTo>
                      <a:pt x="247" y="62"/>
                    </a:lnTo>
                    <a:lnTo>
                      <a:pt x="230" y="62"/>
                    </a:lnTo>
                    <a:lnTo>
                      <a:pt x="212" y="62"/>
                    </a:lnTo>
                    <a:lnTo>
                      <a:pt x="193" y="64"/>
                    </a:lnTo>
                    <a:lnTo>
                      <a:pt x="176" y="66"/>
                    </a:lnTo>
                    <a:lnTo>
                      <a:pt x="159" y="68"/>
                    </a:lnTo>
                    <a:lnTo>
                      <a:pt x="142" y="72"/>
                    </a:lnTo>
                    <a:lnTo>
                      <a:pt x="127" y="76"/>
                    </a:lnTo>
                    <a:lnTo>
                      <a:pt x="110" y="81"/>
                    </a:lnTo>
                    <a:lnTo>
                      <a:pt x="95" y="87"/>
                    </a:lnTo>
                    <a:lnTo>
                      <a:pt x="79" y="91"/>
                    </a:lnTo>
                    <a:lnTo>
                      <a:pt x="68" y="97"/>
                    </a:lnTo>
                    <a:lnTo>
                      <a:pt x="55" y="104"/>
                    </a:lnTo>
                    <a:lnTo>
                      <a:pt x="45" y="110"/>
                    </a:lnTo>
                    <a:lnTo>
                      <a:pt x="34" y="116"/>
                    </a:lnTo>
                    <a:lnTo>
                      <a:pt x="24" y="121"/>
                    </a:lnTo>
                    <a:lnTo>
                      <a:pt x="17" y="125"/>
                    </a:lnTo>
                    <a:lnTo>
                      <a:pt x="11" y="131"/>
                    </a:lnTo>
                    <a:lnTo>
                      <a:pt x="7" y="133"/>
                    </a:lnTo>
                    <a:lnTo>
                      <a:pt x="1" y="136"/>
                    </a:lnTo>
                    <a:lnTo>
                      <a:pt x="0" y="138"/>
                    </a:lnTo>
                    <a:close/>
                  </a:path>
                </a:pathLst>
              </a:custGeom>
              <a:solidFill>
                <a:srgbClr val="57734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324" name="Freeform 424"/>
              <p:cNvSpPr>
                <a:spLocks/>
              </p:cNvSpPr>
              <p:nvPr/>
            </p:nvSpPr>
            <p:spPr bwMode="auto">
              <a:xfrm>
                <a:off x="1698" y="1431"/>
                <a:ext cx="26" cy="134"/>
              </a:xfrm>
              <a:custGeom>
                <a:avLst/>
                <a:gdLst>
                  <a:gd name="T0" fmla="*/ 56 w 56"/>
                  <a:gd name="T1" fmla="*/ 264 h 275"/>
                  <a:gd name="T2" fmla="*/ 25 w 56"/>
                  <a:gd name="T3" fmla="*/ 0 h 275"/>
                  <a:gd name="T4" fmla="*/ 0 w 56"/>
                  <a:gd name="T5" fmla="*/ 4 h 275"/>
                  <a:gd name="T6" fmla="*/ 10 w 56"/>
                  <a:gd name="T7" fmla="*/ 275 h 275"/>
                  <a:gd name="T8" fmla="*/ 56 w 56"/>
                  <a:gd name="T9" fmla="*/ 264 h 275"/>
                  <a:gd name="T10" fmla="*/ 56 w 56"/>
                  <a:gd name="T11" fmla="*/ 264 h 27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6"/>
                  <a:gd name="T19" fmla="*/ 0 h 275"/>
                  <a:gd name="T20" fmla="*/ 56 w 56"/>
                  <a:gd name="T21" fmla="*/ 275 h 27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6" h="275">
                    <a:moveTo>
                      <a:pt x="56" y="264"/>
                    </a:moveTo>
                    <a:lnTo>
                      <a:pt x="25" y="0"/>
                    </a:lnTo>
                    <a:lnTo>
                      <a:pt x="0" y="4"/>
                    </a:lnTo>
                    <a:lnTo>
                      <a:pt x="10" y="275"/>
                    </a:lnTo>
                    <a:lnTo>
                      <a:pt x="56" y="264"/>
                    </a:lnTo>
                    <a:close/>
                  </a:path>
                </a:pathLst>
              </a:custGeom>
              <a:solidFill>
                <a:srgbClr val="57734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grpSp>
            <p:nvGrpSpPr>
              <p:cNvPr id="7325" name="Group 425"/>
              <p:cNvGrpSpPr>
                <a:grpSpLocks/>
              </p:cNvGrpSpPr>
              <p:nvPr/>
            </p:nvGrpSpPr>
            <p:grpSpPr bwMode="auto">
              <a:xfrm>
                <a:off x="1401" y="1964"/>
                <a:ext cx="783" cy="1022"/>
                <a:chOff x="1469" y="2152"/>
                <a:chExt cx="1042" cy="1359"/>
              </a:xfrm>
            </p:grpSpPr>
            <p:sp>
              <p:nvSpPr>
                <p:cNvPr id="7326" name="Freeform 426"/>
                <p:cNvSpPr>
                  <a:spLocks/>
                </p:cNvSpPr>
                <p:nvPr/>
              </p:nvSpPr>
              <p:spPr bwMode="auto">
                <a:xfrm>
                  <a:off x="1469" y="2589"/>
                  <a:ext cx="825" cy="915"/>
                </a:xfrm>
                <a:custGeom>
                  <a:avLst/>
                  <a:gdLst>
                    <a:gd name="T0" fmla="*/ 382 w 1300"/>
                    <a:gd name="T1" fmla="*/ 12 h 1443"/>
                    <a:gd name="T2" fmla="*/ 333 w 1300"/>
                    <a:gd name="T3" fmla="*/ 91 h 1443"/>
                    <a:gd name="T4" fmla="*/ 304 w 1300"/>
                    <a:gd name="T5" fmla="*/ 97 h 1443"/>
                    <a:gd name="T6" fmla="*/ 255 w 1300"/>
                    <a:gd name="T7" fmla="*/ 110 h 1443"/>
                    <a:gd name="T8" fmla="*/ 196 w 1300"/>
                    <a:gd name="T9" fmla="*/ 135 h 1443"/>
                    <a:gd name="T10" fmla="*/ 133 w 1300"/>
                    <a:gd name="T11" fmla="*/ 175 h 1443"/>
                    <a:gd name="T12" fmla="*/ 74 w 1300"/>
                    <a:gd name="T13" fmla="*/ 223 h 1443"/>
                    <a:gd name="T14" fmla="*/ 29 w 1300"/>
                    <a:gd name="T15" fmla="*/ 268 h 1443"/>
                    <a:gd name="T16" fmla="*/ 4 w 1300"/>
                    <a:gd name="T17" fmla="*/ 297 h 1443"/>
                    <a:gd name="T18" fmla="*/ 0 w 1300"/>
                    <a:gd name="T19" fmla="*/ 310 h 1443"/>
                    <a:gd name="T20" fmla="*/ 2 w 1300"/>
                    <a:gd name="T21" fmla="*/ 369 h 1443"/>
                    <a:gd name="T22" fmla="*/ 12 w 1300"/>
                    <a:gd name="T23" fmla="*/ 472 h 1443"/>
                    <a:gd name="T24" fmla="*/ 36 w 1300"/>
                    <a:gd name="T25" fmla="*/ 603 h 1443"/>
                    <a:gd name="T26" fmla="*/ 74 w 1300"/>
                    <a:gd name="T27" fmla="*/ 747 h 1443"/>
                    <a:gd name="T28" fmla="*/ 124 w 1300"/>
                    <a:gd name="T29" fmla="*/ 886 h 1443"/>
                    <a:gd name="T30" fmla="*/ 170 w 1300"/>
                    <a:gd name="T31" fmla="*/ 1000 h 1443"/>
                    <a:gd name="T32" fmla="*/ 202 w 1300"/>
                    <a:gd name="T33" fmla="*/ 1066 h 1443"/>
                    <a:gd name="T34" fmla="*/ 204 w 1300"/>
                    <a:gd name="T35" fmla="*/ 1082 h 1443"/>
                    <a:gd name="T36" fmla="*/ 187 w 1300"/>
                    <a:gd name="T37" fmla="*/ 1120 h 1443"/>
                    <a:gd name="T38" fmla="*/ 158 w 1300"/>
                    <a:gd name="T39" fmla="*/ 1186 h 1443"/>
                    <a:gd name="T40" fmla="*/ 126 w 1300"/>
                    <a:gd name="T41" fmla="*/ 1277 h 1443"/>
                    <a:gd name="T42" fmla="*/ 99 w 1300"/>
                    <a:gd name="T43" fmla="*/ 1374 h 1443"/>
                    <a:gd name="T44" fmla="*/ 88 w 1300"/>
                    <a:gd name="T45" fmla="*/ 1426 h 1443"/>
                    <a:gd name="T46" fmla="*/ 93 w 1300"/>
                    <a:gd name="T47" fmla="*/ 1439 h 1443"/>
                    <a:gd name="T48" fmla="*/ 949 w 1300"/>
                    <a:gd name="T49" fmla="*/ 1443 h 1443"/>
                    <a:gd name="T50" fmla="*/ 949 w 1300"/>
                    <a:gd name="T51" fmla="*/ 1428 h 1443"/>
                    <a:gd name="T52" fmla="*/ 937 w 1300"/>
                    <a:gd name="T53" fmla="*/ 1380 h 1443"/>
                    <a:gd name="T54" fmla="*/ 915 w 1300"/>
                    <a:gd name="T55" fmla="*/ 1298 h 1443"/>
                    <a:gd name="T56" fmla="*/ 886 w 1300"/>
                    <a:gd name="T57" fmla="*/ 1224 h 1443"/>
                    <a:gd name="T58" fmla="*/ 867 w 1300"/>
                    <a:gd name="T59" fmla="*/ 1173 h 1443"/>
                    <a:gd name="T60" fmla="*/ 856 w 1300"/>
                    <a:gd name="T61" fmla="*/ 1146 h 1443"/>
                    <a:gd name="T62" fmla="*/ 928 w 1300"/>
                    <a:gd name="T63" fmla="*/ 1025 h 1443"/>
                    <a:gd name="T64" fmla="*/ 1200 w 1300"/>
                    <a:gd name="T65" fmla="*/ 1055 h 1443"/>
                    <a:gd name="T66" fmla="*/ 1202 w 1300"/>
                    <a:gd name="T67" fmla="*/ 1047 h 1443"/>
                    <a:gd name="T68" fmla="*/ 1211 w 1300"/>
                    <a:gd name="T69" fmla="*/ 1032 h 1443"/>
                    <a:gd name="T70" fmla="*/ 1223 w 1300"/>
                    <a:gd name="T71" fmla="*/ 1000 h 1443"/>
                    <a:gd name="T72" fmla="*/ 1242 w 1300"/>
                    <a:gd name="T73" fmla="*/ 947 h 1443"/>
                    <a:gd name="T74" fmla="*/ 1261 w 1300"/>
                    <a:gd name="T75" fmla="*/ 874 h 1443"/>
                    <a:gd name="T76" fmla="*/ 1278 w 1300"/>
                    <a:gd name="T77" fmla="*/ 797 h 1443"/>
                    <a:gd name="T78" fmla="*/ 1293 w 1300"/>
                    <a:gd name="T79" fmla="*/ 736 h 1443"/>
                    <a:gd name="T80" fmla="*/ 1300 w 1300"/>
                    <a:gd name="T81" fmla="*/ 711 h 1443"/>
                    <a:gd name="T82" fmla="*/ 1004 w 1300"/>
                    <a:gd name="T83" fmla="*/ 610 h 1443"/>
                    <a:gd name="T84" fmla="*/ 1050 w 1300"/>
                    <a:gd name="T85" fmla="*/ 511 h 1443"/>
                    <a:gd name="T86" fmla="*/ 1038 w 1300"/>
                    <a:gd name="T87" fmla="*/ 481 h 1443"/>
                    <a:gd name="T88" fmla="*/ 1017 w 1300"/>
                    <a:gd name="T89" fmla="*/ 432 h 1443"/>
                    <a:gd name="T90" fmla="*/ 987 w 1300"/>
                    <a:gd name="T91" fmla="*/ 369 h 1443"/>
                    <a:gd name="T92" fmla="*/ 945 w 1300"/>
                    <a:gd name="T93" fmla="*/ 302 h 1443"/>
                    <a:gd name="T94" fmla="*/ 896 w 1300"/>
                    <a:gd name="T95" fmla="*/ 238 h 1443"/>
                    <a:gd name="T96" fmla="*/ 854 w 1300"/>
                    <a:gd name="T97" fmla="*/ 188 h 1443"/>
                    <a:gd name="T98" fmla="*/ 825 w 1300"/>
                    <a:gd name="T99" fmla="*/ 158 h 1443"/>
                    <a:gd name="T100" fmla="*/ 730 w 1300"/>
                    <a:gd name="T101" fmla="*/ 126 h 1443"/>
                    <a:gd name="T102" fmla="*/ 413 w 1300"/>
                    <a:gd name="T103" fmla="*/ 0 h 1443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w 1300"/>
                    <a:gd name="T157" fmla="*/ 0 h 1443"/>
                    <a:gd name="T158" fmla="*/ 1300 w 1300"/>
                    <a:gd name="T159" fmla="*/ 1443 h 1443"/>
                  </a:gdLst>
                  <a:ahLst/>
                  <a:cxnLst>
                    <a:cxn ang="T104">
                      <a:pos x="T0" y="T1"/>
                    </a:cxn>
                    <a:cxn ang="T105">
                      <a:pos x="T2" y="T3"/>
                    </a:cxn>
                    <a:cxn ang="T106">
                      <a:pos x="T4" y="T5"/>
                    </a:cxn>
                    <a:cxn ang="T107">
                      <a:pos x="T6" y="T7"/>
                    </a:cxn>
                    <a:cxn ang="T108">
                      <a:pos x="T8" y="T9"/>
                    </a:cxn>
                    <a:cxn ang="T109">
                      <a:pos x="T10" y="T11"/>
                    </a:cxn>
                    <a:cxn ang="T110">
                      <a:pos x="T12" y="T13"/>
                    </a:cxn>
                    <a:cxn ang="T111">
                      <a:pos x="T14" y="T15"/>
                    </a:cxn>
                    <a:cxn ang="T112">
                      <a:pos x="T16" y="T17"/>
                    </a:cxn>
                    <a:cxn ang="T113">
                      <a:pos x="T18" y="T19"/>
                    </a:cxn>
                    <a:cxn ang="T114">
                      <a:pos x="T20" y="T21"/>
                    </a:cxn>
                    <a:cxn ang="T115">
                      <a:pos x="T22" y="T23"/>
                    </a:cxn>
                    <a:cxn ang="T116">
                      <a:pos x="T24" y="T25"/>
                    </a:cxn>
                    <a:cxn ang="T117">
                      <a:pos x="T26" y="T27"/>
                    </a:cxn>
                    <a:cxn ang="T118">
                      <a:pos x="T28" y="T29"/>
                    </a:cxn>
                    <a:cxn ang="T119">
                      <a:pos x="T30" y="T31"/>
                    </a:cxn>
                    <a:cxn ang="T120">
                      <a:pos x="T32" y="T33"/>
                    </a:cxn>
                    <a:cxn ang="T121">
                      <a:pos x="T34" y="T35"/>
                    </a:cxn>
                    <a:cxn ang="T122">
                      <a:pos x="T36" y="T37"/>
                    </a:cxn>
                    <a:cxn ang="T123">
                      <a:pos x="T38" y="T39"/>
                    </a:cxn>
                    <a:cxn ang="T124">
                      <a:pos x="T40" y="T41"/>
                    </a:cxn>
                    <a:cxn ang="T125">
                      <a:pos x="T42" y="T43"/>
                    </a:cxn>
                    <a:cxn ang="T126">
                      <a:pos x="T44" y="T45"/>
                    </a:cxn>
                    <a:cxn ang="T127">
                      <a:pos x="T46" y="T47"/>
                    </a:cxn>
                    <a:cxn ang="T128">
                      <a:pos x="T48" y="T49"/>
                    </a:cxn>
                    <a:cxn ang="T129">
                      <a:pos x="T50" y="T51"/>
                    </a:cxn>
                    <a:cxn ang="T130">
                      <a:pos x="T52" y="T53"/>
                    </a:cxn>
                    <a:cxn ang="T131">
                      <a:pos x="T54" y="T55"/>
                    </a:cxn>
                    <a:cxn ang="T132">
                      <a:pos x="T56" y="T57"/>
                    </a:cxn>
                    <a:cxn ang="T133">
                      <a:pos x="T58" y="T59"/>
                    </a:cxn>
                    <a:cxn ang="T134">
                      <a:pos x="T60" y="T61"/>
                    </a:cxn>
                    <a:cxn ang="T135">
                      <a:pos x="T62" y="T63"/>
                    </a:cxn>
                    <a:cxn ang="T136">
                      <a:pos x="T64" y="T65"/>
                    </a:cxn>
                    <a:cxn ang="T137">
                      <a:pos x="T66" y="T67"/>
                    </a:cxn>
                    <a:cxn ang="T138">
                      <a:pos x="T68" y="T69"/>
                    </a:cxn>
                    <a:cxn ang="T139">
                      <a:pos x="T70" y="T71"/>
                    </a:cxn>
                    <a:cxn ang="T140">
                      <a:pos x="T72" y="T73"/>
                    </a:cxn>
                    <a:cxn ang="T141">
                      <a:pos x="T74" y="T75"/>
                    </a:cxn>
                    <a:cxn ang="T142">
                      <a:pos x="T76" y="T77"/>
                    </a:cxn>
                    <a:cxn ang="T143">
                      <a:pos x="T78" y="T79"/>
                    </a:cxn>
                    <a:cxn ang="T144">
                      <a:pos x="T80" y="T81"/>
                    </a:cxn>
                    <a:cxn ang="T145">
                      <a:pos x="T82" y="T83"/>
                    </a:cxn>
                    <a:cxn ang="T146">
                      <a:pos x="T84" y="T85"/>
                    </a:cxn>
                    <a:cxn ang="T147">
                      <a:pos x="T86" y="T87"/>
                    </a:cxn>
                    <a:cxn ang="T148">
                      <a:pos x="T88" y="T89"/>
                    </a:cxn>
                    <a:cxn ang="T149">
                      <a:pos x="T90" y="T91"/>
                    </a:cxn>
                    <a:cxn ang="T150">
                      <a:pos x="T92" y="T93"/>
                    </a:cxn>
                    <a:cxn ang="T151">
                      <a:pos x="T94" y="T95"/>
                    </a:cxn>
                    <a:cxn ang="T152">
                      <a:pos x="T96" y="T97"/>
                    </a:cxn>
                    <a:cxn ang="T153">
                      <a:pos x="T98" y="T99"/>
                    </a:cxn>
                    <a:cxn ang="T154">
                      <a:pos x="T100" y="T101"/>
                    </a:cxn>
                    <a:cxn ang="T155">
                      <a:pos x="T102" y="T103"/>
                    </a:cxn>
                  </a:cxnLst>
                  <a:rect l="T156" t="T157" r="T158" b="T159"/>
                  <a:pathLst>
                    <a:path w="1300" h="1443">
                      <a:moveTo>
                        <a:pt x="413" y="0"/>
                      </a:moveTo>
                      <a:lnTo>
                        <a:pt x="382" y="12"/>
                      </a:lnTo>
                      <a:lnTo>
                        <a:pt x="337" y="91"/>
                      </a:lnTo>
                      <a:lnTo>
                        <a:pt x="333" y="91"/>
                      </a:lnTo>
                      <a:lnTo>
                        <a:pt x="320" y="93"/>
                      </a:lnTo>
                      <a:lnTo>
                        <a:pt x="304" y="97"/>
                      </a:lnTo>
                      <a:lnTo>
                        <a:pt x="282" y="103"/>
                      </a:lnTo>
                      <a:lnTo>
                        <a:pt x="255" y="110"/>
                      </a:lnTo>
                      <a:lnTo>
                        <a:pt x="227" y="122"/>
                      </a:lnTo>
                      <a:lnTo>
                        <a:pt x="196" y="135"/>
                      </a:lnTo>
                      <a:lnTo>
                        <a:pt x="166" y="156"/>
                      </a:lnTo>
                      <a:lnTo>
                        <a:pt x="133" y="175"/>
                      </a:lnTo>
                      <a:lnTo>
                        <a:pt x="103" y="200"/>
                      </a:lnTo>
                      <a:lnTo>
                        <a:pt x="74" y="223"/>
                      </a:lnTo>
                      <a:lnTo>
                        <a:pt x="52" y="247"/>
                      </a:lnTo>
                      <a:lnTo>
                        <a:pt x="29" y="268"/>
                      </a:lnTo>
                      <a:lnTo>
                        <a:pt x="14" y="285"/>
                      </a:lnTo>
                      <a:lnTo>
                        <a:pt x="4" y="297"/>
                      </a:lnTo>
                      <a:lnTo>
                        <a:pt x="0" y="302"/>
                      </a:lnTo>
                      <a:lnTo>
                        <a:pt x="0" y="310"/>
                      </a:lnTo>
                      <a:lnTo>
                        <a:pt x="0" y="333"/>
                      </a:lnTo>
                      <a:lnTo>
                        <a:pt x="2" y="369"/>
                      </a:lnTo>
                      <a:lnTo>
                        <a:pt x="6" y="416"/>
                      </a:lnTo>
                      <a:lnTo>
                        <a:pt x="12" y="472"/>
                      </a:lnTo>
                      <a:lnTo>
                        <a:pt x="21" y="534"/>
                      </a:lnTo>
                      <a:lnTo>
                        <a:pt x="36" y="603"/>
                      </a:lnTo>
                      <a:lnTo>
                        <a:pt x="54" y="677"/>
                      </a:lnTo>
                      <a:lnTo>
                        <a:pt x="74" y="747"/>
                      </a:lnTo>
                      <a:lnTo>
                        <a:pt x="99" y="819"/>
                      </a:lnTo>
                      <a:lnTo>
                        <a:pt x="124" y="886"/>
                      </a:lnTo>
                      <a:lnTo>
                        <a:pt x="149" y="949"/>
                      </a:lnTo>
                      <a:lnTo>
                        <a:pt x="170" y="1000"/>
                      </a:lnTo>
                      <a:lnTo>
                        <a:pt x="189" y="1040"/>
                      </a:lnTo>
                      <a:lnTo>
                        <a:pt x="202" y="1066"/>
                      </a:lnTo>
                      <a:lnTo>
                        <a:pt x="208" y="1078"/>
                      </a:lnTo>
                      <a:lnTo>
                        <a:pt x="204" y="1082"/>
                      </a:lnTo>
                      <a:lnTo>
                        <a:pt x="196" y="1095"/>
                      </a:lnTo>
                      <a:lnTo>
                        <a:pt x="187" y="1120"/>
                      </a:lnTo>
                      <a:lnTo>
                        <a:pt x="173" y="1150"/>
                      </a:lnTo>
                      <a:lnTo>
                        <a:pt x="158" y="1186"/>
                      </a:lnTo>
                      <a:lnTo>
                        <a:pt x="143" y="1230"/>
                      </a:lnTo>
                      <a:lnTo>
                        <a:pt x="126" y="1277"/>
                      </a:lnTo>
                      <a:lnTo>
                        <a:pt x="112" y="1331"/>
                      </a:lnTo>
                      <a:lnTo>
                        <a:pt x="99" y="1374"/>
                      </a:lnTo>
                      <a:lnTo>
                        <a:pt x="92" y="1407"/>
                      </a:lnTo>
                      <a:lnTo>
                        <a:pt x="88" y="1426"/>
                      </a:lnTo>
                      <a:lnTo>
                        <a:pt x="90" y="1435"/>
                      </a:lnTo>
                      <a:lnTo>
                        <a:pt x="93" y="1439"/>
                      </a:lnTo>
                      <a:lnTo>
                        <a:pt x="99" y="1435"/>
                      </a:lnTo>
                      <a:lnTo>
                        <a:pt x="949" y="1443"/>
                      </a:lnTo>
                      <a:lnTo>
                        <a:pt x="951" y="1437"/>
                      </a:lnTo>
                      <a:lnTo>
                        <a:pt x="949" y="1428"/>
                      </a:lnTo>
                      <a:lnTo>
                        <a:pt x="945" y="1409"/>
                      </a:lnTo>
                      <a:lnTo>
                        <a:pt x="937" y="1380"/>
                      </a:lnTo>
                      <a:lnTo>
                        <a:pt x="928" y="1342"/>
                      </a:lnTo>
                      <a:lnTo>
                        <a:pt x="915" y="1298"/>
                      </a:lnTo>
                      <a:lnTo>
                        <a:pt x="901" y="1260"/>
                      </a:lnTo>
                      <a:lnTo>
                        <a:pt x="886" y="1224"/>
                      </a:lnTo>
                      <a:lnTo>
                        <a:pt x="877" y="1198"/>
                      </a:lnTo>
                      <a:lnTo>
                        <a:pt x="867" y="1173"/>
                      </a:lnTo>
                      <a:lnTo>
                        <a:pt x="861" y="1156"/>
                      </a:lnTo>
                      <a:lnTo>
                        <a:pt x="856" y="1146"/>
                      </a:lnTo>
                      <a:lnTo>
                        <a:pt x="856" y="1142"/>
                      </a:lnTo>
                      <a:lnTo>
                        <a:pt x="928" y="1025"/>
                      </a:lnTo>
                      <a:lnTo>
                        <a:pt x="1135" y="1066"/>
                      </a:lnTo>
                      <a:lnTo>
                        <a:pt x="1200" y="1055"/>
                      </a:lnTo>
                      <a:lnTo>
                        <a:pt x="1200" y="1053"/>
                      </a:lnTo>
                      <a:lnTo>
                        <a:pt x="1202" y="1047"/>
                      </a:lnTo>
                      <a:lnTo>
                        <a:pt x="1205" y="1042"/>
                      </a:lnTo>
                      <a:lnTo>
                        <a:pt x="1211" y="1032"/>
                      </a:lnTo>
                      <a:lnTo>
                        <a:pt x="1215" y="1017"/>
                      </a:lnTo>
                      <a:lnTo>
                        <a:pt x="1223" y="1000"/>
                      </a:lnTo>
                      <a:lnTo>
                        <a:pt x="1230" y="975"/>
                      </a:lnTo>
                      <a:lnTo>
                        <a:pt x="1242" y="947"/>
                      </a:lnTo>
                      <a:lnTo>
                        <a:pt x="1249" y="912"/>
                      </a:lnTo>
                      <a:lnTo>
                        <a:pt x="1261" y="874"/>
                      </a:lnTo>
                      <a:lnTo>
                        <a:pt x="1270" y="835"/>
                      </a:lnTo>
                      <a:lnTo>
                        <a:pt x="1278" y="797"/>
                      </a:lnTo>
                      <a:lnTo>
                        <a:pt x="1285" y="762"/>
                      </a:lnTo>
                      <a:lnTo>
                        <a:pt x="1293" y="736"/>
                      </a:lnTo>
                      <a:lnTo>
                        <a:pt x="1297" y="717"/>
                      </a:lnTo>
                      <a:lnTo>
                        <a:pt x="1300" y="711"/>
                      </a:lnTo>
                      <a:lnTo>
                        <a:pt x="1021" y="764"/>
                      </a:lnTo>
                      <a:lnTo>
                        <a:pt x="1004" y="610"/>
                      </a:lnTo>
                      <a:lnTo>
                        <a:pt x="1051" y="515"/>
                      </a:lnTo>
                      <a:lnTo>
                        <a:pt x="1050" y="511"/>
                      </a:lnTo>
                      <a:lnTo>
                        <a:pt x="1046" y="498"/>
                      </a:lnTo>
                      <a:lnTo>
                        <a:pt x="1038" y="481"/>
                      </a:lnTo>
                      <a:lnTo>
                        <a:pt x="1031" y="460"/>
                      </a:lnTo>
                      <a:lnTo>
                        <a:pt x="1017" y="432"/>
                      </a:lnTo>
                      <a:lnTo>
                        <a:pt x="1004" y="401"/>
                      </a:lnTo>
                      <a:lnTo>
                        <a:pt x="987" y="369"/>
                      </a:lnTo>
                      <a:lnTo>
                        <a:pt x="968" y="337"/>
                      </a:lnTo>
                      <a:lnTo>
                        <a:pt x="945" y="302"/>
                      </a:lnTo>
                      <a:lnTo>
                        <a:pt x="920" y="270"/>
                      </a:lnTo>
                      <a:lnTo>
                        <a:pt x="896" y="238"/>
                      </a:lnTo>
                      <a:lnTo>
                        <a:pt x="875" y="211"/>
                      </a:lnTo>
                      <a:lnTo>
                        <a:pt x="854" y="188"/>
                      </a:lnTo>
                      <a:lnTo>
                        <a:pt x="837" y="171"/>
                      </a:lnTo>
                      <a:lnTo>
                        <a:pt x="825" y="158"/>
                      </a:lnTo>
                      <a:lnTo>
                        <a:pt x="821" y="156"/>
                      </a:lnTo>
                      <a:lnTo>
                        <a:pt x="730" y="126"/>
                      </a:lnTo>
                      <a:lnTo>
                        <a:pt x="590" y="19"/>
                      </a:lnTo>
                      <a:lnTo>
                        <a:pt x="413" y="0"/>
                      </a:lnTo>
                      <a:close/>
                    </a:path>
                  </a:pathLst>
                </a:custGeom>
                <a:solidFill>
                  <a:schemeClr val="tx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7327" name="Freeform 427"/>
                <p:cNvSpPr>
                  <a:spLocks/>
                </p:cNvSpPr>
                <p:nvPr/>
              </p:nvSpPr>
              <p:spPr bwMode="auto">
                <a:xfrm>
                  <a:off x="2163" y="2649"/>
                  <a:ext cx="135" cy="178"/>
                </a:xfrm>
                <a:custGeom>
                  <a:avLst/>
                  <a:gdLst>
                    <a:gd name="T0" fmla="*/ 211 w 211"/>
                    <a:gd name="T1" fmla="*/ 0 h 283"/>
                    <a:gd name="T2" fmla="*/ 95 w 211"/>
                    <a:gd name="T3" fmla="*/ 21 h 283"/>
                    <a:gd name="T4" fmla="*/ 93 w 211"/>
                    <a:gd name="T5" fmla="*/ 21 h 283"/>
                    <a:gd name="T6" fmla="*/ 86 w 211"/>
                    <a:gd name="T7" fmla="*/ 27 h 283"/>
                    <a:gd name="T8" fmla="*/ 72 w 211"/>
                    <a:gd name="T9" fmla="*/ 33 h 283"/>
                    <a:gd name="T10" fmla="*/ 63 w 211"/>
                    <a:gd name="T11" fmla="*/ 44 h 283"/>
                    <a:gd name="T12" fmla="*/ 48 w 211"/>
                    <a:gd name="T13" fmla="*/ 52 h 283"/>
                    <a:gd name="T14" fmla="*/ 36 w 211"/>
                    <a:gd name="T15" fmla="*/ 61 h 283"/>
                    <a:gd name="T16" fmla="*/ 27 w 211"/>
                    <a:gd name="T17" fmla="*/ 67 h 283"/>
                    <a:gd name="T18" fmla="*/ 25 w 211"/>
                    <a:gd name="T19" fmla="*/ 71 h 283"/>
                    <a:gd name="T20" fmla="*/ 23 w 211"/>
                    <a:gd name="T21" fmla="*/ 71 h 283"/>
                    <a:gd name="T22" fmla="*/ 21 w 211"/>
                    <a:gd name="T23" fmla="*/ 78 h 283"/>
                    <a:gd name="T24" fmla="*/ 17 w 211"/>
                    <a:gd name="T25" fmla="*/ 86 h 283"/>
                    <a:gd name="T26" fmla="*/ 17 w 211"/>
                    <a:gd name="T27" fmla="*/ 101 h 283"/>
                    <a:gd name="T28" fmla="*/ 13 w 211"/>
                    <a:gd name="T29" fmla="*/ 116 h 283"/>
                    <a:gd name="T30" fmla="*/ 10 w 211"/>
                    <a:gd name="T31" fmla="*/ 133 h 283"/>
                    <a:gd name="T32" fmla="*/ 8 w 211"/>
                    <a:gd name="T33" fmla="*/ 152 h 283"/>
                    <a:gd name="T34" fmla="*/ 8 w 211"/>
                    <a:gd name="T35" fmla="*/ 173 h 283"/>
                    <a:gd name="T36" fmla="*/ 2 w 211"/>
                    <a:gd name="T37" fmla="*/ 192 h 283"/>
                    <a:gd name="T38" fmla="*/ 2 w 211"/>
                    <a:gd name="T39" fmla="*/ 213 h 283"/>
                    <a:gd name="T40" fmla="*/ 0 w 211"/>
                    <a:gd name="T41" fmla="*/ 228 h 283"/>
                    <a:gd name="T42" fmla="*/ 0 w 211"/>
                    <a:gd name="T43" fmla="*/ 247 h 283"/>
                    <a:gd name="T44" fmla="*/ 0 w 211"/>
                    <a:gd name="T45" fmla="*/ 261 h 283"/>
                    <a:gd name="T46" fmla="*/ 0 w 211"/>
                    <a:gd name="T47" fmla="*/ 272 h 283"/>
                    <a:gd name="T48" fmla="*/ 0 w 211"/>
                    <a:gd name="T49" fmla="*/ 280 h 283"/>
                    <a:gd name="T50" fmla="*/ 0 w 211"/>
                    <a:gd name="T51" fmla="*/ 283 h 283"/>
                    <a:gd name="T52" fmla="*/ 160 w 211"/>
                    <a:gd name="T53" fmla="*/ 183 h 283"/>
                    <a:gd name="T54" fmla="*/ 211 w 211"/>
                    <a:gd name="T55" fmla="*/ 0 h 283"/>
                    <a:gd name="T56" fmla="*/ 211 w 211"/>
                    <a:gd name="T57" fmla="*/ 0 h 283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w 211"/>
                    <a:gd name="T88" fmla="*/ 0 h 283"/>
                    <a:gd name="T89" fmla="*/ 211 w 211"/>
                    <a:gd name="T90" fmla="*/ 283 h 283"/>
                  </a:gdLst>
                  <a:ahLst/>
                  <a:cxnLst>
                    <a:cxn ang="T58">
                      <a:pos x="T0" y="T1"/>
                    </a:cxn>
                    <a:cxn ang="T59">
                      <a:pos x="T2" y="T3"/>
                    </a:cxn>
                    <a:cxn ang="T60">
                      <a:pos x="T4" y="T5"/>
                    </a:cxn>
                    <a:cxn ang="T61">
                      <a:pos x="T6" y="T7"/>
                    </a:cxn>
                    <a:cxn ang="T62">
                      <a:pos x="T8" y="T9"/>
                    </a:cxn>
                    <a:cxn ang="T63">
                      <a:pos x="T10" y="T11"/>
                    </a:cxn>
                    <a:cxn ang="T64">
                      <a:pos x="T12" y="T13"/>
                    </a:cxn>
                    <a:cxn ang="T65">
                      <a:pos x="T14" y="T15"/>
                    </a:cxn>
                    <a:cxn ang="T66">
                      <a:pos x="T16" y="T17"/>
                    </a:cxn>
                    <a:cxn ang="T67">
                      <a:pos x="T18" y="T19"/>
                    </a:cxn>
                    <a:cxn ang="T68">
                      <a:pos x="T20" y="T21"/>
                    </a:cxn>
                    <a:cxn ang="T69">
                      <a:pos x="T22" y="T23"/>
                    </a:cxn>
                    <a:cxn ang="T70">
                      <a:pos x="T24" y="T25"/>
                    </a:cxn>
                    <a:cxn ang="T71">
                      <a:pos x="T26" y="T27"/>
                    </a:cxn>
                    <a:cxn ang="T72">
                      <a:pos x="T28" y="T29"/>
                    </a:cxn>
                    <a:cxn ang="T73">
                      <a:pos x="T30" y="T31"/>
                    </a:cxn>
                    <a:cxn ang="T74">
                      <a:pos x="T32" y="T33"/>
                    </a:cxn>
                    <a:cxn ang="T75">
                      <a:pos x="T34" y="T35"/>
                    </a:cxn>
                    <a:cxn ang="T76">
                      <a:pos x="T36" y="T37"/>
                    </a:cxn>
                    <a:cxn ang="T77">
                      <a:pos x="T38" y="T39"/>
                    </a:cxn>
                    <a:cxn ang="T78">
                      <a:pos x="T40" y="T41"/>
                    </a:cxn>
                    <a:cxn ang="T79">
                      <a:pos x="T42" y="T43"/>
                    </a:cxn>
                    <a:cxn ang="T80">
                      <a:pos x="T44" y="T45"/>
                    </a:cxn>
                    <a:cxn ang="T81">
                      <a:pos x="T46" y="T47"/>
                    </a:cxn>
                    <a:cxn ang="T82">
                      <a:pos x="T48" y="T49"/>
                    </a:cxn>
                    <a:cxn ang="T83">
                      <a:pos x="T50" y="T51"/>
                    </a:cxn>
                    <a:cxn ang="T84">
                      <a:pos x="T52" y="T53"/>
                    </a:cxn>
                    <a:cxn ang="T85">
                      <a:pos x="T54" y="T55"/>
                    </a:cxn>
                    <a:cxn ang="T86">
                      <a:pos x="T56" y="T57"/>
                    </a:cxn>
                  </a:cxnLst>
                  <a:rect l="T87" t="T88" r="T89" b="T90"/>
                  <a:pathLst>
                    <a:path w="211" h="283">
                      <a:moveTo>
                        <a:pt x="211" y="0"/>
                      </a:moveTo>
                      <a:lnTo>
                        <a:pt x="95" y="21"/>
                      </a:lnTo>
                      <a:lnTo>
                        <a:pt x="93" y="21"/>
                      </a:lnTo>
                      <a:lnTo>
                        <a:pt x="86" y="27"/>
                      </a:lnTo>
                      <a:lnTo>
                        <a:pt x="72" y="33"/>
                      </a:lnTo>
                      <a:lnTo>
                        <a:pt x="63" y="44"/>
                      </a:lnTo>
                      <a:lnTo>
                        <a:pt x="48" y="52"/>
                      </a:lnTo>
                      <a:lnTo>
                        <a:pt x="36" y="61"/>
                      </a:lnTo>
                      <a:lnTo>
                        <a:pt x="27" y="67"/>
                      </a:lnTo>
                      <a:lnTo>
                        <a:pt x="25" y="71"/>
                      </a:lnTo>
                      <a:lnTo>
                        <a:pt x="23" y="71"/>
                      </a:lnTo>
                      <a:lnTo>
                        <a:pt x="21" y="78"/>
                      </a:lnTo>
                      <a:lnTo>
                        <a:pt x="17" y="86"/>
                      </a:lnTo>
                      <a:lnTo>
                        <a:pt x="17" y="101"/>
                      </a:lnTo>
                      <a:lnTo>
                        <a:pt x="13" y="116"/>
                      </a:lnTo>
                      <a:lnTo>
                        <a:pt x="10" y="133"/>
                      </a:lnTo>
                      <a:lnTo>
                        <a:pt x="8" y="152"/>
                      </a:lnTo>
                      <a:lnTo>
                        <a:pt x="8" y="173"/>
                      </a:lnTo>
                      <a:lnTo>
                        <a:pt x="2" y="192"/>
                      </a:lnTo>
                      <a:lnTo>
                        <a:pt x="2" y="213"/>
                      </a:lnTo>
                      <a:lnTo>
                        <a:pt x="0" y="228"/>
                      </a:lnTo>
                      <a:lnTo>
                        <a:pt x="0" y="247"/>
                      </a:lnTo>
                      <a:lnTo>
                        <a:pt x="0" y="261"/>
                      </a:lnTo>
                      <a:lnTo>
                        <a:pt x="0" y="272"/>
                      </a:lnTo>
                      <a:lnTo>
                        <a:pt x="0" y="280"/>
                      </a:lnTo>
                      <a:lnTo>
                        <a:pt x="0" y="283"/>
                      </a:lnTo>
                      <a:lnTo>
                        <a:pt x="160" y="183"/>
                      </a:lnTo>
                      <a:lnTo>
                        <a:pt x="211" y="0"/>
                      </a:lnTo>
                      <a:close/>
                    </a:path>
                  </a:pathLst>
                </a:custGeom>
                <a:solidFill>
                  <a:srgbClr val="C7695C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7328" name="Freeform 428"/>
                <p:cNvSpPr>
                  <a:spLocks/>
                </p:cNvSpPr>
                <p:nvPr/>
              </p:nvSpPr>
              <p:spPr bwMode="auto">
                <a:xfrm>
                  <a:off x="2179" y="2662"/>
                  <a:ext cx="80" cy="92"/>
                </a:xfrm>
                <a:custGeom>
                  <a:avLst/>
                  <a:gdLst>
                    <a:gd name="T0" fmla="*/ 51 w 125"/>
                    <a:gd name="T1" fmla="*/ 42 h 145"/>
                    <a:gd name="T2" fmla="*/ 49 w 125"/>
                    <a:gd name="T3" fmla="*/ 42 h 145"/>
                    <a:gd name="T4" fmla="*/ 47 w 125"/>
                    <a:gd name="T5" fmla="*/ 48 h 145"/>
                    <a:gd name="T6" fmla="*/ 44 w 125"/>
                    <a:gd name="T7" fmla="*/ 49 h 145"/>
                    <a:gd name="T8" fmla="*/ 42 w 125"/>
                    <a:gd name="T9" fmla="*/ 55 h 145"/>
                    <a:gd name="T10" fmla="*/ 40 w 125"/>
                    <a:gd name="T11" fmla="*/ 63 h 145"/>
                    <a:gd name="T12" fmla="*/ 36 w 125"/>
                    <a:gd name="T13" fmla="*/ 72 h 145"/>
                    <a:gd name="T14" fmla="*/ 30 w 125"/>
                    <a:gd name="T15" fmla="*/ 82 h 145"/>
                    <a:gd name="T16" fmla="*/ 25 w 125"/>
                    <a:gd name="T17" fmla="*/ 93 h 145"/>
                    <a:gd name="T18" fmla="*/ 21 w 125"/>
                    <a:gd name="T19" fmla="*/ 105 h 145"/>
                    <a:gd name="T20" fmla="*/ 15 w 125"/>
                    <a:gd name="T21" fmla="*/ 118 h 145"/>
                    <a:gd name="T22" fmla="*/ 11 w 125"/>
                    <a:gd name="T23" fmla="*/ 126 h 145"/>
                    <a:gd name="T24" fmla="*/ 8 w 125"/>
                    <a:gd name="T25" fmla="*/ 135 h 145"/>
                    <a:gd name="T26" fmla="*/ 6 w 125"/>
                    <a:gd name="T27" fmla="*/ 143 h 145"/>
                    <a:gd name="T28" fmla="*/ 6 w 125"/>
                    <a:gd name="T29" fmla="*/ 145 h 145"/>
                    <a:gd name="T30" fmla="*/ 0 w 125"/>
                    <a:gd name="T31" fmla="*/ 84 h 145"/>
                    <a:gd name="T32" fmla="*/ 27 w 125"/>
                    <a:gd name="T33" fmla="*/ 44 h 145"/>
                    <a:gd name="T34" fmla="*/ 70 w 125"/>
                    <a:gd name="T35" fmla="*/ 10 h 145"/>
                    <a:gd name="T36" fmla="*/ 125 w 125"/>
                    <a:gd name="T37" fmla="*/ 0 h 145"/>
                    <a:gd name="T38" fmla="*/ 118 w 125"/>
                    <a:gd name="T39" fmla="*/ 34 h 145"/>
                    <a:gd name="T40" fmla="*/ 95 w 125"/>
                    <a:gd name="T41" fmla="*/ 21 h 145"/>
                    <a:gd name="T42" fmla="*/ 80 w 125"/>
                    <a:gd name="T43" fmla="*/ 23 h 145"/>
                    <a:gd name="T44" fmla="*/ 51 w 125"/>
                    <a:gd name="T45" fmla="*/ 42 h 145"/>
                    <a:gd name="T46" fmla="*/ 51 w 125"/>
                    <a:gd name="T47" fmla="*/ 42 h 145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w 125"/>
                    <a:gd name="T73" fmla="*/ 0 h 145"/>
                    <a:gd name="T74" fmla="*/ 125 w 125"/>
                    <a:gd name="T75" fmla="*/ 145 h 145"/>
                  </a:gdLst>
                  <a:ahLst/>
                  <a:cxnLst>
                    <a:cxn ang="T48">
                      <a:pos x="T0" y="T1"/>
                    </a:cxn>
                    <a:cxn ang="T49">
                      <a:pos x="T2" y="T3"/>
                    </a:cxn>
                    <a:cxn ang="T50">
                      <a:pos x="T4" y="T5"/>
                    </a:cxn>
                    <a:cxn ang="T51">
                      <a:pos x="T6" y="T7"/>
                    </a:cxn>
                    <a:cxn ang="T52">
                      <a:pos x="T8" y="T9"/>
                    </a:cxn>
                    <a:cxn ang="T53">
                      <a:pos x="T10" y="T11"/>
                    </a:cxn>
                    <a:cxn ang="T54">
                      <a:pos x="T12" y="T13"/>
                    </a:cxn>
                    <a:cxn ang="T55">
                      <a:pos x="T14" y="T15"/>
                    </a:cxn>
                    <a:cxn ang="T56">
                      <a:pos x="T16" y="T17"/>
                    </a:cxn>
                    <a:cxn ang="T57">
                      <a:pos x="T18" y="T19"/>
                    </a:cxn>
                    <a:cxn ang="T58">
                      <a:pos x="T20" y="T21"/>
                    </a:cxn>
                    <a:cxn ang="T59">
                      <a:pos x="T22" y="T23"/>
                    </a:cxn>
                    <a:cxn ang="T60">
                      <a:pos x="T24" y="T25"/>
                    </a:cxn>
                    <a:cxn ang="T61">
                      <a:pos x="T26" y="T27"/>
                    </a:cxn>
                    <a:cxn ang="T62">
                      <a:pos x="T28" y="T29"/>
                    </a:cxn>
                    <a:cxn ang="T63">
                      <a:pos x="T30" y="T31"/>
                    </a:cxn>
                    <a:cxn ang="T64">
                      <a:pos x="T32" y="T33"/>
                    </a:cxn>
                    <a:cxn ang="T65">
                      <a:pos x="T34" y="T35"/>
                    </a:cxn>
                    <a:cxn ang="T66">
                      <a:pos x="T36" y="T37"/>
                    </a:cxn>
                    <a:cxn ang="T67">
                      <a:pos x="T38" y="T39"/>
                    </a:cxn>
                    <a:cxn ang="T68">
                      <a:pos x="T40" y="T41"/>
                    </a:cxn>
                    <a:cxn ang="T69">
                      <a:pos x="T42" y="T43"/>
                    </a:cxn>
                    <a:cxn ang="T70">
                      <a:pos x="T44" y="T45"/>
                    </a:cxn>
                    <a:cxn ang="T71">
                      <a:pos x="T46" y="T47"/>
                    </a:cxn>
                  </a:cxnLst>
                  <a:rect l="T72" t="T73" r="T74" b="T75"/>
                  <a:pathLst>
                    <a:path w="125" h="145">
                      <a:moveTo>
                        <a:pt x="51" y="42"/>
                      </a:moveTo>
                      <a:lnTo>
                        <a:pt x="49" y="42"/>
                      </a:lnTo>
                      <a:lnTo>
                        <a:pt x="47" y="48"/>
                      </a:lnTo>
                      <a:lnTo>
                        <a:pt x="44" y="49"/>
                      </a:lnTo>
                      <a:lnTo>
                        <a:pt x="42" y="55"/>
                      </a:lnTo>
                      <a:lnTo>
                        <a:pt x="40" y="63"/>
                      </a:lnTo>
                      <a:lnTo>
                        <a:pt x="36" y="72"/>
                      </a:lnTo>
                      <a:lnTo>
                        <a:pt x="30" y="82"/>
                      </a:lnTo>
                      <a:lnTo>
                        <a:pt x="25" y="93"/>
                      </a:lnTo>
                      <a:lnTo>
                        <a:pt x="21" y="105"/>
                      </a:lnTo>
                      <a:lnTo>
                        <a:pt x="15" y="118"/>
                      </a:lnTo>
                      <a:lnTo>
                        <a:pt x="11" y="126"/>
                      </a:lnTo>
                      <a:lnTo>
                        <a:pt x="8" y="135"/>
                      </a:lnTo>
                      <a:lnTo>
                        <a:pt x="6" y="143"/>
                      </a:lnTo>
                      <a:lnTo>
                        <a:pt x="6" y="145"/>
                      </a:lnTo>
                      <a:lnTo>
                        <a:pt x="0" y="84"/>
                      </a:lnTo>
                      <a:lnTo>
                        <a:pt x="27" y="44"/>
                      </a:lnTo>
                      <a:lnTo>
                        <a:pt x="70" y="10"/>
                      </a:lnTo>
                      <a:lnTo>
                        <a:pt x="125" y="0"/>
                      </a:lnTo>
                      <a:lnTo>
                        <a:pt x="118" y="34"/>
                      </a:lnTo>
                      <a:lnTo>
                        <a:pt x="95" y="21"/>
                      </a:lnTo>
                      <a:lnTo>
                        <a:pt x="80" y="23"/>
                      </a:lnTo>
                      <a:lnTo>
                        <a:pt x="51" y="42"/>
                      </a:lnTo>
                      <a:close/>
                    </a:path>
                  </a:pathLst>
                </a:custGeom>
                <a:solidFill>
                  <a:srgbClr val="85291C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7329" name="Freeform 429"/>
                <p:cNvSpPr>
                  <a:spLocks/>
                </p:cNvSpPr>
                <p:nvPr/>
              </p:nvSpPr>
              <p:spPr bwMode="auto">
                <a:xfrm>
                  <a:off x="2176" y="2715"/>
                  <a:ext cx="60" cy="114"/>
                </a:xfrm>
                <a:custGeom>
                  <a:avLst/>
                  <a:gdLst>
                    <a:gd name="T0" fmla="*/ 95 w 95"/>
                    <a:gd name="T1" fmla="*/ 0 h 180"/>
                    <a:gd name="T2" fmla="*/ 91 w 95"/>
                    <a:gd name="T3" fmla="*/ 4 h 180"/>
                    <a:gd name="T4" fmla="*/ 84 w 95"/>
                    <a:gd name="T5" fmla="*/ 13 h 180"/>
                    <a:gd name="T6" fmla="*/ 76 w 95"/>
                    <a:gd name="T7" fmla="*/ 19 h 180"/>
                    <a:gd name="T8" fmla="*/ 69 w 95"/>
                    <a:gd name="T9" fmla="*/ 26 h 180"/>
                    <a:gd name="T10" fmla="*/ 63 w 95"/>
                    <a:gd name="T11" fmla="*/ 36 h 180"/>
                    <a:gd name="T12" fmla="*/ 57 w 95"/>
                    <a:gd name="T13" fmla="*/ 45 h 180"/>
                    <a:gd name="T14" fmla="*/ 50 w 95"/>
                    <a:gd name="T15" fmla="*/ 55 h 180"/>
                    <a:gd name="T16" fmla="*/ 44 w 95"/>
                    <a:gd name="T17" fmla="*/ 66 h 180"/>
                    <a:gd name="T18" fmla="*/ 36 w 95"/>
                    <a:gd name="T19" fmla="*/ 76 h 180"/>
                    <a:gd name="T20" fmla="*/ 33 w 95"/>
                    <a:gd name="T21" fmla="*/ 85 h 180"/>
                    <a:gd name="T22" fmla="*/ 25 w 95"/>
                    <a:gd name="T23" fmla="*/ 99 h 180"/>
                    <a:gd name="T24" fmla="*/ 23 w 95"/>
                    <a:gd name="T25" fmla="*/ 106 h 180"/>
                    <a:gd name="T26" fmla="*/ 0 w 95"/>
                    <a:gd name="T27" fmla="*/ 163 h 180"/>
                    <a:gd name="T28" fmla="*/ 23 w 95"/>
                    <a:gd name="T29" fmla="*/ 180 h 180"/>
                    <a:gd name="T30" fmla="*/ 95 w 95"/>
                    <a:gd name="T31" fmla="*/ 0 h 180"/>
                    <a:gd name="T32" fmla="*/ 95 w 95"/>
                    <a:gd name="T33" fmla="*/ 0 h 180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w 95"/>
                    <a:gd name="T52" fmla="*/ 0 h 180"/>
                    <a:gd name="T53" fmla="*/ 95 w 95"/>
                    <a:gd name="T54" fmla="*/ 180 h 180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T51" t="T52" r="T53" b="T54"/>
                  <a:pathLst>
                    <a:path w="95" h="180">
                      <a:moveTo>
                        <a:pt x="95" y="0"/>
                      </a:moveTo>
                      <a:lnTo>
                        <a:pt x="91" y="4"/>
                      </a:lnTo>
                      <a:lnTo>
                        <a:pt x="84" y="13"/>
                      </a:lnTo>
                      <a:lnTo>
                        <a:pt x="76" y="19"/>
                      </a:lnTo>
                      <a:lnTo>
                        <a:pt x="69" y="26"/>
                      </a:lnTo>
                      <a:lnTo>
                        <a:pt x="63" y="36"/>
                      </a:lnTo>
                      <a:lnTo>
                        <a:pt x="57" y="45"/>
                      </a:lnTo>
                      <a:lnTo>
                        <a:pt x="50" y="55"/>
                      </a:lnTo>
                      <a:lnTo>
                        <a:pt x="44" y="66"/>
                      </a:lnTo>
                      <a:lnTo>
                        <a:pt x="36" y="76"/>
                      </a:lnTo>
                      <a:lnTo>
                        <a:pt x="33" y="85"/>
                      </a:lnTo>
                      <a:lnTo>
                        <a:pt x="25" y="99"/>
                      </a:lnTo>
                      <a:lnTo>
                        <a:pt x="23" y="106"/>
                      </a:lnTo>
                      <a:lnTo>
                        <a:pt x="0" y="163"/>
                      </a:lnTo>
                      <a:lnTo>
                        <a:pt x="23" y="180"/>
                      </a:lnTo>
                      <a:lnTo>
                        <a:pt x="95" y="0"/>
                      </a:lnTo>
                      <a:close/>
                    </a:path>
                  </a:pathLst>
                </a:custGeom>
                <a:solidFill>
                  <a:srgbClr val="85291C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7330" name="Freeform 430"/>
                <p:cNvSpPr>
                  <a:spLocks/>
                </p:cNvSpPr>
                <p:nvPr/>
              </p:nvSpPr>
              <p:spPr bwMode="auto">
                <a:xfrm>
                  <a:off x="1723" y="2607"/>
                  <a:ext cx="188" cy="317"/>
                </a:xfrm>
                <a:custGeom>
                  <a:avLst/>
                  <a:gdLst>
                    <a:gd name="T0" fmla="*/ 0 w 295"/>
                    <a:gd name="T1" fmla="*/ 0 h 500"/>
                    <a:gd name="T2" fmla="*/ 0 w 295"/>
                    <a:gd name="T3" fmla="*/ 57 h 500"/>
                    <a:gd name="T4" fmla="*/ 6 w 295"/>
                    <a:gd name="T5" fmla="*/ 64 h 500"/>
                    <a:gd name="T6" fmla="*/ 12 w 295"/>
                    <a:gd name="T7" fmla="*/ 72 h 500"/>
                    <a:gd name="T8" fmla="*/ 25 w 295"/>
                    <a:gd name="T9" fmla="*/ 83 h 500"/>
                    <a:gd name="T10" fmla="*/ 37 w 295"/>
                    <a:gd name="T11" fmla="*/ 98 h 500"/>
                    <a:gd name="T12" fmla="*/ 56 w 295"/>
                    <a:gd name="T13" fmla="*/ 119 h 500"/>
                    <a:gd name="T14" fmla="*/ 75 w 295"/>
                    <a:gd name="T15" fmla="*/ 142 h 500"/>
                    <a:gd name="T16" fmla="*/ 99 w 295"/>
                    <a:gd name="T17" fmla="*/ 173 h 500"/>
                    <a:gd name="T18" fmla="*/ 122 w 295"/>
                    <a:gd name="T19" fmla="*/ 207 h 500"/>
                    <a:gd name="T20" fmla="*/ 147 w 295"/>
                    <a:gd name="T21" fmla="*/ 245 h 500"/>
                    <a:gd name="T22" fmla="*/ 171 w 295"/>
                    <a:gd name="T23" fmla="*/ 281 h 500"/>
                    <a:gd name="T24" fmla="*/ 196 w 295"/>
                    <a:gd name="T25" fmla="*/ 317 h 500"/>
                    <a:gd name="T26" fmla="*/ 217 w 295"/>
                    <a:gd name="T27" fmla="*/ 347 h 500"/>
                    <a:gd name="T28" fmla="*/ 232 w 295"/>
                    <a:gd name="T29" fmla="*/ 374 h 500"/>
                    <a:gd name="T30" fmla="*/ 244 w 295"/>
                    <a:gd name="T31" fmla="*/ 391 h 500"/>
                    <a:gd name="T32" fmla="*/ 249 w 295"/>
                    <a:gd name="T33" fmla="*/ 399 h 500"/>
                    <a:gd name="T34" fmla="*/ 274 w 295"/>
                    <a:gd name="T35" fmla="*/ 500 h 500"/>
                    <a:gd name="T36" fmla="*/ 295 w 295"/>
                    <a:gd name="T37" fmla="*/ 300 h 500"/>
                    <a:gd name="T38" fmla="*/ 270 w 295"/>
                    <a:gd name="T39" fmla="*/ 57 h 500"/>
                    <a:gd name="T40" fmla="*/ 0 w 295"/>
                    <a:gd name="T41" fmla="*/ 0 h 500"/>
                    <a:gd name="T42" fmla="*/ 0 w 295"/>
                    <a:gd name="T43" fmla="*/ 0 h 500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w 295"/>
                    <a:gd name="T67" fmla="*/ 0 h 500"/>
                    <a:gd name="T68" fmla="*/ 295 w 295"/>
                    <a:gd name="T69" fmla="*/ 500 h 500"/>
                  </a:gdLst>
                  <a:ahLst/>
                  <a:cxnLst>
                    <a:cxn ang="T44">
                      <a:pos x="T0" y="T1"/>
                    </a:cxn>
                    <a:cxn ang="T45">
                      <a:pos x="T2" y="T3"/>
                    </a:cxn>
                    <a:cxn ang="T46">
                      <a:pos x="T4" y="T5"/>
                    </a:cxn>
                    <a:cxn ang="T47">
                      <a:pos x="T6" y="T7"/>
                    </a:cxn>
                    <a:cxn ang="T48">
                      <a:pos x="T8" y="T9"/>
                    </a:cxn>
                    <a:cxn ang="T49">
                      <a:pos x="T10" y="T11"/>
                    </a:cxn>
                    <a:cxn ang="T50">
                      <a:pos x="T12" y="T13"/>
                    </a:cxn>
                    <a:cxn ang="T51">
                      <a:pos x="T14" y="T15"/>
                    </a:cxn>
                    <a:cxn ang="T52">
                      <a:pos x="T16" y="T17"/>
                    </a:cxn>
                    <a:cxn ang="T53">
                      <a:pos x="T18" y="T19"/>
                    </a:cxn>
                    <a:cxn ang="T54">
                      <a:pos x="T20" y="T21"/>
                    </a:cxn>
                    <a:cxn ang="T55">
                      <a:pos x="T22" y="T23"/>
                    </a:cxn>
                    <a:cxn ang="T56">
                      <a:pos x="T24" y="T25"/>
                    </a:cxn>
                    <a:cxn ang="T57">
                      <a:pos x="T26" y="T27"/>
                    </a:cxn>
                    <a:cxn ang="T58">
                      <a:pos x="T28" y="T29"/>
                    </a:cxn>
                    <a:cxn ang="T59">
                      <a:pos x="T30" y="T31"/>
                    </a:cxn>
                    <a:cxn ang="T60">
                      <a:pos x="T32" y="T33"/>
                    </a:cxn>
                    <a:cxn ang="T61">
                      <a:pos x="T34" y="T35"/>
                    </a:cxn>
                    <a:cxn ang="T62">
                      <a:pos x="T36" y="T37"/>
                    </a:cxn>
                    <a:cxn ang="T63">
                      <a:pos x="T38" y="T39"/>
                    </a:cxn>
                    <a:cxn ang="T64">
                      <a:pos x="T40" y="T41"/>
                    </a:cxn>
                    <a:cxn ang="T65">
                      <a:pos x="T42" y="T43"/>
                    </a:cxn>
                  </a:cxnLst>
                  <a:rect l="T66" t="T67" r="T68" b="T69"/>
                  <a:pathLst>
                    <a:path w="295" h="500">
                      <a:moveTo>
                        <a:pt x="0" y="0"/>
                      </a:moveTo>
                      <a:lnTo>
                        <a:pt x="0" y="57"/>
                      </a:lnTo>
                      <a:lnTo>
                        <a:pt x="6" y="64"/>
                      </a:lnTo>
                      <a:lnTo>
                        <a:pt x="12" y="72"/>
                      </a:lnTo>
                      <a:lnTo>
                        <a:pt x="25" y="83"/>
                      </a:lnTo>
                      <a:lnTo>
                        <a:pt x="37" y="98"/>
                      </a:lnTo>
                      <a:lnTo>
                        <a:pt x="56" y="119"/>
                      </a:lnTo>
                      <a:lnTo>
                        <a:pt x="75" y="142"/>
                      </a:lnTo>
                      <a:lnTo>
                        <a:pt x="99" y="173"/>
                      </a:lnTo>
                      <a:lnTo>
                        <a:pt x="122" y="207"/>
                      </a:lnTo>
                      <a:lnTo>
                        <a:pt x="147" y="245"/>
                      </a:lnTo>
                      <a:lnTo>
                        <a:pt x="171" y="281"/>
                      </a:lnTo>
                      <a:lnTo>
                        <a:pt x="196" y="317"/>
                      </a:lnTo>
                      <a:lnTo>
                        <a:pt x="217" y="347"/>
                      </a:lnTo>
                      <a:lnTo>
                        <a:pt x="232" y="374"/>
                      </a:lnTo>
                      <a:lnTo>
                        <a:pt x="244" y="391"/>
                      </a:lnTo>
                      <a:lnTo>
                        <a:pt x="249" y="399"/>
                      </a:lnTo>
                      <a:lnTo>
                        <a:pt x="274" y="500"/>
                      </a:lnTo>
                      <a:lnTo>
                        <a:pt x="295" y="300"/>
                      </a:lnTo>
                      <a:lnTo>
                        <a:pt x="270" y="5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D1BDB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7331" name="Freeform 431"/>
                <p:cNvSpPr>
                  <a:spLocks/>
                </p:cNvSpPr>
                <p:nvPr/>
              </p:nvSpPr>
              <p:spPr bwMode="auto">
                <a:xfrm>
                  <a:off x="1503" y="2684"/>
                  <a:ext cx="606" cy="385"/>
                </a:xfrm>
                <a:custGeom>
                  <a:avLst/>
                  <a:gdLst>
                    <a:gd name="T0" fmla="*/ 324 w 955"/>
                    <a:gd name="T1" fmla="*/ 377 h 607"/>
                    <a:gd name="T2" fmla="*/ 400 w 955"/>
                    <a:gd name="T3" fmla="*/ 607 h 607"/>
                    <a:gd name="T4" fmla="*/ 896 w 955"/>
                    <a:gd name="T5" fmla="*/ 432 h 607"/>
                    <a:gd name="T6" fmla="*/ 955 w 955"/>
                    <a:gd name="T7" fmla="*/ 424 h 607"/>
                    <a:gd name="T8" fmla="*/ 949 w 955"/>
                    <a:gd name="T9" fmla="*/ 411 h 607"/>
                    <a:gd name="T10" fmla="*/ 939 w 955"/>
                    <a:gd name="T11" fmla="*/ 382 h 607"/>
                    <a:gd name="T12" fmla="*/ 924 w 955"/>
                    <a:gd name="T13" fmla="*/ 344 h 607"/>
                    <a:gd name="T14" fmla="*/ 905 w 955"/>
                    <a:gd name="T15" fmla="*/ 312 h 607"/>
                    <a:gd name="T16" fmla="*/ 879 w 955"/>
                    <a:gd name="T17" fmla="*/ 282 h 607"/>
                    <a:gd name="T18" fmla="*/ 852 w 955"/>
                    <a:gd name="T19" fmla="*/ 259 h 607"/>
                    <a:gd name="T20" fmla="*/ 831 w 955"/>
                    <a:gd name="T21" fmla="*/ 242 h 607"/>
                    <a:gd name="T22" fmla="*/ 824 w 955"/>
                    <a:gd name="T23" fmla="*/ 238 h 607"/>
                    <a:gd name="T24" fmla="*/ 704 w 955"/>
                    <a:gd name="T25" fmla="*/ 344 h 607"/>
                    <a:gd name="T26" fmla="*/ 704 w 955"/>
                    <a:gd name="T27" fmla="*/ 348 h 607"/>
                    <a:gd name="T28" fmla="*/ 711 w 955"/>
                    <a:gd name="T29" fmla="*/ 354 h 607"/>
                    <a:gd name="T30" fmla="*/ 730 w 955"/>
                    <a:gd name="T31" fmla="*/ 356 h 607"/>
                    <a:gd name="T32" fmla="*/ 757 w 955"/>
                    <a:gd name="T33" fmla="*/ 360 h 607"/>
                    <a:gd name="T34" fmla="*/ 782 w 955"/>
                    <a:gd name="T35" fmla="*/ 361 h 607"/>
                    <a:gd name="T36" fmla="*/ 799 w 955"/>
                    <a:gd name="T37" fmla="*/ 363 h 607"/>
                    <a:gd name="T38" fmla="*/ 706 w 955"/>
                    <a:gd name="T39" fmla="*/ 439 h 607"/>
                    <a:gd name="T40" fmla="*/ 639 w 955"/>
                    <a:gd name="T41" fmla="*/ 297 h 607"/>
                    <a:gd name="T42" fmla="*/ 746 w 955"/>
                    <a:gd name="T43" fmla="*/ 126 h 607"/>
                    <a:gd name="T44" fmla="*/ 734 w 955"/>
                    <a:gd name="T45" fmla="*/ 40 h 607"/>
                    <a:gd name="T46" fmla="*/ 713 w 955"/>
                    <a:gd name="T47" fmla="*/ 90 h 607"/>
                    <a:gd name="T48" fmla="*/ 628 w 955"/>
                    <a:gd name="T49" fmla="*/ 228 h 607"/>
                    <a:gd name="T50" fmla="*/ 542 w 955"/>
                    <a:gd name="T51" fmla="*/ 202 h 607"/>
                    <a:gd name="T52" fmla="*/ 432 w 955"/>
                    <a:gd name="T53" fmla="*/ 86 h 607"/>
                    <a:gd name="T54" fmla="*/ 297 w 955"/>
                    <a:gd name="T55" fmla="*/ 0 h 607"/>
                    <a:gd name="T56" fmla="*/ 113 w 955"/>
                    <a:gd name="T57" fmla="*/ 50 h 607"/>
                    <a:gd name="T58" fmla="*/ 105 w 955"/>
                    <a:gd name="T59" fmla="*/ 52 h 607"/>
                    <a:gd name="T60" fmla="*/ 88 w 955"/>
                    <a:gd name="T61" fmla="*/ 61 h 607"/>
                    <a:gd name="T62" fmla="*/ 67 w 955"/>
                    <a:gd name="T63" fmla="*/ 76 h 607"/>
                    <a:gd name="T64" fmla="*/ 44 w 955"/>
                    <a:gd name="T65" fmla="*/ 99 h 607"/>
                    <a:gd name="T66" fmla="*/ 25 w 955"/>
                    <a:gd name="T67" fmla="*/ 122 h 607"/>
                    <a:gd name="T68" fmla="*/ 12 w 955"/>
                    <a:gd name="T69" fmla="*/ 147 h 607"/>
                    <a:gd name="T70" fmla="*/ 2 w 955"/>
                    <a:gd name="T71" fmla="*/ 164 h 607"/>
                    <a:gd name="T72" fmla="*/ 0 w 955"/>
                    <a:gd name="T73" fmla="*/ 171 h 607"/>
                    <a:gd name="T74" fmla="*/ 8 w 955"/>
                    <a:gd name="T75" fmla="*/ 164 h 607"/>
                    <a:gd name="T76" fmla="*/ 31 w 955"/>
                    <a:gd name="T77" fmla="*/ 147 h 607"/>
                    <a:gd name="T78" fmla="*/ 67 w 955"/>
                    <a:gd name="T79" fmla="*/ 130 h 607"/>
                    <a:gd name="T80" fmla="*/ 113 w 955"/>
                    <a:gd name="T81" fmla="*/ 126 h 607"/>
                    <a:gd name="T82" fmla="*/ 162 w 955"/>
                    <a:gd name="T83" fmla="*/ 137 h 607"/>
                    <a:gd name="T84" fmla="*/ 210 w 955"/>
                    <a:gd name="T85" fmla="*/ 158 h 607"/>
                    <a:gd name="T86" fmla="*/ 244 w 955"/>
                    <a:gd name="T87" fmla="*/ 177 h 607"/>
                    <a:gd name="T88" fmla="*/ 259 w 955"/>
                    <a:gd name="T89" fmla="*/ 187 h 607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w 955"/>
                    <a:gd name="T136" fmla="*/ 0 h 607"/>
                    <a:gd name="T137" fmla="*/ 955 w 955"/>
                    <a:gd name="T138" fmla="*/ 607 h 607"/>
                  </a:gdLst>
                  <a:ahLst/>
                  <a:cxnLst>
                    <a:cxn ang="T90">
                      <a:pos x="T0" y="T1"/>
                    </a:cxn>
                    <a:cxn ang="T91">
                      <a:pos x="T2" y="T3"/>
                    </a:cxn>
                    <a:cxn ang="T92">
                      <a:pos x="T4" y="T5"/>
                    </a:cxn>
                    <a:cxn ang="T93">
                      <a:pos x="T6" y="T7"/>
                    </a:cxn>
                    <a:cxn ang="T94">
                      <a:pos x="T8" y="T9"/>
                    </a:cxn>
                    <a:cxn ang="T95">
                      <a:pos x="T10" y="T11"/>
                    </a:cxn>
                    <a:cxn ang="T96">
                      <a:pos x="T12" y="T13"/>
                    </a:cxn>
                    <a:cxn ang="T97">
                      <a:pos x="T14" y="T15"/>
                    </a:cxn>
                    <a:cxn ang="T98">
                      <a:pos x="T16" y="T17"/>
                    </a:cxn>
                    <a:cxn ang="T99">
                      <a:pos x="T18" y="T19"/>
                    </a:cxn>
                    <a:cxn ang="T100">
                      <a:pos x="T20" y="T21"/>
                    </a:cxn>
                    <a:cxn ang="T101">
                      <a:pos x="T22" y="T23"/>
                    </a:cxn>
                    <a:cxn ang="T102">
                      <a:pos x="T24" y="T25"/>
                    </a:cxn>
                    <a:cxn ang="T103">
                      <a:pos x="T26" y="T27"/>
                    </a:cxn>
                    <a:cxn ang="T104">
                      <a:pos x="T28" y="T29"/>
                    </a:cxn>
                    <a:cxn ang="T105">
                      <a:pos x="T30" y="T31"/>
                    </a:cxn>
                    <a:cxn ang="T106">
                      <a:pos x="T32" y="T33"/>
                    </a:cxn>
                    <a:cxn ang="T107">
                      <a:pos x="T34" y="T35"/>
                    </a:cxn>
                    <a:cxn ang="T108">
                      <a:pos x="T36" y="T37"/>
                    </a:cxn>
                    <a:cxn ang="T109">
                      <a:pos x="T38" y="T39"/>
                    </a:cxn>
                    <a:cxn ang="T110">
                      <a:pos x="T40" y="T41"/>
                    </a:cxn>
                    <a:cxn ang="T111">
                      <a:pos x="T42" y="T43"/>
                    </a:cxn>
                    <a:cxn ang="T112">
                      <a:pos x="T44" y="T45"/>
                    </a:cxn>
                    <a:cxn ang="T113">
                      <a:pos x="T46" y="T47"/>
                    </a:cxn>
                    <a:cxn ang="T114">
                      <a:pos x="T48" y="T49"/>
                    </a:cxn>
                    <a:cxn ang="T115">
                      <a:pos x="T50" y="T51"/>
                    </a:cxn>
                    <a:cxn ang="T116">
                      <a:pos x="T52" y="T53"/>
                    </a:cxn>
                    <a:cxn ang="T117">
                      <a:pos x="T54" y="T55"/>
                    </a:cxn>
                    <a:cxn ang="T118">
                      <a:pos x="T56" y="T57"/>
                    </a:cxn>
                    <a:cxn ang="T119">
                      <a:pos x="T58" y="T59"/>
                    </a:cxn>
                    <a:cxn ang="T120">
                      <a:pos x="T60" y="T61"/>
                    </a:cxn>
                    <a:cxn ang="T121">
                      <a:pos x="T62" y="T63"/>
                    </a:cxn>
                    <a:cxn ang="T122">
                      <a:pos x="T64" y="T65"/>
                    </a:cxn>
                    <a:cxn ang="T123">
                      <a:pos x="T66" y="T67"/>
                    </a:cxn>
                    <a:cxn ang="T124">
                      <a:pos x="T68" y="T69"/>
                    </a:cxn>
                    <a:cxn ang="T125">
                      <a:pos x="T70" y="T71"/>
                    </a:cxn>
                    <a:cxn ang="T126">
                      <a:pos x="T72" y="T73"/>
                    </a:cxn>
                    <a:cxn ang="T127">
                      <a:pos x="T74" y="T75"/>
                    </a:cxn>
                    <a:cxn ang="T128">
                      <a:pos x="T76" y="T77"/>
                    </a:cxn>
                    <a:cxn ang="T129">
                      <a:pos x="T78" y="T79"/>
                    </a:cxn>
                    <a:cxn ang="T130">
                      <a:pos x="T80" y="T81"/>
                    </a:cxn>
                    <a:cxn ang="T131">
                      <a:pos x="T82" y="T83"/>
                    </a:cxn>
                    <a:cxn ang="T132">
                      <a:pos x="T84" y="T85"/>
                    </a:cxn>
                    <a:cxn ang="T133">
                      <a:pos x="T86" y="T87"/>
                    </a:cxn>
                    <a:cxn ang="T134">
                      <a:pos x="T88" y="T89"/>
                    </a:cxn>
                  </a:cxnLst>
                  <a:rect l="T135" t="T136" r="T137" b="T138"/>
                  <a:pathLst>
                    <a:path w="955" h="607">
                      <a:moveTo>
                        <a:pt x="259" y="187"/>
                      </a:moveTo>
                      <a:lnTo>
                        <a:pt x="324" y="377"/>
                      </a:lnTo>
                      <a:lnTo>
                        <a:pt x="421" y="536"/>
                      </a:lnTo>
                      <a:lnTo>
                        <a:pt x="400" y="607"/>
                      </a:lnTo>
                      <a:lnTo>
                        <a:pt x="633" y="519"/>
                      </a:lnTo>
                      <a:lnTo>
                        <a:pt x="896" y="432"/>
                      </a:lnTo>
                      <a:lnTo>
                        <a:pt x="920" y="460"/>
                      </a:lnTo>
                      <a:lnTo>
                        <a:pt x="955" y="424"/>
                      </a:lnTo>
                      <a:lnTo>
                        <a:pt x="953" y="418"/>
                      </a:lnTo>
                      <a:lnTo>
                        <a:pt x="949" y="411"/>
                      </a:lnTo>
                      <a:lnTo>
                        <a:pt x="945" y="398"/>
                      </a:lnTo>
                      <a:lnTo>
                        <a:pt x="939" y="382"/>
                      </a:lnTo>
                      <a:lnTo>
                        <a:pt x="932" y="363"/>
                      </a:lnTo>
                      <a:lnTo>
                        <a:pt x="924" y="344"/>
                      </a:lnTo>
                      <a:lnTo>
                        <a:pt x="915" y="327"/>
                      </a:lnTo>
                      <a:lnTo>
                        <a:pt x="905" y="312"/>
                      </a:lnTo>
                      <a:lnTo>
                        <a:pt x="892" y="297"/>
                      </a:lnTo>
                      <a:lnTo>
                        <a:pt x="879" y="282"/>
                      </a:lnTo>
                      <a:lnTo>
                        <a:pt x="865" y="268"/>
                      </a:lnTo>
                      <a:lnTo>
                        <a:pt x="852" y="259"/>
                      </a:lnTo>
                      <a:lnTo>
                        <a:pt x="839" y="249"/>
                      </a:lnTo>
                      <a:lnTo>
                        <a:pt x="831" y="242"/>
                      </a:lnTo>
                      <a:lnTo>
                        <a:pt x="825" y="238"/>
                      </a:lnTo>
                      <a:lnTo>
                        <a:pt x="824" y="238"/>
                      </a:lnTo>
                      <a:lnTo>
                        <a:pt x="772" y="327"/>
                      </a:lnTo>
                      <a:lnTo>
                        <a:pt x="704" y="344"/>
                      </a:lnTo>
                      <a:lnTo>
                        <a:pt x="704" y="348"/>
                      </a:lnTo>
                      <a:lnTo>
                        <a:pt x="708" y="352"/>
                      </a:lnTo>
                      <a:lnTo>
                        <a:pt x="711" y="354"/>
                      </a:lnTo>
                      <a:lnTo>
                        <a:pt x="723" y="356"/>
                      </a:lnTo>
                      <a:lnTo>
                        <a:pt x="730" y="356"/>
                      </a:lnTo>
                      <a:lnTo>
                        <a:pt x="744" y="360"/>
                      </a:lnTo>
                      <a:lnTo>
                        <a:pt x="757" y="360"/>
                      </a:lnTo>
                      <a:lnTo>
                        <a:pt x="770" y="361"/>
                      </a:lnTo>
                      <a:lnTo>
                        <a:pt x="782" y="361"/>
                      </a:lnTo>
                      <a:lnTo>
                        <a:pt x="791" y="363"/>
                      </a:lnTo>
                      <a:lnTo>
                        <a:pt x="799" y="363"/>
                      </a:lnTo>
                      <a:lnTo>
                        <a:pt x="801" y="365"/>
                      </a:lnTo>
                      <a:lnTo>
                        <a:pt x="706" y="439"/>
                      </a:lnTo>
                      <a:lnTo>
                        <a:pt x="664" y="377"/>
                      </a:lnTo>
                      <a:lnTo>
                        <a:pt x="639" y="297"/>
                      </a:lnTo>
                      <a:lnTo>
                        <a:pt x="768" y="206"/>
                      </a:lnTo>
                      <a:lnTo>
                        <a:pt x="746" y="126"/>
                      </a:lnTo>
                      <a:lnTo>
                        <a:pt x="791" y="116"/>
                      </a:lnTo>
                      <a:lnTo>
                        <a:pt x="734" y="40"/>
                      </a:lnTo>
                      <a:lnTo>
                        <a:pt x="755" y="84"/>
                      </a:lnTo>
                      <a:lnTo>
                        <a:pt x="713" y="90"/>
                      </a:lnTo>
                      <a:lnTo>
                        <a:pt x="719" y="171"/>
                      </a:lnTo>
                      <a:lnTo>
                        <a:pt x="628" y="228"/>
                      </a:lnTo>
                      <a:lnTo>
                        <a:pt x="616" y="268"/>
                      </a:lnTo>
                      <a:lnTo>
                        <a:pt x="542" y="202"/>
                      </a:lnTo>
                      <a:lnTo>
                        <a:pt x="400" y="131"/>
                      </a:lnTo>
                      <a:lnTo>
                        <a:pt x="432" y="86"/>
                      </a:lnTo>
                      <a:lnTo>
                        <a:pt x="282" y="76"/>
                      </a:lnTo>
                      <a:lnTo>
                        <a:pt x="297" y="0"/>
                      </a:lnTo>
                      <a:lnTo>
                        <a:pt x="242" y="71"/>
                      </a:lnTo>
                      <a:lnTo>
                        <a:pt x="113" y="50"/>
                      </a:lnTo>
                      <a:lnTo>
                        <a:pt x="109" y="50"/>
                      </a:lnTo>
                      <a:lnTo>
                        <a:pt x="105" y="52"/>
                      </a:lnTo>
                      <a:lnTo>
                        <a:pt x="95" y="55"/>
                      </a:lnTo>
                      <a:lnTo>
                        <a:pt x="88" y="61"/>
                      </a:lnTo>
                      <a:lnTo>
                        <a:pt x="76" y="69"/>
                      </a:lnTo>
                      <a:lnTo>
                        <a:pt x="67" y="76"/>
                      </a:lnTo>
                      <a:lnTo>
                        <a:pt x="54" y="86"/>
                      </a:lnTo>
                      <a:lnTo>
                        <a:pt x="44" y="99"/>
                      </a:lnTo>
                      <a:lnTo>
                        <a:pt x="35" y="109"/>
                      </a:lnTo>
                      <a:lnTo>
                        <a:pt x="25" y="122"/>
                      </a:lnTo>
                      <a:lnTo>
                        <a:pt x="16" y="133"/>
                      </a:lnTo>
                      <a:lnTo>
                        <a:pt x="12" y="147"/>
                      </a:lnTo>
                      <a:lnTo>
                        <a:pt x="6" y="154"/>
                      </a:lnTo>
                      <a:lnTo>
                        <a:pt x="2" y="164"/>
                      </a:lnTo>
                      <a:lnTo>
                        <a:pt x="0" y="168"/>
                      </a:lnTo>
                      <a:lnTo>
                        <a:pt x="0" y="171"/>
                      </a:lnTo>
                      <a:lnTo>
                        <a:pt x="2" y="168"/>
                      </a:lnTo>
                      <a:lnTo>
                        <a:pt x="8" y="164"/>
                      </a:lnTo>
                      <a:lnTo>
                        <a:pt x="18" y="154"/>
                      </a:lnTo>
                      <a:lnTo>
                        <a:pt x="31" y="147"/>
                      </a:lnTo>
                      <a:lnTo>
                        <a:pt x="46" y="137"/>
                      </a:lnTo>
                      <a:lnTo>
                        <a:pt x="67" y="130"/>
                      </a:lnTo>
                      <a:lnTo>
                        <a:pt x="88" y="124"/>
                      </a:lnTo>
                      <a:lnTo>
                        <a:pt x="113" y="126"/>
                      </a:lnTo>
                      <a:lnTo>
                        <a:pt x="135" y="130"/>
                      </a:lnTo>
                      <a:lnTo>
                        <a:pt x="162" y="137"/>
                      </a:lnTo>
                      <a:lnTo>
                        <a:pt x="187" y="147"/>
                      </a:lnTo>
                      <a:lnTo>
                        <a:pt x="210" y="158"/>
                      </a:lnTo>
                      <a:lnTo>
                        <a:pt x="229" y="168"/>
                      </a:lnTo>
                      <a:lnTo>
                        <a:pt x="244" y="177"/>
                      </a:lnTo>
                      <a:lnTo>
                        <a:pt x="255" y="185"/>
                      </a:lnTo>
                      <a:lnTo>
                        <a:pt x="259" y="187"/>
                      </a:lnTo>
                      <a:close/>
                    </a:path>
                  </a:pathLst>
                </a:custGeom>
                <a:solidFill>
                  <a:schemeClr val="hlink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7332" name="Freeform 432"/>
                <p:cNvSpPr>
                  <a:spLocks/>
                </p:cNvSpPr>
                <p:nvPr/>
              </p:nvSpPr>
              <p:spPr bwMode="auto">
                <a:xfrm>
                  <a:off x="1929" y="3066"/>
                  <a:ext cx="78" cy="154"/>
                </a:xfrm>
                <a:custGeom>
                  <a:avLst/>
                  <a:gdLst>
                    <a:gd name="T0" fmla="*/ 58 w 125"/>
                    <a:gd name="T1" fmla="*/ 0 h 241"/>
                    <a:gd name="T2" fmla="*/ 117 w 125"/>
                    <a:gd name="T3" fmla="*/ 53 h 241"/>
                    <a:gd name="T4" fmla="*/ 125 w 125"/>
                    <a:gd name="T5" fmla="*/ 171 h 241"/>
                    <a:gd name="T6" fmla="*/ 0 w 125"/>
                    <a:gd name="T7" fmla="*/ 241 h 241"/>
                    <a:gd name="T8" fmla="*/ 0 w 125"/>
                    <a:gd name="T9" fmla="*/ 97 h 241"/>
                    <a:gd name="T10" fmla="*/ 58 w 125"/>
                    <a:gd name="T11" fmla="*/ 0 h 241"/>
                    <a:gd name="T12" fmla="*/ 58 w 125"/>
                    <a:gd name="T13" fmla="*/ 0 h 24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125"/>
                    <a:gd name="T22" fmla="*/ 0 h 241"/>
                    <a:gd name="T23" fmla="*/ 125 w 125"/>
                    <a:gd name="T24" fmla="*/ 241 h 241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125" h="241">
                      <a:moveTo>
                        <a:pt x="58" y="0"/>
                      </a:moveTo>
                      <a:lnTo>
                        <a:pt x="117" y="53"/>
                      </a:lnTo>
                      <a:lnTo>
                        <a:pt x="125" y="171"/>
                      </a:lnTo>
                      <a:lnTo>
                        <a:pt x="0" y="241"/>
                      </a:lnTo>
                      <a:lnTo>
                        <a:pt x="0" y="97"/>
                      </a:lnTo>
                      <a:lnTo>
                        <a:pt x="58" y="0"/>
                      </a:lnTo>
                      <a:close/>
                    </a:path>
                  </a:pathLst>
                </a:custGeom>
                <a:solidFill>
                  <a:schemeClr val="hlink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7333" name="Freeform 433"/>
                <p:cNvSpPr>
                  <a:spLocks/>
                </p:cNvSpPr>
                <p:nvPr/>
              </p:nvSpPr>
              <p:spPr bwMode="auto">
                <a:xfrm>
                  <a:off x="1569" y="3010"/>
                  <a:ext cx="725" cy="501"/>
                </a:xfrm>
                <a:custGeom>
                  <a:avLst/>
                  <a:gdLst>
                    <a:gd name="T0" fmla="*/ 164 w 1142"/>
                    <a:gd name="T1" fmla="*/ 567 h 791"/>
                    <a:gd name="T2" fmla="*/ 184 w 1142"/>
                    <a:gd name="T3" fmla="*/ 573 h 791"/>
                    <a:gd name="T4" fmla="*/ 222 w 1142"/>
                    <a:gd name="T5" fmla="*/ 582 h 791"/>
                    <a:gd name="T6" fmla="*/ 264 w 1142"/>
                    <a:gd name="T7" fmla="*/ 595 h 791"/>
                    <a:gd name="T8" fmla="*/ 302 w 1142"/>
                    <a:gd name="T9" fmla="*/ 609 h 791"/>
                    <a:gd name="T10" fmla="*/ 335 w 1142"/>
                    <a:gd name="T11" fmla="*/ 622 h 791"/>
                    <a:gd name="T12" fmla="*/ 348 w 1142"/>
                    <a:gd name="T13" fmla="*/ 633 h 791"/>
                    <a:gd name="T14" fmla="*/ 338 w 1142"/>
                    <a:gd name="T15" fmla="*/ 647 h 791"/>
                    <a:gd name="T16" fmla="*/ 297 w 1142"/>
                    <a:gd name="T17" fmla="*/ 654 h 791"/>
                    <a:gd name="T18" fmla="*/ 232 w 1142"/>
                    <a:gd name="T19" fmla="*/ 662 h 791"/>
                    <a:gd name="T20" fmla="*/ 165 w 1142"/>
                    <a:gd name="T21" fmla="*/ 670 h 791"/>
                    <a:gd name="T22" fmla="*/ 116 w 1142"/>
                    <a:gd name="T23" fmla="*/ 679 h 791"/>
                    <a:gd name="T24" fmla="*/ 95 w 1142"/>
                    <a:gd name="T25" fmla="*/ 689 h 791"/>
                    <a:gd name="T26" fmla="*/ 70 w 1142"/>
                    <a:gd name="T27" fmla="*/ 694 h 791"/>
                    <a:gd name="T28" fmla="*/ 51 w 1142"/>
                    <a:gd name="T29" fmla="*/ 708 h 791"/>
                    <a:gd name="T30" fmla="*/ 46 w 1142"/>
                    <a:gd name="T31" fmla="*/ 736 h 791"/>
                    <a:gd name="T32" fmla="*/ 165 w 1142"/>
                    <a:gd name="T33" fmla="*/ 791 h 791"/>
                    <a:gd name="T34" fmla="*/ 793 w 1142"/>
                    <a:gd name="T35" fmla="*/ 774 h 791"/>
                    <a:gd name="T36" fmla="*/ 798 w 1142"/>
                    <a:gd name="T37" fmla="*/ 780 h 791"/>
                    <a:gd name="T38" fmla="*/ 802 w 1142"/>
                    <a:gd name="T39" fmla="*/ 778 h 791"/>
                    <a:gd name="T40" fmla="*/ 795 w 1142"/>
                    <a:gd name="T41" fmla="*/ 742 h 791"/>
                    <a:gd name="T42" fmla="*/ 772 w 1142"/>
                    <a:gd name="T43" fmla="*/ 664 h 791"/>
                    <a:gd name="T44" fmla="*/ 759 w 1142"/>
                    <a:gd name="T45" fmla="*/ 592 h 791"/>
                    <a:gd name="T46" fmla="*/ 759 w 1142"/>
                    <a:gd name="T47" fmla="*/ 540 h 791"/>
                    <a:gd name="T48" fmla="*/ 762 w 1142"/>
                    <a:gd name="T49" fmla="*/ 512 h 791"/>
                    <a:gd name="T50" fmla="*/ 819 w 1142"/>
                    <a:gd name="T51" fmla="*/ 403 h 791"/>
                    <a:gd name="T52" fmla="*/ 1074 w 1142"/>
                    <a:gd name="T53" fmla="*/ 396 h 791"/>
                    <a:gd name="T54" fmla="*/ 1078 w 1142"/>
                    <a:gd name="T55" fmla="*/ 381 h 791"/>
                    <a:gd name="T56" fmla="*/ 1089 w 1142"/>
                    <a:gd name="T57" fmla="*/ 345 h 791"/>
                    <a:gd name="T58" fmla="*/ 1104 w 1142"/>
                    <a:gd name="T59" fmla="*/ 289 h 791"/>
                    <a:gd name="T60" fmla="*/ 1120 w 1142"/>
                    <a:gd name="T61" fmla="*/ 229 h 791"/>
                    <a:gd name="T62" fmla="*/ 1131 w 1142"/>
                    <a:gd name="T63" fmla="*/ 154 h 791"/>
                    <a:gd name="T64" fmla="*/ 1137 w 1142"/>
                    <a:gd name="T65" fmla="*/ 80 h 791"/>
                    <a:gd name="T66" fmla="*/ 1141 w 1142"/>
                    <a:gd name="T67" fmla="*/ 21 h 791"/>
                    <a:gd name="T68" fmla="*/ 1142 w 1142"/>
                    <a:gd name="T69" fmla="*/ 0 h 791"/>
                    <a:gd name="T70" fmla="*/ 859 w 1142"/>
                    <a:gd name="T71" fmla="*/ 187 h 791"/>
                    <a:gd name="T72" fmla="*/ 709 w 1142"/>
                    <a:gd name="T73" fmla="*/ 253 h 791"/>
                    <a:gd name="T74" fmla="*/ 690 w 1142"/>
                    <a:gd name="T75" fmla="*/ 268 h 791"/>
                    <a:gd name="T76" fmla="*/ 652 w 1142"/>
                    <a:gd name="T77" fmla="*/ 297 h 791"/>
                    <a:gd name="T78" fmla="*/ 589 w 1142"/>
                    <a:gd name="T79" fmla="*/ 331 h 791"/>
                    <a:gd name="T80" fmla="*/ 498 w 1142"/>
                    <a:gd name="T81" fmla="*/ 369 h 791"/>
                    <a:gd name="T82" fmla="*/ 390 w 1142"/>
                    <a:gd name="T83" fmla="*/ 405 h 791"/>
                    <a:gd name="T84" fmla="*/ 289 w 1142"/>
                    <a:gd name="T85" fmla="*/ 434 h 791"/>
                    <a:gd name="T86" fmla="*/ 228 w 1142"/>
                    <a:gd name="T87" fmla="*/ 453 h 791"/>
                    <a:gd name="T88" fmla="*/ 152 w 1142"/>
                    <a:gd name="T89" fmla="*/ 457 h 791"/>
                    <a:gd name="T90" fmla="*/ 0 w 1142"/>
                    <a:gd name="T91" fmla="*/ 135 h 791"/>
                    <a:gd name="T92" fmla="*/ 4 w 1142"/>
                    <a:gd name="T93" fmla="*/ 162 h 791"/>
                    <a:gd name="T94" fmla="*/ 17 w 1142"/>
                    <a:gd name="T95" fmla="*/ 230 h 791"/>
                    <a:gd name="T96" fmla="*/ 36 w 1142"/>
                    <a:gd name="T97" fmla="*/ 314 h 791"/>
                    <a:gd name="T98" fmla="*/ 63 w 1142"/>
                    <a:gd name="T99" fmla="*/ 394 h 791"/>
                    <a:gd name="T100" fmla="*/ 91 w 1142"/>
                    <a:gd name="T101" fmla="*/ 445 h 791"/>
                    <a:gd name="T102" fmla="*/ 118 w 1142"/>
                    <a:gd name="T103" fmla="*/ 474 h 791"/>
                    <a:gd name="T104" fmla="*/ 139 w 1142"/>
                    <a:gd name="T105" fmla="*/ 487 h 791"/>
                    <a:gd name="T106" fmla="*/ 146 w 1142"/>
                    <a:gd name="T107" fmla="*/ 489 h 791"/>
                    <a:gd name="T108" fmla="*/ 162 w 1142"/>
                    <a:gd name="T109" fmla="*/ 567 h 791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w 1142"/>
                    <a:gd name="T166" fmla="*/ 0 h 791"/>
                    <a:gd name="T167" fmla="*/ 1142 w 1142"/>
                    <a:gd name="T168" fmla="*/ 791 h 791"/>
                  </a:gdLst>
                  <a:ahLst/>
                  <a:cxnLst>
                    <a:cxn ang="T110">
                      <a:pos x="T0" y="T1"/>
                    </a:cxn>
                    <a:cxn ang="T111">
                      <a:pos x="T2" y="T3"/>
                    </a:cxn>
                    <a:cxn ang="T112">
                      <a:pos x="T4" y="T5"/>
                    </a:cxn>
                    <a:cxn ang="T113">
                      <a:pos x="T6" y="T7"/>
                    </a:cxn>
                    <a:cxn ang="T114">
                      <a:pos x="T8" y="T9"/>
                    </a:cxn>
                    <a:cxn ang="T115">
                      <a:pos x="T10" y="T11"/>
                    </a:cxn>
                    <a:cxn ang="T116">
                      <a:pos x="T12" y="T13"/>
                    </a:cxn>
                    <a:cxn ang="T117">
                      <a:pos x="T14" y="T15"/>
                    </a:cxn>
                    <a:cxn ang="T118">
                      <a:pos x="T16" y="T17"/>
                    </a:cxn>
                    <a:cxn ang="T119">
                      <a:pos x="T18" y="T19"/>
                    </a:cxn>
                    <a:cxn ang="T120">
                      <a:pos x="T20" y="T21"/>
                    </a:cxn>
                    <a:cxn ang="T121">
                      <a:pos x="T22" y="T23"/>
                    </a:cxn>
                    <a:cxn ang="T122">
                      <a:pos x="T24" y="T25"/>
                    </a:cxn>
                    <a:cxn ang="T123">
                      <a:pos x="T26" y="T27"/>
                    </a:cxn>
                    <a:cxn ang="T124">
                      <a:pos x="T28" y="T29"/>
                    </a:cxn>
                    <a:cxn ang="T125">
                      <a:pos x="T30" y="T31"/>
                    </a:cxn>
                    <a:cxn ang="T126">
                      <a:pos x="T32" y="T33"/>
                    </a:cxn>
                    <a:cxn ang="T127">
                      <a:pos x="T34" y="T35"/>
                    </a:cxn>
                    <a:cxn ang="T128">
                      <a:pos x="T36" y="T37"/>
                    </a:cxn>
                    <a:cxn ang="T129">
                      <a:pos x="T38" y="T39"/>
                    </a:cxn>
                    <a:cxn ang="T130">
                      <a:pos x="T40" y="T41"/>
                    </a:cxn>
                    <a:cxn ang="T131">
                      <a:pos x="T42" y="T43"/>
                    </a:cxn>
                    <a:cxn ang="T132">
                      <a:pos x="T44" y="T45"/>
                    </a:cxn>
                    <a:cxn ang="T133">
                      <a:pos x="T46" y="T47"/>
                    </a:cxn>
                    <a:cxn ang="T134">
                      <a:pos x="T48" y="T49"/>
                    </a:cxn>
                    <a:cxn ang="T135">
                      <a:pos x="T50" y="T51"/>
                    </a:cxn>
                    <a:cxn ang="T136">
                      <a:pos x="T52" y="T53"/>
                    </a:cxn>
                    <a:cxn ang="T137">
                      <a:pos x="T54" y="T55"/>
                    </a:cxn>
                    <a:cxn ang="T138">
                      <a:pos x="T56" y="T57"/>
                    </a:cxn>
                    <a:cxn ang="T139">
                      <a:pos x="T58" y="T59"/>
                    </a:cxn>
                    <a:cxn ang="T140">
                      <a:pos x="T60" y="T61"/>
                    </a:cxn>
                    <a:cxn ang="T141">
                      <a:pos x="T62" y="T63"/>
                    </a:cxn>
                    <a:cxn ang="T142">
                      <a:pos x="T64" y="T65"/>
                    </a:cxn>
                    <a:cxn ang="T143">
                      <a:pos x="T66" y="T67"/>
                    </a:cxn>
                    <a:cxn ang="T144">
                      <a:pos x="T68" y="T69"/>
                    </a:cxn>
                    <a:cxn ang="T145">
                      <a:pos x="T70" y="T71"/>
                    </a:cxn>
                    <a:cxn ang="T146">
                      <a:pos x="T72" y="T73"/>
                    </a:cxn>
                    <a:cxn ang="T147">
                      <a:pos x="T74" y="T75"/>
                    </a:cxn>
                    <a:cxn ang="T148">
                      <a:pos x="T76" y="T77"/>
                    </a:cxn>
                    <a:cxn ang="T149">
                      <a:pos x="T78" y="T79"/>
                    </a:cxn>
                    <a:cxn ang="T150">
                      <a:pos x="T80" y="T81"/>
                    </a:cxn>
                    <a:cxn ang="T151">
                      <a:pos x="T82" y="T83"/>
                    </a:cxn>
                    <a:cxn ang="T152">
                      <a:pos x="T84" y="T85"/>
                    </a:cxn>
                    <a:cxn ang="T153">
                      <a:pos x="T86" y="T87"/>
                    </a:cxn>
                    <a:cxn ang="T154">
                      <a:pos x="T88" y="T89"/>
                    </a:cxn>
                    <a:cxn ang="T155">
                      <a:pos x="T90" y="T91"/>
                    </a:cxn>
                    <a:cxn ang="T156">
                      <a:pos x="T92" y="T93"/>
                    </a:cxn>
                    <a:cxn ang="T157">
                      <a:pos x="T94" y="T95"/>
                    </a:cxn>
                    <a:cxn ang="T158">
                      <a:pos x="T96" y="T97"/>
                    </a:cxn>
                    <a:cxn ang="T159">
                      <a:pos x="T98" y="T99"/>
                    </a:cxn>
                    <a:cxn ang="T160">
                      <a:pos x="T100" y="T101"/>
                    </a:cxn>
                    <a:cxn ang="T161">
                      <a:pos x="T102" y="T103"/>
                    </a:cxn>
                    <a:cxn ang="T162">
                      <a:pos x="T104" y="T105"/>
                    </a:cxn>
                    <a:cxn ang="T163">
                      <a:pos x="T106" y="T107"/>
                    </a:cxn>
                    <a:cxn ang="T164">
                      <a:pos x="T108" y="T109"/>
                    </a:cxn>
                  </a:cxnLst>
                  <a:rect l="T165" t="T166" r="T167" b="T168"/>
                  <a:pathLst>
                    <a:path w="1142" h="791">
                      <a:moveTo>
                        <a:pt x="162" y="567"/>
                      </a:moveTo>
                      <a:lnTo>
                        <a:pt x="164" y="567"/>
                      </a:lnTo>
                      <a:lnTo>
                        <a:pt x="173" y="569"/>
                      </a:lnTo>
                      <a:lnTo>
                        <a:pt x="184" y="573"/>
                      </a:lnTo>
                      <a:lnTo>
                        <a:pt x="203" y="576"/>
                      </a:lnTo>
                      <a:lnTo>
                        <a:pt x="222" y="582"/>
                      </a:lnTo>
                      <a:lnTo>
                        <a:pt x="243" y="590"/>
                      </a:lnTo>
                      <a:lnTo>
                        <a:pt x="264" y="595"/>
                      </a:lnTo>
                      <a:lnTo>
                        <a:pt x="285" y="603"/>
                      </a:lnTo>
                      <a:lnTo>
                        <a:pt x="302" y="609"/>
                      </a:lnTo>
                      <a:lnTo>
                        <a:pt x="319" y="614"/>
                      </a:lnTo>
                      <a:lnTo>
                        <a:pt x="335" y="622"/>
                      </a:lnTo>
                      <a:lnTo>
                        <a:pt x="344" y="630"/>
                      </a:lnTo>
                      <a:lnTo>
                        <a:pt x="348" y="633"/>
                      </a:lnTo>
                      <a:lnTo>
                        <a:pt x="348" y="639"/>
                      </a:lnTo>
                      <a:lnTo>
                        <a:pt x="338" y="647"/>
                      </a:lnTo>
                      <a:lnTo>
                        <a:pt x="323" y="652"/>
                      </a:lnTo>
                      <a:lnTo>
                        <a:pt x="297" y="654"/>
                      </a:lnTo>
                      <a:lnTo>
                        <a:pt x="268" y="658"/>
                      </a:lnTo>
                      <a:lnTo>
                        <a:pt x="232" y="662"/>
                      </a:lnTo>
                      <a:lnTo>
                        <a:pt x="200" y="668"/>
                      </a:lnTo>
                      <a:lnTo>
                        <a:pt x="165" y="670"/>
                      </a:lnTo>
                      <a:lnTo>
                        <a:pt x="139" y="675"/>
                      </a:lnTo>
                      <a:lnTo>
                        <a:pt x="116" y="679"/>
                      </a:lnTo>
                      <a:lnTo>
                        <a:pt x="105" y="685"/>
                      </a:lnTo>
                      <a:lnTo>
                        <a:pt x="95" y="689"/>
                      </a:lnTo>
                      <a:lnTo>
                        <a:pt x="84" y="692"/>
                      </a:lnTo>
                      <a:lnTo>
                        <a:pt x="70" y="694"/>
                      </a:lnTo>
                      <a:lnTo>
                        <a:pt x="59" y="702"/>
                      </a:lnTo>
                      <a:lnTo>
                        <a:pt x="51" y="708"/>
                      </a:lnTo>
                      <a:lnTo>
                        <a:pt x="46" y="719"/>
                      </a:lnTo>
                      <a:lnTo>
                        <a:pt x="46" y="736"/>
                      </a:lnTo>
                      <a:lnTo>
                        <a:pt x="55" y="761"/>
                      </a:lnTo>
                      <a:lnTo>
                        <a:pt x="165" y="791"/>
                      </a:lnTo>
                      <a:lnTo>
                        <a:pt x="793" y="772"/>
                      </a:lnTo>
                      <a:lnTo>
                        <a:pt x="793" y="774"/>
                      </a:lnTo>
                      <a:lnTo>
                        <a:pt x="797" y="778"/>
                      </a:lnTo>
                      <a:lnTo>
                        <a:pt x="798" y="780"/>
                      </a:lnTo>
                      <a:lnTo>
                        <a:pt x="802" y="784"/>
                      </a:lnTo>
                      <a:lnTo>
                        <a:pt x="802" y="778"/>
                      </a:lnTo>
                      <a:lnTo>
                        <a:pt x="800" y="765"/>
                      </a:lnTo>
                      <a:lnTo>
                        <a:pt x="795" y="742"/>
                      </a:lnTo>
                      <a:lnTo>
                        <a:pt x="783" y="708"/>
                      </a:lnTo>
                      <a:lnTo>
                        <a:pt x="772" y="664"/>
                      </a:lnTo>
                      <a:lnTo>
                        <a:pt x="764" y="626"/>
                      </a:lnTo>
                      <a:lnTo>
                        <a:pt x="759" y="592"/>
                      </a:lnTo>
                      <a:lnTo>
                        <a:pt x="759" y="565"/>
                      </a:lnTo>
                      <a:lnTo>
                        <a:pt x="759" y="540"/>
                      </a:lnTo>
                      <a:lnTo>
                        <a:pt x="760" y="523"/>
                      </a:lnTo>
                      <a:lnTo>
                        <a:pt x="762" y="512"/>
                      </a:lnTo>
                      <a:lnTo>
                        <a:pt x="764" y="510"/>
                      </a:lnTo>
                      <a:lnTo>
                        <a:pt x="819" y="403"/>
                      </a:lnTo>
                      <a:lnTo>
                        <a:pt x="985" y="445"/>
                      </a:lnTo>
                      <a:lnTo>
                        <a:pt x="1074" y="396"/>
                      </a:lnTo>
                      <a:lnTo>
                        <a:pt x="1074" y="392"/>
                      </a:lnTo>
                      <a:lnTo>
                        <a:pt x="1078" y="381"/>
                      </a:lnTo>
                      <a:lnTo>
                        <a:pt x="1082" y="364"/>
                      </a:lnTo>
                      <a:lnTo>
                        <a:pt x="1089" y="345"/>
                      </a:lnTo>
                      <a:lnTo>
                        <a:pt x="1095" y="318"/>
                      </a:lnTo>
                      <a:lnTo>
                        <a:pt x="1104" y="289"/>
                      </a:lnTo>
                      <a:lnTo>
                        <a:pt x="1112" y="259"/>
                      </a:lnTo>
                      <a:lnTo>
                        <a:pt x="1120" y="229"/>
                      </a:lnTo>
                      <a:lnTo>
                        <a:pt x="1125" y="192"/>
                      </a:lnTo>
                      <a:lnTo>
                        <a:pt x="1131" y="154"/>
                      </a:lnTo>
                      <a:lnTo>
                        <a:pt x="1135" y="116"/>
                      </a:lnTo>
                      <a:lnTo>
                        <a:pt x="1137" y="80"/>
                      </a:lnTo>
                      <a:lnTo>
                        <a:pt x="1139" y="48"/>
                      </a:lnTo>
                      <a:lnTo>
                        <a:pt x="1141" y="21"/>
                      </a:lnTo>
                      <a:lnTo>
                        <a:pt x="1141" y="6"/>
                      </a:lnTo>
                      <a:lnTo>
                        <a:pt x="1142" y="0"/>
                      </a:lnTo>
                      <a:lnTo>
                        <a:pt x="869" y="92"/>
                      </a:lnTo>
                      <a:lnTo>
                        <a:pt x="859" y="187"/>
                      </a:lnTo>
                      <a:lnTo>
                        <a:pt x="711" y="251"/>
                      </a:lnTo>
                      <a:lnTo>
                        <a:pt x="709" y="253"/>
                      </a:lnTo>
                      <a:lnTo>
                        <a:pt x="703" y="259"/>
                      </a:lnTo>
                      <a:lnTo>
                        <a:pt x="690" y="268"/>
                      </a:lnTo>
                      <a:lnTo>
                        <a:pt x="675" y="282"/>
                      </a:lnTo>
                      <a:lnTo>
                        <a:pt x="652" y="297"/>
                      </a:lnTo>
                      <a:lnTo>
                        <a:pt x="625" y="314"/>
                      </a:lnTo>
                      <a:lnTo>
                        <a:pt x="589" y="331"/>
                      </a:lnTo>
                      <a:lnTo>
                        <a:pt x="548" y="352"/>
                      </a:lnTo>
                      <a:lnTo>
                        <a:pt x="498" y="369"/>
                      </a:lnTo>
                      <a:lnTo>
                        <a:pt x="445" y="388"/>
                      </a:lnTo>
                      <a:lnTo>
                        <a:pt x="390" y="405"/>
                      </a:lnTo>
                      <a:lnTo>
                        <a:pt x="337" y="422"/>
                      </a:lnTo>
                      <a:lnTo>
                        <a:pt x="289" y="434"/>
                      </a:lnTo>
                      <a:lnTo>
                        <a:pt x="253" y="445"/>
                      </a:lnTo>
                      <a:lnTo>
                        <a:pt x="228" y="453"/>
                      </a:lnTo>
                      <a:lnTo>
                        <a:pt x="221" y="457"/>
                      </a:lnTo>
                      <a:lnTo>
                        <a:pt x="152" y="457"/>
                      </a:lnTo>
                      <a:lnTo>
                        <a:pt x="82" y="287"/>
                      </a:lnTo>
                      <a:lnTo>
                        <a:pt x="0" y="135"/>
                      </a:lnTo>
                      <a:lnTo>
                        <a:pt x="0" y="141"/>
                      </a:lnTo>
                      <a:lnTo>
                        <a:pt x="4" y="162"/>
                      </a:lnTo>
                      <a:lnTo>
                        <a:pt x="8" y="192"/>
                      </a:lnTo>
                      <a:lnTo>
                        <a:pt x="17" y="230"/>
                      </a:lnTo>
                      <a:lnTo>
                        <a:pt x="27" y="270"/>
                      </a:lnTo>
                      <a:lnTo>
                        <a:pt x="36" y="314"/>
                      </a:lnTo>
                      <a:lnTo>
                        <a:pt x="50" y="354"/>
                      </a:lnTo>
                      <a:lnTo>
                        <a:pt x="63" y="394"/>
                      </a:lnTo>
                      <a:lnTo>
                        <a:pt x="76" y="421"/>
                      </a:lnTo>
                      <a:lnTo>
                        <a:pt x="91" y="445"/>
                      </a:lnTo>
                      <a:lnTo>
                        <a:pt x="105" y="460"/>
                      </a:lnTo>
                      <a:lnTo>
                        <a:pt x="118" y="474"/>
                      </a:lnTo>
                      <a:lnTo>
                        <a:pt x="129" y="479"/>
                      </a:lnTo>
                      <a:lnTo>
                        <a:pt x="139" y="487"/>
                      </a:lnTo>
                      <a:lnTo>
                        <a:pt x="145" y="487"/>
                      </a:lnTo>
                      <a:lnTo>
                        <a:pt x="146" y="489"/>
                      </a:lnTo>
                      <a:lnTo>
                        <a:pt x="188" y="510"/>
                      </a:lnTo>
                      <a:lnTo>
                        <a:pt x="162" y="567"/>
                      </a:lnTo>
                      <a:close/>
                    </a:path>
                  </a:pathLst>
                </a:custGeom>
                <a:solidFill>
                  <a:schemeClr val="hlink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7334" name="Freeform 434"/>
                <p:cNvSpPr>
                  <a:spLocks/>
                </p:cNvSpPr>
                <p:nvPr/>
              </p:nvSpPr>
              <p:spPr bwMode="auto">
                <a:xfrm>
                  <a:off x="2080" y="2965"/>
                  <a:ext cx="28" cy="153"/>
                </a:xfrm>
                <a:custGeom>
                  <a:avLst/>
                  <a:gdLst>
                    <a:gd name="T0" fmla="*/ 6 w 46"/>
                    <a:gd name="T1" fmla="*/ 0 h 244"/>
                    <a:gd name="T2" fmla="*/ 0 w 46"/>
                    <a:gd name="T3" fmla="*/ 194 h 244"/>
                    <a:gd name="T4" fmla="*/ 13 w 46"/>
                    <a:gd name="T5" fmla="*/ 244 h 244"/>
                    <a:gd name="T6" fmla="*/ 42 w 46"/>
                    <a:gd name="T7" fmla="*/ 230 h 244"/>
                    <a:gd name="T8" fmla="*/ 46 w 46"/>
                    <a:gd name="T9" fmla="*/ 145 h 244"/>
                    <a:gd name="T10" fmla="*/ 25 w 46"/>
                    <a:gd name="T11" fmla="*/ 14 h 244"/>
                    <a:gd name="T12" fmla="*/ 6 w 46"/>
                    <a:gd name="T13" fmla="*/ 0 h 244"/>
                    <a:gd name="T14" fmla="*/ 6 w 46"/>
                    <a:gd name="T15" fmla="*/ 0 h 244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46"/>
                    <a:gd name="T25" fmla="*/ 0 h 244"/>
                    <a:gd name="T26" fmla="*/ 46 w 46"/>
                    <a:gd name="T27" fmla="*/ 244 h 244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46" h="244">
                      <a:moveTo>
                        <a:pt x="6" y="0"/>
                      </a:moveTo>
                      <a:lnTo>
                        <a:pt x="0" y="194"/>
                      </a:lnTo>
                      <a:lnTo>
                        <a:pt x="13" y="244"/>
                      </a:lnTo>
                      <a:lnTo>
                        <a:pt x="42" y="230"/>
                      </a:lnTo>
                      <a:lnTo>
                        <a:pt x="46" y="145"/>
                      </a:lnTo>
                      <a:lnTo>
                        <a:pt x="25" y="14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1C404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7335" name="Freeform 435"/>
                <p:cNvSpPr>
                  <a:spLocks/>
                </p:cNvSpPr>
                <p:nvPr/>
              </p:nvSpPr>
              <p:spPr bwMode="auto">
                <a:xfrm>
                  <a:off x="2110" y="2588"/>
                  <a:ext cx="401" cy="492"/>
                </a:xfrm>
                <a:custGeom>
                  <a:avLst/>
                  <a:gdLst>
                    <a:gd name="T0" fmla="*/ 116 w 631"/>
                    <a:gd name="T1" fmla="*/ 367 h 776"/>
                    <a:gd name="T2" fmla="*/ 256 w 631"/>
                    <a:gd name="T3" fmla="*/ 74 h 776"/>
                    <a:gd name="T4" fmla="*/ 285 w 631"/>
                    <a:gd name="T5" fmla="*/ 42 h 776"/>
                    <a:gd name="T6" fmla="*/ 591 w 631"/>
                    <a:gd name="T7" fmla="*/ 0 h 776"/>
                    <a:gd name="T8" fmla="*/ 631 w 631"/>
                    <a:gd name="T9" fmla="*/ 8 h 776"/>
                    <a:gd name="T10" fmla="*/ 631 w 631"/>
                    <a:gd name="T11" fmla="*/ 40 h 776"/>
                    <a:gd name="T12" fmla="*/ 351 w 631"/>
                    <a:gd name="T13" fmla="*/ 662 h 776"/>
                    <a:gd name="T14" fmla="*/ 307 w 631"/>
                    <a:gd name="T15" fmla="*/ 683 h 776"/>
                    <a:gd name="T16" fmla="*/ 9 w 631"/>
                    <a:gd name="T17" fmla="*/ 776 h 776"/>
                    <a:gd name="T18" fmla="*/ 0 w 631"/>
                    <a:gd name="T19" fmla="*/ 694 h 776"/>
                    <a:gd name="T20" fmla="*/ 116 w 631"/>
                    <a:gd name="T21" fmla="*/ 367 h 776"/>
                    <a:gd name="T22" fmla="*/ 116 w 631"/>
                    <a:gd name="T23" fmla="*/ 367 h 77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631"/>
                    <a:gd name="T37" fmla="*/ 0 h 776"/>
                    <a:gd name="T38" fmla="*/ 631 w 631"/>
                    <a:gd name="T39" fmla="*/ 776 h 77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631" h="776">
                      <a:moveTo>
                        <a:pt x="116" y="367"/>
                      </a:moveTo>
                      <a:lnTo>
                        <a:pt x="256" y="74"/>
                      </a:lnTo>
                      <a:lnTo>
                        <a:pt x="285" y="42"/>
                      </a:lnTo>
                      <a:lnTo>
                        <a:pt x="591" y="0"/>
                      </a:lnTo>
                      <a:lnTo>
                        <a:pt x="631" y="8"/>
                      </a:lnTo>
                      <a:lnTo>
                        <a:pt x="631" y="40"/>
                      </a:lnTo>
                      <a:lnTo>
                        <a:pt x="351" y="662"/>
                      </a:lnTo>
                      <a:lnTo>
                        <a:pt x="307" y="683"/>
                      </a:lnTo>
                      <a:lnTo>
                        <a:pt x="9" y="776"/>
                      </a:lnTo>
                      <a:lnTo>
                        <a:pt x="0" y="694"/>
                      </a:lnTo>
                      <a:lnTo>
                        <a:pt x="116" y="367"/>
                      </a:lnTo>
                      <a:close/>
                    </a:path>
                  </a:pathLst>
                </a:custGeom>
                <a:solidFill>
                  <a:srgbClr val="8C5E2B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7336" name="Freeform 436"/>
                <p:cNvSpPr>
                  <a:spLocks/>
                </p:cNvSpPr>
                <p:nvPr/>
              </p:nvSpPr>
              <p:spPr bwMode="auto">
                <a:xfrm>
                  <a:off x="2114" y="2597"/>
                  <a:ext cx="383" cy="483"/>
                </a:xfrm>
                <a:custGeom>
                  <a:avLst/>
                  <a:gdLst>
                    <a:gd name="T0" fmla="*/ 605 w 605"/>
                    <a:gd name="T1" fmla="*/ 0 h 762"/>
                    <a:gd name="T2" fmla="*/ 297 w 605"/>
                    <a:gd name="T3" fmla="*/ 47 h 762"/>
                    <a:gd name="T4" fmla="*/ 131 w 605"/>
                    <a:gd name="T5" fmla="*/ 376 h 762"/>
                    <a:gd name="T6" fmla="*/ 0 w 605"/>
                    <a:gd name="T7" fmla="*/ 665 h 762"/>
                    <a:gd name="T8" fmla="*/ 0 w 605"/>
                    <a:gd name="T9" fmla="*/ 762 h 762"/>
                    <a:gd name="T10" fmla="*/ 346 w 605"/>
                    <a:gd name="T11" fmla="*/ 604 h 762"/>
                    <a:gd name="T12" fmla="*/ 605 w 605"/>
                    <a:gd name="T13" fmla="*/ 39 h 762"/>
                    <a:gd name="T14" fmla="*/ 605 w 605"/>
                    <a:gd name="T15" fmla="*/ 0 h 762"/>
                    <a:gd name="T16" fmla="*/ 605 w 605"/>
                    <a:gd name="T17" fmla="*/ 0 h 762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605"/>
                    <a:gd name="T28" fmla="*/ 0 h 762"/>
                    <a:gd name="T29" fmla="*/ 605 w 605"/>
                    <a:gd name="T30" fmla="*/ 762 h 762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605" h="762">
                      <a:moveTo>
                        <a:pt x="605" y="0"/>
                      </a:moveTo>
                      <a:lnTo>
                        <a:pt x="297" y="47"/>
                      </a:lnTo>
                      <a:lnTo>
                        <a:pt x="131" y="376"/>
                      </a:lnTo>
                      <a:lnTo>
                        <a:pt x="0" y="665"/>
                      </a:lnTo>
                      <a:lnTo>
                        <a:pt x="0" y="762"/>
                      </a:lnTo>
                      <a:lnTo>
                        <a:pt x="346" y="604"/>
                      </a:lnTo>
                      <a:lnTo>
                        <a:pt x="605" y="39"/>
                      </a:lnTo>
                      <a:lnTo>
                        <a:pt x="605" y="0"/>
                      </a:lnTo>
                      <a:close/>
                    </a:path>
                  </a:pathLst>
                </a:custGeom>
                <a:solidFill>
                  <a:srgbClr val="54423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7337" name="Freeform 437"/>
                <p:cNvSpPr>
                  <a:spLocks/>
                </p:cNvSpPr>
                <p:nvPr/>
              </p:nvSpPr>
              <p:spPr bwMode="auto">
                <a:xfrm>
                  <a:off x="2312" y="2560"/>
                  <a:ext cx="179" cy="89"/>
                </a:xfrm>
                <a:custGeom>
                  <a:avLst/>
                  <a:gdLst>
                    <a:gd name="T0" fmla="*/ 0 w 281"/>
                    <a:gd name="T1" fmla="*/ 76 h 138"/>
                    <a:gd name="T2" fmla="*/ 0 w 281"/>
                    <a:gd name="T3" fmla="*/ 22 h 138"/>
                    <a:gd name="T4" fmla="*/ 245 w 281"/>
                    <a:gd name="T5" fmla="*/ 0 h 138"/>
                    <a:gd name="T6" fmla="*/ 281 w 281"/>
                    <a:gd name="T7" fmla="*/ 43 h 138"/>
                    <a:gd name="T8" fmla="*/ 238 w 281"/>
                    <a:gd name="T9" fmla="*/ 119 h 138"/>
                    <a:gd name="T10" fmla="*/ 34 w 281"/>
                    <a:gd name="T11" fmla="*/ 138 h 138"/>
                    <a:gd name="T12" fmla="*/ 42 w 281"/>
                    <a:gd name="T13" fmla="*/ 77 h 138"/>
                    <a:gd name="T14" fmla="*/ 0 w 281"/>
                    <a:gd name="T15" fmla="*/ 76 h 138"/>
                    <a:gd name="T16" fmla="*/ 0 w 281"/>
                    <a:gd name="T17" fmla="*/ 76 h 138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281"/>
                    <a:gd name="T28" fmla="*/ 0 h 138"/>
                    <a:gd name="T29" fmla="*/ 281 w 281"/>
                    <a:gd name="T30" fmla="*/ 138 h 138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281" h="138">
                      <a:moveTo>
                        <a:pt x="0" y="76"/>
                      </a:moveTo>
                      <a:lnTo>
                        <a:pt x="0" y="22"/>
                      </a:lnTo>
                      <a:lnTo>
                        <a:pt x="245" y="0"/>
                      </a:lnTo>
                      <a:lnTo>
                        <a:pt x="281" y="43"/>
                      </a:lnTo>
                      <a:lnTo>
                        <a:pt x="238" y="119"/>
                      </a:lnTo>
                      <a:lnTo>
                        <a:pt x="34" y="138"/>
                      </a:lnTo>
                      <a:lnTo>
                        <a:pt x="42" y="77"/>
                      </a:lnTo>
                      <a:lnTo>
                        <a:pt x="0" y="76"/>
                      </a:lnTo>
                      <a:close/>
                    </a:path>
                  </a:pathLst>
                </a:custGeom>
                <a:solidFill>
                  <a:srgbClr val="B8B8D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7338" name="Freeform 438"/>
                <p:cNvSpPr>
                  <a:spLocks/>
                </p:cNvSpPr>
                <p:nvPr/>
              </p:nvSpPr>
              <p:spPr bwMode="auto">
                <a:xfrm>
                  <a:off x="2307" y="2580"/>
                  <a:ext cx="170" cy="62"/>
                </a:xfrm>
                <a:custGeom>
                  <a:avLst/>
                  <a:gdLst>
                    <a:gd name="T0" fmla="*/ 2 w 268"/>
                    <a:gd name="T1" fmla="*/ 45 h 97"/>
                    <a:gd name="T2" fmla="*/ 0 w 268"/>
                    <a:gd name="T3" fmla="*/ 42 h 97"/>
                    <a:gd name="T4" fmla="*/ 0 w 268"/>
                    <a:gd name="T5" fmla="*/ 38 h 97"/>
                    <a:gd name="T6" fmla="*/ 0 w 268"/>
                    <a:gd name="T7" fmla="*/ 30 h 97"/>
                    <a:gd name="T8" fmla="*/ 0 w 268"/>
                    <a:gd name="T9" fmla="*/ 23 h 97"/>
                    <a:gd name="T10" fmla="*/ 0 w 268"/>
                    <a:gd name="T11" fmla="*/ 13 h 97"/>
                    <a:gd name="T12" fmla="*/ 2 w 268"/>
                    <a:gd name="T13" fmla="*/ 6 h 97"/>
                    <a:gd name="T14" fmla="*/ 4 w 268"/>
                    <a:gd name="T15" fmla="*/ 0 h 97"/>
                    <a:gd name="T16" fmla="*/ 12 w 268"/>
                    <a:gd name="T17" fmla="*/ 0 h 97"/>
                    <a:gd name="T18" fmla="*/ 16 w 268"/>
                    <a:gd name="T19" fmla="*/ 0 h 97"/>
                    <a:gd name="T20" fmla="*/ 27 w 268"/>
                    <a:gd name="T21" fmla="*/ 0 h 97"/>
                    <a:gd name="T22" fmla="*/ 36 w 268"/>
                    <a:gd name="T23" fmla="*/ 2 h 97"/>
                    <a:gd name="T24" fmla="*/ 50 w 268"/>
                    <a:gd name="T25" fmla="*/ 2 h 97"/>
                    <a:gd name="T26" fmla="*/ 57 w 268"/>
                    <a:gd name="T27" fmla="*/ 2 h 97"/>
                    <a:gd name="T28" fmla="*/ 69 w 268"/>
                    <a:gd name="T29" fmla="*/ 4 h 97"/>
                    <a:gd name="T30" fmla="*/ 75 w 268"/>
                    <a:gd name="T31" fmla="*/ 4 h 97"/>
                    <a:gd name="T32" fmla="*/ 78 w 268"/>
                    <a:gd name="T33" fmla="*/ 6 h 97"/>
                    <a:gd name="T34" fmla="*/ 69 w 268"/>
                    <a:gd name="T35" fmla="*/ 55 h 97"/>
                    <a:gd name="T36" fmla="*/ 109 w 268"/>
                    <a:gd name="T37" fmla="*/ 19 h 97"/>
                    <a:gd name="T38" fmla="*/ 194 w 268"/>
                    <a:gd name="T39" fmla="*/ 11 h 97"/>
                    <a:gd name="T40" fmla="*/ 151 w 268"/>
                    <a:gd name="T41" fmla="*/ 45 h 97"/>
                    <a:gd name="T42" fmla="*/ 227 w 268"/>
                    <a:gd name="T43" fmla="*/ 11 h 97"/>
                    <a:gd name="T44" fmla="*/ 268 w 268"/>
                    <a:gd name="T45" fmla="*/ 9 h 97"/>
                    <a:gd name="T46" fmla="*/ 238 w 268"/>
                    <a:gd name="T47" fmla="*/ 78 h 97"/>
                    <a:gd name="T48" fmla="*/ 36 w 268"/>
                    <a:gd name="T49" fmla="*/ 97 h 97"/>
                    <a:gd name="T50" fmla="*/ 42 w 268"/>
                    <a:gd name="T51" fmla="*/ 63 h 97"/>
                    <a:gd name="T52" fmla="*/ 2 w 268"/>
                    <a:gd name="T53" fmla="*/ 45 h 97"/>
                    <a:gd name="T54" fmla="*/ 2 w 268"/>
                    <a:gd name="T55" fmla="*/ 45 h 97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w 268"/>
                    <a:gd name="T85" fmla="*/ 0 h 97"/>
                    <a:gd name="T86" fmla="*/ 268 w 268"/>
                    <a:gd name="T87" fmla="*/ 97 h 97"/>
                  </a:gdLst>
                  <a:ahLst/>
                  <a:cxnLst>
                    <a:cxn ang="T56">
                      <a:pos x="T0" y="T1"/>
                    </a:cxn>
                    <a:cxn ang="T57">
                      <a:pos x="T2" y="T3"/>
                    </a:cxn>
                    <a:cxn ang="T58">
                      <a:pos x="T4" y="T5"/>
                    </a:cxn>
                    <a:cxn ang="T59">
                      <a:pos x="T6" y="T7"/>
                    </a:cxn>
                    <a:cxn ang="T60">
                      <a:pos x="T8" y="T9"/>
                    </a:cxn>
                    <a:cxn ang="T61">
                      <a:pos x="T10" y="T11"/>
                    </a:cxn>
                    <a:cxn ang="T62">
                      <a:pos x="T12" y="T13"/>
                    </a:cxn>
                    <a:cxn ang="T63">
                      <a:pos x="T14" y="T15"/>
                    </a:cxn>
                    <a:cxn ang="T64">
                      <a:pos x="T16" y="T17"/>
                    </a:cxn>
                    <a:cxn ang="T65">
                      <a:pos x="T18" y="T19"/>
                    </a:cxn>
                    <a:cxn ang="T66">
                      <a:pos x="T20" y="T21"/>
                    </a:cxn>
                    <a:cxn ang="T67">
                      <a:pos x="T22" y="T23"/>
                    </a:cxn>
                    <a:cxn ang="T68">
                      <a:pos x="T24" y="T25"/>
                    </a:cxn>
                    <a:cxn ang="T69">
                      <a:pos x="T26" y="T27"/>
                    </a:cxn>
                    <a:cxn ang="T70">
                      <a:pos x="T28" y="T29"/>
                    </a:cxn>
                    <a:cxn ang="T71">
                      <a:pos x="T30" y="T31"/>
                    </a:cxn>
                    <a:cxn ang="T72">
                      <a:pos x="T32" y="T33"/>
                    </a:cxn>
                    <a:cxn ang="T73">
                      <a:pos x="T34" y="T35"/>
                    </a:cxn>
                    <a:cxn ang="T74">
                      <a:pos x="T36" y="T37"/>
                    </a:cxn>
                    <a:cxn ang="T75">
                      <a:pos x="T38" y="T39"/>
                    </a:cxn>
                    <a:cxn ang="T76">
                      <a:pos x="T40" y="T41"/>
                    </a:cxn>
                    <a:cxn ang="T77">
                      <a:pos x="T42" y="T43"/>
                    </a:cxn>
                    <a:cxn ang="T78">
                      <a:pos x="T44" y="T45"/>
                    </a:cxn>
                    <a:cxn ang="T79">
                      <a:pos x="T46" y="T47"/>
                    </a:cxn>
                    <a:cxn ang="T80">
                      <a:pos x="T48" y="T49"/>
                    </a:cxn>
                    <a:cxn ang="T81">
                      <a:pos x="T50" y="T51"/>
                    </a:cxn>
                    <a:cxn ang="T82">
                      <a:pos x="T52" y="T53"/>
                    </a:cxn>
                    <a:cxn ang="T83">
                      <a:pos x="T54" y="T55"/>
                    </a:cxn>
                  </a:cxnLst>
                  <a:rect l="T84" t="T85" r="T86" b="T87"/>
                  <a:pathLst>
                    <a:path w="268" h="97">
                      <a:moveTo>
                        <a:pt x="2" y="45"/>
                      </a:moveTo>
                      <a:lnTo>
                        <a:pt x="0" y="42"/>
                      </a:lnTo>
                      <a:lnTo>
                        <a:pt x="0" y="38"/>
                      </a:lnTo>
                      <a:lnTo>
                        <a:pt x="0" y="30"/>
                      </a:lnTo>
                      <a:lnTo>
                        <a:pt x="0" y="23"/>
                      </a:lnTo>
                      <a:lnTo>
                        <a:pt x="0" y="13"/>
                      </a:lnTo>
                      <a:lnTo>
                        <a:pt x="2" y="6"/>
                      </a:lnTo>
                      <a:lnTo>
                        <a:pt x="4" y="0"/>
                      </a:lnTo>
                      <a:lnTo>
                        <a:pt x="12" y="0"/>
                      </a:lnTo>
                      <a:lnTo>
                        <a:pt x="16" y="0"/>
                      </a:lnTo>
                      <a:lnTo>
                        <a:pt x="27" y="0"/>
                      </a:lnTo>
                      <a:lnTo>
                        <a:pt x="36" y="2"/>
                      </a:lnTo>
                      <a:lnTo>
                        <a:pt x="50" y="2"/>
                      </a:lnTo>
                      <a:lnTo>
                        <a:pt x="57" y="2"/>
                      </a:lnTo>
                      <a:lnTo>
                        <a:pt x="69" y="4"/>
                      </a:lnTo>
                      <a:lnTo>
                        <a:pt x="75" y="4"/>
                      </a:lnTo>
                      <a:lnTo>
                        <a:pt x="78" y="6"/>
                      </a:lnTo>
                      <a:lnTo>
                        <a:pt x="69" y="55"/>
                      </a:lnTo>
                      <a:lnTo>
                        <a:pt x="109" y="19"/>
                      </a:lnTo>
                      <a:lnTo>
                        <a:pt x="194" y="11"/>
                      </a:lnTo>
                      <a:lnTo>
                        <a:pt x="151" y="45"/>
                      </a:lnTo>
                      <a:lnTo>
                        <a:pt x="227" y="11"/>
                      </a:lnTo>
                      <a:lnTo>
                        <a:pt x="268" y="9"/>
                      </a:lnTo>
                      <a:lnTo>
                        <a:pt x="238" y="78"/>
                      </a:lnTo>
                      <a:lnTo>
                        <a:pt x="36" y="97"/>
                      </a:lnTo>
                      <a:lnTo>
                        <a:pt x="42" y="63"/>
                      </a:lnTo>
                      <a:lnTo>
                        <a:pt x="2" y="45"/>
                      </a:lnTo>
                      <a:close/>
                    </a:path>
                  </a:pathLst>
                </a:custGeom>
                <a:solidFill>
                  <a:srgbClr val="5C5C7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7339" name="Freeform 439"/>
                <p:cNvSpPr>
                  <a:spLocks/>
                </p:cNvSpPr>
                <p:nvPr/>
              </p:nvSpPr>
              <p:spPr bwMode="auto">
                <a:xfrm>
                  <a:off x="2075" y="2754"/>
                  <a:ext cx="233" cy="341"/>
                </a:xfrm>
                <a:custGeom>
                  <a:avLst/>
                  <a:gdLst>
                    <a:gd name="T0" fmla="*/ 0 w 368"/>
                    <a:gd name="T1" fmla="*/ 364 h 537"/>
                    <a:gd name="T2" fmla="*/ 55 w 368"/>
                    <a:gd name="T3" fmla="*/ 306 h 537"/>
                    <a:gd name="T4" fmla="*/ 53 w 368"/>
                    <a:gd name="T5" fmla="*/ 304 h 537"/>
                    <a:gd name="T6" fmla="*/ 53 w 368"/>
                    <a:gd name="T7" fmla="*/ 298 h 537"/>
                    <a:gd name="T8" fmla="*/ 53 w 368"/>
                    <a:gd name="T9" fmla="*/ 288 h 537"/>
                    <a:gd name="T10" fmla="*/ 53 w 368"/>
                    <a:gd name="T11" fmla="*/ 277 h 537"/>
                    <a:gd name="T12" fmla="*/ 53 w 368"/>
                    <a:gd name="T13" fmla="*/ 264 h 537"/>
                    <a:gd name="T14" fmla="*/ 53 w 368"/>
                    <a:gd name="T15" fmla="*/ 250 h 537"/>
                    <a:gd name="T16" fmla="*/ 53 w 368"/>
                    <a:gd name="T17" fmla="*/ 235 h 537"/>
                    <a:gd name="T18" fmla="*/ 57 w 368"/>
                    <a:gd name="T19" fmla="*/ 226 h 537"/>
                    <a:gd name="T20" fmla="*/ 60 w 368"/>
                    <a:gd name="T21" fmla="*/ 212 h 537"/>
                    <a:gd name="T22" fmla="*/ 64 w 368"/>
                    <a:gd name="T23" fmla="*/ 203 h 537"/>
                    <a:gd name="T24" fmla="*/ 70 w 368"/>
                    <a:gd name="T25" fmla="*/ 195 h 537"/>
                    <a:gd name="T26" fmla="*/ 76 w 368"/>
                    <a:gd name="T27" fmla="*/ 188 h 537"/>
                    <a:gd name="T28" fmla="*/ 87 w 368"/>
                    <a:gd name="T29" fmla="*/ 172 h 537"/>
                    <a:gd name="T30" fmla="*/ 98 w 368"/>
                    <a:gd name="T31" fmla="*/ 159 h 537"/>
                    <a:gd name="T32" fmla="*/ 102 w 368"/>
                    <a:gd name="T33" fmla="*/ 150 h 537"/>
                    <a:gd name="T34" fmla="*/ 108 w 368"/>
                    <a:gd name="T35" fmla="*/ 142 h 537"/>
                    <a:gd name="T36" fmla="*/ 110 w 368"/>
                    <a:gd name="T37" fmla="*/ 133 h 537"/>
                    <a:gd name="T38" fmla="*/ 115 w 368"/>
                    <a:gd name="T39" fmla="*/ 127 h 537"/>
                    <a:gd name="T40" fmla="*/ 119 w 368"/>
                    <a:gd name="T41" fmla="*/ 114 h 537"/>
                    <a:gd name="T42" fmla="*/ 121 w 368"/>
                    <a:gd name="T43" fmla="*/ 110 h 537"/>
                    <a:gd name="T44" fmla="*/ 182 w 368"/>
                    <a:gd name="T45" fmla="*/ 83 h 537"/>
                    <a:gd name="T46" fmla="*/ 171 w 368"/>
                    <a:gd name="T47" fmla="*/ 163 h 537"/>
                    <a:gd name="T48" fmla="*/ 250 w 368"/>
                    <a:gd name="T49" fmla="*/ 123 h 537"/>
                    <a:gd name="T50" fmla="*/ 351 w 368"/>
                    <a:gd name="T51" fmla="*/ 0 h 537"/>
                    <a:gd name="T52" fmla="*/ 368 w 368"/>
                    <a:gd name="T53" fmla="*/ 28 h 537"/>
                    <a:gd name="T54" fmla="*/ 342 w 368"/>
                    <a:gd name="T55" fmla="*/ 123 h 537"/>
                    <a:gd name="T56" fmla="*/ 342 w 368"/>
                    <a:gd name="T57" fmla="*/ 268 h 537"/>
                    <a:gd name="T58" fmla="*/ 288 w 368"/>
                    <a:gd name="T59" fmla="*/ 325 h 537"/>
                    <a:gd name="T60" fmla="*/ 152 w 368"/>
                    <a:gd name="T61" fmla="*/ 376 h 537"/>
                    <a:gd name="T62" fmla="*/ 129 w 368"/>
                    <a:gd name="T63" fmla="*/ 431 h 537"/>
                    <a:gd name="T64" fmla="*/ 11 w 368"/>
                    <a:gd name="T65" fmla="*/ 537 h 537"/>
                    <a:gd name="T66" fmla="*/ 0 w 368"/>
                    <a:gd name="T67" fmla="*/ 364 h 537"/>
                    <a:gd name="T68" fmla="*/ 0 w 368"/>
                    <a:gd name="T69" fmla="*/ 364 h 537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w 368"/>
                    <a:gd name="T106" fmla="*/ 0 h 537"/>
                    <a:gd name="T107" fmla="*/ 368 w 368"/>
                    <a:gd name="T108" fmla="*/ 537 h 537"/>
                  </a:gdLst>
                  <a:ahLst/>
                  <a:cxnLst>
                    <a:cxn ang="T70">
                      <a:pos x="T0" y="T1"/>
                    </a:cxn>
                    <a:cxn ang="T71">
                      <a:pos x="T2" y="T3"/>
                    </a:cxn>
                    <a:cxn ang="T72">
                      <a:pos x="T4" y="T5"/>
                    </a:cxn>
                    <a:cxn ang="T73">
                      <a:pos x="T6" y="T7"/>
                    </a:cxn>
                    <a:cxn ang="T74">
                      <a:pos x="T8" y="T9"/>
                    </a:cxn>
                    <a:cxn ang="T75">
                      <a:pos x="T10" y="T11"/>
                    </a:cxn>
                    <a:cxn ang="T76">
                      <a:pos x="T12" y="T13"/>
                    </a:cxn>
                    <a:cxn ang="T77">
                      <a:pos x="T14" y="T15"/>
                    </a:cxn>
                    <a:cxn ang="T78">
                      <a:pos x="T16" y="T17"/>
                    </a:cxn>
                    <a:cxn ang="T79">
                      <a:pos x="T18" y="T19"/>
                    </a:cxn>
                    <a:cxn ang="T80">
                      <a:pos x="T20" y="T21"/>
                    </a:cxn>
                    <a:cxn ang="T81">
                      <a:pos x="T22" y="T23"/>
                    </a:cxn>
                    <a:cxn ang="T82">
                      <a:pos x="T24" y="T25"/>
                    </a:cxn>
                    <a:cxn ang="T83">
                      <a:pos x="T26" y="T27"/>
                    </a:cxn>
                    <a:cxn ang="T84">
                      <a:pos x="T28" y="T29"/>
                    </a:cxn>
                    <a:cxn ang="T85">
                      <a:pos x="T30" y="T31"/>
                    </a:cxn>
                    <a:cxn ang="T86">
                      <a:pos x="T32" y="T33"/>
                    </a:cxn>
                    <a:cxn ang="T87">
                      <a:pos x="T34" y="T35"/>
                    </a:cxn>
                    <a:cxn ang="T88">
                      <a:pos x="T36" y="T37"/>
                    </a:cxn>
                    <a:cxn ang="T89">
                      <a:pos x="T38" y="T39"/>
                    </a:cxn>
                    <a:cxn ang="T90">
                      <a:pos x="T40" y="T41"/>
                    </a:cxn>
                    <a:cxn ang="T91">
                      <a:pos x="T42" y="T43"/>
                    </a:cxn>
                    <a:cxn ang="T92">
                      <a:pos x="T44" y="T45"/>
                    </a:cxn>
                    <a:cxn ang="T93">
                      <a:pos x="T46" y="T47"/>
                    </a:cxn>
                    <a:cxn ang="T94">
                      <a:pos x="T48" y="T49"/>
                    </a:cxn>
                    <a:cxn ang="T95">
                      <a:pos x="T50" y="T51"/>
                    </a:cxn>
                    <a:cxn ang="T96">
                      <a:pos x="T52" y="T53"/>
                    </a:cxn>
                    <a:cxn ang="T97">
                      <a:pos x="T54" y="T55"/>
                    </a:cxn>
                    <a:cxn ang="T98">
                      <a:pos x="T56" y="T57"/>
                    </a:cxn>
                    <a:cxn ang="T99">
                      <a:pos x="T58" y="T59"/>
                    </a:cxn>
                    <a:cxn ang="T100">
                      <a:pos x="T60" y="T61"/>
                    </a:cxn>
                    <a:cxn ang="T101">
                      <a:pos x="T62" y="T63"/>
                    </a:cxn>
                    <a:cxn ang="T102">
                      <a:pos x="T64" y="T65"/>
                    </a:cxn>
                    <a:cxn ang="T103">
                      <a:pos x="T66" y="T67"/>
                    </a:cxn>
                    <a:cxn ang="T104">
                      <a:pos x="T68" y="T69"/>
                    </a:cxn>
                  </a:cxnLst>
                  <a:rect l="T105" t="T106" r="T107" b="T108"/>
                  <a:pathLst>
                    <a:path w="368" h="537">
                      <a:moveTo>
                        <a:pt x="0" y="364"/>
                      </a:moveTo>
                      <a:lnTo>
                        <a:pt x="55" y="306"/>
                      </a:lnTo>
                      <a:lnTo>
                        <a:pt x="53" y="304"/>
                      </a:lnTo>
                      <a:lnTo>
                        <a:pt x="53" y="298"/>
                      </a:lnTo>
                      <a:lnTo>
                        <a:pt x="53" y="288"/>
                      </a:lnTo>
                      <a:lnTo>
                        <a:pt x="53" y="277"/>
                      </a:lnTo>
                      <a:lnTo>
                        <a:pt x="53" y="264"/>
                      </a:lnTo>
                      <a:lnTo>
                        <a:pt x="53" y="250"/>
                      </a:lnTo>
                      <a:lnTo>
                        <a:pt x="53" y="235"/>
                      </a:lnTo>
                      <a:lnTo>
                        <a:pt x="57" y="226"/>
                      </a:lnTo>
                      <a:lnTo>
                        <a:pt x="60" y="212"/>
                      </a:lnTo>
                      <a:lnTo>
                        <a:pt x="64" y="203"/>
                      </a:lnTo>
                      <a:lnTo>
                        <a:pt x="70" y="195"/>
                      </a:lnTo>
                      <a:lnTo>
                        <a:pt x="76" y="188"/>
                      </a:lnTo>
                      <a:lnTo>
                        <a:pt x="87" y="172"/>
                      </a:lnTo>
                      <a:lnTo>
                        <a:pt x="98" y="159"/>
                      </a:lnTo>
                      <a:lnTo>
                        <a:pt x="102" y="150"/>
                      </a:lnTo>
                      <a:lnTo>
                        <a:pt x="108" y="142"/>
                      </a:lnTo>
                      <a:lnTo>
                        <a:pt x="110" y="133"/>
                      </a:lnTo>
                      <a:lnTo>
                        <a:pt x="115" y="127"/>
                      </a:lnTo>
                      <a:lnTo>
                        <a:pt x="119" y="114"/>
                      </a:lnTo>
                      <a:lnTo>
                        <a:pt x="121" y="110"/>
                      </a:lnTo>
                      <a:lnTo>
                        <a:pt x="182" y="83"/>
                      </a:lnTo>
                      <a:lnTo>
                        <a:pt x="171" y="163"/>
                      </a:lnTo>
                      <a:lnTo>
                        <a:pt x="250" y="123"/>
                      </a:lnTo>
                      <a:lnTo>
                        <a:pt x="351" y="0"/>
                      </a:lnTo>
                      <a:lnTo>
                        <a:pt x="368" y="28"/>
                      </a:lnTo>
                      <a:lnTo>
                        <a:pt x="342" y="123"/>
                      </a:lnTo>
                      <a:lnTo>
                        <a:pt x="342" y="268"/>
                      </a:lnTo>
                      <a:lnTo>
                        <a:pt x="288" y="325"/>
                      </a:lnTo>
                      <a:lnTo>
                        <a:pt x="152" y="376"/>
                      </a:lnTo>
                      <a:lnTo>
                        <a:pt x="129" y="431"/>
                      </a:lnTo>
                      <a:lnTo>
                        <a:pt x="11" y="537"/>
                      </a:lnTo>
                      <a:lnTo>
                        <a:pt x="0" y="364"/>
                      </a:lnTo>
                      <a:close/>
                    </a:path>
                  </a:pathLst>
                </a:custGeom>
                <a:solidFill>
                  <a:srgbClr val="C7695C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7340" name="Freeform 440"/>
                <p:cNvSpPr>
                  <a:spLocks/>
                </p:cNvSpPr>
                <p:nvPr/>
              </p:nvSpPr>
              <p:spPr bwMode="auto">
                <a:xfrm>
                  <a:off x="2072" y="2821"/>
                  <a:ext cx="207" cy="273"/>
                </a:xfrm>
                <a:custGeom>
                  <a:avLst/>
                  <a:gdLst>
                    <a:gd name="T0" fmla="*/ 281 w 327"/>
                    <a:gd name="T1" fmla="*/ 46 h 432"/>
                    <a:gd name="T2" fmla="*/ 287 w 327"/>
                    <a:gd name="T3" fmla="*/ 53 h 432"/>
                    <a:gd name="T4" fmla="*/ 294 w 327"/>
                    <a:gd name="T5" fmla="*/ 74 h 432"/>
                    <a:gd name="T6" fmla="*/ 296 w 327"/>
                    <a:gd name="T7" fmla="*/ 95 h 432"/>
                    <a:gd name="T8" fmla="*/ 294 w 327"/>
                    <a:gd name="T9" fmla="*/ 108 h 432"/>
                    <a:gd name="T10" fmla="*/ 308 w 327"/>
                    <a:gd name="T11" fmla="*/ 118 h 432"/>
                    <a:gd name="T12" fmla="*/ 327 w 327"/>
                    <a:gd name="T13" fmla="*/ 145 h 432"/>
                    <a:gd name="T14" fmla="*/ 325 w 327"/>
                    <a:gd name="T15" fmla="*/ 162 h 432"/>
                    <a:gd name="T16" fmla="*/ 321 w 327"/>
                    <a:gd name="T17" fmla="*/ 177 h 432"/>
                    <a:gd name="T18" fmla="*/ 313 w 327"/>
                    <a:gd name="T19" fmla="*/ 194 h 432"/>
                    <a:gd name="T20" fmla="*/ 157 w 327"/>
                    <a:gd name="T21" fmla="*/ 272 h 432"/>
                    <a:gd name="T22" fmla="*/ 163 w 327"/>
                    <a:gd name="T23" fmla="*/ 285 h 432"/>
                    <a:gd name="T24" fmla="*/ 159 w 327"/>
                    <a:gd name="T25" fmla="*/ 304 h 432"/>
                    <a:gd name="T26" fmla="*/ 142 w 327"/>
                    <a:gd name="T27" fmla="*/ 333 h 432"/>
                    <a:gd name="T28" fmla="*/ 106 w 327"/>
                    <a:gd name="T29" fmla="*/ 363 h 432"/>
                    <a:gd name="T30" fmla="*/ 62 w 327"/>
                    <a:gd name="T31" fmla="*/ 395 h 432"/>
                    <a:gd name="T32" fmla="*/ 26 w 327"/>
                    <a:gd name="T33" fmla="*/ 422 h 432"/>
                    <a:gd name="T34" fmla="*/ 11 w 327"/>
                    <a:gd name="T35" fmla="*/ 432 h 432"/>
                    <a:gd name="T36" fmla="*/ 21 w 327"/>
                    <a:gd name="T37" fmla="*/ 240 h 432"/>
                    <a:gd name="T38" fmla="*/ 28 w 327"/>
                    <a:gd name="T39" fmla="*/ 240 h 432"/>
                    <a:gd name="T40" fmla="*/ 51 w 327"/>
                    <a:gd name="T41" fmla="*/ 241 h 432"/>
                    <a:gd name="T42" fmla="*/ 76 w 327"/>
                    <a:gd name="T43" fmla="*/ 236 h 432"/>
                    <a:gd name="T44" fmla="*/ 93 w 327"/>
                    <a:gd name="T45" fmla="*/ 217 h 432"/>
                    <a:gd name="T46" fmla="*/ 100 w 327"/>
                    <a:gd name="T47" fmla="*/ 186 h 432"/>
                    <a:gd name="T48" fmla="*/ 108 w 327"/>
                    <a:gd name="T49" fmla="*/ 160 h 432"/>
                    <a:gd name="T50" fmla="*/ 114 w 327"/>
                    <a:gd name="T51" fmla="*/ 133 h 432"/>
                    <a:gd name="T52" fmla="*/ 119 w 327"/>
                    <a:gd name="T53" fmla="*/ 112 h 432"/>
                    <a:gd name="T54" fmla="*/ 121 w 327"/>
                    <a:gd name="T55" fmla="*/ 91 h 432"/>
                    <a:gd name="T56" fmla="*/ 129 w 327"/>
                    <a:gd name="T57" fmla="*/ 76 h 432"/>
                    <a:gd name="T58" fmla="*/ 146 w 327"/>
                    <a:gd name="T59" fmla="*/ 46 h 432"/>
                    <a:gd name="T60" fmla="*/ 159 w 327"/>
                    <a:gd name="T61" fmla="*/ 29 h 432"/>
                    <a:gd name="T62" fmla="*/ 171 w 327"/>
                    <a:gd name="T63" fmla="*/ 13 h 432"/>
                    <a:gd name="T64" fmla="*/ 184 w 327"/>
                    <a:gd name="T65" fmla="*/ 0 h 432"/>
                    <a:gd name="T66" fmla="*/ 163 w 327"/>
                    <a:gd name="T67" fmla="*/ 82 h 432"/>
                    <a:gd name="T68" fmla="*/ 163 w 327"/>
                    <a:gd name="T69" fmla="*/ 105 h 432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w 327"/>
                    <a:gd name="T106" fmla="*/ 0 h 432"/>
                    <a:gd name="T107" fmla="*/ 327 w 327"/>
                    <a:gd name="T108" fmla="*/ 432 h 432"/>
                  </a:gdLst>
                  <a:ahLst/>
                  <a:cxnLst>
                    <a:cxn ang="T70">
                      <a:pos x="T0" y="T1"/>
                    </a:cxn>
                    <a:cxn ang="T71">
                      <a:pos x="T2" y="T3"/>
                    </a:cxn>
                    <a:cxn ang="T72">
                      <a:pos x="T4" y="T5"/>
                    </a:cxn>
                    <a:cxn ang="T73">
                      <a:pos x="T6" y="T7"/>
                    </a:cxn>
                    <a:cxn ang="T74">
                      <a:pos x="T8" y="T9"/>
                    </a:cxn>
                    <a:cxn ang="T75">
                      <a:pos x="T10" y="T11"/>
                    </a:cxn>
                    <a:cxn ang="T76">
                      <a:pos x="T12" y="T13"/>
                    </a:cxn>
                    <a:cxn ang="T77">
                      <a:pos x="T14" y="T15"/>
                    </a:cxn>
                    <a:cxn ang="T78">
                      <a:pos x="T16" y="T17"/>
                    </a:cxn>
                    <a:cxn ang="T79">
                      <a:pos x="T18" y="T19"/>
                    </a:cxn>
                    <a:cxn ang="T80">
                      <a:pos x="T20" y="T21"/>
                    </a:cxn>
                    <a:cxn ang="T81">
                      <a:pos x="T22" y="T23"/>
                    </a:cxn>
                    <a:cxn ang="T82">
                      <a:pos x="T24" y="T25"/>
                    </a:cxn>
                    <a:cxn ang="T83">
                      <a:pos x="T26" y="T27"/>
                    </a:cxn>
                    <a:cxn ang="T84">
                      <a:pos x="T28" y="T29"/>
                    </a:cxn>
                    <a:cxn ang="T85">
                      <a:pos x="T30" y="T31"/>
                    </a:cxn>
                    <a:cxn ang="T86">
                      <a:pos x="T32" y="T33"/>
                    </a:cxn>
                    <a:cxn ang="T87">
                      <a:pos x="T34" y="T35"/>
                    </a:cxn>
                    <a:cxn ang="T88">
                      <a:pos x="T36" y="T37"/>
                    </a:cxn>
                    <a:cxn ang="T89">
                      <a:pos x="T38" y="T39"/>
                    </a:cxn>
                    <a:cxn ang="T90">
                      <a:pos x="T40" y="T41"/>
                    </a:cxn>
                    <a:cxn ang="T91">
                      <a:pos x="T42" y="T43"/>
                    </a:cxn>
                    <a:cxn ang="T92">
                      <a:pos x="T44" y="T45"/>
                    </a:cxn>
                    <a:cxn ang="T93">
                      <a:pos x="T46" y="T47"/>
                    </a:cxn>
                    <a:cxn ang="T94">
                      <a:pos x="T48" y="T49"/>
                    </a:cxn>
                    <a:cxn ang="T95">
                      <a:pos x="T50" y="T51"/>
                    </a:cxn>
                    <a:cxn ang="T96">
                      <a:pos x="T52" y="T53"/>
                    </a:cxn>
                    <a:cxn ang="T97">
                      <a:pos x="T54" y="T55"/>
                    </a:cxn>
                    <a:cxn ang="T98">
                      <a:pos x="T56" y="T57"/>
                    </a:cxn>
                    <a:cxn ang="T99">
                      <a:pos x="T58" y="T59"/>
                    </a:cxn>
                    <a:cxn ang="T100">
                      <a:pos x="T60" y="T61"/>
                    </a:cxn>
                    <a:cxn ang="T101">
                      <a:pos x="T62" y="T63"/>
                    </a:cxn>
                    <a:cxn ang="T102">
                      <a:pos x="T64" y="T65"/>
                    </a:cxn>
                    <a:cxn ang="T103">
                      <a:pos x="T66" y="T67"/>
                    </a:cxn>
                    <a:cxn ang="T104">
                      <a:pos x="T68" y="T69"/>
                    </a:cxn>
                  </a:cxnLst>
                  <a:rect l="T105" t="T106" r="T107" b="T108"/>
                  <a:pathLst>
                    <a:path w="327" h="432">
                      <a:moveTo>
                        <a:pt x="163" y="105"/>
                      </a:moveTo>
                      <a:lnTo>
                        <a:pt x="281" y="46"/>
                      </a:lnTo>
                      <a:lnTo>
                        <a:pt x="281" y="48"/>
                      </a:lnTo>
                      <a:lnTo>
                        <a:pt x="287" y="53"/>
                      </a:lnTo>
                      <a:lnTo>
                        <a:pt x="291" y="61"/>
                      </a:lnTo>
                      <a:lnTo>
                        <a:pt x="294" y="74"/>
                      </a:lnTo>
                      <a:lnTo>
                        <a:pt x="294" y="84"/>
                      </a:lnTo>
                      <a:lnTo>
                        <a:pt x="296" y="95"/>
                      </a:lnTo>
                      <a:lnTo>
                        <a:pt x="294" y="105"/>
                      </a:lnTo>
                      <a:lnTo>
                        <a:pt x="294" y="108"/>
                      </a:lnTo>
                      <a:lnTo>
                        <a:pt x="298" y="110"/>
                      </a:lnTo>
                      <a:lnTo>
                        <a:pt x="308" y="118"/>
                      </a:lnTo>
                      <a:lnTo>
                        <a:pt x="319" y="129"/>
                      </a:lnTo>
                      <a:lnTo>
                        <a:pt x="327" y="145"/>
                      </a:lnTo>
                      <a:lnTo>
                        <a:pt x="325" y="152"/>
                      </a:lnTo>
                      <a:lnTo>
                        <a:pt x="325" y="162"/>
                      </a:lnTo>
                      <a:lnTo>
                        <a:pt x="323" y="169"/>
                      </a:lnTo>
                      <a:lnTo>
                        <a:pt x="321" y="177"/>
                      </a:lnTo>
                      <a:lnTo>
                        <a:pt x="315" y="188"/>
                      </a:lnTo>
                      <a:lnTo>
                        <a:pt x="313" y="194"/>
                      </a:lnTo>
                      <a:lnTo>
                        <a:pt x="281" y="226"/>
                      </a:lnTo>
                      <a:lnTo>
                        <a:pt x="157" y="272"/>
                      </a:lnTo>
                      <a:lnTo>
                        <a:pt x="159" y="274"/>
                      </a:lnTo>
                      <a:lnTo>
                        <a:pt x="163" y="285"/>
                      </a:lnTo>
                      <a:lnTo>
                        <a:pt x="161" y="293"/>
                      </a:lnTo>
                      <a:lnTo>
                        <a:pt x="159" y="304"/>
                      </a:lnTo>
                      <a:lnTo>
                        <a:pt x="154" y="317"/>
                      </a:lnTo>
                      <a:lnTo>
                        <a:pt x="142" y="333"/>
                      </a:lnTo>
                      <a:lnTo>
                        <a:pt x="125" y="346"/>
                      </a:lnTo>
                      <a:lnTo>
                        <a:pt x="106" y="363"/>
                      </a:lnTo>
                      <a:lnTo>
                        <a:pt x="83" y="378"/>
                      </a:lnTo>
                      <a:lnTo>
                        <a:pt x="62" y="395"/>
                      </a:lnTo>
                      <a:lnTo>
                        <a:pt x="42" y="409"/>
                      </a:lnTo>
                      <a:lnTo>
                        <a:pt x="26" y="422"/>
                      </a:lnTo>
                      <a:lnTo>
                        <a:pt x="15" y="430"/>
                      </a:lnTo>
                      <a:lnTo>
                        <a:pt x="11" y="432"/>
                      </a:lnTo>
                      <a:lnTo>
                        <a:pt x="0" y="257"/>
                      </a:lnTo>
                      <a:lnTo>
                        <a:pt x="21" y="240"/>
                      </a:lnTo>
                      <a:lnTo>
                        <a:pt x="23" y="240"/>
                      </a:lnTo>
                      <a:lnTo>
                        <a:pt x="28" y="240"/>
                      </a:lnTo>
                      <a:lnTo>
                        <a:pt x="38" y="240"/>
                      </a:lnTo>
                      <a:lnTo>
                        <a:pt x="51" y="241"/>
                      </a:lnTo>
                      <a:lnTo>
                        <a:pt x="64" y="240"/>
                      </a:lnTo>
                      <a:lnTo>
                        <a:pt x="76" y="236"/>
                      </a:lnTo>
                      <a:lnTo>
                        <a:pt x="85" y="228"/>
                      </a:lnTo>
                      <a:lnTo>
                        <a:pt x="93" y="217"/>
                      </a:lnTo>
                      <a:lnTo>
                        <a:pt x="97" y="202"/>
                      </a:lnTo>
                      <a:lnTo>
                        <a:pt x="100" y="186"/>
                      </a:lnTo>
                      <a:lnTo>
                        <a:pt x="104" y="173"/>
                      </a:lnTo>
                      <a:lnTo>
                        <a:pt x="108" y="160"/>
                      </a:lnTo>
                      <a:lnTo>
                        <a:pt x="110" y="146"/>
                      </a:lnTo>
                      <a:lnTo>
                        <a:pt x="114" y="133"/>
                      </a:lnTo>
                      <a:lnTo>
                        <a:pt x="114" y="122"/>
                      </a:lnTo>
                      <a:lnTo>
                        <a:pt x="119" y="112"/>
                      </a:lnTo>
                      <a:lnTo>
                        <a:pt x="119" y="99"/>
                      </a:lnTo>
                      <a:lnTo>
                        <a:pt x="121" y="91"/>
                      </a:lnTo>
                      <a:lnTo>
                        <a:pt x="123" y="82"/>
                      </a:lnTo>
                      <a:lnTo>
                        <a:pt x="129" y="76"/>
                      </a:lnTo>
                      <a:lnTo>
                        <a:pt x="137" y="59"/>
                      </a:lnTo>
                      <a:lnTo>
                        <a:pt x="146" y="46"/>
                      </a:lnTo>
                      <a:lnTo>
                        <a:pt x="152" y="36"/>
                      </a:lnTo>
                      <a:lnTo>
                        <a:pt x="159" y="29"/>
                      </a:lnTo>
                      <a:lnTo>
                        <a:pt x="163" y="19"/>
                      </a:lnTo>
                      <a:lnTo>
                        <a:pt x="171" y="13"/>
                      </a:lnTo>
                      <a:lnTo>
                        <a:pt x="178" y="4"/>
                      </a:lnTo>
                      <a:lnTo>
                        <a:pt x="184" y="0"/>
                      </a:lnTo>
                      <a:lnTo>
                        <a:pt x="178" y="53"/>
                      </a:lnTo>
                      <a:lnTo>
                        <a:pt x="163" y="82"/>
                      </a:lnTo>
                      <a:lnTo>
                        <a:pt x="163" y="105"/>
                      </a:lnTo>
                      <a:close/>
                    </a:path>
                  </a:pathLst>
                </a:custGeom>
                <a:solidFill>
                  <a:srgbClr val="A84A3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7341" name="Freeform 441"/>
                <p:cNvSpPr>
                  <a:spLocks/>
                </p:cNvSpPr>
                <p:nvPr/>
              </p:nvSpPr>
              <p:spPr bwMode="auto">
                <a:xfrm>
                  <a:off x="2116" y="2675"/>
                  <a:ext cx="117" cy="62"/>
                </a:xfrm>
                <a:custGeom>
                  <a:avLst/>
                  <a:gdLst>
                    <a:gd name="T0" fmla="*/ 184 w 184"/>
                    <a:gd name="T1" fmla="*/ 0 h 97"/>
                    <a:gd name="T2" fmla="*/ 150 w 184"/>
                    <a:gd name="T3" fmla="*/ 23 h 97"/>
                    <a:gd name="T4" fmla="*/ 129 w 184"/>
                    <a:gd name="T5" fmla="*/ 59 h 97"/>
                    <a:gd name="T6" fmla="*/ 32 w 184"/>
                    <a:gd name="T7" fmla="*/ 95 h 97"/>
                    <a:gd name="T8" fmla="*/ 0 w 184"/>
                    <a:gd name="T9" fmla="*/ 97 h 97"/>
                    <a:gd name="T10" fmla="*/ 0 w 184"/>
                    <a:gd name="T11" fmla="*/ 76 h 97"/>
                    <a:gd name="T12" fmla="*/ 0 w 184"/>
                    <a:gd name="T13" fmla="*/ 74 h 97"/>
                    <a:gd name="T14" fmla="*/ 6 w 184"/>
                    <a:gd name="T15" fmla="*/ 70 h 97"/>
                    <a:gd name="T16" fmla="*/ 15 w 184"/>
                    <a:gd name="T17" fmla="*/ 65 h 97"/>
                    <a:gd name="T18" fmla="*/ 29 w 184"/>
                    <a:gd name="T19" fmla="*/ 59 h 97"/>
                    <a:gd name="T20" fmla="*/ 42 w 184"/>
                    <a:gd name="T21" fmla="*/ 51 h 97"/>
                    <a:gd name="T22" fmla="*/ 59 w 184"/>
                    <a:gd name="T23" fmla="*/ 44 h 97"/>
                    <a:gd name="T24" fmla="*/ 76 w 184"/>
                    <a:gd name="T25" fmla="*/ 36 h 97"/>
                    <a:gd name="T26" fmla="*/ 93 w 184"/>
                    <a:gd name="T27" fmla="*/ 30 h 97"/>
                    <a:gd name="T28" fmla="*/ 110 w 184"/>
                    <a:gd name="T29" fmla="*/ 21 h 97"/>
                    <a:gd name="T30" fmla="*/ 127 w 184"/>
                    <a:gd name="T31" fmla="*/ 15 h 97"/>
                    <a:gd name="T32" fmla="*/ 141 w 184"/>
                    <a:gd name="T33" fmla="*/ 11 h 97"/>
                    <a:gd name="T34" fmla="*/ 156 w 184"/>
                    <a:gd name="T35" fmla="*/ 6 h 97"/>
                    <a:gd name="T36" fmla="*/ 167 w 184"/>
                    <a:gd name="T37" fmla="*/ 2 h 97"/>
                    <a:gd name="T38" fmla="*/ 177 w 184"/>
                    <a:gd name="T39" fmla="*/ 0 h 97"/>
                    <a:gd name="T40" fmla="*/ 183 w 184"/>
                    <a:gd name="T41" fmla="*/ 0 h 97"/>
                    <a:gd name="T42" fmla="*/ 184 w 184"/>
                    <a:gd name="T43" fmla="*/ 0 h 97"/>
                    <a:gd name="T44" fmla="*/ 184 w 184"/>
                    <a:gd name="T45" fmla="*/ 0 h 97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w 184"/>
                    <a:gd name="T70" fmla="*/ 0 h 97"/>
                    <a:gd name="T71" fmla="*/ 184 w 184"/>
                    <a:gd name="T72" fmla="*/ 97 h 97"/>
                  </a:gdLst>
                  <a:ahLst/>
                  <a:cxnLst>
                    <a:cxn ang="T46">
                      <a:pos x="T0" y="T1"/>
                    </a:cxn>
                    <a:cxn ang="T47">
                      <a:pos x="T2" y="T3"/>
                    </a:cxn>
                    <a:cxn ang="T48">
                      <a:pos x="T4" y="T5"/>
                    </a:cxn>
                    <a:cxn ang="T49">
                      <a:pos x="T6" y="T7"/>
                    </a:cxn>
                    <a:cxn ang="T50">
                      <a:pos x="T8" y="T9"/>
                    </a:cxn>
                    <a:cxn ang="T51">
                      <a:pos x="T10" y="T11"/>
                    </a:cxn>
                    <a:cxn ang="T52">
                      <a:pos x="T12" y="T13"/>
                    </a:cxn>
                    <a:cxn ang="T53">
                      <a:pos x="T14" y="T15"/>
                    </a:cxn>
                    <a:cxn ang="T54">
                      <a:pos x="T16" y="T17"/>
                    </a:cxn>
                    <a:cxn ang="T55">
                      <a:pos x="T18" y="T19"/>
                    </a:cxn>
                    <a:cxn ang="T56">
                      <a:pos x="T20" y="T21"/>
                    </a:cxn>
                    <a:cxn ang="T57">
                      <a:pos x="T22" y="T23"/>
                    </a:cxn>
                    <a:cxn ang="T58">
                      <a:pos x="T24" y="T25"/>
                    </a:cxn>
                    <a:cxn ang="T59">
                      <a:pos x="T26" y="T27"/>
                    </a:cxn>
                    <a:cxn ang="T60">
                      <a:pos x="T28" y="T29"/>
                    </a:cxn>
                    <a:cxn ang="T61">
                      <a:pos x="T30" y="T31"/>
                    </a:cxn>
                    <a:cxn ang="T62">
                      <a:pos x="T32" y="T33"/>
                    </a:cxn>
                    <a:cxn ang="T63">
                      <a:pos x="T34" y="T35"/>
                    </a:cxn>
                    <a:cxn ang="T64">
                      <a:pos x="T36" y="T37"/>
                    </a:cxn>
                    <a:cxn ang="T65">
                      <a:pos x="T38" y="T39"/>
                    </a:cxn>
                    <a:cxn ang="T66">
                      <a:pos x="T40" y="T41"/>
                    </a:cxn>
                    <a:cxn ang="T67">
                      <a:pos x="T42" y="T43"/>
                    </a:cxn>
                    <a:cxn ang="T68">
                      <a:pos x="T44" y="T45"/>
                    </a:cxn>
                  </a:cxnLst>
                  <a:rect l="T69" t="T70" r="T71" b="T72"/>
                  <a:pathLst>
                    <a:path w="184" h="97">
                      <a:moveTo>
                        <a:pt x="184" y="0"/>
                      </a:moveTo>
                      <a:lnTo>
                        <a:pt x="150" y="23"/>
                      </a:lnTo>
                      <a:lnTo>
                        <a:pt x="129" y="59"/>
                      </a:lnTo>
                      <a:lnTo>
                        <a:pt x="32" y="95"/>
                      </a:lnTo>
                      <a:lnTo>
                        <a:pt x="0" y="97"/>
                      </a:lnTo>
                      <a:lnTo>
                        <a:pt x="0" y="76"/>
                      </a:lnTo>
                      <a:lnTo>
                        <a:pt x="0" y="74"/>
                      </a:lnTo>
                      <a:lnTo>
                        <a:pt x="6" y="70"/>
                      </a:lnTo>
                      <a:lnTo>
                        <a:pt x="15" y="65"/>
                      </a:lnTo>
                      <a:lnTo>
                        <a:pt x="29" y="59"/>
                      </a:lnTo>
                      <a:lnTo>
                        <a:pt x="42" y="51"/>
                      </a:lnTo>
                      <a:lnTo>
                        <a:pt x="59" y="44"/>
                      </a:lnTo>
                      <a:lnTo>
                        <a:pt x="76" y="36"/>
                      </a:lnTo>
                      <a:lnTo>
                        <a:pt x="93" y="30"/>
                      </a:lnTo>
                      <a:lnTo>
                        <a:pt x="110" y="21"/>
                      </a:lnTo>
                      <a:lnTo>
                        <a:pt x="127" y="15"/>
                      </a:lnTo>
                      <a:lnTo>
                        <a:pt x="141" y="11"/>
                      </a:lnTo>
                      <a:lnTo>
                        <a:pt x="156" y="6"/>
                      </a:lnTo>
                      <a:lnTo>
                        <a:pt x="167" y="2"/>
                      </a:lnTo>
                      <a:lnTo>
                        <a:pt x="177" y="0"/>
                      </a:lnTo>
                      <a:lnTo>
                        <a:pt x="183" y="0"/>
                      </a:lnTo>
                      <a:lnTo>
                        <a:pt x="184" y="0"/>
                      </a:lnTo>
                      <a:close/>
                    </a:path>
                  </a:pathLst>
                </a:custGeom>
                <a:solidFill>
                  <a:srgbClr val="BDC9D4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7342" name="Freeform 442"/>
                <p:cNvSpPr>
                  <a:spLocks/>
                </p:cNvSpPr>
                <p:nvPr/>
              </p:nvSpPr>
              <p:spPr bwMode="auto">
                <a:xfrm>
                  <a:off x="1826" y="2627"/>
                  <a:ext cx="91" cy="226"/>
                </a:xfrm>
                <a:custGeom>
                  <a:avLst/>
                  <a:gdLst>
                    <a:gd name="T0" fmla="*/ 40 w 144"/>
                    <a:gd name="T1" fmla="*/ 80 h 355"/>
                    <a:gd name="T2" fmla="*/ 47 w 144"/>
                    <a:gd name="T3" fmla="*/ 99 h 355"/>
                    <a:gd name="T4" fmla="*/ 0 w 144"/>
                    <a:gd name="T5" fmla="*/ 129 h 355"/>
                    <a:gd name="T6" fmla="*/ 2 w 144"/>
                    <a:gd name="T7" fmla="*/ 129 h 355"/>
                    <a:gd name="T8" fmla="*/ 11 w 144"/>
                    <a:gd name="T9" fmla="*/ 129 h 355"/>
                    <a:gd name="T10" fmla="*/ 23 w 144"/>
                    <a:gd name="T11" fmla="*/ 129 h 355"/>
                    <a:gd name="T12" fmla="*/ 40 w 144"/>
                    <a:gd name="T13" fmla="*/ 135 h 355"/>
                    <a:gd name="T14" fmla="*/ 53 w 144"/>
                    <a:gd name="T15" fmla="*/ 137 h 355"/>
                    <a:gd name="T16" fmla="*/ 66 w 144"/>
                    <a:gd name="T17" fmla="*/ 141 h 355"/>
                    <a:gd name="T18" fmla="*/ 76 w 144"/>
                    <a:gd name="T19" fmla="*/ 143 h 355"/>
                    <a:gd name="T20" fmla="*/ 80 w 144"/>
                    <a:gd name="T21" fmla="*/ 146 h 355"/>
                    <a:gd name="T22" fmla="*/ 110 w 144"/>
                    <a:gd name="T23" fmla="*/ 253 h 355"/>
                    <a:gd name="T24" fmla="*/ 110 w 144"/>
                    <a:gd name="T25" fmla="*/ 355 h 355"/>
                    <a:gd name="T26" fmla="*/ 144 w 144"/>
                    <a:gd name="T27" fmla="*/ 262 h 355"/>
                    <a:gd name="T28" fmla="*/ 131 w 144"/>
                    <a:gd name="T29" fmla="*/ 97 h 355"/>
                    <a:gd name="T30" fmla="*/ 112 w 144"/>
                    <a:gd name="T31" fmla="*/ 30 h 355"/>
                    <a:gd name="T32" fmla="*/ 87 w 144"/>
                    <a:gd name="T33" fmla="*/ 0 h 355"/>
                    <a:gd name="T34" fmla="*/ 40 w 144"/>
                    <a:gd name="T35" fmla="*/ 80 h 355"/>
                    <a:gd name="T36" fmla="*/ 40 w 144"/>
                    <a:gd name="T37" fmla="*/ 80 h 355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w 144"/>
                    <a:gd name="T58" fmla="*/ 0 h 355"/>
                    <a:gd name="T59" fmla="*/ 144 w 144"/>
                    <a:gd name="T60" fmla="*/ 355 h 355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T57" t="T58" r="T59" b="T60"/>
                  <a:pathLst>
                    <a:path w="144" h="355">
                      <a:moveTo>
                        <a:pt x="40" y="80"/>
                      </a:moveTo>
                      <a:lnTo>
                        <a:pt x="47" y="99"/>
                      </a:lnTo>
                      <a:lnTo>
                        <a:pt x="0" y="129"/>
                      </a:lnTo>
                      <a:lnTo>
                        <a:pt x="2" y="129"/>
                      </a:lnTo>
                      <a:lnTo>
                        <a:pt x="11" y="129"/>
                      </a:lnTo>
                      <a:lnTo>
                        <a:pt x="23" y="129"/>
                      </a:lnTo>
                      <a:lnTo>
                        <a:pt x="40" y="135"/>
                      </a:lnTo>
                      <a:lnTo>
                        <a:pt x="53" y="137"/>
                      </a:lnTo>
                      <a:lnTo>
                        <a:pt x="66" y="141"/>
                      </a:lnTo>
                      <a:lnTo>
                        <a:pt x="76" y="143"/>
                      </a:lnTo>
                      <a:lnTo>
                        <a:pt x="80" y="146"/>
                      </a:lnTo>
                      <a:lnTo>
                        <a:pt x="110" y="253"/>
                      </a:lnTo>
                      <a:lnTo>
                        <a:pt x="110" y="355"/>
                      </a:lnTo>
                      <a:lnTo>
                        <a:pt x="144" y="262"/>
                      </a:lnTo>
                      <a:lnTo>
                        <a:pt x="131" y="97"/>
                      </a:lnTo>
                      <a:lnTo>
                        <a:pt x="112" y="30"/>
                      </a:lnTo>
                      <a:lnTo>
                        <a:pt x="87" y="0"/>
                      </a:lnTo>
                      <a:lnTo>
                        <a:pt x="40" y="80"/>
                      </a:lnTo>
                      <a:close/>
                    </a:path>
                  </a:pathLst>
                </a:custGeom>
                <a:solidFill>
                  <a:srgbClr val="A39494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7343" name="Freeform 443"/>
                <p:cNvSpPr>
                  <a:spLocks/>
                </p:cNvSpPr>
                <p:nvPr/>
              </p:nvSpPr>
              <p:spPr bwMode="auto">
                <a:xfrm>
                  <a:off x="1588" y="2152"/>
                  <a:ext cx="436" cy="291"/>
                </a:xfrm>
                <a:custGeom>
                  <a:avLst/>
                  <a:gdLst>
                    <a:gd name="T0" fmla="*/ 19 w 686"/>
                    <a:gd name="T1" fmla="*/ 458 h 458"/>
                    <a:gd name="T2" fmla="*/ 0 w 686"/>
                    <a:gd name="T3" fmla="*/ 424 h 458"/>
                    <a:gd name="T4" fmla="*/ 0 w 686"/>
                    <a:gd name="T5" fmla="*/ 418 h 458"/>
                    <a:gd name="T6" fmla="*/ 5 w 686"/>
                    <a:gd name="T7" fmla="*/ 409 h 458"/>
                    <a:gd name="T8" fmla="*/ 9 w 686"/>
                    <a:gd name="T9" fmla="*/ 395 h 458"/>
                    <a:gd name="T10" fmla="*/ 19 w 686"/>
                    <a:gd name="T11" fmla="*/ 382 h 458"/>
                    <a:gd name="T12" fmla="*/ 20 w 686"/>
                    <a:gd name="T13" fmla="*/ 371 h 458"/>
                    <a:gd name="T14" fmla="*/ 20 w 686"/>
                    <a:gd name="T15" fmla="*/ 359 h 458"/>
                    <a:gd name="T16" fmla="*/ 20 w 686"/>
                    <a:gd name="T17" fmla="*/ 344 h 458"/>
                    <a:gd name="T18" fmla="*/ 20 w 686"/>
                    <a:gd name="T19" fmla="*/ 331 h 458"/>
                    <a:gd name="T20" fmla="*/ 17 w 686"/>
                    <a:gd name="T21" fmla="*/ 314 h 458"/>
                    <a:gd name="T22" fmla="*/ 17 w 686"/>
                    <a:gd name="T23" fmla="*/ 302 h 458"/>
                    <a:gd name="T24" fmla="*/ 15 w 686"/>
                    <a:gd name="T25" fmla="*/ 295 h 458"/>
                    <a:gd name="T26" fmla="*/ 15 w 686"/>
                    <a:gd name="T27" fmla="*/ 291 h 458"/>
                    <a:gd name="T28" fmla="*/ 13 w 686"/>
                    <a:gd name="T29" fmla="*/ 289 h 458"/>
                    <a:gd name="T30" fmla="*/ 13 w 686"/>
                    <a:gd name="T31" fmla="*/ 281 h 458"/>
                    <a:gd name="T32" fmla="*/ 15 w 686"/>
                    <a:gd name="T33" fmla="*/ 268 h 458"/>
                    <a:gd name="T34" fmla="*/ 19 w 686"/>
                    <a:gd name="T35" fmla="*/ 251 h 458"/>
                    <a:gd name="T36" fmla="*/ 20 w 686"/>
                    <a:gd name="T37" fmla="*/ 228 h 458"/>
                    <a:gd name="T38" fmla="*/ 30 w 686"/>
                    <a:gd name="T39" fmla="*/ 202 h 458"/>
                    <a:gd name="T40" fmla="*/ 43 w 686"/>
                    <a:gd name="T41" fmla="*/ 169 h 458"/>
                    <a:gd name="T42" fmla="*/ 62 w 686"/>
                    <a:gd name="T43" fmla="*/ 133 h 458"/>
                    <a:gd name="T44" fmla="*/ 87 w 686"/>
                    <a:gd name="T45" fmla="*/ 95 h 458"/>
                    <a:gd name="T46" fmla="*/ 119 w 686"/>
                    <a:gd name="T47" fmla="*/ 65 h 458"/>
                    <a:gd name="T48" fmla="*/ 157 w 686"/>
                    <a:gd name="T49" fmla="*/ 38 h 458"/>
                    <a:gd name="T50" fmla="*/ 201 w 686"/>
                    <a:gd name="T51" fmla="*/ 19 h 458"/>
                    <a:gd name="T52" fmla="*/ 245 w 686"/>
                    <a:gd name="T53" fmla="*/ 6 h 458"/>
                    <a:gd name="T54" fmla="*/ 290 w 686"/>
                    <a:gd name="T55" fmla="*/ 0 h 458"/>
                    <a:gd name="T56" fmla="*/ 334 w 686"/>
                    <a:gd name="T57" fmla="*/ 4 h 458"/>
                    <a:gd name="T58" fmla="*/ 380 w 686"/>
                    <a:gd name="T59" fmla="*/ 19 h 458"/>
                    <a:gd name="T60" fmla="*/ 418 w 686"/>
                    <a:gd name="T61" fmla="*/ 38 h 458"/>
                    <a:gd name="T62" fmla="*/ 452 w 686"/>
                    <a:gd name="T63" fmla="*/ 65 h 458"/>
                    <a:gd name="T64" fmla="*/ 479 w 686"/>
                    <a:gd name="T65" fmla="*/ 91 h 458"/>
                    <a:gd name="T66" fmla="*/ 503 w 686"/>
                    <a:gd name="T67" fmla="*/ 118 h 458"/>
                    <a:gd name="T68" fmla="*/ 522 w 686"/>
                    <a:gd name="T69" fmla="*/ 141 h 458"/>
                    <a:gd name="T70" fmla="*/ 536 w 686"/>
                    <a:gd name="T71" fmla="*/ 162 h 458"/>
                    <a:gd name="T72" fmla="*/ 543 w 686"/>
                    <a:gd name="T73" fmla="*/ 173 h 458"/>
                    <a:gd name="T74" fmla="*/ 547 w 686"/>
                    <a:gd name="T75" fmla="*/ 181 h 458"/>
                    <a:gd name="T76" fmla="*/ 575 w 686"/>
                    <a:gd name="T77" fmla="*/ 177 h 458"/>
                    <a:gd name="T78" fmla="*/ 577 w 686"/>
                    <a:gd name="T79" fmla="*/ 179 h 458"/>
                    <a:gd name="T80" fmla="*/ 593 w 686"/>
                    <a:gd name="T81" fmla="*/ 184 h 458"/>
                    <a:gd name="T82" fmla="*/ 610 w 686"/>
                    <a:gd name="T83" fmla="*/ 192 h 458"/>
                    <a:gd name="T84" fmla="*/ 631 w 686"/>
                    <a:gd name="T85" fmla="*/ 203 h 458"/>
                    <a:gd name="T86" fmla="*/ 650 w 686"/>
                    <a:gd name="T87" fmla="*/ 213 h 458"/>
                    <a:gd name="T88" fmla="*/ 667 w 686"/>
                    <a:gd name="T89" fmla="*/ 224 h 458"/>
                    <a:gd name="T90" fmla="*/ 680 w 686"/>
                    <a:gd name="T91" fmla="*/ 232 h 458"/>
                    <a:gd name="T92" fmla="*/ 686 w 686"/>
                    <a:gd name="T93" fmla="*/ 238 h 458"/>
                    <a:gd name="T94" fmla="*/ 686 w 686"/>
                    <a:gd name="T95" fmla="*/ 245 h 458"/>
                    <a:gd name="T96" fmla="*/ 686 w 686"/>
                    <a:gd name="T97" fmla="*/ 255 h 458"/>
                    <a:gd name="T98" fmla="*/ 686 w 686"/>
                    <a:gd name="T99" fmla="*/ 262 h 458"/>
                    <a:gd name="T100" fmla="*/ 686 w 686"/>
                    <a:gd name="T101" fmla="*/ 266 h 458"/>
                    <a:gd name="T102" fmla="*/ 549 w 686"/>
                    <a:gd name="T103" fmla="*/ 340 h 458"/>
                    <a:gd name="T104" fmla="*/ 19 w 686"/>
                    <a:gd name="T105" fmla="*/ 458 h 458"/>
                    <a:gd name="T106" fmla="*/ 19 w 686"/>
                    <a:gd name="T107" fmla="*/ 458 h 458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w 686"/>
                    <a:gd name="T163" fmla="*/ 0 h 458"/>
                    <a:gd name="T164" fmla="*/ 686 w 686"/>
                    <a:gd name="T165" fmla="*/ 458 h 458"/>
                  </a:gdLst>
                  <a:ahLst/>
                  <a:cxnLst>
                    <a:cxn ang="T108">
                      <a:pos x="T0" y="T1"/>
                    </a:cxn>
                    <a:cxn ang="T109">
                      <a:pos x="T2" y="T3"/>
                    </a:cxn>
                    <a:cxn ang="T110">
                      <a:pos x="T4" y="T5"/>
                    </a:cxn>
                    <a:cxn ang="T111">
                      <a:pos x="T6" y="T7"/>
                    </a:cxn>
                    <a:cxn ang="T112">
                      <a:pos x="T8" y="T9"/>
                    </a:cxn>
                    <a:cxn ang="T113">
                      <a:pos x="T10" y="T11"/>
                    </a:cxn>
                    <a:cxn ang="T114">
                      <a:pos x="T12" y="T13"/>
                    </a:cxn>
                    <a:cxn ang="T115">
                      <a:pos x="T14" y="T15"/>
                    </a:cxn>
                    <a:cxn ang="T116">
                      <a:pos x="T16" y="T17"/>
                    </a:cxn>
                    <a:cxn ang="T117">
                      <a:pos x="T18" y="T19"/>
                    </a:cxn>
                    <a:cxn ang="T118">
                      <a:pos x="T20" y="T21"/>
                    </a:cxn>
                    <a:cxn ang="T119">
                      <a:pos x="T22" y="T23"/>
                    </a:cxn>
                    <a:cxn ang="T120">
                      <a:pos x="T24" y="T25"/>
                    </a:cxn>
                    <a:cxn ang="T121">
                      <a:pos x="T26" y="T27"/>
                    </a:cxn>
                    <a:cxn ang="T122">
                      <a:pos x="T28" y="T29"/>
                    </a:cxn>
                    <a:cxn ang="T123">
                      <a:pos x="T30" y="T31"/>
                    </a:cxn>
                    <a:cxn ang="T124">
                      <a:pos x="T32" y="T33"/>
                    </a:cxn>
                    <a:cxn ang="T125">
                      <a:pos x="T34" y="T35"/>
                    </a:cxn>
                    <a:cxn ang="T126">
                      <a:pos x="T36" y="T37"/>
                    </a:cxn>
                    <a:cxn ang="T127">
                      <a:pos x="T38" y="T39"/>
                    </a:cxn>
                    <a:cxn ang="T128">
                      <a:pos x="T40" y="T41"/>
                    </a:cxn>
                    <a:cxn ang="T129">
                      <a:pos x="T42" y="T43"/>
                    </a:cxn>
                    <a:cxn ang="T130">
                      <a:pos x="T44" y="T45"/>
                    </a:cxn>
                    <a:cxn ang="T131">
                      <a:pos x="T46" y="T47"/>
                    </a:cxn>
                    <a:cxn ang="T132">
                      <a:pos x="T48" y="T49"/>
                    </a:cxn>
                    <a:cxn ang="T133">
                      <a:pos x="T50" y="T51"/>
                    </a:cxn>
                    <a:cxn ang="T134">
                      <a:pos x="T52" y="T53"/>
                    </a:cxn>
                    <a:cxn ang="T135">
                      <a:pos x="T54" y="T55"/>
                    </a:cxn>
                    <a:cxn ang="T136">
                      <a:pos x="T56" y="T57"/>
                    </a:cxn>
                    <a:cxn ang="T137">
                      <a:pos x="T58" y="T59"/>
                    </a:cxn>
                    <a:cxn ang="T138">
                      <a:pos x="T60" y="T61"/>
                    </a:cxn>
                    <a:cxn ang="T139">
                      <a:pos x="T62" y="T63"/>
                    </a:cxn>
                    <a:cxn ang="T140">
                      <a:pos x="T64" y="T65"/>
                    </a:cxn>
                    <a:cxn ang="T141">
                      <a:pos x="T66" y="T67"/>
                    </a:cxn>
                    <a:cxn ang="T142">
                      <a:pos x="T68" y="T69"/>
                    </a:cxn>
                    <a:cxn ang="T143">
                      <a:pos x="T70" y="T71"/>
                    </a:cxn>
                    <a:cxn ang="T144">
                      <a:pos x="T72" y="T73"/>
                    </a:cxn>
                    <a:cxn ang="T145">
                      <a:pos x="T74" y="T75"/>
                    </a:cxn>
                    <a:cxn ang="T146">
                      <a:pos x="T76" y="T77"/>
                    </a:cxn>
                    <a:cxn ang="T147">
                      <a:pos x="T78" y="T79"/>
                    </a:cxn>
                    <a:cxn ang="T148">
                      <a:pos x="T80" y="T81"/>
                    </a:cxn>
                    <a:cxn ang="T149">
                      <a:pos x="T82" y="T83"/>
                    </a:cxn>
                    <a:cxn ang="T150">
                      <a:pos x="T84" y="T85"/>
                    </a:cxn>
                    <a:cxn ang="T151">
                      <a:pos x="T86" y="T87"/>
                    </a:cxn>
                    <a:cxn ang="T152">
                      <a:pos x="T88" y="T89"/>
                    </a:cxn>
                    <a:cxn ang="T153">
                      <a:pos x="T90" y="T91"/>
                    </a:cxn>
                    <a:cxn ang="T154">
                      <a:pos x="T92" y="T93"/>
                    </a:cxn>
                    <a:cxn ang="T155">
                      <a:pos x="T94" y="T95"/>
                    </a:cxn>
                    <a:cxn ang="T156">
                      <a:pos x="T96" y="T97"/>
                    </a:cxn>
                    <a:cxn ang="T157">
                      <a:pos x="T98" y="T99"/>
                    </a:cxn>
                    <a:cxn ang="T158">
                      <a:pos x="T100" y="T101"/>
                    </a:cxn>
                    <a:cxn ang="T159">
                      <a:pos x="T102" y="T103"/>
                    </a:cxn>
                    <a:cxn ang="T160">
                      <a:pos x="T104" y="T105"/>
                    </a:cxn>
                    <a:cxn ang="T161">
                      <a:pos x="T106" y="T107"/>
                    </a:cxn>
                  </a:cxnLst>
                  <a:rect l="T162" t="T163" r="T164" b="T165"/>
                  <a:pathLst>
                    <a:path w="686" h="458">
                      <a:moveTo>
                        <a:pt x="19" y="458"/>
                      </a:moveTo>
                      <a:lnTo>
                        <a:pt x="0" y="424"/>
                      </a:lnTo>
                      <a:lnTo>
                        <a:pt x="0" y="418"/>
                      </a:lnTo>
                      <a:lnTo>
                        <a:pt x="5" y="409"/>
                      </a:lnTo>
                      <a:lnTo>
                        <a:pt x="9" y="395"/>
                      </a:lnTo>
                      <a:lnTo>
                        <a:pt x="19" y="382"/>
                      </a:lnTo>
                      <a:lnTo>
                        <a:pt x="20" y="371"/>
                      </a:lnTo>
                      <a:lnTo>
                        <a:pt x="20" y="359"/>
                      </a:lnTo>
                      <a:lnTo>
                        <a:pt x="20" y="344"/>
                      </a:lnTo>
                      <a:lnTo>
                        <a:pt x="20" y="331"/>
                      </a:lnTo>
                      <a:lnTo>
                        <a:pt x="17" y="314"/>
                      </a:lnTo>
                      <a:lnTo>
                        <a:pt x="17" y="302"/>
                      </a:lnTo>
                      <a:lnTo>
                        <a:pt x="15" y="295"/>
                      </a:lnTo>
                      <a:lnTo>
                        <a:pt x="15" y="291"/>
                      </a:lnTo>
                      <a:lnTo>
                        <a:pt x="13" y="289"/>
                      </a:lnTo>
                      <a:lnTo>
                        <a:pt x="13" y="281"/>
                      </a:lnTo>
                      <a:lnTo>
                        <a:pt x="15" y="268"/>
                      </a:lnTo>
                      <a:lnTo>
                        <a:pt x="19" y="251"/>
                      </a:lnTo>
                      <a:lnTo>
                        <a:pt x="20" y="228"/>
                      </a:lnTo>
                      <a:lnTo>
                        <a:pt x="30" y="202"/>
                      </a:lnTo>
                      <a:lnTo>
                        <a:pt x="43" y="169"/>
                      </a:lnTo>
                      <a:lnTo>
                        <a:pt x="62" y="133"/>
                      </a:lnTo>
                      <a:lnTo>
                        <a:pt x="87" y="95"/>
                      </a:lnTo>
                      <a:lnTo>
                        <a:pt x="119" y="65"/>
                      </a:lnTo>
                      <a:lnTo>
                        <a:pt x="157" y="38"/>
                      </a:lnTo>
                      <a:lnTo>
                        <a:pt x="201" y="19"/>
                      </a:lnTo>
                      <a:lnTo>
                        <a:pt x="245" y="6"/>
                      </a:lnTo>
                      <a:lnTo>
                        <a:pt x="290" y="0"/>
                      </a:lnTo>
                      <a:lnTo>
                        <a:pt x="334" y="4"/>
                      </a:lnTo>
                      <a:lnTo>
                        <a:pt x="380" y="19"/>
                      </a:lnTo>
                      <a:lnTo>
                        <a:pt x="418" y="38"/>
                      </a:lnTo>
                      <a:lnTo>
                        <a:pt x="452" y="65"/>
                      </a:lnTo>
                      <a:lnTo>
                        <a:pt x="479" y="91"/>
                      </a:lnTo>
                      <a:lnTo>
                        <a:pt x="503" y="118"/>
                      </a:lnTo>
                      <a:lnTo>
                        <a:pt x="522" y="141"/>
                      </a:lnTo>
                      <a:lnTo>
                        <a:pt x="536" y="162"/>
                      </a:lnTo>
                      <a:lnTo>
                        <a:pt x="543" y="173"/>
                      </a:lnTo>
                      <a:lnTo>
                        <a:pt x="547" y="181"/>
                      </a:lnTo>
                      <a:lnTo>
                        <a:pt x="575" y="177"/>
                      </a:lnTo>
                      <a:lnTo>
                        <a:pt x="577" y="179"/>
                      </a:lnTo>
                      <a:lnTo>
                        <a:pt x="593" y="184"/>
                      </a:lnTo>
                      <a:lnTo>
                        <a:pt x="610" y="192"/>
                      </a:lnTo>
                      <a:lnTo>
                        <a:pt x="631" y="203"/>
                      </a:lnTo>
                      <a:lnTo>
                        <a:pt x="650" y="213"/>
                      </a:lnTo>
                      <a:lnTo>
                        <a:pt x="667" y="224"/>
                      </a:lnTo>
                      <a:lnTo>
                        <a:pt x="680" y="232"/>
                      </a:lnTo>
                      <a:lnTo>
                        <a:pt x="686" y="238"/>
                      </a:lnTo>
                      <a:lnTo>
                        <a:pt x="686" y="245"/>
                      </a:lnTo>
                      <a:lnTo>
                        <a:pt x="686" y="255"/>
                      </a:lnTo>
                      <a:lnTo>
                        <a:pt x="686" y="262"/>
                      </a:lnTo>
                      <a:lnTo>
                        <a:pt x="686" y="266"/>
                      </a:lnTo>
                      <a:lnTo>
                        <a:pt x="549" y="340"/>
                      </a:lnTo>
                      <a:lnTo>
                        <a:pt x="19" y="458"/>
                      </a:lnTo>
                      <a:close/>
                    </a:path>
                  </a:pathLst>
                </a:custGeom>
                <a:solidFill>
                  <a:srgbClr val="F0F057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7344" name="Freeform 444"/>
                <p:cNvSpPr>
                  <a:spLocks/>
                </p:cNvSpPr>
                <p:nvPr/>
              </p:nvSpPr>
              <p:spPr bwMode="auto">
                <a:xfrm>
                  <a:off x="1595" y="2287"/>
                  <a:ext cx="425" cy="162"/>
                </a:xfrm>
                <a:custGeom>
                  <a:avLst/>
                  <a:gdLst>
                    <a:gd name="T0" fmla="*/ 536 w 671"/>
                    <a:gd name="T1" fmla="*/ 143 h 257"/>
                    <a:gd name="T2" fmla="*/ 671 w 671"/>
                    <a:gd name="T3" fmla="*/ 48 h 257"/>
                    <a:gd name="T4" fmla="*/ 580 w 671"/>
                    <a:gd name="T5" fmla="*/ 0 h 257"/>
                    <a:gd name="T6" fmla="*/ 576 w 671"/>
                    <a:gd name="T7" fmla="*/ 0 h 257"/>
                    <a:gd name="T8" fmla="*/ 572 w 671"/>
                    <a:gd name="T9" fmla="*/ 2 h 257"/>
                    <a:gd name="T10" fmla="*/ 563 w 671"/>
                    <a:gd name="T11" fmla="*/ 8 h 257"/>
                    <a:gd name="T12" fmla="*/ 553 w 671"/>
                    <a:gd name="T13" fmla="*/ 11 h 257"/>
                    <a:gd name="T14" fmla="*/ 538 w 671"/>
                    <a:gd name="T15" fmla="*/ 17 h 257"/>
                    <a:gd name="T16" fmla="*/ 521 w 671"/>
                    <a:gd name="T17" fmla="*/ 21 h 257"/>
                    <a:gd name="T18" fmla="*/ 504 w 671"/>
                    <a:gd name="T19" fmla="*/ 25 h 257"/>
                    <a:gd name="T20" fmla="*/ 485 w 671"/>
                    <a:gd name="T21" fmla="*/ 29 h 257"/>
                    <a:gd name="T22" fmla="*/ 462 w 671"/>
                    <a:gd name="T23" fmla="*/ 27 h 257"/>
                    <a:gd name="T24" fmla="*/ 435 w 671"/>
                    <a:gd name="T25" fmla="*/ 25 h 257"/>
                    <a:gd name="T26" fmla="*/ 403 w 671"/>
                    <a:gd name="T27" fmla="*/ 25 h 257"/>
                    <a:gd name="T28" fmla="*/ 371 w 671"/>
                    <a:gd name="T29" fmla="*/ 25 h 257"/>
                    <a:gd name="T30" fmla="*/ 333 w 671"/>
                    <a:gd name="T31" fmla="*/ 25 h 257"/>
                    <a:gd name="T32" fmla="*/ 295 w 671"/>
                    <a:gd name="T33" fmla="*/ 27 h 257"/>
                    <a:gd name="T34" fmla="*/ 255 w 671"/>
                    <a:gd name="T35" fmla="*/ 32 h 257"/>
                    <a:gd name="T36" fmla="*/ 217 w 671"/>
                    <a:gd name="T37" fmla="*/ 48 h 257"/>
                    <a:gd name="T38" fmla="*/ 177 w 671"/>
                    <a:gd name="T39" fmla="*/ 63 h 257"/>
                    <a:gd name="T40" fmla="*/ 137 w 671"/>
                    <a:gd name="T41" fmla="*/ 86 h 257"/>
                    <a:gd name="T42" fmla="*/ 101 w 671"/>
                    <a:gd name="T43" fmla="*/ 112 h 257"/>
                    <a:gd name="T44" fmla="*/ 68 w 671"/>
                    <a:gd name="T45" fmla="*/ 139 h 257"/>
                    <a:gd name="T46" fmla="*/ 40 w 671"/>
                    <a:gd name="T47" fmla="*/ 165 h 257"/>
                    <a:gd name="T48" fmla="*/ 19 w 671"/>
                    <a:gd name="T49" fmla="*/ 190 h 257"/>
                    <a:gd name="T50" fmla="*/ 4 w 671"/>
                    <a:gd name="T51" fmla="*/ 213 h 257"/>
                    <a:gd name="T52" fmla="*/ 0 w 671"/>
                    <a:gd name="T53" fmla="*/ 234 h 257"/>
                    <a:gd name="T54" fmla="*/ 4 w 671"/>
                    <a:gd name="T55" fmla="*/ 245 h 257"/>
                    <a:gd name="T56" fmla="*/ 15 w 671"/>
                    <a:gd name="T57" fmla="*/ 253 h 257"/>
                    <a:gd name="T58" fmla="*/ 32 w 671"/>
                    <a:gd name="T59" fmla="*/ 255 h 257"/>
                    <a:gd name="T60" fmla="*/ 53 w 671"/>
                    <a:gd name="T61" fmla="*/ 257 h 257"/>
                    <a:gd name="T62" fmla="*/ 72 w 671"/>
                    <a:gd name="T63" fmla="*/ 255 h 257"/>
                    <a:gd name="T64" fmla="*/ 89 w 671"/>
                    <a:gd name="T65" fmla="*/ 253 h 257"/>
                    <a:gd name="T66" fmla="*/ 101 w 671"/>
                    <a:gd name="T67" fmla="*/ 253 h 257"/>
                    <a:gd name="T68" fmla="*/ 106 w 671"/>
                    <a:gd name="T69" fmla="*/ 253 h 257"/>
                    <a:gd name="T70" fmla="*/ 536 w 671"/>
                    <a:gd name="T71" fmla="*/ 143 h 257"/>
                    <a:gd name="T72" fmla="*/ 536 w 671"/>
                    <a:gd name="T73" fmla="*/ 143 h 257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w 671"/>
                    <a:gd name="T112" fmla="*/ 0 h 257"/>
                    <a:gd name="T113" fmla="*/ 671 w 671"/>
                    <a:gd name="T114" fmla="*/ 257 h 257"/>
                  </a:gdLst>
                  <a:ahLst/>
                  <a:cxnLst>
                    <a:cxn ang="T74">
                      <a:pos x="T0" y="T1"/>
                    </a:cxn>
                    <a:cxn ang="T75">
                      <a:pos x="T2" y="T3"/>
                    </a:cxn>
                    <a:cxn ang="T76">
                      <a:pos x="T4" y="T5"/>
                    </a:cxn>
                    <a:cxn ang="T77">
                      <a:pos x="T6" y="T7"/>
                    </a:cxn>
                    <a:cxn ang="T78">
                      <a:pos x="T8" y="T9"/>
                    </a:cxn>
                    <a:cxn ang="T79">
                      <a:pos x="T10" y="T11"/>
                    </a:cxn>
                    <a:cxn ang="T80">
                      <a:pos x="T12" y="T13"/>
                    </a:cxn>
                    <a:cxn ang="T81">
                      <a:pos x="T14" y="T15"/>
                    </a:cxn>
                    <a:cxn ang="T82">
                      <a:pos x="T16" y="T17"/>
                    </a:cxn>
                    <a:cxn ang="T83">
                      <a:pos x="T18" y="T19"/>
                    </a:cxn>
                    <a:cxn ang="T84">
                      <a:pos x="T20" y="T21"/>
                    </a:cxn>
                    <a:cxn ang="T85">
                      <a:pos x="T22" y="T23"/>
                    </a:cxn>
                    <a:cxn ang="T86">
                      <a:pos x="T24" y="T25"/>
                    </a:cxn>
                    <a:cxn ang="T87">
                      <a:pos x="T26" y="T27"/>
                    </a:cxn>
                    <a:cxn ang="T88">
                      <a:pos x="T28" y="T29"/>
                    </a:cxn>
                    <a:cxn ang="T89">
                      <a:pos x="T30" y="T31"/>
                    </a:cxn>
                    <a:cxn ang="T90">
                      <a:pos x="T32" y="T33"/>
                    </a:cxn>
                    <a:cxn ang="T91">
                      <a:pos x="T34" y="T35"/>
                    </a:cxn>
                    <a:cxn ang="T92">
                      <a:pos x="T36" y="T37"/>
                    </a:cxn>
                    <a:cxn ang="T93">
                      <a:pos x="T38" y="T39"/>
                    </a:cxn>
                    <a:cxn ang="T94">
                      <a:pos x="T40" y="T41"/>
                    </a:cxn>
                    <a:cxn ang="T95">
                      <a:pos x="T42" y="T43"/>
                    </a:cxn>
                    <a:cxn ang="T96">
                      <a:pos x="T44" y="T45"/>
                    </a:cxn>
                    <a:cxn ang="T97">
                      <a:pos x="T46" y="T47"/>
                    </a:cxn>
                    <a:cxn ang="T98">
                      <a:pos x="T48" y="T49"/>
                    </a:cxn>
                    <a:cxn ang="T99">
                      <a:pos x="T50" y="T51"/>
                    </a:cxn>
                    <a:cxn ang="T100">
                      <a:pos x="T52" y="T53"/>
                    </a:cxn>
                    <a:cxn ang="T101">
                      <a:pos x="T54" y="T55"/>
                    </a:cxn>
                    <a:cxn ang="T102">
                      <a:pos x="T56" y="T57"/>
                    </a:cxn>
                    <a:cxn ang="T103">
                      <a:pos x="T58" y="T59"/>
                    </a:cxn>
                    <a:cxn ang="T104">
                      <a:pos x="T60" y="T61"/>
                    </a:cxn>
                    <a:cxn ang="T105">
                      <a:pos x="T62" y="T63"/>
                    </a:cxn>
                    <a:cxn ang="T106">
                      <a:pos x="T64" y="T65"/>
                    </a:cxn>
                    <a:cxn ang="T107">
                      <a:pos x="T66" y="T67"/>
                    </a:cxn>
                    <a:cxn ang="T108">
                      <a:pos x="T68" y="T69"/>
                    </a:cxn>
                    <a:cxn ang="T109">
                      <a:pos x="T70" y="T71"/>
                    </a:cxn>
                    <a:cxn ang="T110">
                      <a:pos x="T72" y="T73"/>
                    </a:cxn>
                  </a:cxnLst>
                  <a:rect l="T111" t="T112" r="T113" b="T114"/>
                  <a:pathLst>
                    <a:path w="671" h="257">
                      <a:moveTo>
                        <a:pt x="536" y="143"/>
                      </a:moveTo>
                      <a:lnTo>
                        <a:pt x="671" y="48"/>
                      </a:lnTo>
                      <a:lnTo>
                        <a:pt x="580" y="0"/>
                      </a:lnTo>
                      <a:lnTo>
                        <a:pt x="576" y="0"/>
                      </a:lnTo>
                      <a:lnTo>
                        <a:pt x="572" y="2"/>
                      </a:lnTo>
                      <a:lnTo>
                        <a:pt x="563" y="8"/>
                      </a:lnTo>
                      <a:lnTo>
                        <a:pt x="553" y="11"/>
                      </a:lnTo>
                      <a:lnTo>
                        <a:pt x="538" y="17"/>
                      </a:lnTo>
                      <a:lnTo>
                        <a:pt x="521" y="21"/>
                      </a:lnTo>
                      <a:lnTo>
                        <a:pt x="504" y="25"/>
                      </a:lnTo>
                      <a:lnTo>
                        <a:pt x="485" y="29"/>
                      </a:lnTo>
                      <a:lnTo>
                        <a:pt x="462" y="27"/>
                      </a:lnTo>
                      <a:lnTo>
                        <a:pt x="435" y="25"/>
                      </a:lnTo>
                      <a:lnTo>
                        <a:pt x="403" y="25"/>
                      </a:lnTo>
                      <a:lnTo>
                        <a:pt x="371" y="25"/>
                      </a:lnTo>
                      <a:lnTo>
                        <a:pt x="333" y="25"/>
                      </a:lnTo>
                      <a:lnTo>
                        <a:pt x="295" y="27"/>
                      </a:lnTo>
                      <a:lnTo>
                        <a:pt x="255" y="32"/>
                      </a:lnTo>
                      <a:lnTo>
                        <a:pt x="217" y="48"/>
                      </a:lnTo>
                      <a:lnTo>
                        <a:pt x="177" y="63"/>
                      </a:lnTo>
                      <a:lnTo>
                        <a:pt x="137" y="86"/>
                      </a:lnTo>
                      <a:lnTo>
                        <a:pt x="101" y="112"/>
                      </a:lnTo>
                      <a:lnTo>
                        <a:pt x="68" y="139"/>
                      </a:lnTo>
                      <a:lnTo>
                        <a:pt x="40" y="165"/>
                      </a:lnTo>
                      <a:lnTo>
                        <a:pt x="19" y="190"/>
                      </a:lnTo>
                      <a:lnTo>
                        <a:pt x="4" y="213"/>
                      </a:lnTo>
                      <a:lnTo>
                        <a:pt x="0" y="234"/>
                      </a:lnTo>
                      <a:lnTo>
                        <a:pt x="4" y="245"/>
                      </a:lnTo>
                      <a:lnTo>
                        <a:pt x="15" y="253"/>
                      </a:lnTo>
                      <a:lnTo>
                        <a:pt x="32" y="255"/>
                      </a:lnTo>
                      <a:lnTo>
                        <a:pt x="53" y="257"/>
                      </a:lnTo>
                      <a:lnTo>
                        <a:pt x="72" y="255"/>
                      </a:lnTo>
                      <a:lnTo>
                        <a:pt x="89" y="253"/>
                      </a:lnTo>
                      <a:lnTo>
                        <a:pt x="101" y="253"/>
                      </a:lnTo>
                      <a:lnTo>
                        <a:pt x="106" y="253"/>
                      </a:lnTo>
                      <a:lnTo>
                        <a:pt x="536" y="143"/>
                      </a:lnTo>
                      <a:close/>
                    </a:path>
                  </a:pathLst>
                </a:custGeom>
                <a:solidFill>
                  <a:srgbClr val="949114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7345" name="Freeform 445"/>
                <p:cNvSpPr>
                  <a:spLocks/>
                </p:cNvSpPr>
                <p:nvPr/>
              </p:nvSpPr>
              <p:spPr bwMode="auto">
                <a:xfrm>
                  <a:off x="1619" y="2169"/>
                  <a:ext cx="291" cy="203"/>
                </a:xfrm>
                <a:custGeom>
                  <a:avLst/>
                  <a:gdLst>
                    <a:gd name="T0" fmla="*/ 2 w 458"/>
                    <a:gd name="T1" fmla="*/ 319 h 319"/>
                    <a:gd name="T2" fmla="*/ 0 w 458"/>
                    <a:gd name="T3" fmla="*/ 311 h 319"/>
                    <a:gd name="T4" fmla="*/ 0 w 458"/>
                    <a:gd name="T5" fmla="*/ 292 h 319"/>
                    <a:gd name="T6" fmla="*/ 0 w 458"/>
                    <a:gd name="T7" fmla="*/ 264 h 319"/>
                    <a:gd name="T8" fmla="*/ 4 w 458"/>
                    <a:gd name="T9" fmla="*/ 232 h 319"/>
                    <a:gd name="T10" fmla="*/ 6 w 458"/>
                    <a:gd name="T11" fmla="*/ 194 h 319"/>
                    <a:gd name="T12" fmla="*/ 15 w 458"/>
                    <a:gd name="T13" fmla="*/ 156 h 319"/>
                    <a:gd name="T14" fmla="*/ 29 w 458"/>
                    <a:gd name="T15" fmla="*/ 121 h 319"/>
                    <a:gd name="T16" fmla="*/ 48 w 458"/>
                    <a:gd name="T17" fmla="*/ 89 h 319"/>
                    <a:gd name="T18" fmla="*/ 72 w 458"/>
                    <a:gd name="T19" fmla="*/ 62 h 319"/>
                    <a:gd name="T20" fmla="*/ 103 w 458"/>
                    <a:gd name="T21" fmla="*/ 40 h 319"/>
                    <a:gd name="T22" fmla="*/ 139 w 458"/>
                    <a:gd name="T23" fmla="*/ 21 h 319"/>
                    <a:gd name="T24" fmla="*/ 177 w 458"/>
                    <a:gd name="T25" fmla="*/ 9 h 319"/>
                    <a:gd name="T26" fmla="*/ 215 w 458"/>
                    <a:gd name="T27" fmla="*/ 0 h 319"/>
                    <a:gd name="T28" fmla="*/ 253 w 458"/>
                    <a:gd name="T29" fmla="*/ 0 h 319"/>
                    <a:gd name="T30" fmla="*/ 287 w 458"/>
                    <a:gd name="T31" fmla="*/ 5 h 319"/>
                    <a:gd name="T32" fmla="*/ 319 w 458"/>
                    <a:gd name="T33" fmla="*/ 21 h 319"/>
                    <a:gd name="T34" fmla="*/ 344 w 458"/>
                    <a:gd name="T35" fmla="*/ 40 h 319"/>
                    <a:gd name="T36" fmla="*/ 371 w 458"/>
                    <a:gd name="T37" fmla="*/ 64 h 319"/>
                    <a:gd name="T38" fmla="*/ 393 w 458"/>
                    <a:gd name="T39" fmla="*/ 89 h 319"/>
                    <a:gd name="T40" fmla="*/ 414 w 458"/>
                    <a:gd name="T41" fmla="*/ 114 h 319"/>
                    <a:gd name="T42" fmla="*/ 432 w 458"/>
                    <a:gd name="T43" fmla="*/ 138 h 319"/>
                    <a:gd name="T44" fmla="*/ 445 w 458"/>
                    <a:gd name="T45" fmla="*/ 157 h 319"/>
                    <a:gd name="T46" fmla="*/ 452 w 458"/>
                    <a:gd name="T47" fmla="*/ 169 h 319"/>
                    <a:gd name="T48" fmla="*/ 458 w 458"/>
                    <a:gd name="T49" fmla="*/ 176 h 319"/>
                    <a:gd name="T50" fmla="*/ 422 w 458"/>
                    <a:gd name="T51" fmla="*/ 190 h 319"/>
                    <a:gd name="T52" fmla="*/ 314 w 458"/>
                    <a:gd name="T53" fmla="*/ 190 h 319"/>
                    <a:gd name="T54" fmla="*/ 314 w 458"/>
                    <a:gd name="T55" fmla="*/ 184 h 319"/>
                    <a:gd name="T56" fmla="*/ 316 w 458"/>
                    <a:gd name="T57" fmla="*/ 169 h 319"/>
                    <a:gd name="T58" fmla="*/ 317 w 458"/>
                    <a:gd name="T59" fmla="*/ 146 h 319"/>
                    <a:gd name="T60" fmla="*/ 319 w 458"/>
                    <a:gd name="T61" fmla="*/ 119 h 319"/>
                    <a:gd name="T62" fmla="*/ 316 w 458"/>
                    <a:gd name="T63" fmla="*/ 91 h 319"/>
                    <a:gd name="T64" fmla="*/ 312 w 458"/>
                    <a:gd name="T65" fmla="*/ 66 h 319"/>
                    <a:gd name="T66" fmla="*/ 298 w 458"/>
                    <a:gd name="T67" fmla="*/ 43 h 319"/>
                    <a:gd name="T68" fmla="*/ 281 w 458"/>
                    <a:gd name="T69" fmla="*/ 26 h 319"/>
                    <a:gd name="T70" fmla="*/ 257 w 458"/>
                    <a:gd name="T71" fmla="*/ 17 h 319"/>
                    <a:gd name="T72" fmla="*/ 234 w 458"/>
                    <a:gd name="T73" fmla="*/ 13 h 319"/>
                    <a:gd name="T74" fmla="*/ 209 w 458"/>
                    <a:gd name="T75" fmla="*/ 13 h 319"/>
                    <a:gd name="T76" fmla="*/ 186 w 458"/>
                    <a:gd name="T77" fmla="*/ 19 h 319"/>
                    <a:gd name="T78" fmla="*/ 162 w 458"/>
                    <a:gd name="T79" fmla="*/ 26 h 319"/>
                    <a:gd name="T80" fmla="*/ 141 w 458"/>
                    <a:gd name="T81" fmla="*/ 36 h 319"/>
                    <a:gd name="T82" fmla="*/ 122 w 458"/>
                    <a:gd name="T83" fmla="*/ 49 h 319"/>
                    <a:gd name="T84" fmla="*/ 106 w 458"/>
                    <a:gd name="T85" fmla="*/ 62 h 319"/>
                    <a:gd name="T86" fmla="*/ 91 w 458"/>
                    <a:gd name="T87" fmla="*/ 78 h 319"/>
                    <a:gd name="T88" fmla="*/ 84 w 458"/>
                    <a:gd name="T89" fmla="*/ 99 h 319"/>
                    <a:gd name="T90" fmla="*/ 84 w 458"/>
                    <a:gd name="T91" fmla="*/ 121 h 319"/>
                    <a:gd name="T92" fmla="*/ 87 w 458"/>
                    <a:gd name="T93" fmla="*/ 148 h 319"/>
                    <a:gd name="T94" fmla="*/ 91 w 458"/>
                    <a:gd name="T95" fmla="*/ 169 h 319"/>
                    <a:gd name="T96" fmla="*/ 99 w 458"/>
                    <a:gd name="T97" fmla="*/ 194 h 319"/>
                    <a:gd name="T98" fmla="*/ 106 w 458"/>
                    <a:gd name="T99" fmla="*/ 209 h 319"/>
                    <a:gd name="T100" fmla="*/ 116 w 458"/>
                    <a:gd name="T101" fmla="*/ 220 h 319"/>
                    <a:gd name="T102" fmla="*/ 103 w 458"/>
                    <a:gd name="T103" fmla="*/ 224 h 319"/>
                    <a:gd name="T104" fmla="*/ 89 w 458"/>
                    <a:gd name="T105" fmla="*/ 230 h 319"/>
                    <a:gd name="T106" fmla="*/ 76 w 458"/>
                    <a:gd name="T107" fmla="*/ 235 h 319"/>
                    <a:gd name="T108" fmla="*/ 67 w 458"/>
                    <a:gd name="T109" fmla="*/ 243 h 319"/>
                    <a:gd name="T110" fmla="*/ 55 w 458"/>
                    <a:gd name="T111" fmla="*/ 247 h 319"/>
                    <a:gd name="T112" fmla="*/ 49 w 458"/>
                    <a:gd name="T113" fmla="*/ 254 h 319"/>
                    <a:gd name="T114" fmla="*/ 44 w 458"/>
                    <a:gd name="T115" fmla="*/ 256 h 319"/>
                    <a:gd name="T116" fmla="*/ 44 w 458"/>
                    <a:gd name="T117" fmla="*/ 260 h 319"/>
                    <a:gd name="T118" fmla="*/ 2 w 458"/>
                    <a:gd name="T119" fmla="*/ 319 h 319"/>
                    <a:gd name="T120" fmla="*/ 2 w 458"/>
                    <a:gd name="T121" fmla="*/ 319 h 319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60000 65536"/>
                    <a:gd name="T181" fmla="*/ 0 60000 65536"/>
                    <a:gd name="T182" fmla="*/ 0 60000 65536"/>
                    <a:gd name="T183" fmla="*/ 0 w 458"/>
                    <a:gd name="T184" fmla="*/ 0 h 319"/>
                    <a:gd name="T185" fmla="*/ 458 w 458"/>
                    <a:gd name="T186" fmla="*/ 319 h 319"/>
                  </a:gdLst>
                  <a:ahLst/>
                  <a:cxnLst>
                    <a:cxn ang="T122">
                      <a:pos x="T0" y="T1"/>
                    </a:cxn>
                    <a:cxn ang="T123">
                      <a:pos x="T2" y="T3"/>
                    </a:cxn>
                    <a:cxn ang="T124">
                      <a:pos x="T4" y="T5"/>
                    </a:cxn>
                    <a:cxn ang="T125">
                      <a:pos x="T6" y="T7"/>
                    </a:cxn>
                    <a:cxn ang="T126">
                      <a:pos x="T8" y="T9"/>
                    </a:cxn>
                    <a:cxn ang="T127">
                      <a:pos x="T10" y="T11"/>
                    </a:cxn>
                    <a:cxn ang="T128">
                      <a:pos x="T12" y="T13"/>
                    </a:cxn>
                    <a:cxn ang="T129">
                      <a:pos x="T14" y="T15"/>
                    </a:cxn>
                    <a:cxn ang="T130">
                      <a:pos x="T16" y="T17"/>
                    </a:cxn>
                    <a:cxn ang="T131">
                      <a:pos x="T18" y="T19"/>
                    </a:cxn>
                    <a:cxn ang="T132">
                      <a:pos x="T20" y="T21"/>
                    </a:cxn>
                    <a:cxn ang="T133">
                      <a:pos x="T22" y="T23"/>
                    </a:cxn>
                    <a:cxn ang="T134">
                      <a:pos x="T24" y="T25"/>
                    </a:cxn>
                    <a:cxn ang="T135">
                      <a:pos x="T26" y="T27"/>
                    </a:cxn>
                    <a:cxn ang="T136">
                      <a:pos x="T28" y="T29"/>
                    </a:cxn>
                    <a:cxn ang="T137">
                      <a:pos x="T30" y="T31"/>
                    </a:cxn>
                    <a:cxn ang="T138">
                      <a:pos x="T32" y="T33"/>
                    </a:cxn>
                    <a:cxn ang="T139">
                      <a:pos x="T34" y="T35"/>
                    </a:cxn>
                    <a:cxn ang="T140">
                      <a:pos x="T36" y="T37"/>
                    </a:cxn>
                    <a:cxn ang="T141">
                      <a:pos x="T38" y="T39"/>
                    </a:cxn>
                    <a:cxn ang="T142">
                      <a:pos x="T40" y="T41"/>
                    </a:cxn>
                    <a:cxn ang="T143">
                      <a:pos x="T42" y="T43"/>
                    </a:cxn>
                    <a:cxn ang="T144">
                      <a:pos x="T44" y="T45"/>
                    </a:cxn>
                    <a:cxn ang="T145">
                      <a:pos x="T46" y="T47"/>
                    </a:cxn>
                    <a:cxn ang="T146">
                      <a:pos x="T48" y="T49"/>
                    </a:cxn>
                    <a:cxn ang="T147">
                      <a:pos x="T50" y="T51"/>
                    </a:cxn>
                    <a:cxn ang="T148">
                      <a:pos x="T52" y="T53"/>
                    </a:cxn>
                    <a:cxn ang="T149">
                      <a:pos x="T54" y="T55"/>
                    </a:cxn>
                    <a:cxn ang="T150">
                      <a:pos x="T56" y="T57"/>
                    </a:cxn>
                    <a:cxn ang="T151">
                      <a:pos x="T58" y="T59"/>
                    </a:cxn>
                    <a:cxn ang="T152">
                      <a:pos x="T60" y="T61"/>
                    </a:cxn>
                    <a:cxn ang="T153">
                      <a:pos x="T62" y="T63"/>
                    </a:cxn>
                    <a:cxn ang="T154">
                      <a:pos x="T64" y="T65"/>
                    </a:cxn>
                    <a:cxn ang="T155">
                      <a:pos x="T66" y="T67"/>
                    </a:cxn>
                    <a:cxn ang="T156">
                      <a:pos x="T68" y="T69"/>
                    </a:cxn>
                    <a:cxn ang="T157">
                      <a:pos x="T70" y="T71"/>
                    </a:cxn>
                    <a:cxn ang="T158">
                      <a:pos x="T72" y="T73"/>
                    </a:cxn>
                    <a:cxn ang="T159">
                      <a:pos x="T74" y="T75"/>
                    </a:cxn>
                    <a:cxn ang="T160">
                      <a:pos x="T76" y="T77"/>
                    </a:cxn>
                    <a:cxn ang="T161">
                      <a:pos x="T78" y="T79"/>
                    </a:cxn>
                    <a:cxn ang="T162">
                      <a:pos x="T80" y="T81"/>
                    </a:cxn>
                    <a:cxn ang="T163">
                      <a:pos x="T82" y="T83"/>
                    </a:cxn>
                    <a:cxn ang="T164">
                      <a:pos x="T84" y="T85"/>
                    </a:cxn>
                    <a:cxn ang="T165">
                      <a:pos x="T86" y="T87"/>
                    </a:cxn>
                    <a:cxn ang="T166">
                      <a:pos x="T88" y="T89"/>
                    </a:cxn>
                    <a:cxn ang="T167">
                      <a:pos x="T90" y="T91"/>
                    </a:cxn>
                    <a:cxn ang="T168">
                      <a:pos x="T92" y="T93"/>
                    </a:cxn>
                    <a:cxn ang="T169">
                      <a:pos x="T94" y="T95"/>
                    </a:cxn>
                    <a:cxn ang="T170">
                      <a:pos x="T96" y="T97"/>
                    </a:cxn>
                    <a:cxn ang="T171">
                      <a:pos x="T98" y="T99"/>
                    </a:cxn>
                    <a:cxn ang="T172">
                      <a:pos x="T100" y="T101"/>
                    </a:cxn>
                    <a:cxn ang="T173">
                      <a:pos x="T102" y="T103"/>
                    </a:cxn>
                    <a:cxn ang="T174">
                      <a:pos x="T104" y="T105"/>
                    </a:cxn>
                    <a:cxn ang="T175">
                      <a:pos x="T106" y="T107"/>
                    </a:cxn>
                    <a:cxn ang="T176">
                      <a:pos x="T108" y="T109"/>
                    </a:cxn>
                    <a:cxn ang="T177">
                      <a:pos x="T110" y="T111"/>
                    </a:cxn>
                    <a:cxn ang="T178">
                      <a:pos x="T112" y="T113"/>
                    </a:cxn>
                    <a:cxn ang="T179">
                      <a:pos x="T114" y="T115"/>
                    </a:cxn>
                    <a:cxn ang="T180">
                      <a:pos x="T116" y="T117"/>
                    </a:cxn>
                    <a:cxn ang="T181">
                      <a:pos x="T118" y="T119"/>
                    </a:cxn>
                    <a:cxn ang="T182">
                      <a:pos x="T120" y="T121"/>
                    </a:cxn>
                  </a:cxnLst>
                  <a:rect l="T183" t="T184" r="T185" b="T186"/>
                  <a:pathLst>
                    <a:path w="458" h="319">
                      <a:moveTo>
                        <a:pt x="2" y="319"/>
                      </a:moveTo>
                      <a:lnTo>
                        <a:pt x="0" y="311"/>
                      </a:lnTo>
                      <a:lnTo>
                        <a:pt x="0" y="292"/>
                      </a:lnTo>
                      <a:lnTo>
                        <a:pt x="0" y="264"/>
                      </a:lnTo>
                      <a:lnTo>
                        <a:pt x="4" y="232"/>
                      </a:lnTo>
                      <a:lnTo>
                        <a:pt x="6" y="194"/>
                      </a:lnTo>
                      <a:lnTo>
                        <a:pt x="15" y="156"/>
                      </a:lnTo>
                      <a:lnTo>
                        <a:pt x="29" y="121"/>
                      </a:lnTo>
                      <a:lnTo>
                        <a:pt x="48" y="89"/>
                      </a:lnTo>
                      <a:lnTo>
                        <a:pt x="72" y="62"/>
                      </a:lnTo>
                      <a:lnTo>
                        <a:pt x="103" y="40"/>
                      </a:lnTo>
                      <a:lnTo>
                        <a:pt x="139" y="21"/>
                      </a:lnTo>
                      <a:lnTo>
                        <a:pt x="177" y="9"/>
                      </a:lnTo>
                      <a:lnTo>
                        <a:pt x="215" y="0"/>
                      </a:lnTo>
                      <a:lnTo>
                        <a:pt x="253" y="0"/>
                      </a:lnTo>
                      <a:lnTo>
                        <a:pt x="287" y="5"/>
                      </a:lnTo>
                      <a:lnTo>
                        <a:pt x="319" y="21"/>
                      </a:lnTo>
                      <a:lnTo>
                        <a:pt x="344" y="40"/>
                      </a:lnTo>
                      <a:lnTo>
                        <a:pt x="371" y="64"/>
                      </a:lnTo>
                      <a:lnTo>
                        <a:pt x="393" y="89"/>
                      </a:lnTo>
                      <a:lnTo>
                        <a:pt x="414" y="114"/>
                      </a:lnTo>
                      <a:lnTo>
                        <a:pt x="432" y="138"/>
                      </a:lnTo>
                      <a:lnTo>
                        <a:pt x="445" y="157"/>
                      </a:lnTo>
                      <a:lnTo>
                        <a:pt x="452" y="169"/>
                      </a:lnTo>
                      <a:lnTo>
                        <a:pt x="458" y="176"/>
                      </a:lnTo>
                      <a:lnTo>
                        <a:pt x="422" y="190"/>
                      </a:lnTo>
                      <a:lnTo>
                        <a:pt x="314" y="190"/>
                      </a:lnTo>
                      <a:lnTo>
                        <a:pt x="314" y="184"/>
                      </a:lnTo>
                      <a:lnTo>
                        <a:pt x="316" y="169"/>
                      </a:lnTo>
                      <a:lnTo>
                        <a:pt x="317" y="146"/>
                      </a:lnTo>
                      <a:lnTo>
                        <a:pt x="319" y="119"/>
                      </a:lnTo>
                      <a:lnTo>
                        <a:pt x="316" y="91"/>
                      </a:lnTo>
                      <a:lnTo>
                        <a:pt x="312" y="66"/>
                      </a:lnTo>
                      <a:lnTo>
                        <a:pt x="298" y="43"/>
                      </a:lnTo>
                      <a:lnTo>
                        <a:pt x="281" y="26"/>
                      </a:lnTo>
                      <a:lnTo>
                        <a:pt x="257" y="17"/>
                      </a:lnTo>
                      <a:lnTo>
                        <a:pt x="234" y="13"/>
                      </a:lnTo>
                      <a:lnTo>
                        <a:pt x="209" y="13"/>
                      </a:lnTo>
                      <a:lnTo>
                        <a:pt x="186" y="19"/>
                      </a:lnTo>
                      <a:lnTo>
                        <a:pt x="162" y="26"/>
                      </a:lnTo>
                      <a:lnTo>
                        <a:pt x="141" y="36"/>
                      </a:lnTo>
                      <a:lnTo>
                        <a:pt x="122" y="49"/>
                      </a:lnTo>
                      <a:lnTo>
                        <a:pt x="106" y="62"/>
                      </a:lnTo>
                      <a:lnTo>
                        <a:pt x="91" y="78"/>
                      </a:lnTo>
                      <a:lnTo>
                        <a:pt x="84" y="99"/>
                      </a:lnTo>
                      <a:lnTo>
                        <a:pt x="84" y="121"/>
                      </a:lnTo>
                      <a:lnTo>
                        <a:pt x="87" y="148"/>
                      </a:lnTo>
                      <a:lnTo>
                        <a:pt x="91" y="169"/>
                      </a:lnTo>
                      <a:lnTo>
                        <a:pt x="99" y="194"/>
                      </a:lnTo>
                      <a:lnTo>
                        <a:pt x="106" y="209"/>
                      </a:lnTo>
                      <a:lnTo>
                        <a:pt x="116" y="220"/>
                      </a:lnTo>
                      <a:lnTo>
                        <a:pt x="103" y="224"/>
                      </a:lnTo>
                      <a:lnTo>
                        <a:pt x="89" y="230"/>
                      </a:lnTo>
                      <a:lnTo>
                        <a:pt x="76" y="235"/>
                      </a:lnTo>
                      <a:lnTo>
                        <a:pt x="67" y="243"/>
                      </a:lnTo>
                      <a:lnTo>
                        <a:pt x="55" y="247"/>
                      </a:lnTo>
                      <a:lnTo>
                        <a:pt x="49" y="254"/>
                      </a:lnTo>
                      <a:lnTo>
                        <a:pt x="44" y="256"/>
                      </a:lnTo>
                      <a:lnTo>
                        <a:pt x="44" y="260"/>
                      </a:lnTo>
                      <a:lnTo>
                        <a:pt x="2" y="319"/>
                      </a:lnTo>
                      <a:close/>
                    </a:path>
                  </a:pathLst>
                </a:custGeom>
                <a:solidFill>
                  <a:srgbClr val="949114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7346" name="Freeform 446"/>
                <p:cNvSpPr>
                  <a:spLocks/>
                </p:cNvSpPr>
                <p:nvPr/>
              </p:nvSpPr>
              <p:spPr bwMode="auto">
                <a:xfrm>
                  <a:off x="1656" y="2362"/>
                  <a:ext cx="257" cy="326"/>
                </a:xfrm>
                <a:custGeom>
                  <a:avLst/>
                  <a:gdLst>
                    <a:gd name="T0" fmla="*/ 0 w 407"/>
                    <a:gd name="T1" fmla="*/ 127 h 513"/>
                    <a:gd name="T2" fmla="*/ 2 w 407"/>
                    <a:gd name="T3" fmla="*/ 123 h 513"/>
                    <a:gd name="T4" fmla="*/ 13 w 407"/>
                    <a:gd name="T5" fmla="*/ 110 h 513"/>
                    <a:gd name="T6" fmla="*/ 27 w 407"/>
                    <a:gd name="T7" fmla="*/ 93 h 513"/>
                    <a:gd name="T8" fmla="*/ 46 w 407"/>
                    <a:gd name="T9" fmla="*/ 78 h 513"/>
                    <a:gd name="T10" fmla="*/ 61 w 407"/>
                    <a:gd name="T11" fmla="*/ 57 h 513"/>
                    <a:gd name="T12" fmla="*/ 76 w 407"/>
                    <a:gd name="T13" fmla="*/ 42 h 513"/>
                    <a:gd name="T14" fmla="*/ 87 w 407"/>
                    <a:gd name="T15" fmla="*/ 28 h 513"/>
                    <a:gd name="T16" fmla="*/ 91 w 407"/>
                    <a:gd name="T17" fmla="*/ 23 h 513"/>
                    <a:gd name="T18" fmla="*/ 103 w 407"/>
                    <a:gd name="T19" fmla="*/ 19 h 513"/>
                    <a:gd name="T20" fmla="*/ 135 w 407"/>
                    <a:gd name="T21" fmla="*/ 15 h 513"/>
                    <a:gd name="T22" fmla="*/ 181 w 407"/>
                    <a:gd name="T23" fmla="*/ 9 h 513"/>
                    <a:gd name="T24" fmla="*/ 238 w 407"/>
                    <a:gd name="T25" fmla="*/ 7 h 513"/>
                    <a:gd name="T26" fmla="*/ 291 w 407"/>
                    <a:gd name="T27" fmla="*/ 2 h 513"/>
                    <a:gd name="T28" fmla="*/ 340 w 407"/>
                    <a:gd name="T29" fmla="*/ 0 h 513"/>
                    <a:gd name="T30" fmla="*/ 374 w 407"/>
                    <a:gd name="T31" fmla="*/ 0 h 513"/>
                    <a:gd name="T32" fmla="*/ 388 w 407"/>
                    <a:gd name="T33" fmla="*/ 0 h 513"/>
                    <a:gd name="T34" fmla="*/ 407 w 407"/>
                    <a:gd name="T35" fmla="*/ 178 h 513"/>
                    <a:gd name="T36" fmla="*/ 314 w 407"/>
                    <a:gd name="T37" fmla="*/ 496 h 513"/>
                    <a:gd name="T38" fmla="*/ 310 w 407"/>
                    <a:gd name="T39" fmla="*/ 496 h 513"/>
                    <a:gd name="T40" fmla="*/ 304 w 407"/>
                    <a:gd name="T41" fmla="*/ 502 h 513"/>
                    <a:gd name="T42" fmla="*/ 298 w 407"/>
                    <a:gd name="T43" fmla="*/ 503 h 513"/>
                    <a:gd name="T44" fmla="*/ 291 w 407"/>
                    <a:gd name="T45" fmla="*/ 505 h 513"/>
                    <a:gd name="T46" fmla="*/ 283 w 407"/>
                    <a:gd name="T47" fmla="*/ 509 h 513"/>
                    <a:gd name="T48" fmla="*/ 276 w 407"/>
                    <a:gd name="T49" fmla="*/ 513 h 513"/>
                    <a:gd name="T50" fmla="*/ 264 w 407"/>
                    <a:gd name="T51" fmla="*/ 513 h 513"/>
                    <a:gd name="T52" fmla="*/ 249 w 407"/>
                    <a:gd name="T53" fmla="*/ 513 h 513"/>
                    <a:gd name="T54" fmla="*/ 232 w 407"/>
                    <a:gd name="T55" fmla="*/ 513 h 513"/>
                    <a:gd name="T56" fmla="*/ 215 w 407"/>
                    <a:gd name="T57" fmla="*/ 511 h 513"/>
                    <a:gd name="T58" fmla="*/ 198 w 407"/>
                    <a:gd name="T59" fmla="*/ 507 h 513"/>
                    <a:gd name="T60" fmla="*/ 184 w 407"/>
                    <a:gd name="T61" fmla="*/ 507 h 513"/>
                    <a:gd name="T62" fmla="*/ 175 w 407"/>
                    <a:gd name="T63" fmla="*/ 505 h 513"/>
                    <a:gd name="T64" fmla="*/ 173 w 407"/>
                    <a:gd name="T65" fmla="*/ 505 h 513"/>
                    <a:gd name="T66" fmla="*/ 103 w 407"/>
                    <a:gd name="T67" fmla="*/ 443 h 513"/>
                    <a:gd name="T68" fmla="*/ 112 w 407"/>
                    <a:gd name="T69" fmla="*/ 346 h 513"/>
                    <a:gd name="T70" fmla="*/ 66 w 407"/>
                    <a:gd name="T71" fmla="*/ 253 h 513"/>
                    <a:gd name="T72" fmla="*/ 0 w 407"/>
                    <a:gd name="T73" fmla="*/ 127 h 513"/>
                    <a:gd name="T74" fmla="*/ 0 w 407"/>
                    <a:gd name="T75" fmla="*/ 127 h 513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w 407"/>
                    <a:gd name="T115" fmla="*/ 0 h 513"/>
                    <a:gd name="T116" fmla="*/ 407 w 407"/>
                    <a:gd name="T117" fmla="*/ 513 h 513"/>
                  </a:gdLst>
                  <a:ahLst/>
                  <a:cxnLst>
                    <a:cxn ang="T76">
                      <a:pos x="T0" y="T1"/>
                    </a:cxn>
                    <a:cxn ang="T77">
                      <a:pos x="T2" y="T3"/>
                    </a:cxn>
                    <a:cxn ang="T78">
                      <a:pos x="T4" y="T5"/>
                    </a:cxn>
                    <a:cxn ang="T79">
                      <a:pos x="T6" y="T7"/>
                    </a:cxn>
                    <a:cxn ang="T80">
                      <a:pos x="T8" y="T9"/>
                    </a:cxn>
                    <a:cxn ang="T81">
                      <a:pos x="T10" y="T11"/>
                    </a:cxn>
                    <a:cxn ang="T82">
                      <a:pos x="T12" y="T13"/>
                    </a:cxn>
                    <a:cxn ang="T83">
                      <a:pos x="T14" y="T15"/>
                    </a:cxn>
                    <a:cxn ang="T84">
                      <a:pos x="T16" y="T17"/>
                    </a:cxn>
                    <a:cxn ang="T85">
                      <a:pos x="T18" y="T19"/>
                    </a:cxn>
                    <a:cxn ang="T86">
                      <a:pos x="T20" y="T21"/>
                    </a:cxn>
                    <a:cxn ang="T87">
                      <a:pos x="T22" y="T23"/>
                    </a:cxn>
                    <a:cxn ang="T88">
                      <a:pos x="T24" y="T25"/>
                    </a:cxn>
                    <a:cxn ang="T89">
                      <a:pos x="T26" y="T27"/>
                    </a:cxn>
                    <a:cxn ang="T90">
                      <a:pos x="T28" y="T29"/>
                    </a:cxn>
                    <a:cxn ang="T91">
                      <a:pos x="T30" y="T31"/>
                    </a:cxn>
                    <a:cxn ang="T92">
                      <a:pos x="T32" y="T33"/>
                    </a:cxn>
                    <a:cxn ang="T93">
                      <a:pos x="T34" y="T35"/>
                    </a:cxn>
                    <a:cxn ang="T94">
                      <a:pos x="T36" y="T37"/>
                    </a:cxn>
                    <a:cxn ang="T95">
                      <a:pos x="T38" y="T39"/>
                    </a:cxn>
                    <a:cxn ang="T96">
                      <a:pos x="T40" y="T41"/>
                    </a:cxn>
                    <a:cxn ang="T97">
                      <a:pos x="T42" y="T43"/>
                    </a:cxn>
                    <a:cxn ang="T98">
                      <a:pos x="T44" y="T45"/>
                    </a:cxn>
                    <a:cxn ang="T99">
                      <a:pos x="T46" y="T47"/>
                    </a:cxn>
                    <a:cxn ang="T100">
                      <a:pos x="T48" y="T49"/>
                    </a:cxn>
                    <a:cxn ang="T101">
                      <a:pos x="T50" y="T51"/>
                    </a:cxn>
                    <a:cxn ang="T102">
                      <a:pos x="T52" y="T53"/>
                    </a:cxn>
                    <a:cxn ang="T103">
                      <a:pos x="T54" y="T55"/>
                    </a:cxn>
                    <a:cxn ang="T104">
                      <a:pos x="T56" y="T57"/>
                    </a:cxn>
                    <a:cxn ang="T105">
                      <a:pos x="T58" y="T59"/>
                    </a:cxn>
                    <a:cxn ang="T106">
                      <a:pos x="T60" y="T61"/>
                    </a:cxn>
                    <a:cxn ang="T107">
                      <a:pos x="T62" y="T63"/>
                    </a:cxn>
                    <a:cxn ang="T108">
                      <a:pos x="T64" y="T65"/>
                    </a:cxn>
                    <a:cxn ang="T109">
                      <a:pos x="T66" y="T67"/>
                    </a:cxn>
                    <a:cxn ang="T110">
                      <a:pos x="T68" y="T69"/>
                    </a:cxn>
                    <a:cxn ang="T111">
                      <a:pos x="T70" y="T71"/>
                    </a:cxn>
                    <a:cxn ang="T112">
                      <a:pos x="T72" y="T73"/>
                    </a:cxn>
                    <a:cxn ang="T113">
                      <a:pos x="T74" y="T75"/>
                    </a:cxn>
                  </a:cxnLst>
                  <a:rect l="T114" t="T115" r="T116" b="T117"/>
                  <a:pathLst>
                    <a:path w="407" h="513">
                      <a:moveTo>
                        <a:pt x="0" y="127"/>
                      </a:moveTo>
                      <a:lnTo>
                        <a:pt x="2" y="123"/>
                      </a:lnTo>
                      <a:lnTo>
                        <a:pt x="13" y="110"/>
                      </a:lnTo>
                      <a:lnTo>
                        <a:pt x="27" y="93"/>
                      </a:lnTo>
                      <a:lnTo>
                        <a:pt x="46" y="78"/>
                      </a:lnTo>
                      <a:lnTo>
                        <a:pt x="61" y="57"/>
                      </a:lnTo>
                      <a:lnTo>
                        <a:pt x="76" y="42"/>
                      </a:lnTo>
                      <a:lnTo>
                        <a:pt x="87" y="28"/>
                      </a:lnTo>
                      <a:lnTo>
                        <a:pt x="91" y="23"/>
                      </a:lnTo>
                      <a:lnTo>
                        <a:pt x="103" y="19"/>
                      </a:lnTo>
                      <a:lnTo>
                        <a:pt x="135" y="15"/>
                      </a:lnTo>
                      <a:lnTo>
                        <a:pt x="181" y="9"/>
                      </a:lnTo>
                      <a:lnTo>
                        <a:pt x="238" y="7"/>
                      </a:lnTo>
                      <a:lnTo>
                        <a:pt x="291" y="2"/>
                      </a:lnTo>
                      <a:lnTo>
                        <a:pt x="340" y="0"/>
                      </a:lnTo>
                      <a:lnTo>
                        <a:pt x="374" y="0"/>
                      </a:lnTo>
                      <a:lnTo>
                        <a:pt x="388" y="0"/>
                      </a:lnTo>
                      <a:lnTo>
                        <a:pt x="407" y="178"/>
                      </a:lnTo>
                      <a:lnTo>
                        <a:pt x="314" y="496"/>
                      </a:lnTo>
                      <a:lnTo>
                        <a:pt x="310" y="496"/>
                      </a:lnTo>
                      <a:lnTo>
                        <a:pt x="304" y="502"/>
                      </a:lnTo>
                      <a:lnTo>
                        <a:pt x="298" y="503"/>
                      </a:lnTo>
                      <a:lnTo>
                        <a:pt x="291" y="505"/>
                      </a:lnTo>
                      <a:lnTo>
                        <a:pt x="283" y="509"/>
                      </a:lnTo>
                      <a:lnTo>
                        <a:pt x="276" y="513"/>
                      </a:lnTo>
                      <a:lnTo>
                        <a:pt x="264" y="513"/>
                      </a:lnTo>
                      <a:lnTo>
                        <a:pt x="249" y="513"/>
                      </a:lnTo>
                      <a:lnTo>
                        <a:pt x="232" y="513"/>
                      </a:lnTo>
                      <a:lnTo>
                        <a:pt x="215" y="511"/>
                      </a:lnTo>
                      <a:lnTo>
                        <a:pt x="198" y="507"/>
                      </a:lnTo>
                      <a:lnTo>
                        <a:pt x="184" y="507"/>
                      </a:lnTo>
                      <a:lnTo>
                        <a:pt x="175" y="505"/>
                      </a:lnTo>
                      <a:lnTo>
                        <a:pt x="173" y="505"/>
                      </a:lnTo>
                      <a:lnTo>
                        <a:pt x="103" y="443"/>
                      </a:lnTo>
                      <a:lnTo>
                        <a:pt x="112" y="346"/>
                      </a:lnTo>
                      <a:lnTo>
                        <a:pt x="66" y="253"/>
                      </a:lnTo>
                      <a:lnTo>
                        <a:pt x="0" y="127"/>
                      </a:lnTo>
                      <a:close/>
                    </a:path>
                  </a:pathLst>
                </a:custGeom>
                <a:solidFill>
                  <a:srgbClr val="C7695C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7347" name="Freeform 447"/>
                <p:cNvSpPr>
                  <a:spLocks/>
                </p:cNvSpPr>
                <p:nvPr/>
              </p:nvSpPr>
              <p:spPr bwMode="auto">
                <a:xfrm>
                  <a:off x="1643" y="2331"/>
                  <a:ext cx="295" cy="349"/>
                </a:xfrm>
                <a:custGeom>
                  <a:avLst/>
                  <a:gdLst>
                    <a:gd name="T0" fmla="*/ 0 w 466"/>
                    <a:gd name="T1" fmla="*/ 152 h 552"/>
                    <a:gd name="T2" fmla="*/ 8 w 466"/>
                    <a:gd name="T3" fmla="*/ 177 h 552"/>
                    <a:gd name="T4" fmla="*/ 29 w 466"/>
                    <a:gd name="T5" fmla="*/ 211 h 552"/>
                    <a:gd name="T6" fmla="*/ 65 w 466"/>
                    <a:gd name="T7" fmla="*/ 234 h 552"/>
                    <a:gd name="T8" fmla="*/ 118 w 466"/>
                    <a:gd name="T9" fmla="*/ 228 h 552"/>
                    <a:gd name="T10" fmla="*/ 169 w 466"/>
                    <a:gd name="T11" fmla="*/ 194 h 552"/>
                    <a:gd name="T12" fmla="*/ 209 w 466"/>
                    <a:gd name="T13" fmla="*/ 152 h 552"/>
                    <a:gd name="T14" fmla="*/ 230 w 466"/>
                    <a:gd name="T15" fmla="*/ 124 h 552"/>
                    <a:gd name="T16" fmla="*/ 325 w 466"/>
                    <a:gd name="T17" fmla="*/ 101 h 552"/>
                    <a:gd name="T18" fmla="*/ 333 w 466"/>
                    <a:gd name="T19" fmla="*/ 84 h 552"/>
                    <a:gd name="T20" fmla="*/ 346 w 466"/>
                    <a:gd name="T21" fmla="*/ 65 h 552"/>
                    <a:gd name="T22" fmla="*/ 365 w 466"/>
                    <a:gd name="T23" fmla="*/ 74 h 552"/>
                    <a:gd name="T24" fmla="*/ 380 w 466"/>
                    <a:gd name="T25" fmla="*/ 88 h 552"/>
                    <a:gd name="T26" fmla="*/ 399 w 466"/>
                    <a:gd name="T27" fmla="*/ 196 h 552"/>
                    <a:gd name="T28" fmla="*/ 395 w 466"/>
                    <a:gd name="T29" fmla="*/ 236 h 552"/>
                    <a:gd name="T30" fmla="*/ 361 w 466"/>
                    <a:gd name="T31" fmla="*/ 285 h 552"/>
                    <a:gd name="T32" fmla="*/ 344 w 466"/>
                    <a:gd name="T33" fmla="*/ 322 h 552"/>
                    <a:gd name="T34" fmla="*/ 369 w 466"/>
                    <a:gd name="T35" fmla="*/ 354 h 552"/>
                    <a:gd name="T36" fmla="*/ 348 w 466"/>
                    <a:gd name="T37" fmla="*/ 426 h 552"/>
                    <a:gd name="T38" fmla="*/ 234 w 466"/>
                    <a:gd name="T39" fmla="*/ 419 h 552"/>
                    <a:gd name="T40" fmla="*/ 217 w 466"/>
                    <a:gd name="T41" fmla="*/ 426 h 552"/>
                    <a:gd name="T42" fmla="*/ 238 w 466"/>
                    <a:gd name="T43" fmla="*/ 441 h 552"/>
                    <a:gd name="T44" fmla="*/ 264 w 466"/>
                    <a:gd name="T45" fmla="*/ 460 h 552"/>
                    <a:gd name="T46" fmla="*/ 289 w 466"/>
                    <a:gd name="T47" fmla="*/ 485 h 552"/>
                    <a:gd name="T48" fmla="*/ 308 w 466"/>
                    <a:gd name="T49" fmla="*/ 508 h 552"/>
                    <a:gd name="T50" fmla="*/ 321 w 466"/>
                    <a:gd name="T51" fmla="*/ 531 h 552"/>
                    <a:gd name="T52" fmla="*/ 325 w 466"/>
                    <a:gd name="T53" fmla="*/ 546 h 552"/>
                    <a:gd name="T54" fmla="*/ 329 w 466"/>
                    <a:gd name="T55" fmla="*/ 552 h 552"/>
                    <a:gd name="T56" fmla="*/ 384 w 466"/>
                    <a:gd name="T57" fmla="*/ 445 h 552"/>
                    <a:gd name="T58" fmla="*/ 392 w 466"/>
                    <a:gd name="T59" fmla="*/ 439 h 552"/>
                    <a:gd name="T60" fmla="*/ 409 w 466"/>
                    <a:gd name="T61" fmla="*/ 430 h 552"/>
                    <a:gd name="T62" fmla="*/ 416 w 466"/>
                    <a:gd name="T63" fmla="*/ 409 h 552"/>
                    <a:gd name="T64" fmla="*/ 430 w 466"/>
                    <a:gd name="T65" fmla="*/ 367 h 552"/>
                    <a:gd name="T66" fmla="*/ 443 w 466"/>
                    <a:gd name="T67" fmla="*/ 316 h 552"/>
                    <a:gd name="T68" fmla="*/ 456 w 466"/>
                    <a:gd name="T69" fmla="*/ 265 h 552"/>
                    <a:gd name="T70" fmla="*/ 462 w 466"/>
                    <a:gd name="T71" fmla="*/ 223 h 552"/>
                    <a:gd name="T72" fmla="*/ 466 w 466"/>
                    <a:gd name="T73" fmla="*/ 189 h 552"/>
                    <a:gd name="T74" fmla="*/ 462 w 466"/>
                    <a:gd name="T75" fmla="*/ 164 h 552"/>
                    <a:gd name="T76" fmla="*/ 460 w 466"/>
                    <a:gd name="T77" fmla="*/ 145 h 552"/>
                    <a:gd name="T78" fmla="*/ 454 w 466"/>
                    <a:gd name="T79" fmla="*/ 128 h 552"/>
                    <a:gd name="T80" fmla="*/ 451 w 466"/>
                    <a:gd name="T81" fmla="*/ 116 h 552"/>
                    <a:gd name="T82" fmla="*/ 447 w 466"/>
                    <a:gd name="T83" fmla="*/ 107 h 552"/>
                    <a:gd name="T84" fmla="*/ 433 w 466"/>
                    <a:gd name="T85" fmla="*/ 25 h 552"/>
                    <a:gd name="T86" fmla="*/ 291 w 466"/>
                    <a:gd name="T87" fmla="*/ 0 h 552"/>
                    <a:gd name="T88" fmla="*/ 260 w 466"/>
                    <a:gd name="T89" fmla="*/ 0 h 552"/>
                    <a:gd name="T90" fmla="*/ 209 w 466"/>
                    <a:gd name="T91" fmla="*/ 2 h 552"/>
                    <a:gd name="T92" fmla="*/ 148 w 466"/>
                    <a:gd name="T93" fmla="*/ 17 h 552"/>
                    <a:gd name="T94" fmla="*/ 93 w 466"/>
                    <a:gd name="T95" fmla="*/ 46 h 552"/>
                    <a:gd name="T96" fmla="*/ 48 w 466"/>
                    <a:gd name="T97" fmla="*/ 84 h 552"/>
                    <a:gd name="T98" fmla="*/ 17 w 466"/>
                    <a:gd name="T99" fmla="*/ 120 h 552"/>
                    <a:gd name="T100" fmla="*/ 2 w 466"/>
                    <a:gd name="T101" fmla="*/ 145 h 552"/>
                    <a:gd name="T102" fmla="*/ 0 w 466"/>
                    <a:gd name="T103" fmla="*/ 151 h 552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w 466"/>
                    <a:gd name="T157" fmla="*/ 0 h 552"/>
                    <a:gd name="T158" fmla="*/ 466 w 466"/>
                    <a:gd name="T159" fmla="*/ 552 h 552"/>
                  </a:gdLst>
                  <a:ahLst/>
                  <a:cxnLst>
                    <a:cxn ang="T104">
                      <a:pos x="T0" y="T1"/>
                    </a:cxn>
                    <a:cxn ang="T105">
                      <a:pos x="T2" y="T3"/>
                    </a:cxn>
                    <a:cxn ang="T106">
                      <a:pos x="T4" y="T5"/>
                    </a:cxn>
                    <a:cxn ang="T107">
                      <a:pos x="T6" y="T7"/>
                    </a:cxn>
                    <a:cxn ang="T108">
                      <a:pos x="T8" y="T9"/>
                    </a:cxn>
                    <a:cxn ang="T109">
                      <a:pos x="T10" y="T11"/>
                    </a:cxn>
                    <a:cxn ang="T110">
                      <a:pos x="T12" y="T13"/>
                    </a:cxn>
                    <a:cxn ang="T111">
                      <a:pos x="T14" y="T15"/>
                    </a:cxn>
                    <a:cxn ang="T112">
                      <a:pos x="T16" y="T17"/>
                    </a:cxn>
                    <a:cxn ang="T113">
                      <a:pos x="T18" y="T19"/>
                    </a:cxn>
                    <a:cxn ang="T114">
                      <a:pos x="T20" y="T21"/>
                    </a:cxn>
                    <a:cxn ang="T115">
                      <a:pos x="T22" y="T23"/>
                    </a:cxn>
                    <a:cxn ang="T116">
                      <a:pos x="T24" y="T25"/>
                    </a:cxn>
                    <a:cxn ang="T117">
                      <a:pos x="T26" y="T27"/>
                    </a:cxn>
                    <a:cxn ang="T118">
                      <a:pos x="T28" y="T29"/>
                    </a:cxn>
                    <a:cxn ang="T119">
                      <a:pos x="T30" y="T31"/>
                    </a:cxn>
                    <a:cxn ang="T120">
                      <a:pos x="T32" y="T33"/>
                    </a:cxn>
                    <a:cxn ang="T121">
                      <a:pos x="T34" y="T35"/>
                    </a:cxn>
                    <a:cxn ang="T122">
                      <a:pos x="T36" y="T37"/>
                    </a:cxn>
                    <a:cxn ang="T123">
                      <a:pos x="T38" y="T39"/>
                    </a:cxn>
                    <a:cxn ang="T124">
                      <a:pos x="T40" y="T41"/>
                    </a:cxn>
                    <a:cxn ang="T125">
                      <a:pos x="T42" y="T43"/>
                    </a:cxn>
                    <a:cxn ang="T126">
                      <a:pos x="T44" y="T45"/>
                    </a:cxn>
                    <a:cxn ang="T127">
                      <a:pos x="T46" y="T47"/>
                    </a:cxn>
                    <a:cxn ang="T128">
                      <a:pos x="T48" y="T49"/>
                    </a:cxn>
                    <a:cxn ang="T129">
                      <a:pos x="T50" y="T51"/>
                    </a:cxn>
                    <a:cxn ang="T130">
                      <a:pos x="T52" y="T53"/>
                    </a:cxn>
                    <a:cxn ang="T131">
                      <a:pos x="T54" y="T55"/>
                    </a:cxn>
                    <a:cxn ang="T132">
                      <a:pos x="T56" y="T57"/>
                    </a:cxn>
                    <a:cxn ang="T133">
                      <a:pos x="T58" y="T59"/>
                    </a:cxn>
                    <a:cxn ang="T134">
                      <a:pos x="T60" y="T61"/>
                    </a:cxn>
                    <a:cxn ang="T135">
                      <a:pos x="T62" y="T63"/>
                    </a:cxn>
                    <a:cxn ang="T136">
                      <a:pos x="T64" y="T65"/>
                    </a:cxn>
                    <a:cxn ang="T137">
                      <a:pos x="T66" y="T67"/>
                    </a:cxn>
                    <a:cxn ang="T138">
                      <a:pos x="T68" y="T69"/>
                    </a:cxn>
                    <a:cxn ang="T139">
                      <a:pos x="T70" y="T71"/>
                    </a:cxn>
                    <a:cxn ang="T140">
                      <a:pos x="T72" y="T73"/>
                    </a:cxn>
                    <a:cxn ang="T141">
                      <a:pos x="T74" y="T75"/>
                    </a:cxn>
                    <a:cxn ang="T142">
                      <a:pos x="T76" y="T77"/>
                    </a:cxn>
                    <a:cxn ang="T143">
                      <a:pos x="T78" y="T79"/>
                    </a:cxn>
                    <a:cxn ang="T144">
                      <a:pos x="T80" y="T81"/>
                    </a:cxn>
                    <a:cxn ang="T145">
                      <a:pos x="T82" y="T83"/>
                    </a:cxn>
                    <a:cxn ang="T146">
                      <a:pos x="T84" y="T85"/>
                    </a:cxn>
                    <a:cxn ang="T147">
                      <a:pos x="T86" y="T87"/>
                    </a:cxn>
                    <a:cxn ang="T148">
                      <a:pos x="T88" y="T89"/>
                    </a:cxn>
                    <a:cxn ang="T149">
                      <a:pos x="T90" y="T91"/>
                    </a:cxn>
                    <a:cxn ang="T150">
                      <a:pos x="T92" y="T93"/>
                    </a:cxn>
                    <a:cxn ang="T151">
                      <a:pos x="T94" y="T95"/>
                    </a:cxn>
                    <a:cxn ang="T152">
                      <a:pos x="T96" y="T97"/>
                    </a:cxn>
                    <a:cxn ang="T153">
                      <a:pos x="T98" y="T99"/>
                    </a:cxn>
                    <a:cxn ang="T154">
                      <a:pos x="T100" y="T101"/>
                    </a:cxn>
                    <a:cxn ang="T155">
                      <a:pos x="T102" y="T103"/>
                    </a:cxn>
                  </a:cxnLst>
                  <a:rect l="T156" t="T157" r="T158" b="T159"/>
                  <a:pathLst>
                    <a:path w="466" h="552">
                      <a:moveTo>
                        <a:pt x="0" y="151"/>
                      </a:moveTo>
                      <a:lnTo>
                        <a:pt x="0" y="152"/>
                      </a:lnTo>
                      <a:lnTo>
                        <a:pt x="4" y="164"/>
                      </a:lnTo>
                      <a:lnTo>
                        <a:pt x="8" y="177"/>
                      </a:lnTo>
                      <a:lnTo>
                        <a:pt x="17" y="196"/>
                      </a:lnTo>
                      <a:lnTo>
                        <a:pt x="29" y="211"/>
                      </a:lnTo>
                      <a:lnTo>
                        <a:pt x="46" y="227"/>
                      </a:lnTo>
                      <a:lnTo>
                        <a:pt x="65" y="234"/>
                      </a:lnTo>
                      <a:lnTo>
                        <a:pt x="93" y="238"/>
                      </a:lnTo>
                      <a:lnTo>
                        <a:pt x="118" y="228"/>
                      </a:lnTo>
                      <a:lnTo>
                        <a:pt x="146" y="215"/>
                      </a:lnTo>
                      <a:lnTo>
                        <a:pt x="169" y="194"/>
                      </a:lnTo>
                      <a:lnTo>
                        <a:pt x="192" y="175"/>
                      </a:lnTo>
                      <a:lnTo>
                        <a:pt x="209" y="152"/>
                      </a:lnTo>
                      <a:lnTo>
                        <a:pt x="222" y="135"/>
                      </a:lnTo>
                      <a:lnTo>
                        <a:pt x="230" y="124"/>
                      </a:lnTo>
                      <a:lnTo>
                        <a:pt x="234" y="120"/>
                      </a:lnTo>
                      <a:lnTo>
                        <a:pt x="325" y="101"/>
                      </a:lnTo>
                      <a:lnTo>
                        <a:pt x="327" y="95"/>
                      </a:lnTo>
                      <a:lnTo>
                        <a:pt x="333" y="84"/>
                      </a:lnTo>
                      <a:lnTo>
                        <a:pt x="338" y="71"/>
                      </a:lnTo>
                      <a:lnTo>
                        <a:pt x="346" y="65"/>
                      </a:lnTo>
                      <a:lnTo>
                        <a:pt x="352" y="65"/>
                      </a:lnTo>
                      <a:lnTo>
                        <a:pt x="365" y="74"/>
                      </a:lnTo>
                      <a:lnTo>
                        <a:pt x="375" y="84"/>
                      </a:lnTo>
                      <a:lnTo>
                        <a:pt x="380" y="88"/>
                      </a:lnTo>
                      <a:lnTo>
                        <a:pt x="414" y="175"/>
                      </a:lnTo>
                      <a:lnTo>
                        <a:pt x="399" y="196"/>
                      </a:lnTo>
                      <a:lnTo>
                        <a:pt x="352" y="223"/>
                      </a:lnTo>
                      <a:lnTo>
                        <a:pt x="395" y="236"/>
                      </a:lnTo>
                      <a:lnTo>
                        <a:pt x="388" y="282"/>
                      </a:lnTo>
                      <a:lnTo>
                        <a:pt x="361" y="285"/>
                      </a:lnTo>
                      <a:lnTo>
                        <a:pt x="297" y="310"/>
                      </a:lnTo>
                      <a:lnTo>
                        <a:pt x="344" y="322"/>
                      </a:lnTo>
                      <a:lnTo>
                        <a:pt x="380" y="333"/>
                      </a:lnTo>
                      <a:lnTo>
                        <a:pt x="369" y="354"/>
                      </a:lnTo>
                      <a:lnTo>
                        <a:pt x="376" y="394"/>
                      </a:lnTo>
                      <a:lnTo>
                        <a:pt x="348" y="426"/>
                      </a:lnTo>
                      <a:lnTo>
                        <a:pt x="289" y="426"/>
                      </a:lnTo>
                      <a:lnTo>
                        <a:pt x="234" y="419"/>
                      </a:lnTo>
                      <a:lnTo>
                        <a:pt x="205" y="417"/>
                      </a:lnTo>
                      <a:lnTo>
                        <a:pt x="217" y="426"/>
                      </a:lnTo>
                      <a:lnTo>
                        <a:pt x="224" y="432"/>
                      </a:lnTo>
                      <a:lnTo>
                        <a:pt x="238" y="441"/>
                      </a:lnTo>
                      <a:lnTo>
                        <a:pt x="249" y="451"/>
                      </a:lnTo>
                      <a:lnTo>
                        <a:pt x="264" y="460"/>
                      </a:lnTo>
                      <a:lnTo>
                        <a:pt x="276" y="472"/>
                      </a:lnTo>
                      <a:lnTo>
                        <a:pt x="289" y="485"/>
                      </a:lnTo>
                      <a:lnTo>
                        <a:pt x="298" y="496"/>
                      </a:lnTo>
                      <a:lnTo>
                        <a:pt x="308" y="508"/>
                      </a:lnTo>
                      <a:lnTo>
                        <a:pt x="314" y="519"/>
                      </a:lnTo>
                      <a:lnTo>
                        <a:pt x="321" y="531"/>
                      </a:lnTo>
                      <a:lnTo>
                        <a:pt x="321" y="538"/>
                      </a:lnTo>
                      <a:lnTo>
                        <a:pt x="325" y="546"/>
                      </a:lnTo>
                      <a:lnTo>
                        <a:pt x="327" y="548"/>
                      </a:lnTo>
                      <a:lnTo>
                        <a:pt x="329" y="552"/>
                      </a:lnTo>
                      <a:lnTo>
                        <a:pt x="367" y="534"/>
                      </a:lnTo>
                      <a:lnTo>
                        <a:pt x="384" y="445"/>
                      </a:lnTo>
                      <a:lnTo>
                        <a:pt x="386" y="443"/>
                      </a:lnTo>
                      <a:lnTo>
                        <a:pt x="392" y="439"/>
                      </a:lnTo>
                      <a:lnTo>
                        <a:pt x="399" y="436"/>
                      </a:lnTo>
                      <a:lnTo>
                        <a:pt x="409" y="430"/>
                      </a:lnTo>
                      <a:lnTo>
                        <a:pt x="413" y="420"/>
                      </a:lnTo>
                      <a:lnTo>
                        <a:pt x="416" y="409"/>
                      </a:lnTo>
                      <a:lnTo>
                        <a:pt x="422" y="388"/>
                      </a:lnTo>
                      <a:lnTo>
                        <a:pt x="430" y="367"/>
                      </a:lnTo>
                      <a:lnTo>
                        <a:pt x="437" y="341"/>
                      </a:lnTo>
                      <a:lnTo>
                        <a:pt x="443" y="316"/>
                      </a:lnTo>
                      <a:lnTo>
                        <a:pt x="449" y="289"/>
                      </a:lnTo>
                      <a:lnTo>
                        <a:pt x="456" y="265"/>
                      </a:lnTo>
                      <a:lnTo>
                        <a:pt x="460" y="240"/>
                      </a:lnTo>
                      <a:lnTo>
                        <a:pt x="462" y="223"/>
                      </a:lnTo>
                      <a:lnTo>
                        <a:pt x="464" y="202"/>
                      </a:lnTo>
                      <a:lnTo>
                        <a:pt x="466" y="189"/>
                      </a:lnTo>
                      <a:lnTo>
                        <a:pt x="464" y="175"/>
                      </a:lnTo>
                      <a:lnTo>
                        <a:pt x="462" y="164"/>
                      </a:lnTo>
                      <a:lnTo>
                        <a:pt x="462" y="152"/>
                      </a:lnTo>
                      <a:lnTo>
                        <a:pt x="460" y="145"/>
                      </a:lnTo>
                      <a:lnTo>
                        <a:pt x="456" y="135"/>
                      </a:lnTo>
                      <a:lnTo>
                        <a:pt x="454" y="128"/>
                      </a:lnTo>
                      <a:lnTo>
                        <a:pt x="452" y="120"/>
                      </a:lnTo>
                      <a:lnTo>
                        <a:pt x="451" y="116"/>
                      </a:lnTo>
                      <a:lnTo>
                        <a:pt x="447" y="109"/>
                      </a:lnTo>
                      <a:lnTo>
                        <a:pt x="447" y="107"/>
                      </a:lnTo>
                      <a:lnTo>
                        <a:pt x="460" y="88"/>
                      </a:lnTo>
                      <a:lnTo>
                        <a:pt x="433" y="25"/>
                      </a:lnTo>
                      <a:lnTo>
                        <a:pt x="297" y="2"/>
                      </a:lnTo>
                      <a:lnTo>
                        <a:pt x="291" y="0"/>
                      </a:lnTo>
                      <a:lnTo>
                        <a:pt x="279" y="0"/>
                      </a:lnTo>
                      <a:lnTo>
                        <a:pt x="260" y="0"/>
                      </a:lnTo>
                      <a:lnTo>
                        <a:pt x="238" y="2"/>
                      </a:lnTo>
                      <a:lnTo>
                        <a:pt x="209" y="2"/>
                      </a:lnTo>
                      <a:lnTo>
                        <a:pt x="179" y="10"/>
                      </a:lnTo>
                      <a:lnTo>
                        <a:pt x="148" y="17"/>
                      </a:lnTo>
                      <a:lnTo>
                        <a:pt x="122" y="31"/>
                      </a:lnTo>
                      <a:lnTo>
                        <a:pt x="93" y="46"/>
                      </a:lnTo>
                      <a:lnTo>
                        <a:pt x="68" y="65"/>
                      </a:lnTo>
                      <a:lnTo>
                        <a:pt x="48" y="84"/>
                      </a:lnTo>
                      <a:lnTo>
                        <a:pt x="32" y="105"/>
                      </a:lnTo>
                      <a:lnTo>
                        <a:pt x="17" y="120"/>
                      </a:lnTo>
                      <a:lnTo>
                        <a:pt x="8" y="135"/>
                      </a:lnTo>
                      <a:lnTo>
                        <a:pt x="2" y="145"/>
                      </a:lnTo>
                      <a:lnTo>
                        <a:pt x="0" y="151"/>
                      </a:lnTo>
                      <a:close/>
                    </a:path>
                  </a:pathLst>
                </a:custGeom>
                <a:solidFill>
                  <a:srgbClr val="85291C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7348" name="Freeform 448"/>
                <p:cNvSpPr>
                  <a:spLocks/>
                </p:cNvSpPr>
                <p:nvPr/>
              </p:nvSpPr>
              <p:spPr bwMode="auto">
                <a:xfrm>
                  <a:off x="1637" y="2338"/>
                  <a:ext cx="136" cy="222"/>
                </a:xfrm>
                <a:custGeom>
                  <a:avLst/>
                  <a:gdLst>
                    <a:gd name="T0" fmla="*/ 211 w 214"/>
                    <a:gd name="T1" fmla="*/ 2 h 350"/>
                    <a:gd name="T2" fmla="*/ 214 w 214"/>
                    <a:gd name="T3" fmla="*/ 13 h 350"/>
                    <a:gd name="T4" fmla="*/ 212 w 214"/>
                    <a:gd name="T5" fmla="*/ 32 h 350"/>
                    <a:gd name="T6" fmla="*/ 205 w 214"/>
                    <a:gd name="T7" fmla="*/ 57 h 350"/>
                    <a:gd name="T8" fmla="*/ 195 w 214"/>
                    <a:gd name="T9" fmla="*/ 85 h 350"/>
                    <a:gd name="T10" fmla="*/ 184 w 214"/>
                    <a:gd name="T11" fmla="*/ 112 h 350"/>
                    <a:gd name="T12" fmla="*/ 176 w 214"/>
                    <a:gd name="T13" fmla="*/ 131 h 350"/>
                    <a:gd name="T14" fmla="*/ 173 w 214"/>
                    <a:gd name="T15" fmla="*/ 127 h 350"/>
                    <a:gd name="T16" fmla="*/ 152 w 214"/>
                    <a:gd name="T17" fmla="*/ 102 h 350"/>
                    <a:gd name="T18" fmla="*/ 125 w 214"/>
                    <a:gd name="T19" fmla="*/ 93 h 350"/>
                    <a:gd name="T20" fmla="*/ 110 w 214"/>
                    <a:gd name="T21" fmla="*/ 108 h 350"/>
                    <a:gd name="T22" fmla="*/ 102 w 214"/>
                    <a:gd name="T23" fmla="*/ 123 h 350"/>
                    <a:gd name="T24" fmla="*/ 95 w 214"/>
                    <a:gd name="T25" fmla="*/ 140 h 350"/>
                    <a:gd name="T26" fmla="*/ 93 w 214"/>
                    <a:gd name="T27" fmla="*/ 156 h 350"/>
                    <a:gd name="T28" fmla="*/ 95 w 214"/>
                    <a:gd name="T29" fmla="*/ 173 h 350"/>
                    <a:gd name="T30" fmla="*/ 100 w 214"/>
                    <a:gd name="T31" fmla="*/ 188 h 350"/>
                    <a:gd name="T32" fmla="*/ 112 w 214"/>
                    <a:gd name="T33" fmla="*/ 203 h 350"/>
                    <a:gd name="T34" fmla="*/ 129 w 214"/>
                    <a:gd name="T35" fmla="*/ 215 h 350"/>
                    <a:gd name="T36" fmla="*/ 152 w 214"/>
                    <a:gd name="T37" fmla="*/ 226 h 350"/>
                    <a:gd name="T38" fmla="*/ 157 w 214"/>
                    <a:gd name="T39" fmla="*/ 235 h 350"/>
                    <a:gd name="T40" fmla="*/ 161 w 214"/>
                    <a:gd name="T41" fmla="*/ 251 h 350"/>
                    <a:gd name="T42" fmla="*/ 161 w 214"/>
                    <a:gd name="T43" fmla="*/ 273 h 350"/>
                    <a:gd name="T44" fmla="*/ 159 w 214"/>
                    <a:gd name="T45" fmla="*/ 298 h 350"/>
                    <a:gd name="T46" fmla="*/ 150 w 214"/>
                    <a:gd name="T47" fmla="*/ 317 h 350"/>
                    <a:gd name="T48" fmla="*/ 142 w 214"/>
                    <a:gd name="T49" fmla="*/ 334 h 350"/>
                    <a:gd name="T50" fmla="*/ 127 w 214"/>
                    <a:gd name="T51" fmla="*/ 350 h 350"/>
                    <a:gd name="T52" fmla="*/ 112 w 214"/>
                    <a:gd name="T53" fmla="*/ 332 h 350"/>
                    <a:gd name="T54" fmla="*/ 77 w 214"/>
                    <a:gd name="T55" fmla="*/ 292 h 350"/>
                    <a:gd name="T56" fmla="*/ 39 w 214"/>
                    <a:gd name="T57" fmla="*/ 241 h 350"/>
                    <a:gd name="T58" fmla="*/ 11 w 214"/>
                    <a:gd name="T59" fmla="*/ 190 h 350"/>
                    <a:gd name="T60" fmla="*/ 0 w 214"/>
                    <a:gd name="T61" fmla="*/ 150 h 350"/>
                    <a:gd name="T62" fmla="*/ 5 w 214"/>
                    <a:gd name="T63" fmla="*/ 125 h 350"/>
                    <a:gd name="T64" fmla="*/ 15 w 214"/>
                    <a:gd name="T65" fmla="*/ 110 h 350"/>
                    <a:gd name="T66" fmla="*/ 20 w 214"/>
                    <a:gd name="T67" fmla="*/ 108 h 350"/>
                    <a:gd name="T68" fmla="*/ 24 w 214"/>
                    <a:gd name="T69" fmla="*/ 99 h 350"/>
                    <a:gd name="T70" fmla="*/ 39 w 214"/>
                    <a:gd name="T71" fmla="*/ 78 h 350"/>
                    <a:gd name="T72" fmla="*/ 62 w 214"/>
                    <a:gd name="T73" fmla="*/ 51 h 350"/>
                    <a:gd name="T74" fmla="*/ 95 w 214"/>
                    <a:gd name="T75" fmla="*/ 28 h 350"/>
                    <a:gd name="T76" fmla="*/ 133 w 214"/>
                    <a:gd name="T77" fmla="*/ 11 h 350"/>
                    <a:gd name="T78" fmla="*/ 171 w 214"/>
                    <a:gd name="T79" fmla="*/ 4 h 350"/>
                    <a:gd name="T80" fmla="*/ 199 w 214"/>
                    <a:gd name="T81" fmla="*/ 0 h 350"/>
                    <a:gd name="T82" fmla="*/ 211 w 214"/>
                    <a:gd name="T83" fmla="*/ 0 h 350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w 214"/>
                    <a:gd name="T127" fmla="*/ 0 h 350"/>
                    <a:gd name="T128" fmla="*/ 214 w 214"/>
                    <a:gd name="T129" fmla="*/ 350 h 350"/>
                  </a:gdLst>
                  <a:ahLst/>
                  <a:cxnLst>
                    <a:cxn ang="T84">
                      <a:pos x="T0" y="T1"/>
                    </a:cxn>
                    <a:cxn ang="T85">
                      <a:pos x="T2" y="T3"/>
                    </a:cxn>
                    <a:cxn ang="T86">
                      <a:pos x="T4" y="T5"/>
                    </a:cxn>
                    <a:cxn ang="T87">
                      <a:pos x="T6" y="T7"/>
                    </a:cxn>
                    <a:cxn ang="T88">
                      <a:pos x="T8" y="T9"/>
                    </a:cxn>
                    <a:cxn ang="T89">
                      <a:pos x="T10" y="T11"/>
                    </a:cxn>
                    <a:cxn ang="T90">
                      <a:pos x="T12" y="T13"/>
                    </a:cxn>
                    <a:cxn ang="T91">
                      <a:pos x="T14" y="T15"/>
                    </a:cxn>
                    <a:cxn ang="T92">
                      <a:pos x="T16" y="T17"/>
                    </a:cxn>
                    <a:cxn ang="T93">
                      <a:pos x="T18" y="T19"/>
                    </a:cxn>
                    <a:cxn ang="T94">
                      <a:pos x="T20" y="T21"/>
                    </a:cxn>
                    <a:cxn ang="T95">
                      <a:pos x="T22" y="T23"/>
                    </a:cxn>
                    <a:cxn ang="T96">
                      <a:pos x="T24" y="T25"/>
                    </a:cxn>
                    <a:cxn ang="T97">
                      <a:pos x="T26" y="T27"/>
                    </a:cxn>
                    <a:cxn ang="T98">
                      <a:pos x="T28" y="T29"/>
                    </a:cxn>
                    <a:cxn ang="T99">
                      <a:pos x="T30" y="T31"/>
                    </a:cxn>
                    <a:cxn ang="T100">
                      <a:pos x="T32" y="T33"/>
                    </a:cxn>
                    <a:cxn ang="T101">
                      <a:pos x="T34" y="T35"/>
                    </a:cxn>
                    <a:cxn ang="T102">
                      <a:pos x="T36" y="T37"/>
                    </a:cxn>
                    <a:cxn ang="T103">
                      <a:pos x="T38" y="T39"/>
                    </a:cxn>
                    <a:cxn ang="T104">
                      <a:pos x="T40" y="T41"/>
                    </a:cxn>
                    <a:cxn ang="T105">
                      <a:pos x="T42" y="T43"/>
                    </a:cxn>
                    <a:cxn ang="T106">
                      <a:pos x="T44" y="T45"/>
                    </a:cxn>
                    <a:cxn ang="T107">
                      <a:pos x="T46" y="T47"/>
                    </a:cxn>
                    <a:cxn ang="T108">
                      <a:pos x="T48" y="T49"/>
                    </a:cxn>
                    <a:cxn ang="T109">
                      <a:pos x="T50" y="T51"/>
                    </a:cxn>
                    <a:cxn ang="T110">
                      <a:pos x="T52" y="T53"/>
                    </a:cxn>
                    <a:cxn ang="T111">
                      <a:pos x="T54" y="T55"/>
                    </a:cxn>
                    <a:cxn ang="T112">
                      <a:pos x="T56" y="T57"/>
                    </a:cxn>
                    <a:cxn ang="T113">
                      <a:pos x="T58" y="T59"/>
                    </a:cxn>
                    <a:cxn ang="T114">
                      <a:pos x="T60" y="T61"/>
                    </a:cxn>
                    <a:cxn ang="T115">
                      <a:pos x="T62" y="T63"/>
                    </a:cxn>
                    <a:cxn ang="T116">
                      <a:pos x="T64" y="T65"/>
                    </a:cxn>
                    <a:cxn ang="T117">
                      <a:pos x="T66" y="T67"/>
                    </a:cxn>
                    <a:cxn ang="T118">
                      <a:pos x="T68" y="T69"/>
                    </a:cxn>
                    <a:cxn ang="T119">
                      <a:pos x="T70" y="T71"/>
                    </a:cxn>
                    <a:cxn ang="T120">
                      <a:pos x="T72" y="T73"/>
                    </a:cxn>
                    <a:cxn ang="T121">
                      <a:pos x="T74" y="T75"/>
                    </a:cxn>
                    <a:cxn ang="T122">
                      <a:pos x="T76" y="T77"/>
                    </a:cxn>
                    <a:cxn ang="T123">
                      <a:pos x="T78" y="T79"/>
                    </a:cxn>
                    <a:cxn ang="T124">
                      <a:pos x="T80" y="T81"/>
                    </a:cxn>
                    <a:cxn ang="T125">
                      <a:pos x="T82" y="T83"/>
                    </a:cxn>
                  </a:cxnLst>
                  <a:rect l="T126" t="T127" r="T128" b="T129"/>
                  <a:pathLst>
                    <a:path w="214" h="350">
                      <a:moveTo>
                        <a:pt x="211" y="0"/>
                      </a:moveTo>
                      <a:lnTo>
                        <a:pt x="211" y="2"/>
                      </a:lnTo>
                      <a:lnTo>
                        <a:pt x="214" y="9"/>
                      </a:lnTo>
                      <a:lnTo>
                        <a:pt x="214" y="13"/>
                      </a:lnTo>
                      <a:lnTo>
                        <a:pt x="214" y="23"/>
                      </a:lnTo>
                      <a:lnTo>
                        <a:pt x="212" y="32"/>
                      </a:lnTo>
                      <a:lnTo>
                        <a:pt x="211" y="45"/>
                      </a:lnTo>
                      <a:lnTo>
                        <a:pt x="205" y="57"/>
                      </a:lnTo>
                      <a:lnTo>
                        <a:pt x="201" y="70"/>
                      </a:lnTo>
                      <a:lnTo>
                        <a:pt x="195" y="85"/>
                      </a:lnTo>
                      <a:lnTo>
                        <a:pt x="190" y="101"/>
                      </a:lnTo>
                      <a:lnTo>
                        <a:pt x="184" y="112"/>
                      </a:lnTo>
                      <a:lnTo>
                        <a:pt x="180" y="123"/>
                      </a:lnTo>
                      <a:lnTo>
                        <a:pt x="176" y="131"/>
                      </a:lnTo>
                      <a:lnTo>
                        <a:pt x="176" y="133"/>
                      </a:lnTo>
                      <a:lnTo>
                        <a:pt x="173" y="127"/>
                      </a:lnTo>
                      <a:lnTo>
                        <a:pt x="165" y="116"/>
                      </a:lnTo>
                      <a:lnTo>
                        <a:pt x="152" y="102"/>
                      </a:lnTo>
                      <a:lnTo>
                        <a:pt x="140" y="95"/>
                      </a:lnTo>
                      <a:lnTo>
                        <a:pt x="125" y="93"/>
                      </a:lnTo>
                      <a:lnTo>
                        <a:pt x="115" y="102"/>
                      </a:lnTo>
                      <a:lnTo>
                        <a:pt x="110" y="108"/>
                      </a:lnTo>
                      <a:lnTo>
                        <a:pt x="106" y="116"/>
                      </a:lnTo>
                      <a:lnTo>
                        <a:pt x="102" y="123"/>
                      </a:lnTo>
                      <a:lnTo>
                        <a:pt x="100" y="133"/>
                      </a:lnTo>
                      <a:lnTo>
                        <a:pt x="95" y="140"/>
                      </a:lnTo>
                      <a:lnTo>
                        <a:pt x="95" y="148"/>
                      </a:lnTo>
                      <a:lnTo>
                        <a:pt x="93" y="156"/>
                      </a:lnTo>
                      <a:lnTo>
                        <a:pt x="95" y="165"/>
                      </a:lnTo>
                      <a:lnTo>
                        <a:pt x="95" y="173"/>
                      </a:lnTo>
                      <a:lnTo>
                        <a:pt x="96" y="180"/>
                      </a:lnTo>
                      <a:lnTo>
                        <a:pt x="100" y="188"/>
                      </a:lnTo>
                      <a:lnTo>
                        <a:pt x="108" y="197"/>
                      </a:lnTo>
                      <a:lnTo>
                        <a:pt x="112" y="203"/>
                      </a:lnTo>
                      <a:lnTo>
                        <a:pt x="121" y="211"/>
                      </a:lnTo>
                      <a:lnTo>
                        <a:pt x="129" y="215"/>
                      </a:lnTo>
                      <a:lnTo>
                        <a:pt x="138" y="220"/>
                      </a:lnTo>
                      <a:lnTo>
                        <a:pt x="152" y="226"/>
                      </a:lnTo>
                      <a:lnTo>
                        <a:pt x="157" y="230"/>
                      </a:lnTo>
                      <a:lnTo>
                        <a:pt x="157" y="235"/>
                      </a:lnTo>
                      <a:lnTo>
                        <a:pt x="159" y="243"/>
                      </a:lnTo>
                      <a:lnTo>
                        <a:pt x="161" y="251"/>
                      </a:lnTo>
                      <a:lnTo>
                        <a:pt x="161" y="260"/>
                      </a:lnTo>
                      <a:lnTo>
                        <a:pt x="161" y="273"/>
                      </a:lnTo>
                      <a:lnTo>
                        <a:pt x="159" y="285"/>
                      </a:lnTo>
                      <a:lnTo>
                        <a:pt x="159" y="298"/>
                      </a:lnTo>
                      <a:lnTo>
                        <a:pt x="155" y="306"/>
                      </a:lnTo>
                      <a:lnTo>
                        <a:pt x="150" y="317"/>
                      </a:lnTo>
                      <a:lnTo>
                        <a:pt x="146" y="325"/>
                      </a:lnTo>
                      <a:lnTo>
                        <a:pt x="142" y="334"/>
                      </a:lnTo>
                      <a:lnTo>
                        <a:pt x="131" y="346"/>
                      </a:lnTo>
                      <a:lnTo>
                        <a:pt x="127" y="350"/>
                      </a:lnTo>
                      <a:lnTo>
                        <a:pt x="123" y="346"/>
                      </a:lnTo>
                      <a:lnTo>
                        <a:pt x="112" y="332"/>
                      </a:lnTo>
                      <a:lnTo>
                        <a:pt x="95" y="313"/>
                      </a:lnTo>
                      <a:lnTo>
                        <a:pt x="77" y="292"/>
                      </a:lnTo>
                      <a:lnTo>
                        <a:pt x="57" y="266"/>
                      </a:lnTo>
                      <a:lnTo>
                        <a:pt x="39" y="241"/>
                      </a:lnTo>
                      <a:lnTo>
                        <a:pt x="22" y="213"/>
                      </a:lnTo>
                      <a:lnTo>
                        <a:pt x="11" y="190"/>
                      </a:lnTo>
                      <a:lnTo>
                        <a:pt x="1" y="167"/>
                      </a:lnTo>
                      <a:lnTo>
                        <a:pt x="0" y="150"/>
                      </a:lnTo>
                      <a:lnTo>
                        <a:pt x="0" y="137"/>
                      </a:lnTo>
                      <a:lnTo>
                        <a:pt x="5" y="125"/>
                      </a:lnTo>
                      <a:lnTo>
                        <a:pt x="9" y="116"/>
                      </a:lnTo>
                      <a:lnTo>
                        <a:pt x="15" y="110"/>
                      </a:lnTo>
                      <a:lnTo>
                        <a:pt x="17" y="108"/>
                      </a:lnTo>
                      <a:lnTo>
                        <a:pt x="20" y="108"/>
                      </a:lnTo>
                      <a:lnTo>
                        <a:pt x="20" y="104"/>
                      </a:lnTo>
                      <a:lnTo>
                        <a:pt x="24" y="99"/>
                      </a:lnTo>
                      <a:lnTo>
                        <a:pt x="30" y="87"/>
                      </a:lnTo>
                      <a:lnTo>
                        <a:pt x="39" y="78"/>
                      </a:lnTo>
                      <a:lnTo>
                        <a:pt x="49" y="64"/>
                      </a:lnTo>
                      <a:lnTo>
                        <a:pt x="62" y="51"/>
                      </a:lnTo>
                      <a:lnTo>
                        <a:pt x="77" y="38"/>
                      </a:lnTo>
                      <a:lnTo>
                        <a:pt x="95" y="28"/>
                      </a:lnTo>
                      <a:lnTo>
                        <a:pt x="112" y="17"/>
                      </a:lnTo>
                      <a:lnTo>
                        <a:pt x="133" y="11"/>
                      </a:lnTo>
                      <a:lnTo>
                        <a:pt x="150" y="5"/>
                      </a:lnTo>
                      <a:lnTo>
                        <a:pt x="171" y="4"/>
                      </a:lnTo>
                      <a:lnTo>
                        <a:pt x="186" y="0"/>
                      </a:lnTo>
                      <a:lnTo>
                        <a:pt x="199" y="0"/>
                      </a:lnTo>
                      <a:lnTo>
                        <a:pt x="207" y="0"/>
                      </a:lnTo>
                      <a:lnTo>
                        <a:pt x="211" y="0"/>
                      </a:lnTo>
                      <a:close/>
                    </a:path>
                  </a:pathLst>
                </a:custGeom>
                <a:solidFill>
                  <a:srgbClr val="1A1A1A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</p:grpSp>
        <p:grpSp>
          <p:nvGrpSpPr>
            <p:cNvPr id="7175" name="Group 469"/>
            <p:cNvGrpSpPr>
              <a:grpSpLocks/>
            </p:cNvGrpSpPr>
            <p:nvPr/>
          </p:nvGrpSpPr>
          <p:grpSpPr bwMode="auto">
            <a:xfrm>
              <a:off x="4271963" y="2542775"/>
              <a:ext cx="1828800" cy="2566988"/>
              <a:chOff x="2691" y="1886"/>
              <a:chExt cx="1152" cy="1617"/>
            </a:xfrm>
          </p:grpSpPr>
          <p:sp>
            <p:nvSpPr>
              <p:cNvPr id="7177" name="AutoShape 451"/>
              <p:cNvSpPr>
                <a:spLocks noChangeAspect="1" noChangeArrowheads="1" noTextEdit="1"/>
              </p:cNvSpPr>
              <p:nvPr/>
            </p:nvSpPr>
            <p:spPr bwMode="auto">
              <a:xfrm flipH="1">
                <a:off x="2708" y="1886"/>
                <a:ext cx="1123" cy="161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178" name="Rectangle 452"/>
              <p:cNvSpPr>
                <a:spLocks noChangeArrowheads="1"/>
              </p:cNvSpPr>
              <p:nvPr/>
            </p:nvSpPr>
            <p:spPr bwMode="auto">
              <a:xfrm flipH="1">
                <a:off x="2691" y="1892"/>
                <a:ext cx="1152" cy="1611"/>
              </a:xfrm>
              <a:prstGeom prst="rect">
                <a:avLst/>
              </a:prstGeom>
              <a:solidFill>
                <a:srgbClr val="85A5D5"/>
              </a:solidFill>
              <a:ln w="889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179" name="Freeform 453"/>
              <p:cNvSpPr>
                <a:spLocks/>
              </p:cNvSpPr>
              <p:nvPr/>
            </p:nvSpPr>
            <p:spPr bwMode="auto">
              <a:xfrm flipH="1">
                <a:off x="2709" y="3130"/>
                <a:ext cx="1122" cy="367"/>
              </a:xfrm>
              <a:custGeom>
                <a:avLst/>
                <a:gdLst>
                  <a:gd name="T0" fmla="*/ 1967 w 1967"/>
                  <a:gd name="T1" fmla="*/ 494 h 629"/>
                  <a:gd name="T2" fmla="*/ 0 w 1967"/>
                  <a:gd name="T3" fmla="*/ 0 h 629"/>
                  <a:gd name="T4" fmla="*/ 0 w 1967"/>
                  <a:gd name="T5" fmla="*/ 629 h 629"/>
                  <a:gd name="T6" fmla="*/ 1967 w 1967"/>
                  <a:gd name="T7" fmla="*/ 629 h 629"/>
                  <a:gd name="T8" fmla="*/ 1967 w 1967"/>
                  <a:gd name="T9" fmla="*/ 494 h 62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967"/>
                  <a:gd name="T16" fmla="*/ 0 h 629"/>
                  <a:gd name="T17" fmla="*/ 1967 w 1967"/>
                  <a:gd name="T18" fmla="*/ 629 h 62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967" h="629">
                    <a:moveTo>
                      <a:pt x="1967" y="494"/>
                    </a:moveTo>
                    <a:lnTo>
                      <a:pt x="0" y="0"/>
                    </a:lnTo>
                    <a:lnTo>
                      <a:pt x="0" y="629"/>
                    </a:lnTo>
                    <a:lnTo>
                      <a:pt x="1967" y="629"/>
                    </a:lnTo>
                    <a:lnTo>
                      <a:pt x="1967" y="494"/>
                    </a:lnTo>
                    <a:close/>
                  </a:path>
                </a:pathLst>
              </a:custGeom>
              <a:solidFill>
                <a:srgbClr val="D6C67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180" name="Freeform 454"/>
              <p:cNvSpPr>
                <a:spLocks/>
              </p:cNvSpPr>
              <p:nvPr/>
            </p:nvSpPr>
            <p:spPr bwMode="auto">
              <a:xfrm flipH="1">
                <a:off x="2720" y="2380"/>
                <a:ext cx="1000" cy="1099"/>
              </a:xfrm>
              <a:custGeom>
                <a:avLst/>
                <a:gdLst>
                  <a:gd name="T0" fmla="*/ 726 w 1753"/>
                  <a:gd name="T1" fmla="*/ 328 h 1878"/>
                  <a:gd name="T2" fmla="*/ 688 w 1753"/>
                  <a:gd name="T3" fmla="*/ 354 h 1878"/>
                  <a:gd name="T4" fmla="*/ 640 w 1753"/>
                  <a:gd name="T5" fmla="*/ 424 h 1878"/>
                  <a:gd name="T6" fmla="*/ 597 w 1753"/>
                  <a:gd name="T7" fmla="*/ 478 h 1878"/>
                  <a:gd name="T8" fmla="*/ 544 w 1753"/>
                  <a:gd name="T9" fmla="*/ 511 h 1878"/>
                  <a:gd name="T10" fmla="*/ 516 w 1753"/>
                  <a:gd name="T11" fmla="*/ 573 h 1878"/>
                  <a:gd name="T12" fmla="*/ 451 w 1753"/>
                  <a:gd name="T13" fmla="*/ 692 h 1878"/>
                  <a:gd name="T14" fmla="*/ 384 w 1753"/>
                  <a:gd name="T15" fmla="*/ 800 h 1878"/>
                  <a:gd name="T16" fmla="*/ 357 w 1753"/>
                  <a:gd name="T17" fmla="*/ 804 h 1878"/>
                  <a:gd name="T18" fmla="*/ 280 w 1753"/>
                  <a:gd name="T19" fmla="*/ 798 h 1878"/>
                  <a:gd name="T20" fmla="*/ 188 w 1753"/>
                  <a:gd name="T21" fmla="*/ 793 h 1878"/>
                  <a:gd name="T22" fmla="*/ 117 w 1753"/>
                  <a:gd name="T23" fmla="*/ 795 h 1878"/>
                  <a:gd name="T24" fmla="*/ 59 w 1753"/>
                  <a:gd name="T25" fmla="*/ 824 h 1878"/>
                  <a:gd name="T26" fmla="*/ 3 w 1753"/>
                  <a:gd name="T27" fmla="*/ 875 h 1878"/>
                  <a:gd name="T28" fmla="*/ 7 w 1753"/>
                  <a:gd name="T29" fmla="*/ 1060 h 1878"/>
                  <a:gd name="T30" fmla="*/ 7 w 1753"/>
                  <a:gd name="T31" fmla="*/ 1160 h 1878"/>
                  <a:gd name="T32" fmla="*/ 37 w 1753"/>
                  <a:gd name="T33" fmla="*/ 1257 h 1878"/>
                  <a:gd name="T34" fmla="*/ 112 w 1753"/>
                  <a:gd name="T35" fmla="*/ 1342 h 1878"/>
                  <a:gd name="T36" fmla="*/ 161 w 1753"/>
                  <a:gd name="T37" fmla="*/ 1420 h 1878"/>
                  <a:gd name="T38" fmla="*/ 261 w 1753"/>
                  <a:gd name="T39" fmla="*/ 1450 h 1878"/>
                  <a:gd name="T40" fmla="*/ 366 w 1753"/>
                  <a:gd name="T41" fmla="*/ 1434 h 1878"/>
                  <a:gd name="T42" fmla="*/ 436 w 1753"/>
                  <a:gd name="T43" fmla="*/ 1408 h 1878"/>
                  <a:gd name="T44" fmla="*/ 519 w 1753"/>
                  <a:gd name="T45" fmla="*/ 1358 h 1878"/>
                  <a:gd name="T46" fmla="*/ 557 w 1753"/>
                  <a:gd name="T47" fmla="*/ 1317 h 1878"/>
                  <a:gd name="T48" fmla="*/ 600 w 1753"/>
                  <a:gd name="T49" fmla="*/ 1286 h 1878"/>
                  <a:gd name="T50" fmla="*/ 641 w 1753"/>
                  <a:gd name="T51" fmla="*/ 1256 h 1878"/>
                  <a:gd name="T52" fmla="*/ 692 w 1753"/>
                  <a:gd name="T53" fmla="*/ 1234 h 1878"/>
                  <a:gd name="T54" fmla="*/ 797 w 1753"/>
                  <a:gd name="T55" fmla="*/ 1219 h 1878"/>
                  <a:gd name="T56" fmla="*/ 837 w 1753"/>
                  <a:gd name="T57" fmla="*/ 1199 h 1878"/>
                  <a:gd name="T58" fmla="*/ 892 w 1753"/>
                  <a:gd name="T59" fmla="*/ 1191 h 1878"/>
                  <a:gd name="T60" fmla="*/ 939 w 1753"/>
                  <a:gd name="T61" fmla="*/ 1282 h 1878"/>
                  <a:gd name="T62" fmla="*/ 985 w 1753"/>
                  <a:gd name="T63" fmla="*/ 1368 h 1878"/>
                  <a:gd name="T64" fmla="*/ 1023 w 1753"/>
                  <a:gd name="T65" fmla="*/ 1460 h 1878"/>
                  <a:gd name="T66" fmla="*/ 1063 w 1753"/>
                  <a:gd name="T67" fmla="*/ 1530 h 1878"/>
                  <a:gd name="T68" fmla="*/ 1081 w 1753"/>
                  <a:gd name="T69" fmla="*/ 1586 h 1878"/>
                  <a:gd name="T70" fmla="*/ 1126 w 1753"/>
                  <a:gd name="T71" fmla="*/ 1634 h 1878"/>
                  <a:gd name="T72" fmla="*/ 1183 w 1753"/>
                  <a:gd name="T73" fmla="*/ 1664 h 1878"/>
                  <a:gd name="T74" fmla="*/ 1753 w 1753"/>
                  <a:gd name="T75" fmla="*/ 189 h 1878"/>
                  <a:gd name="T76" fmla="*/ 1734 w 1753"/>
                  <a:gd name="T77" fmla="*/ 180 h 1878"/>
                  <a:gd name="T78" fmla="*/ 1683 w 1753"/>
                  <a:gd name="T79" fmla="*/ 173 h 1878"/>
                  <a:gd name="T80" fmla="*/ 1592 w 1753"/>
                  <a:gd name="T81" fmla="*/ 173 h 1878"/>
                  <a:gd name="T82" fmla="*/ 1531 w 1753"/>
                  <a:gd name="T83" fmla="*/ 173 h 1878"/>
                  <a:gd name="T84" fmla="*/ 1509 w 1753"/>
                  <a:gd name="T85" fmla="*/ 133 h 1878"/>
                  <a:gd name="T86" fmla="*/ 1450 w 1753"/>
                  <a:gd name="T87" fmla="*/ 87 h 1878"/>
                  <a:gd name="T88" fmla="*/ 1399 w 1753"/>
                  <a:gd name="T89" fmla="*/ 40 h 1878"/>
                  <a:gd name="T90" fmla="*/ 1385 w 1753"/>
                  <a:gd name="T91" fmla="*/ 0 h 1878"/>
                  <a:gd name="T92" fmla="*/ 1290 w 1753"/>
                  <a:gd name="T93" fmla="*/ 44 h 1878"/>
                  <a:gd name="T94" fmla="*/ 1077 w 1753"/>
                  <a:gd name="T95" fmla="*/ 145 h 1878"/>
                  <a:gd name="T96" fmla="*/ 857 w 1753"/>
                  <a:gd name="T97" fmla="*/ 256 h 1878"/>
                  <a:gd name="T98" fmla="*/ 732 w 1753"/>
                  <a:gd name="T99" fmla="*/ 328 h 1878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w 1753"/>
                  <a:gd name="T151" fmla="*/ 0 h 1878"/>
                  <a:gd name="T152" fmla="*/ 1753 w 1753"/>
                  <a:gd name="T153" fmla="*/ 1878 h 1878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T150" t="T151" r="T152" b="T153"/>
                <a:pathLst>
                  <a:path w="1753" h="1878">
                    <a:moveTo>
                      <a:pt x="732" y="328"/>
                    </a:moveTo>
                    <a:lnTo>
                      <a:pt x="731" y="328"/>
                    </a:lnTo>
                    <a:lnTo>
                      <a:pt x="730" y="328"/>
                    </a:lnTo>
                    <a:lnTo>
                      <a:pt x="726" y="328"/>
                    </a:lnTo>
                    <a:lnTo>
                      <a:pt x="719" y="331"/>
                    </a:lnTo>
                    <a:lnTo>
                      <a:pt x="710" y="335"/>
                    </a:lnTo>
                    <a:lnTo>
                      <a:pt x="701" y="343"/>
                    </a:lnTo>
                    <a:lnTo>
                      <a:pt x="688" y="354"/>
                    </a:lnTo>
                    <a:lnTo>
                      <a:pt x="675" y="371"/>
                    </a:lnTo>
                    <a:lnTo>
                      <a:pt x="661" y="389"/>
                    </a:lnTo>
                    <a:lnTo>
                      <a:pt x="650" y="408"/>
                    </a:lnTo>
                    <a:lnTo>
                      <a:pt x="640" y="424"/>
                    </a:lnTo>
                    <a:lnTo>
                      <a:pt x="630" y="441"/>
                    </a:lnTo>
                    <a:lnTo>
                      <a:pt x="622" y="456"/>
                    </a:lnTo>
                    <a:lnTo>
                      <a:pt x="611" y="469"/>
                    </a:lnTo>
                    <a:lnTo>
                      <a:pt x="597" y="478"/>
                    </a:lnTo>
                    <a:lnTo>
                      <a:pt x="581" y="487"/>
                    </a:lnTo>
                    <a:lnTo>
                      <a:pt x="564" y="493"/>
                    </a:lnTo>
                    <a:lnTo>
                      <a:pt x="553" y="502"/>
                    </a:lnTo>
                    <a:lnTo>
                      <a:pt x="544" y="511"/>
                    </a:lnTo>
                    <a:lnTo>
                      <a:pt x="537" y="522"/>
                    </a:lnTo>
                    <a:lnTo>
                      <a:pt x="531" y="536"/>
                    </a:lnTo>
                    <a:lnTo>
                      <a:pt x="524" y="554"/>
                    </a:lnTo>
                    <a:lnTo>
                      <a:pt x="516" y="573"/>
                    </a:lnTo>
                    <a:lnTo>
                      <a:pt x="505" y="597"/>
                    </a:lnTo>
                    <a:lnTo>
                      <a:pt x="490" y="624"/>
                    </a:lnTo>
                    <a:lnTo>
                      <a:pt x="472" y="658"/>
                    </a:lnTo>
                    <a:lnTo>
                      <a:pt x="451" y="692"/>
                    </a:lnTo>
                    <a:lnTo>
                      <a:pt x="430" y="726"/>
                    </a:lnTo>
                    <a:lnTo>
                      <a:pt x="410" y="758"/>
                    </a:lnTo>
                    <a:lnTo>
                      <a:pt x="395" y="783"/>
                    </a:lnTo>
                    <a:lnTo>
                      <a:pt x="384" y="800"/>
                    </a:lnTo>
                    <a:lnTo>
                      <a:pt x="379" y="806"/>
                    </a:lnTo>
                    <a:lnTo>
                      <a:pt x="377" y="806"/>
                    </a:lnTo>
                    <a:lnTo>
                      <a:pt x="370" y="805"/>
                    </a:lnTo>
                    <a:lnTo>
                      <a:pt x="357" y="804"/>
                    </a:lnTo>
                    <a:lnTo>
                      <a:pt x="342" y="802"/>
                    </a:lnTo>
                    <a:lnTo>
                      <a:pt x="324" y="801"/>
                    </a:lnTo>
                    <a:lnTo>
                      <a:pt x="304" y="800"/>
                    </a:lnTo>
                    <a:lnTo>
                      <a:pt x="280" y="798"/>
                    </a:lnTo>
                    <a:lnTo>
                      <a:pt x="257" y="795"/>
                    </a:lnTo>
                    <a:lnTo>
                      <a:pt x="233" y="794"/>
                    </a:lnTo>
                    <a:lnTo>
                      <a:pt x="210" y="794"/>
                    </a:lnTo>
                    <a:lnTo>
                      <a:pt x="188" y="793"/>
                    </a:lnTo>
                    <a:lnTo>
                      <a:pt x="166" y="793"/>
                    </a:lnTo>
                    <a:lnTo>
                      <a:pt x="146" y="793"/>
                    </a:lnTo>
                    <a:lnTo>
                      <a:pt x="131" y="794"/>
                    </a:lnTo>
                    <a:lnTo>
                      <a:pt x="117" y="795"/>
                    </a:lnTo>
                    <a:lnTo>
                      <a:pt x="109" y="798"/>
                    </a:lnTo>
                    <a:lnTo>
                      <a:pt x="95" y="805"/>
                    </a:lnTo>
                    <a:lnTo>
                      <a:pt x="79" y="813"/>
                    </a:lnTo>
                    <a:lnTo>
                      <a:pt x="59" y="824"/>
                    </a:lnTo>
                    <a:lnTo>
                      <a:pt x="43" y="835"/>
                    </a:lnTo>
                    <a:lnTo>
                      <a:pt x="26" y="848"/>
                    </a:lnTo>
                    <a:lnTo>
                      <a:pt x="13" y="862"/>
                    </a:lnTo>
                    <a:lnTo>
                      <a:pt x="3" y="875"/>
                    </a:lnTo>
                    <a:lnTo>
                      <a:pt x="0" y="891"/>
                    </a:lnTo>
                    <a:lnTo>
                      <a:pt x="2" y="936"/>
                    </a:lnTo>
                    <a:lnTo>
                      <a:pt x="4" y="1000"/>
                    </a:lnTo>
                    <a:lnTo>
                      <a:pt x="7" y="1060"/>
                    </a:lnTo>
                    <a:lnTo>
                      <a:pt x="8" y="1102"/>
                    </a:lnTo>
                    <a:lnTo>
                      <a:pt x="8" y="1117"/>
                    </a:lnTo>
                    <a:lnTo>
                      <a:pt x="7" y="1136"/>
                    </a:lnTo>
                    <a:lnTo>
                      <a:pt x="7" y="1160"/>
                    </a:lnTo>
                    <a:lnTo>
                      <a:pt x="8" y="1183"/>
                    </a:lnTo>
                    <a:lnTo>
                      <a:pt x="14" y="1209"/>
                    </a:lnTo>
                    <a:lnTo>
                      <a:pt x="24" y="1234"/>
                    </a:lnTo>
                    <a:lnTo>
                      <a:pt x="37" y="1257"/>
                    </a:lnTo>
                    <a:lnTo>
                      <a:pt x="59" y="1278"/>
                    </a:lnTo>
                    <a:lnTo>
                      <a:pt x="82" y="1297"/>
                    </a:lnTo>
                    <a:lnTo>
                      <a:pt x="98" y="1319"/>
                    </a:lnTo>
                    <a:lnTo>
                      <a:pt x="112" y="1342"/>
                    </a:lnTo>
                    <a:lnTo>
                      <a:pt x="123" y="1362"/>
                    </a:lnTo>
                    <a:lnTo>
                      <a:pt x="134" y="1384"/>
                    </a:lnTo>
                    <a:lnTo>
                      <a:pt x="146" y="1404"/>
                    </a:lnTo>
                    <a:lnTo>
                      <a:pt x="161" y="1420"/>
                    </a:lnTo>
                    <a:lnTo>
                      <a:pt x="181" y="1435"/>
                    </a:lnTo>
                    <a:lnTo>
                      <a:pt x="206" y="1445"/>
                    </a:lnTo>
                    <a:lnTo>
                      <a:pt x="232" y="1449"/>
                    </a:lnTo>
                    <a:lnTo>
                      <a:pt x="261" y="1450"/>
                    </a:lnTo>
                    <a:lnTo>
                      <a:pt x="291" y="1448"/>
                    </a:lnTo>
                    <a:lnTo>
                      <a:pt x="319" y="1444"/>
                    </a:lnTo>
                    <a:lnTo>
                      <a:pt x="344" y="1439"/>
                    </a:lnTo>
                    <a:lnTo>
                      <a:pt x="366" y="1434"/>
                    </a:lnTo>
                    <a:lnTo>
                      <a:pt x="381" y="1430"/>
                    </a:lnTo>
                    <a:lnTo>
                      <a:pt x="396" y="1426"/>
                    </a:lnTo>
                    <a:lnTo>
                      <a:pt x="415" y="1417"/>
                    </a:lnTo>
                    <a:lnTo>
                      <a:pt x="436" y="1408"/>
                    </a:lnTo>
                    <a:lnTo>
                      <a:pt x="459" y="1397"/>
                    </a:lnTo>
                    <a:lnTo>
                      <a:pt x="481" y="1384"/>
                    </a:lnTo>
                    <a:lnTo>
                      <a:pt x="501" y="1372"/>
                    </a:lnTo>
                    <a:lnTo>
                      <a:pt x="519" y="1358"/>
                    </a:lnTo>
                    <a:lnTo>
                      <a:pt x="531" y="1346"/>
                    </a:lnTo>
                    <a:lnTo>
                      <a:pt x="541" y="1335"/>
                    </a:lnTo>
                    <a:lnTo>
                      <a:pt x="549" y="1325"/>
                    </a:lnTo>
                    <a:lnTo>
                      <a:pt x="557" y="1317"/>
                    </a:lnTo>
                    <a:lnTo>
                      <a:pt x="567" y="1308"/>
                    </a:lnTo>
                    <a:lnTo>
                      <a:pt x="577" y="1302"/>
                    </a:lnTo>
                    <a:lnTo>
                      <a:pt x="588" y="1295"/>
                    </a:lnTo>
                    <a:lnTo>
                      <a:pt x="600" y="1286"/>
                    </a:lnTo>
                    <a:lnTo>
                      <a:pt x="615" y="1278"/>
                    </a:lnTo>
                    <a:lnTo>
                      <a:pt x="628" y="1270"/>
                    </a:lnTo>
                    <a:lnTo>
                      <a:pt x="636" y="1262"/>
                    </a:lnTo>
                    <a:lnTo>
                      <a:pt x="641" y="1256"/>
                    </a:lnTo>
                    <a:lnTo>
                      <a:pt x="647" y="1251"/>
                    </a:lnTo>
                    <a:lnTo>
                      <a:pt x="657" y="1245"/>
                    </a:lnTo>
                    <a:lnTo>
                      <a:pt x="670" y="1239"/>
                    </a:lnTo>
                    <a:lnTo>
                      <a:pt x="692" y="1234"/>
                    </a:lnTo>
                    <a:lnTo>
                      <a:pt x="724" y="1228"/>
                    </a:lnTo>
                    <a:lnTo>
                      <a:pt x="757" y="1223"/>
                    </a:lnTo>
                    <a:lnTo>
                      <a:pt x="781" y="1220"/>
                    </a:lnTo>
                    <a:lnTo>
                      <a:pt x="797" y="1219"/>
                    </a:lnTo>
                    <a:lnTo>
                      <a:pt x="810" y="1216"/>
                    </a:lnTo>
                    <a:lnTo>
                      <a:pt x="819" y="1213"/>
                    </a:lnTo>
                    <a:lnTo>
                      <a:pt x="828" y="1208"/>
                    </a:lnTo>
                    <a:lnTo>
                      <a:pt x="837" y="1199"/>
                    </a:lnTo>
                    <a:lnTo>
                      <a:pt x="851" y="1186"/>
                    </a:lnTo>
                    <a:lnTo>
                      <a:pt x="866" y="1176"/>
                    </a:lnTo>
                    <a:lnTo>
                      <a:pt x="880" y="1179"/>
                    </a:lnTo>
                    <a:lnTo>
                      <a:pt x="892" y="1191"/>
                    </a:lnTo>
                    <a:lnTo>
                      <a:pt x="905" y="1209"/>
                    </a:lnTo>
                    <a:lnTo>
                      <a:pt x="916" y="1233"/>
                    </a:lnTo>
                    <a:lnTo>
                      <a:pt x="928" y="1257"/>
                    </a:lnTo>
                    <a:lnTo>
                      <a:pt x="939" y="1282"/>
                    </a:lnTo>
                    <a:lnTo>
                      <a:pt x="952" y="1303"/>
                    </a:lnTo>
                    <a:lnTo>
                      <a:pt x="964" y="1324"/>
                    </a:lnTo>
                    <a:lnTo>
                      <a:pt x="974" y="1346"/>
                    </a:lnTo>
                    <a:lnTo>
                      <a:pt x="985" y="1368"/>
                    </a:lnTo>
                    <a:lnTo>
                      <a:pt x="994" y="1391"/>
                    </a:lnTo>
                    <a:lnTo>
                      <a:pt x="1003" y="1416"/>
                    </a:lnTo>
                    <a:lnTo>
                      <a:pt x="1014" y="1438"/>
                    </a:lnTo>
                    <a:lnTo>
                      <a:pt x="1023" y="1460"/>
                    </a:lnTo>
                    <a:lnTo>
                      <a:pt x="1036" y="1481"/>
                    </a:lnTo>
                    <a:lnTo>
                      <a:pt x="1047" y="1499"/>
                    </a:lnTo>
                    <a:lnTo>
                      <a:pt x="1057" y="1515"/>
                    </a:lnTo>
                    <a:lnTo>
                      <a:pt x="1063" y="1530"/>
                    </a:lnTo>
                    <a:lnTo>
                      <a:pt x="1068" y="1546"/>
                    </a:lnTo>
                    <a:lnTo>
                      <a:pt x="1073" y="1559"/>
                    </a:lnTo>
                    <a:lnTo>
                      <a:pt x="1077" y="1573"/>
                    </a:lnTo>
                    <a:lnTo>
                      <a:pt x="1081" y="1586"/>
                    </a:lnTo>
                    <a:lnTo>
                      <a:pt x="1087" y="1598"/>
                    </a:lnTo>
                    <a:lnTo>
                      <a:pt x="1097" y="1610"/>
                    </a:lnTo>
                    <a:lnTo>
                      <a:pt x="1109" y="1623"/>
                    </a:lnTo>
                    <a:lnTo>
                      <a:pt x="1126" y="1634"/>
                    </a:lnTo>
                    <a:lnTo>
                      <a:pt x="1143" y="1645"/>
                    </a:lnTo>
                    <a:lnTo>
                      <a:pt x="1160" y="1653"/>
                    </a:lnTo>
                    <a:lnTo>
                      <a:pt x="1174" y="1660"/>
                    </a:lnTo>
                    <a:lnTo>
                      <a:pt x="1183" y="1664"/>
                    </a:lnTo>
                    <a:lnTo>
                      <a:pt x="1188" y="1666"/>
                    </a:lnTo>
                    <a:lnTo>
                      <a:pt x="1339" y="1878"/>
                    </a:lnTo>
                    <a:lnTo>
                      <a:pt x="1753" y="1878"/>
                    </a:lnTo>
                    <a:lnTo>
                      <a:pt x="1753" y="189"/>
                    </a:lnTo>
                    <a:lnTo>
                      <a:pt x="1752" y="189"/>
                    </a:lnTo>
                    <a:lnTo>
                      <a:pt x="1747" y="186"/>
                    </a:lnTo>
                    <a:lnTo>
                      <a:pt x="1742" y="185"/>
                    </a:lnTo>
                    <a:lnTo>
                      <a:pt x="1734" y="180"/>
                    </a:lnTo>
                    <a:lnTo>
                      <a:pt x="1724" y="178"/>
                    </a:lnTo>
                    <a:lnTo>
                      <a:pt x="1712" y="176"/>
                    </a:lnTo>
                    <a:lnTo>
                      <a:pt x="1698" y="173"/>
                    </a:lnTo>
                    <a:lnTo>
                      <a:pt x="1683" y="173"/>
                    </a:lnTo>
                    <a:lnTo>
                      <a:pt x="1665" y="173"/>
                    </a:lnTo>
                    <a:lnTo>
                      <a:pt x="1641" y="173"/>
                    </a:lnTo>
                    <a:lnTo>
                      <a:pt x="1616" y="173"/>
                    </a:lnTo>
                    <a:lnTo>
                      <a:pt x="1592" y="173"/>
                    </a:lnTo>
                    <a:lnTo>
                      <a:pt x="1568" y="173"/>
                    </a:lnTo>
                    <a:lnTo>
                      <a:pt x="1549" y="173"/>
                    </a:lnTo>
                    <a:lnTo>
                      <a:pt x="1535" y="173"/>
                    </a:lnTo>
                    <a:lnTo>
                      <a:pt x="1531" y="173"/>
                    </a:lnTo>
                    <a:lnTo>
                      <a:pt x="1530" y="171"/>
                    </a:lnTo>
                    <a:lnTo>
                      <a:pt x="1525" y="161"/>
                    </a:lnTo>
                    <a:lnTo>
                      <a:pt x="1519" y="149"/>
                    </a:lnTo>
                    <a:lnTo>
                      <a:pt x="1509" y="133"/>
                    </a:lnTo>
                    <a:lnTo>
                      <a:pt x="1498" y="118"/>
                    </a:lnTo>
                    <a:lnTo>
                      <a:pt x="1484" y="103"/>
                    </a:lnTo>
                    <a:lnTo>
                      <a:pt x="1468" y="92"/>
                    </a:lnTo>
                    <a:lnTo>
                      <a:pt x="1450" y="87"/>
                    </a:lnTo>
                    <a:lnTo>
                      <a:pt x="1432" y="81"/>
                    </a:lnTo>
                    <a:lnTo>
                      <a:pt x="1418" y="70"/>
                    </a:lnTo>
                    <a:lnTo>
                      <a:pt x="1407" y="55"/>
                    </a:lnTo>
                    <a:lnTo>
                      <a:pt x="1399" y="40"/>
                    </a:lnTo>
                    <a:lnTo>
                      <a:pt x="1392" y="25"/>
                    </a:lnTo>
                    <a:lnTo>
                      <a:pt x="1388" y="12"/>
                    </a:lnTo>
                    <a:lnTo>
                      <a:pt x="1386" y="2"/>
                    </a:lnTo>
                    <a:lnTo>
                      <a:pt x="1385" y="0"/>
                    </a:lnTo>
                    <a:lnTo>
                      <a:pt x="1378" y="2"/>
                    </a:lnTo>
                    <a:lnTo>
                      <a:pt x="1359" y="12"/>
                    </a:lnTo>
                    <a:lnTo>
                      <a:pt x="1330" y="26"/>
                    </a:lnTo>
                    <a:lnTo>
                      <a:pt x="1290" y="44"/>
                    </a:lnTo>
                    <a:lnTo>
                      <a:pt x="1244" y="66"/>
                    </a:lnTo>
                    <a:lnTo>
                      <a:pt x="1192" y="91"/>
                    </a:lnTo>
                    <a:lnTo>
                      <a:pt x="1137" y="117"/>
                    </a:lnTo>
                    <a:lnTo>
                      <a:pt x="1077" y="145"/>
                    </a:lnTo>
                    <a:lnTo>
                      <a:pt x="1019" y="173"/>
                    </a:lnTo>
                    <a:lnTo>
                      <a:pt x="961" y="202"/>
                    </a:lnTo>
                    <a:lnTo>
                      <a:pt x="906" y="230"/>
                    </a:lnTo>
                    <a:lnTo>
                      <a:pt x="857" y="256"/>
                    </a:lnTo>
                    <a:lnTo>
                      <a:pt x="811" y="280"/>
                    </a:lnTo>
                    <a:lnTo>
                      <a:pt x="775" y="299"/>
                    </a:lnTo>
                    <a:lnTo>
                      <a:pt x="748" y="316"/>
                    </a:lnTo>
                    <a:lnTo>
                      <a:pt x="732" y="328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181" name="Freeform 455"/>
              <p:cNvSpPr>
                <a:spLocks/>
              </p:cNvSpPr>
              <p:nvPr/>
            </p:nvSpPr>
            <p:spPr bwMode="auto">
              <a:xfrm flipH="1">
                <a:off x="3339" y="2275"/>
                <a:ext cx="341" cy="693"/>
              </a:xfrm>
              <a:custGeom>
                <a:avLst/>
                <a:gdLst>
                  <a:gd name="T0" fmla="*/ 504 w 599"/>
                  <a:gd name="T1" fmla="*/ 1 h 1185"/>
                  <a:gd name="T2" fmla="*/ 483 w 599"/>
                  <a:gd name="T3" fmla="*/ 17 h 1185"/>
                  <a:gd name="T4" fmla="*/ 468 w 599"/>
                  <a:gd name="T5" fmla="*/ 17 h 1185"/>
                  <a:gd name="T6" fmla="*/ 442 w 599"/>
                  <a:gd name="T7" fmla="*/ 28 h 1185"/>
                  <a:gd name="T8" fmla="*/ 413 w 599"/>
                  <a:gd name="T9" fmla="*/ 55 h 1185"/>
                  <a:gd name="T10" fmla="*/ 409 w 599"/>
                  <a:gd name="T11" fmla="*/ 58 h 1185"/>
                  <a:gd name="T12" fmla="*/ 391 w 599"/>
                  <a:gd name="T13" fmla="*/ 58 h 1185"/>
                  <a:gd name="T14" fmla="*/ 362 w 599"/>
                  <a:gd name="T15" fmla="*/ 69 h 1185"/>
                  <a:gd name="T16" fmla="*/ 331 w 599"/>
                  <a:gd name="T17" fmla="*/ 92 h 1185"/>
                  <a:gd name="T18" fmla="*/ 308 w 599"/>
                  <a:gd name="T19" fmla="*/ 110 h 1185"/>
                  <a:gd name="T20" fmla="*/ 300 w 599"/>
                  <a:gd name="T21" fmla="*/ 117 h 1185"/>
                  <a:gd name="T22" fmla="*/ 290 w 599"/>
                  <a:gd name="T23" fmla="*/ 134 h 1185"/>
                  <a:gd name="T24" fmla="*/ 271 w 599"/>
                  <a:gd name="T25" fmla="*/ 197 h 1185"/>
                  <a:gd name="T26" fmla="*/ 249 w 599"/>
                  <a:gd name="T27" fmla="*/ 284 h 1185"/>
                  <a:gd name="T28" fmla="*/ 235 w 599"/>
                  <a:gd name="T29" fmla="*/ 418 h 1185"/>
                  <a:gd name="T30" fmla="*/ 207 w 599"/>
                  <a:gd name="T31" fmla="*/ 509 h 1185"/>
                  <a:gd name="T32" fmla="*/ 158 w 599"/>
                  <a:gd name="T33" fmla="*/ 658 h 1185"/>
                  <a:gd name="T34" fmla="*/ 123 w 599"/>
                  <a:gd name="T35" fmla="*/ 757 h 1185"/>
                  <a:gd name="T36" fmla="*/ 65 w 599"/>
                  <a:gd name="T37" fmla="*/ 891 h 1185"/>
                  <a:gd name="T38" fmla="*/ 12 w 599"/>
                  <a:gd name="T39" fmla="*/ 1032 h 1185"/>
                  <a:gd name="T40" fmla="*/ 2 w 599"/>
                  <a:gd name="T41" fmla="*/ 1149 h 1185"/>
                  <a:gd name="T42" fmla="*/ 7 w 599"/>
                  <a:gd name="T43" fmla="*/ 1172 h 1185"/>
                  <a:gd name="T44" fmla="*/ 39 w 599"/>
                  <a:gd name="T45" fmla="*/ 1175 h 1185"/>
                  <a:gd name="T46" fmla="*/ 96 w 599"/>
                  <a:gd name="T47" fmla="*/ 1181 h 1185"/>
                  <a:gd name="T48" fmla="*/ 160 w 599"/>
                  <a:gd name="T49" fmla="*/ 1183 h 1185"/>
                  <a:gd name="T50" fmla="*/ 218 w 599"/>
                  <a:gd name="T51" fmla="*/ 1185 h 1185"/>
                  <a:gd name="T52" fmla="*/ 254 w 599"/>
                  <a:gd name="T53" fmla="*/ 1181 h 1185"/>
                  <a:gd name="T54" fmla="*/ 289 w 599"/>
                  <a:gd name="T55" fmla="*/ 1153 h 1185"/>
                  <a:gd name="T56" fmla="*/ 314 w 599"/>
                  <a:gd name="T57" fmla="*/ 1116 h 1185"/>
                  <a:gd name="T58" fmla="*/ 319 w 599"/>
                  <a:gd name="T59" fmla="*/ 1072 h 1185"/>
                  <a:gd name="T60" fmla="*/ 319 w 599"/>
                  <a:gd name="T61" fmla="*/ 1015 h 1185"/>
                  <a:gd name="T62" fmla="*/ 336 w 599"/>
                  <a:gd name="T63" fmla="*/ 776 h 1185"/>
                  <a:gd name="T64" fmla="*/ 382 w 599"/>
                  <a:gd name="T65" fmla="*/ 633 h 1185"/>
                  <a:gd name="T66" fmla="*/ 424 w 599"/>
                  <a:gd name="T67" fmla="*/ 525 h 1185"/>
                  <a:gd name="T68" fmla="*/ 443 w 599"/>
                  <a:gd name="T69" fmla="*/ 473 h 1185"/>
                  <a:gd name="T70" fmla="*/ 457 w 599"/>
                  <a:gd name="T71" fmla="*/ 468 h 1185"/>
                  <a:gd name="T72" fmla="*/ 487 w 599"/>
                  <a:gd name="T73" fmla="*/ 458 h 1185"/>
                  <a:gd name="T74" fmla="*/ 515 w 599"/>
                  <a:gd name="T75" fmla="*/ 447 h 1185"/>
                  <a:gd name="T76" fmla="*/ 541 w 599"/>
                  <a:gd name="T77" fmla="*/ 436 h 1185"/>
                  <a:gd name="T78" fmla="*/ 562 w 599"/>
                  <a:gd name="T79" fmla="*/ 421 h 1185"/>
                  <a:gd name="T80" fmla="*/ 588 w 599"/>
                  <a:gd name="T81" fmla="*/ 370 h 1185"/>
                  <a:gd name="T82" fmla="*/ 595 w 599"/>
                  <a:gd name="T83" fmla="*/ 81 h 1185"/>
                  <a:gd name="T84" fmla="*/ 584 w 599"/>
                  <a:gd name="T85" fmla="*/ 54 h 1185"/>
                  <a:gd name="T86" fmla="*/ 551 w 599"/>
                  <a:gd name="T87" fmla="*/ 10 h 1185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w 599"/>
                  <a:gd name="T133" fmla="*/ 0 h 1185"/>
                  <a:gd name="T134" fmla="*/ 599 w 599"/>
                  <a:gd name="T135" fmla="*/ 1185 h 1185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T132" t="T133" r="T134" b="T135"/>
                <a:pathLst>
                  <a:path w="599" h="1185">
                    <a:moveTo>
                      <a:pt x="516" y="0"/>
                    </a:moveTo>
                    <a:lnTo>
                      <a:pt x="512" y="0"/>
                    </a:lnTo>
                    <a:lnTo>
                      <a:pt x="504" y="1"/>
                    </a:lnTo>
                    <a:lnTo>
                      <a:pt x="493" y="7"/>
                    </a:lnTo>
                    <a:lnTo>
                      <a:pt x="485" y="17"/>
                    </a:lnTo>
                    <a:lnTo>
                      <a:pt x="483" y="17"/>
                    </a:lnTo>
                    <a:lnTo>
                      <a:pt x="480" y="17"/>
                    </a:lnTo>
                    <a:lnTo>
                      <a:pt x="475" y="17"/>
                    </a:lnTo>
                    <a:lnTo>
                      <a:pt x="468" y="17"/>
                    </a:lnTo>
                    <a:lnTo>
                      <a:pt x="460" y="19"/>
                    </a:lnTo>
                    <a:lnTo>
                      <a:pt x="451" y="22"/>
                    </a:lnTo>
                    <a:lnTo>
                      <a:pt x="442" y="28"/>
                    </a:lnTo>
                    <a:lnTo>
                      <a:pt x="434" y="35"/>
                    </a:lnTo>
                    <a:lnTo>
                      <a:pt x="420" y="48"/>
                    </a:lnTo>
                    <a:lnTo>
                      <a:pt x="413" y="55"/>
                    </a:lnTo>
                    <a:lnTo>
                      <a:pt x="410" y="58"/>
                    </a:lnTo>
                    <a:lnTo>
                      <a:pt x="409" y="58"/>
                    </a:lnTo>
                    <a:lnTo>
                      <a:pt x="405" y="58"/>
                    </a:lnTo>
                    <a:lnTo>
                      <a:pt x="399" y="58"/>
                    </a:lnTo>
                    <a:lnTo>
                      <a:pt x="391" y="58"/>
                    </a:lnTo>
                    <a:lnTo>
                      <a:pt x="381" y="61"/>
                    </a:lnTo>
                    <a:lnTo>
                      <a:pt x="371" y="63"/>
                    </a:lnTo>
                    <a:lnTo>
                      <a:pt x="362" y="69"/>
                    </a:lnTo>
                    <a:lnTo>
                      <a:pt x="351" y="76"/>
                    </a:lnTo>
                    <a:lnTo>
                      <a:pt x="341" y="84"/>
                    </a:lnTo>
                    <a:lnTo>
                      <a:pt x="331" y="92"/>
                    </a:lnTo>
                    <a:lnTo>
                      <a:pt x="323" y="99"/>
                    </a:lnTo>
                    <a:lnTo>
                      <a:pt x="315" y="105"/>
                    </a:lnTo>
                    <a:lnTo>
                      <a:pt x="308" y="110"/>
                    </a:lnTo>
                    <a:lnTo>
                      <a:pt x="304" y="115"/>
                    </a:lnTo>
                    <a:lnTo>
                      <a:pt x="301" y="116"/>
                    </a:lnTo>
                    <a:lnTo>
                      <a:pt x="300" y="117"/>
                    </a:lnTo>
                    <a:lnTo>
                      <a:pt x="298" y="119"/>
                    </a:lnTo>
                    <a:lnTo>
                      <a:pt x="294" y="123"/>
                    </a:lnTo>
                    <a:lnTo>
                      <a:pt x="290" y="134"/>
                    </a:lnTo>
                    <a:lnTo>
                      <a:pt x="286" y="150"/>
                    </a:lnTo>
                    <a:lnTo>
                      <a:pt x="280" y="172"/>
                    </a:lnTo>
                    <a:lnTo>
                      <a:pt x="271" y="197"/>
                    </a:lnTo>
                    <a:lnTo>
                      <a:pt x="260" y="222"/>
                    </a:lnTo>
                    <a:lnTo>
                      <a:pt x="254" y="247"/>
                    </a:lnTo>
                    <a:lnTo>
                      <a:pt x="249" y="284"/>
                    </a:lnTo>
                    <a:lnTo>
                      <a:pt x="243" y="337"/>
                    </a:lnTo>
                    <a:lnTo>
                      <a:pt x="238" y="388"/>
                    </a:lnTo>
                    <a:lnTo>
                      <a:pt x="235" y="418"/>
                    </a:lnTo>
                    <a:lnTo>
                      <a:pt x="231" y="434"/>
                    </a:lnTo>
                    <a:lnTo>
                      <a:pt x="221" y="466"/>
                    </a:lnTo>
                    <a:lnTo>
                      <a:pt x="207" y="509"/>
                    </a:lnTo>
                    <a:lnTo>
                      <a:pt x="191" y="557"/>
                    </a:lnTo>
                    <a:lnTo>
                      <a:pt x="174" y="610"/>
                    </a:lnTo>
                    <a:lnTo>
                      <a:pt x="158" y="658"/>
                    </a:lnTo>
                    <a:lnTo>
                      <a:pt x="144" y="699"/>
                    </a:lnTo>
                    <a:lnTo>
                      <a:pt x="134" y="730"/>
                    </a:lnTo>
                    <a:lnTo>
                      <a:pt x="123" y="757"/>
                    </a:lnTo>
                    <a:lnTo>
                      <a:pt x="107" y="796"/>
                    </a:lnTo>
                    <a:lnTo>
                      <a:pt x="87" y="841"/>
                    </a:lnTo>
                    <a:lnTo>
                      <a:pt x="65" y="891"/>
                    </a:lnTo>
                    <a:lnTo>
                      <a:pt x="45" y="941"/>
                    </a:lnTo>
                    <a:lnTo>
                      <a:pt x="27" y="989"/>
                    </a:lnTo>
                    <a:lnTo>
                      <a:pt x="12" y="1032"/>
                    </a:lnTo>
                    <a:lnTo>
                      <a:pt x="5" y="1066"/>
                    </a:lnTo>
                    <a:lnTo>
                      <a:pt x="0" y="1116"/>
                    </a:lnTo>
                    <a:lnTo>
                      <a:pt x="2" y="1149"/>
                    </a:lnTo>
                    <a:lnTo>
                      <a:pt x="3" y="1167"/>
                    </a:lnTo>
                    <a:lnTo>
                      <a:pt x="5" y="1172"/>
                    </a:lnTo>
                    <a:lnTo>
                      <a:pt x="7" y="1172"/>
                    </a:lnTo>
                    <a:lnTo>
                      <a:pt x="14" y="1174"/>
                    </a:lnTo>
                    <a:lnTo>
                      <a:pt x="25" y="1174"/>
                    </a:lnTo>
                    <a:lnTo>
                      <a:pt x="39" y="1175"/>
                    </a:lnTo>
                    <a:lnTo>
                      <a:pt x="56" y="1176"/>
                    </a:lnTo>
                    <a:lnTo>
                      <a:pt x="75" y="1179"/>
                    </a:lnTo>
                    <a:lnTo>
                      <a:pt x="96" y="1181"/>
                    </a:lnTo>
                    <a:lnTo>
                      <a:pt x="118" y="1182"/>
                    </a:lnTo>
                    <a:lnTo>
                      <a:pt x="138" y="1183"/>
                    </a:lnTo>
                    <a:lnTo>
                      <a:pt x="160" y="1183"/>
                    </a:lnTo>
                    <a:lnTo>
                      <a:pt x="181" y="1185"/>
                    </a:lnTo>
                    <a:lnTo>
                      <a:pt x="202" y="1185"/>
                    </a:lnTo>
                    <a:lnTo>
                      <a:pt x="218" y="1185"/>
                    </a:lnTo>
                    <a:lnTo>
                      <a:pt x="234" y="1185"/>
                    </a:lnTo>
                    <a:lnTo>
                      <a:pt x="246" y="1183"/>
                    </a:lnTo>
                    <a:lnTo>
                      <a:pt x="254" y="1181"/>
                    </a:lnTo>
                    <a:lnTo>
                      <a:pt x="267" y="1174"/>
                    </a:lnTo>
                    <a:lnTo>
                      <a:pt x="278" y="1164"/>
                    </a:lnTo>
                    <a:lnTo>
                      <a:pt x="289" y="1153"/>
                    </a:lnTo>
                    <a:lnTo>
                      <a:pt x="298" y="1141"/>
                    </a:lnTo>
                    <a:lnTo>
                      <a:pt x="307" y="1128"/>
                    </a:lnTo>
                    <a:lnTo>
                      <a:pt x="314" y="1116"/>
                    </a:lnTo>
                    <a:lnTo>
                      <a:pt x="318" y="1103"/>
                    </a:lnTo>
                    <a:lnTo>
                      <a:pt x="319" y="1094"/>
                    </a:lnTo>
                    <a:lnTo>
                      <a:pt x="319" y="1072"/>
                    </a:lnTo>
                    <a:lnTo>
                      <a:pt x="319" y="1045"/>
                    </a:lnTo>
                    <a:lnTo>
                      <a:pt x="319" y="1025"/>
                    </a:lnTo>
                    <a:lnTo>
                      <a:pt x="319" y="1015"/>
                    </a:lnTo>
                    <a:lnTo>
                      <a:pt x="320" y="975"/>
                    </a:lnTo>
                    <a:lnTo>
                      <a:pt x="325" y="883"/>
                    </a:lnTo>
                    <a:lnTo>
                      <a:pt x="336" y="776"/>
                    </a:lnTo>
                    <a:lnTo>
                      <a:pt x="355" y="698"/>
                    </a:lnTo>
                    <a:lnTo>
                      <a:pt x="369" y="668"/>
                    </a:lnTo>
                    <a:lnTo>
                      <a:pt x="382" y="633"/>
                    </a:lnTo>
                    <a:lnTo>
                      <a:pt x="398" y="596"/>
                    </a:lnTo>
                    <a:lnTo>
                      <a:pt x="411" y="559"/>
                    </a:lnTo>
                    <a:lnTo>
                      <a:pt x="424" y="525"/>
                    </a:lnTo>
                    <a:lnTo>
                      <a:pt x="434" y="498"/>
                    </a:lnTo>
                    <a:lnTo>
                      <a:pt x="440" y="480"/>
                    </a:lnTo>
                    <a:lnTo>
                      <a:pt x="443" y="473"/>
                    </a:lnTo>
                    <a:lnTo>
                      <a:pt x="445" y="473"/>
                    </a:lnTo>
                    <a:lnTo>
                      <a:pt x="450" y="470"/>
                    </a:lnTo>
                    <a:lnTo>
                      <a:pt x="457" y="468"/>
                    </a:lnTo>
                    <a:lnTo>
                      <a:pt x="467" y="465"/>
                    </a:lnTo>
                    <a:lnTo>
                      <a:pt x="476" y="461"/>
                    </a:lnTo>
                    <a:lnTo>
                      <a:pt x="487" y="458"/>
                    </a:lnTo>
                    <a:lnTo>
                      <a:pt x="497" y="454"/>
                    </a:lnTo>
                    <a:lnTo>
                      <a:pt x="507" y="450"/>
                    </a:lnTo>
                    <a:lnTo>
                      <a:pt x="515" y="447"/>
                    </a:lnTo>
                    <a:lnTo>
                      <a:pt x="525" y="443"/>
                    </a:lnTo>
                    <a:lnTo>
                      <a:pt x="533" y="440"/>
                    </a:lnTo>
                    <a:lnTo>
                      <a:pt x="541" y="436"/>
                    </a:lnTo>
                    <a:lnTo>
                      <a:pt x="548" y="432"/>
                    </a:lnTo>
                    <a:lnTo>
                      <a:pt x="555" y="426"/>
                    </a:lnTo>
                    <a:lnTo>
                      <a:pt x="562" y="421"/>
                    </a:lnTo>
                    <a:lnTo>
                      <a:pt x="567" y="412"/>
                    </a:lnTo>
                    <a:lnTo>
                      <a:pt x="578" y="392"/>
                    </a:lnTo>
                    <a:lnTo>
                      <a:pt x="588" y="370"/>
                    </a:lnTo>
                    <a:lnTo>
                      <a:pt x="596" y="352"/>
                    </a:lnTo>
                    <a:lnTo>
                      <a:pt x="599" y="343"/>
                    </a:lnTo>
                    <a:lnTo>
                      <a:pt x="595" y="81"/>
                    </a:lnTo>
                    <a:lnTo>
                      <a:pt x="593" y="77"/>
                    </a:lnTo>
                    <a:lnTo>
                      <a:pt x="591" y="68"/>
                    </a:lnTo>
                    <a:lnTo>
                      <a:pt x="584" y="54"/>
                    </a:lnTo>
                    <a:lnTo>
                      <a:pt x="576" y="39"/>
                    </a:lnTo>
                    <a:lnTo>
                      <a:pt x="565" y="22"/>
                    </a:lnTo>
                    <a:lnTo>
                      <a:pt x="551" y="10"/>
                    </a:lnTo>
                    <a:lnTo>
                      <a:pt x="536" y="1"/>
                    </a:lnTo>
                    <a:lnTo>
                      <a:pt x="516" y="0"/>
                    </a:lnTo>
                    <a:close/>
                  </a:path>
                </a:pathLst>
              </a:custGeom>
              <a:solidFill>
                <a:srgbClr val="F2B29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182" name="Freeform 456"/>
              <p:cNvSpPr>
                <a:spLocks/>
              </p:cNvSpPr>
              <p:nvPr/>
            </p:nvSpPr>
            <p:spPr bwMode="auto">
              <a:xfrm flipH="1">
                <a:off x="3319" y="2343"/>
                <a:ext cx="130" cy="163"/>
              </a:xfrm>
              <a:custGeom>
                <a:avLst/>
                <a:gdLst>
                  <a:gd name="T0" fmla="*/ 37 w 226"/>
                  <a:gd name="T1" fmla="*/ 126 h 277"/>
                  <a:gd name="T2" fmla="*/ 0 w 226"/>
                  <a:gd name="T3" fmla="*/ 167 h 277"/>
                  <a:gd name="T4" fmla="*/ 0 w 226"/>
                  <a:gd name="T5" fmla="*/ 171 h 277"/>
                  <a:gd name="T6" fmla="*/ 0 w 226"/>
                  <a:gd name="T7" fmla="*/ 182 h 277"/>
                  <a:gd name="T8" fmla="*/ 3 w 226"/>
                  <a:gd name="T9" fmla="*/ 196 h 277"/>
                  <a:gd name="T10" fmla="*/ 10 w 226"/>
                  <a:gd name="T11" fmla="*/ 209 h 277"/>
                  <a:gd name="T12" fmla="*/ 15 w 226"/>
                  <a:gd name="T13" fmla="*/ 215 h 277"/>
                  <a:gd name="T14" fmla="*/ 23 w 226"/>
                  <a:gd name="T15" fmla="*/ 225 h 277"/>
                  <a:gd name="T16" fmla="*/ 32 w 226"/>
                  <a:gd name="T17" fmla="*/ 235 h 277"/>
                  <a:gd name="T18" fmla="*/ 41 w 226"/>
                  <a:gd name="T19" fmla="*/ 247 h 277"/>
                  <a:gd name="T20" fmla="*/ 51 w 226"/>
                  <a:gd name="T21" fmla="*/ 257 h 277"/>
                  <a:gd name="T22" fmla="*/ 62 w 226"/>
                  <a:gd name="T23" fmla="*/ 266 h 277"/>
                  <a:gd name="T24" fmla="*/ 72 w 226"/>
                  <a:gd name="T25" fmla="*/ 273 h 277"/>
                  <a:gd name="T26" fmla="*/ 83 w 226"/>
                  <a:gd name="T27" fmla="*/ 277 h 277"/>
                  <a:gd name="T28" fmla="*/ 92 w 226"/>
                  <a:gd name="T29" fmla="*/ 277 h 277"/>
                  <a:gd name="T30" fmla="*/ 102 w 226"/>
                  <a:gd name="T31" fmla="*/ 277 h 277"/>
                  <a:gd name="T32" fmla="*/ 110 w 226"/>
                  <a:gd name="T33" fmla="*/ 275 h 277"/>
                  <a:gd name="T34" fmla="*/ 117 w 226"/>
                  <a:gd name="T35" fmla="*/ 272 h 277"/>
                  <a:gd name="T36" fmla="*/ 123 w 226"/>
                  <a:gd name="T37" fmla="*/ 269 h 277"/>
                  <a:gd name="T38" fmla="*/ 127 w 226"/>
                  <a:gd name="T39" fmla="*/ 266 h 277"/>
                  <a:gd name="T40" fmla="*/ 128 w 226"/>
                  <a:gd name="T41" fmla="*/ 265 h 277"/>
                  <a:gd name="T42" fmla="*/ 130 w 226"/>
                  <a:gd name="T43" fmla="*/ 264 h 277"/>
                  <a:gd name="T44" fmla="*/ 226 w 226"/>
                  <a:gd name="T45" fmla="*/ 167 h 277"/>
                  <a:gd name="T46" fmla="*/ 189 w 226"/>
                  <a:gd name="T47" fmla="*/ 0 h 277"/>
                  <a:gd name="T48" fmla="*/ 157 w 226"/>
                  <a:gd name="T49" fmla="*/ 29 h 277"/>
                  <a:gd name="T50" fmla="*/ 143 w 226"/>
                  <a:gd name="T51" fmla="*/ 29 h 277"/>
                  <a:gd name="T52" fmla="*/ 152 w 226"/>
                  <a:gd name="T53" fmla="*/ 93 h 277"/>
                  <a:gd name="T54" fmla="*/ 153 w 226"/>
                  <a:gd name="T55" fmla="*/ 95 h 277"/>
                  <a:gd name="T56" fmla="*/ 154 w 226"/>
                  <a:gd name="T57" fmla="*/ 100 h 277"/>
                  <a:gd name="T58" fmla="*/ 152 w 226"/>
                  <a:gd name="T59" fmla="*/ 106 h 277"/>
                  <a:gd name="T60" fmla="*/ 143 w 226"/>
                  <a:gd name="T61" fmla="*/ 112 h 277"/>
                  <a:gd name="T62" fmla="*/ 136 w 226"/>
                  <a:gd name="T63" fmla="*/ 113 h 277"/>
                  <a:gd name="T64" fmla="*/ 128 w 226"/>
                  <a:gd name="T65" fmla="*/ 113 h 277"/>
                  <a:gd name="T66" fmla="*/ 121 w 226"/>
                  <a:gd name="T67" fmla="*/ 112 h 277"/>
                  <a:gd name="T68" fmla="*/ 114 w 226"/>
                  <a:gd name="T69" fmla="*/ 111 h 277"/>
                  <a:gd name="T70" fmla="*/ 109 w 226"/>
                  <a:gd name="T71" fmla="*/ 109 h 277"/>
                  <a:gd name="T72" fmla="*/ 105 w 226"/>
                  <a:gd name="T73" fmla="*/ 108 h 277"/>
                  <a:gd name="T74" fmla="*/ 102 w 226"/>
                  <a:gd name="T75" fmla="*/ 106 h 277"/>
                  <a:gd name="T76" fmla="*/ 101 w 226"/>
                  <a:gd name="T77" fmla="*/ 106 h 277"/>
                  <a:gd name="T78" fmla="*/ 101 w 226"/>
                  <a:gd name="T79" fmla="*/ 111 h 277"/>
                  <a:gd name="T80" fmla="*/ 101 w 226"/>
                  <a:gd name="T81" fmla="*/ 119 h 277"/>
                  <a:gd name="T82" fmla="*/ 96 w 226"/>
                  <a:gd name="T83" fmla="*/ 130 h 277"/>
                  <a:gd name="T84" fmla="*/ 87 w 226"/>
                  <a:gd name="T85" fmla="*/ 140 h 277"/>
                  <a:gd name="T86" fmla="*/ 80 w 226"/>
                  <a:gd name="T87" fmla="*/ 142 h 277"/>
                  <a:gd name="T88" fmla="*/ 73 w 226"/>
                  <a:gd name="T89" fmla="*/ 145 h 277"/>
                  <a:gd name="T90" fmla="*/ 68 w 226"/>
                  <a:gd name="T91" fmla="*/ 146 h 277"/>
                  <a:gd name="T92" fmla="*/ 61 w 226"/>
                  <a:gd name="T93" fmla="*/ 146 h 277"/>
                  <a:gd name="T94" fmla="*/ 54 w 226"/>
                  <a:gd name="T95" fmla="*/ 145 h 277"/>
                  <a:gd name="T96" fmla="*/ 48 w 226"/>
                  <a:gd name="T97" fmla="*/ 141 h 277"/>
                  <a:gd name="T98" fmla="*/ 43 w 226"/>
                  <a:gd name="T99" fmla="*/ 134 h 277"/>
                  <a:gd name="T100" fmla="*/ 37 w 226"/>
                  <a:gd name="T101" fmla="*/ 126 h 277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w 226"/>
                  <a:gd name="T154" fmla="*/ 0 h 277"/>
                  <a:gd name="T155" fmla="*/ 226 w 226"/>
                  <a:gd name="T156" fmla="*/ 277 h 277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T153" t="T154" r="T155" b="T156"/>
                <a:pathLst>
                  <a:path w="226" h="277">
                    <a:moveTo>
                      <a:pt x="37" y="126"/>
                    </a:moveTo>
                    <a:lnTo>
                      <a:pt x="0" y="167"/>
                    </a:lnTo>
                    <a:lnTo>
                      <a:pt x="0" y="171"/>
                    </a:lnTo>
                    <a:lnTo>
                      <a:pt x="0" y="182"/>
                    </a:lnTo>
                    <a:lnTo>
                      <a:pt x="3" y="196"/>
                    </a:lnTo>
                    <a:lnTo>
                      <a:pt x="10" y="209"/>
                    </a:lnTo>
                    <a:lnTo>
                      <a:pt x="15" y="215"/>
                    </a:lnTo>
                    <a:lnTo>
                      <a:pt x="23" y="225"/>
                    </a:lnTo>
                    <a:lnTo>
                      <a:pt x="32" y="235"/>
                    </a:lnTo>
                    <a:lnTo>
                      <a:pt x="41" y="247"/>
                    </a:lnTo>
                    <a:lnTo>
                      <a:pt x="51" y="257"/>
                    </a:lnTo>
                    <a:lnTo>
                      <a:pt x="62" y="266"/>
                    </a:lnTo>
                    <a:lnTo>
                      <a:pt x="72" y="273"/>
                    </a:lnTo>
                    <a:lnTo>
                      <a:pt x="83" y="277"/>
                    </a:lnTo>
                    <a:lnTo>
                      <a:pt x="92" y="277"/>
                    </a:lnTo>
                    <a:lnTo>
                      <a:pt x="102" y="277"/>
                    </a:lnTo>
                    <a:lnTo>
                      <a:pt x="110" y="275"/>
                    </a:lnTo>
                    <a:lnTo>
                      <a:pt x="117" y="272"/>
                    </a:lnTo>
                    <a:lnTo>
                      <a:pt x="123" y="269"/>
                    </a:lnTo>
                    <a:lnTo>
                      <a:pt x="127" y="266"/>
                    </a:lnTo>
                    <a:lnTo>
                      <a:pt x="128" y="265"/>
                    </a:lnTo>
                    <a:lnTo>
                      <a:pt x="130" y="264"/>
                    </a:lnTo>
                    <a:lnTo>
                      <a:pt x="226" y="167"/>
                    </a:lnTo>
                    <a:lnTo>
                      <a:pt x="189" y="0"/>
                    </a:lnTo>
                    <a:lnTo>
                      <a:pt x="157" y="29"/>
                    </a:lnTo>
                    <a:lnTo>
                      <a:pt x="143" y="29"/>
                    </a:lnTo>
                    <a:lnTo>
                      <a:pt x="152" y="93"/>
                    </a:lnTo>
                    <a:lnTo>
                      <a:pt x="153" y="95"/>
                    </a:lnTo>
                    <a:lnTo>
                      <a:pt x="154" y="100"/>
                    </a:lnTo>
                    <a:lnTo>
                      <a:pt x="152" y="106"/>
                    </a:lnTo>
                    <a:lnTo>
                      <a:pt x="143" y="112"/>
                    </a:lnTo>
                    <a:lnTo>
                      <a:pt x="136" y="113"/>
                    </a:lnTo>
                    <a:lnTo>
                      <a:pt x="128" y="113"/>
                    </a:lnTo>
                    <a:lnTo>
                      <a:pt x="121" y="112"/>
                    </a:lnTo>
                    <a:lnTo>
                      <a:pt x="114" y="111"/>
                    </a:lnTo>
                    <a:lnTo>
                      <a:pt x="109" y="109"/>
                    </a:lnTo>
                    <a:lnTo>
                      <a:pt x="105" y="108"/>
                    </a:lnTo>
                    <a:lnTo>
                      <a:pt x="102" y="106"/>
                    </a:lnTo>
                    <a:lnTo>
                      <a:pt x="101" y="106"/>
                    </a:lnTo>
                    <a:lnTo>
                      <a:pt x="101" y="111"/>
                    </a:lnTo>
                    <a:lnTo>
                      <a:pt x="101" y="119"/>
                    </a:lnTo>
                    <a:lnTo>
                      <a:pt x="96" y="130"/>
                    </a:lnTo>
                    <a:lnTo>
                      <a:pt x="87" y="140"/>
                    </a:lnTo>
                    <a:lnTo>
                      <a:pt x="80" y="142"/>
                    </a:lnTo>
                    <a:lnTo>
                      <a:pt x="73" y="145"/>
                    </a:lnTo>
                    <a:lnTo>
                      <a:pt x="68" y="146"/>
                    </a:lnTo>
                    <a:lnTo>
                      <a:pt x="61" y="146"/>
                    </a:lnTo>
                    <a:lnTo>
                      <a:pt x="54" y="145"/>
                    </a:lnTo>
                    <a:lnTo>
                      <a:pt x="48" y="141"/>
                    </a:lnTo>
                    <a:lnTo>
                      <a:pt x="43" y="134"/>
                    </a:lnTo>
                    <a:lnTo>
                      <a:pt x="37" y="126"/>
                    </a:lnTo>
                    <a:close/>
                  </a:path>
                </a:pathLst>
              </a:custGeom>
              <a:solidFill>
                <a:srgbClr val="70707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183" name="Freeform 457"/>
              <p:cNvSpPr>
                <a:spLocks/>
              </p:cNvSpPr>
              <p:nvPr/>
            </p:nvSpPr>
            <p:spPr bwMode="auto">
              <a:xfrm flipH="1">
                <a:off x="2939" y="2358"/>
                <a:ext cx="195" cy="351"/>
              </a:xfrm>
              <a:custGeom>
                <a:avLst/>
                <a:gdLst>
                  <a:gd name="T0" fmla="*/ 0 w 342"/>
                  <a:gd name="T1" fmla="*/ 401 h 601"/>
                  <a:gd name="T2" fmla="*/ 0 w 342"/>
                  <a:gd name="T3" fmla="*/ 408 h 601"/>
                  <a:gd name="T4" fmla="*/ 1 w 342"/>
                  <a:gd name="T5" fmla="*/ 428 h 601"/>
                  <a:gd name="T6" fmla="*/ 4 w 342"/>
                  <a:gd name="T7" fmla="*/ 454 h 601"/>
                  <a:gd name="T8" fmla="*/ 8 w 342"/>
                  <a:gd name="T9" fmla="*/ 484 h 601"/>
                  <a:gd name="T10" fmla="*/ 12 w 342"/>
                  <a:gd name="T11" fmla="*/ 499 h 601"/>
                  <a:gd name="T12" fmla="*/ 18 w 342"/>
                  <a:gd name="T13" fmla="*/ 516 h 601"/>
                  <a:gd name="T14" fmla="*/ 24 w 342"/>
                  <a:gd name="T15" fmla="*/ 531 h 601"/>
                  <a:gd name="T16" fmla="*/ 33 w 342"/>
                  <a:gd name="T17" fmla="*/ 546 h 601"/>
                  <a:gd name="T18" fmla="*/ 40 w 342"/>
                  <a:gd name="T19" fmla="*/ 559 h 601"/>
                  <a:gd name="T20" fmla="*/ 45 w 342"/>
                  <a:gd name="T21" fmla="*/ 568 h 601"/>
                  <a:gd name="T22" fmla="*/ 49 w 342"/>
                  <a:gd name="T23" fmla="*/ 574 h 601"/>
                  <a:gd name="T24" fmla="*/ 51 w 342"/>
                  <a:gd name="T25" fmla="*/ 577 h 601"/>
                  <a:gd name="T26" fmla="*/ 67 w 342"/>
                  <a:gd name="T27" fmla="*/ 601 h 601"/>
                  <a:gd name="T28" fmla="*/ 71 w 342"/>
                  <a:gd name="T29" fmla="*/ 600 h 601"/>
                  <a:gd name="T30" fmla="*/ 80 w 342"/>
                  <a:gd name="T31" fmla="*/ 592 h 601"/>
                  <a:gd name="T32" fmla="*/ 88 w 342"/>
                  <a:gd name="T33" fmla="*/ 577 h 601"/>
                  <a:gd name="T34" fmla="*/ 92 w 342"/>
                  <a:gd name="T35" fmla="*/ 550 h 601"/>
                  <a:gd name="T36" fmla="*/ 96 w 342"/>
                  <a:gd name="T37" fmla="*/ 521 h 601"/>
                  <a:gd name="T38" fmla="*/ 104 w 342"/>
                  <a:gd name="T39" fmla="*/ 497 h 601"/>
                  <a:gd name="T40" fmla="*/ 113 w 342"/>
                  <a:gd name="T41" fmla="*/ 480 h 601"/>
                  <a:gd name="T42" fmla="*/ 117 w 342"/>
                  <a:gd name="T43" fmla="*/ 474 h 601"/>
                  <a:gd name="T44" fmla="*/ 219 w 342"/>
                  <a:gd name="T45" fmla="*/ 383 h 601"/>
                  <a:gd name="T46" fmla="*/ 220 w 342"/>
                  <a:gd name="T47" fmla="*/ 381 h 601"/>
                  <a:gd name="T48" fmla="*/ 226 w 342"/>
                  <a:gd name="T49" fmla="*/ 372 h 601"/>
                  <a:gd name="T50" fmla="*/ 233 w 342"/>
                  <a:gd name="T51" fmla="*/ 361 h 601"/>
                  <a:gd name="T52" fmla="*/ 242 w 342"/>
                  <a:gd name="T53" fmla="*/ 348 h 601"/>
                  <a:gd name="T54" fmla="*/ 251 w 342"/>
                  <a:gd name="T55" fmla="*/ 332 h 601"/>
                  <a:gd name="T56" fmla="*/ 260 w 342"/>
                  <a:gd name="T57" fmla="*/ 316 h 601"/>
                  <a:gd name="T58" fmla="*/ 270 w 342"/>
                  <a:gd name="T59" fmla="*/ 302 h 601"/>
                  <a:gd name="T60" fmla="*/ 277 w 342"/>
                  <a:gd name="T61" fmla="*/ 291 h 601"/>
                  <a:gd name="T62" fmla="*/ 285 w 342"/>
                  <a:gd name="T63" fmla="*/ 280 h 601"/>
                  <a:gd name="T64" fmla="*/ 295 w 342"/>
                  <a:gd name="T65" fmla="*/ 265 h 601"/>
                  <a:gd name="T66" fmla="*/ 306 w 342"/>
                  <a:gd name="T67" fmla="*/ 250 h 601"/>
                  <a:gd name="T68" fmla="*/ 315 w 342"/>
                  <a:gd name="T69" fmla="*/ 233 h 601"/>
                  <a:gd name="T70" fmla="*/ 326 w 342"/>
                  <a:gd name="T71" fmla="*/ 218 h 601"/>
                  <a:gd name="T72" fmla="*/ 333 w 342"/>
                  <a:gd name="T73" fmla="*/ 206 h 601"/>
                  <a:gd name="T74" fmla="*/ 340 w 342"/>
                  <a:gd name="T75" fmla="*/ 197 h 601"/>
                  <a:gd name="T76" fmla="*/ 342 w 342"/>
                  <a:gd name="T77" fmla="*/ 195 h 601"/>
                  <a:gd name="T78" fmla="*/ 286 w 342"/>
                  <a:gd name="T79" fmla="*/ 0 h 601"/>
                  <a:gd name="T80" fmla="*/ 284 w 342"/>
                  <a:gd name="T81" fmla="*/ 4 h 601"/>
                  <a:gd name="T82" fmla="*/ 274 w 342"/>
                  <a:gd name="T83" fmla="*/ 15 h 601"/>
                  <a:gd name="T84" fmla="*/ 260 w 342"/>
                  <a:gd name="T85" fmla="*/ 33 h 601"/>
                  <a:gd name="T86" fmla="*/ 242 w 342"/>
                  <a:gd name="T87" fmla="*/ 55 h 601"/>
                  <a:gd name="T88" fmla="*/ 222 w 342"/>
                  <a:gd name="T89" fmla="*/ 83 h 601"/>
                  <a:gd name="T90" fmla="*/ 198 w 342"/>
                  <a:gd name="T91" fmla="*/ 113 h 601"/>
                  <a:gd name="T92" fmla="*/ 172 w 342"/>
                  <a:gd name="T93" fmla="*/ 146 h 601"/>
                  <a:gd name="T94" fmla="*/ 146 w 342"/>
                  <a:gd name="T95" fmla="*/ 182 h 601"/>
                  <a:gd name="T96" fmla="*/ 120 w 342"/>
                  <a:gd name="T97" fmla="*/ 217 h 601"/>
                  <a:gd name="T98" fmla="*/ 93 w 342"/>
                  <a:gd name="T99" fmla="*/ 252 h 601"/>
                  <a:gd name="T100" fmla="*/ 70 w 342"/>
                  <a:gd name="T101" fmla="*/ 286 h 601"/>
                  <a:gd name="T102" fmla="*/ 48 w 342"/>
                  <a:gd name="T103" fmla="*/ 317 h 601"/>
                  <a:gd name="T104" fmla="*/ 29 w 342"/>
                  <a:gd name="T105" fmla="*/ 345 h 601"/>
                  <a:gd name="T106" fmla="*/ 15 w 342"/>
                  <a:gd name="T107" fmla="*/ 370 h 601"/>
                  <a:gd name="T108" fmla="*/ 4 w 342"/>
                  <a:gd name="T109" fmla="*/ 389 h 601"/>
                  <a:gd name="T110" fmla="*/ 0 w 342"/>
                  <a:gd name="T111" fmla="*/ 401 h 601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342"/>
                  <a:gd name="T169" fmla="*/ 0 h 601"/>
                  <a:gd name="T170" fmla="*/ 342 w 342"/>
                  <a:gd name="T171" fmla="*/ 601 h 601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342" h="601">
                    <a:moveTo>
                      <a:pt x="0" y="401"/>
                    </a:moveTo>
                    <a:lnTo>
                      <a:pt x="0" y="408"/>
                    </a:lnTo>
                    <a:lnTo>
                      <a:pt x="1" y="428"/>
                    </a:lnTo>
                    <a:lnTo>
                      <a:pt x="4" y="454"/>
                    </a:lnTo>
                    <a:lnTo>
                      <a:pt x="8" y="484"/>
                    </a:lnTo>
                    <a:lnTo>
                      <a:pt x="12" y="499"/>
                    </a:lnTo>
                    <a:lnTo>
                      <a:pt x="18" y="516"/>
                    </a:lnTo>
                    <a:lnTo>
                      <a:pt x="24" y="531"/>
                    </a:lnTo>
                    <a:lnTo>
                      <a:pt x="33" y="546"/>
                    </a:lnTo>
                    <a:lnTo>
                      <a:pt x="40" y="559"/>
                    </a:lnTo>
                    <a:lnTo>
                      <a:pt x="45" y="568"/>
                    </a:lnTo>
                    <a:lnTo>
                      <a:pt x="49" y="574"/>
                    </a:lnTo>
                    <a:lnTo>
                      <a:pt x="51" y="577"/>
                    </a:lnTo>
                    <a:lnTo>
                      <a:pt x="67" y="601"/>
                    </a:lnTo>
                    <a:lnTo>
                      <a:pt x="71" y="600"/>
                    </a:lnTo>
                    <a:lnTo>
                      <a:pt x="80" y="592"/>
                    </a:lnTo>
                    <a:lnTo>
                      <a:pt x="88" y="577"/>
                    </a:lnTo>
                    <a:lnTo>
                      <a:pt x="92" y="550"/>
                    </a:lnTo>
                    <a:lnTo>
                      <a:pt x="96" y="521"/>
                    </a:lnTo>
                    <a:lnTo>
                      <a:pt x="104" y="497"/>
                    </a:lnTo>
                    <a:lnTo>
                      <a:pt x="113" y="480"/>
                    </a:lnTo>
                    <a:lnTo>
                      <a:pt x="117" y="474"/>
                    </a:lnTo>
                    <a:lnTo>
                      <a:pt x="219" y="383"/>
                    </a:lnTo>
                    <a:lnTo>
                      <a:pt x="220" y="381"/>
                    </a:lnTo>
                    <a:lnTo>
                      <a:pt x="226" y="372"/>
                    </a:lnTo>
                    <a:lnTo>
                      <a:pt x="233" y="361"/>
                    </a:lnTo>
                    <a:lnTo>
                      <a:pt x="242" y="348"/>
                    </a:lnTo>
                    <a:lnTo>
                      <a:pt x="251" y="332"/>
                    </a:lnTo>
                    <a:lnTo>
                      <a:pt x="260" y="316"/>
                    </a:lnTo>
                    <a:lnTo>
                      <a:pt x="270" y="302"/>
                    </a:lnTo>
                    <a:lnTo>
                      <a:pt x="277" y="291"/>
                    </a:lnTo>
                    <a:lnTo>
                      <a:pt x="285" y="280"/>
                    </a:lnTo>
                    <a:lnTo>
                      <a:pt x="295" y="265"/>
                    </a:lnTo>
                    <a:lnTo>
                      <a:pt x="306" y="250"/>
                    </a:lnTo>
                    <a:lnTo>
                      <a:pt x="315" y="233"/>
                    </a:lnTo>
                    <a:lnTo>
                      <a:pt x="326" y="218"/>
                    </a:lnTo>
                    <a:lnTo>
                      <a:pt x="333" y="206"/>
                    </a:lnTo>
                    <a:lnTo>
                      <a:pt x="340" y="197"/>
                    </a:lnTo>
                    <a:lnTo>
                      <a:pt x="342" y="195"/>
                    </a:lnTo>
                    <a:lnTo>
                      <a:pt x="286" y="0"/>
                    </a:lnTo>
                    <a:lnTo>
                      <a:pt x="284" y="4"/>
                    </a:lnTo>
                    <a:lnTo>
                      <a:pt x="274" y="15"/>
                    </a:lnTo>
                    <a:lnTo>
                      <a:pt x="260" y="33"/>
                    </a:lnTo>
                    <a:lnTo>
                      <a:pt x="242" y="55"/>
                    </a:lnTo>
                    <a:lnTo>
                      <a:pt x="222" y="83"/>
                    </a:lnTo>
                    <a:lnTo>
                      <a:pt x="198" y="113"/>
                    </a:lnTo>
                    <a:lnTo>
                      <a:pt x="172" y="146"/>
                    </a:lnTo>
                    <a:lnTo>
                      <a:pt x="146" y="182"/>
                    </a:lnTo>
                    <a:lnTo>
                      <a:pt x="120" y="217"/>
                    </a:lnTo>
                    <a:lnTo>
                      <a:pt x="93" y="252"/>
                    </a:lnTo>
                    <a:lnTo>
                      <a:pt x="70" y="286"/>
                    </a:lnTo>
                    <a:lnTo>
                      <a:pt x="48" y="317"/>
                    </a:lnTo>
                    <a:lnTo>
                      <a:pt x="29" y="345"/>
                    </a:lnTo>
                    <a:lnTo>
                      <a:pt x="15" y="370"/>
                    </a:lnTo>
                    <a:lnTo>
                      <a:pt x="4" y="389"/>
                    </a:lnTo>
                    <a:lnTo>
                      <a:pt x="0" y="401"/>
                    </a:lnTo>
                    <a:close/>
                  </a:path>
                </a:pathLst>
              </a:custGeom>
              <a:solidFill>
                <a:srgbClr val="EFB7A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184" name="Freeform 458"/>
              <p:cNvSpPr>
                <a:spLocks/>
              </p:cNvSpPr>
              <p:nvPr/>
            </p:nvSpPr>
            <p:spPr bwMode="auto">
              <a:xfrm flipH="1">
                <a:off x="2860" y="1964"/>
                <a:ext cx="540" cy="508"/>
              </a:xfrm>
              <a:custGeom>
                <a:avLst/>
                <a:gdLst>
                  <a:gd name="T0" fmla="*/ 62 w 946"/>
                  <a:gd name="T1" fmla="*/ 377 h 868"/>
                  <a:gd name="T2" fmla="*/ 54 w 946"/>
                  <a:gd name="T3" fmla="*/ 368 h 868"/>
                  <a:gd name="T4" fmla="*/ 32 w 946"/>
                  <a:gd name="T5" fmla="*/ 349 h 868"/>
                  <a:gd name="T6" fmla="*/ 24 w 946"/>
                  <a:gd name="T7" fmla="*/ 339 h 868"/>
                  <a:gd name="T8" fmla="*/ 8 w 946"/>
                  <a:gd name="T9" fmla="*/ 284 h 868"/>
                  <a:gd name="T10" fmla="*/ 0 w 946"/>
                  <a:gd name="T11" fmla="*/ 251 h 868"/>
                  <a:gd name="T12" fmla="*/ 3 w 946"/>
                  <a:gd name="T13" fmla="*/ 246 h 868"/>
                  <a:gd name="T14" fmla="*/ 19 w 946"/>
                  <a:gd name="T15" fmla="*/ 233 h 868"/>
                  <a:gd name="T16" fmla="*/ 48 w 946"/>
                  <a:gd name="T17" fmla="*/ 212 h 868"/>
                  <a:gd name="T18" fmla="*/ 84 w 946"/>
                  <a:gd name="T19" fmla="*/ 186 h 868"/>
                  <a:gd name="T20" fmla="*/ 115 w 946"/>
                  <a:gd name="T21" fmla="*/ 166 h 868"/>
                  <a:gd name="T22" fmla="*/ 152 w 946"/>
                  <a:gd name="T23" fmla="*/ 138 h 868"/>
                  <a:gd name="T24" fmla="*/ 207 w 946"/>
                  <a:gd name="T25" fmla="*/ 104 h 868"/>
                  <a:gd name="T26" fmla="*/ 277 w 946"/>
                  <a:gd name="T27" fmla="*/ 65 h 868"/>
                  <a:gd name="T28" fmla="*/ 363 w 946"/>
                  <a:gd name="T29" fmla="*/ 32 h 868"/>
                  <a:gd name="T30" fmla="*/ 462 w 946"/>
                  <a:gd name="T31" fmla="*/ 8 h 868"/>
                  <a:gd name="T32" fmla="*/ 572 w 946"/>
                  <a:gd name="T33" fmla="*/ 0 h 868"/>
                  <a:gd name="T34" fmla="*/ 692 w 946"/>
                  <a:gd name="T35" fmla="*/ 14 h 868"/>
                  <a:gd name="T36" fmla="*/ 764 w 946"/>
                  <a:gd name="T37" fmla="*/ 36 h 868"/>
                  <a:gd name="T38" fmla="*/ 821 w 946"/>
                  <a:gd name="T39" fmla="*/ 72 h 868"/>
                  <a:gd name="T40" fmla="*/ 892 w 946"/>
                  <a:gd name="T41" fmla="*/ 148 h 868"/>
                  <a:gd name="T42" fmla="*/ 942 w 946"/>
                  <a:gd name="T43" fmla="*/ 270 h 868"/>
                  <a:gd name="T44" fmla="*/ 938 w 946"/>
                  <a:gd name="T45" fmla="*/ 465 h 868"/>
                  <a:gd name="T46" fmla="*/ 923 w 946"/>
                  <a:gd name="T47" fmla="*/ 614 h 868"/>
                  <a:gd name="T48" fmla="*/ 909 w 946"/>
                  <a:gd name="T49" fmla="*/ 676 h 868"/>
                  <a:gd name="T50" fmla="*/ 913 w 946"/>
                  <a:gd name="T51" fmla="*/ 719 h 868"/>
                  <a:gd name="T52" fmla="*/ 908 w 946"/>
                  <a:gd name="T53" fmla="*/ 753 h 868"/>
                  <a:gd name="T54" fmla="*/ 888 w 946"/>
                  <a:gd name="T55" fmla="*/ 781 h 868"/>
                  <a:gd name="T56" fmla="*/ 881 w 946"/>
                  <a:gd name="T57" fmla="*/ 788 h 868"/>
                  <a:gd name="T58" fmla="*/ 863 w 946"/>
                  <a:gd name="T59" fmla="*/ 810 h 868"/>
                  <a:gd name="T60" fmla="*/ 837 w 946"/>
                  <a:gd name="T61" fmla="*/ 840 h 868"/>
                  <a:gd name="T62" fmla="*/ 815 w 946"/>
                  <a:gd name="T63" fmla="*/ 863 h 868"/>
                  <a:gd name="T64" fmla="*/ 801 w 946"/>
                  <a:gd name="T65" fmla="*/ 861 h 868"/>
                  <a:gd name="T66" fmla="*/ 789 w 946"/>
                  <a:gd name="T67" fmla="*/ 825 h 868"/>
                  <a:gd name="T68" fmla="*/ 788 w 946"/>
                  <a:gd name="T69" fmla="*/ 808 h 868"/>
                  <a:gd name="T70" fmla="*/ 781 w 946"/>
                  <a:gd name="T71" fmla="*/ 768 h 868"/>
                  <a:gd name="T72" fmla="*/ 753 w 946"/>
                  <a:gd name="T73" fmla="*/ 761 h 868"/>
                  <a:gd name="T74" fmla="*/ 723 w 946"/>
                  <a:gd name="T75" fmla="*/ 770 h 868"/>
                  <a:gd name="T76" fmla="*/ 691 w 946"/>
                  <a:gd name="T77" fmla="*/ 779 h 868"/>
                  <a:gd name="T78" fmla="*/ 663 w 946"/>
                  <a:gd name="T79" fmla="*/ 788 h 868"/>
                  <a:gd name="T80" fmla="*/ 645 w 946"/>
                  <a:gd name="T81" fmla="*/ 790 h 868"/>
                  <a:gd name="T82" fmla="*/ 629 w 946"/>
                  <a:gd name="T83" fmla="*/ 800 h 868"/>
                  <a:gd name="T84" fmla="*/ 607 w 946"/>
                  <a:gd name="T85" fmla="*/ 805 h 868"/>
                  <a:gd name="T86" fmla="*/ 575 w 946"/>
                  <a:gd name="T87" fmla="*/ 793 h 868"/>
                  <a:gd name="T88" fmla="*/ 531 w 946"/>
                  <a:gd name="T89" fmla="*/ 748 h 868"/>
                  <a:gd name="T90" fmla="*/ 494 w 946"/>
                  <a:gd name="T91" fmla="*/ 670 h 868"/>
                  <a:gd name="T92" fmla="*/ 463 w 946"/>
                  <a:gd name="T93" fmla="*/ 590 h 868"/>
                  <a:gd name="T94" fmla="*/ 430 w 946"/>
                  <a:gd name="T95" fmla="*/ 530 h 868"/>
                  <a:gd name="T96" fmla="*/ 400 w 946"/>
                  <a:gd name="T97" fmla="*/ 509 h 868"/>
                  <a:gd name="T98" fmla="*/ 361 w 946"/>
                  <a:gd name="T99" fmla="*/ 494 h 868"/>
                  <a:gd name="T100" fmla="*/ 309 w 946"/>
                  <a:gd name="T101" fmla="*/ 473 h 868"/>
                  <a:gd name="T102" fmla="*/ 248 w 946"/>
                  <a:gd name="T103" fmla="*/ 450 h 868"/>
                  <a:gd name="T104" fmla="*/ 188 w 946"/>
                  <a:gd name="T105" fmla="*/ 426 h 868"/>
                  <a:gd name="T106" fmla="*/ 132 w 946"/>
                  <a:gd name="T107" fmla="*/ 404 h 868"/>
                  <a:gd name="T108" fmla="*/ 90 w 946"/>
                  <a:gd name="T109" fmla="*/ 388 h 868"/>
                  <a:gd name="T110" fmla="*/ 65 w 946"/>
                  <a:gd name="T111" fmla="*/ 378 h 868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946"/>
                  <a:gd name="T169" fmla="*/ 0 h 868"/>
                  <a:gd name="T170" fmla="*/ 946 w 946"/>
                  <a:gd name="T171" fmla="*/ 868 h 868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946" h="868">
                    <a:moveTo>
                      <a:pt x="62" y="377"/>
                    </a:moveTo>
                    <a:lnTo>
                      <a:pt x="62" y="377"/>
                    </a:lnTo>
                    <a:lnTo>
                      <a:pt x="59" y="374"/>
                    </a:lnTo>
                    <a:lnTo>
                      <a:pt x="54" y="368"/>
                    </a:lnTo>
                    <a:lnTo>
                      <a:pt x="43" y="357"/>
                    </a:lnTo>
                    <a:lnTo>
                      <a:pt x="32" y="349"/>
                    </a:lnTo>
                    <a:lnTo>
                      <a:pt x="26" y="346"/>
                    </a:lnTo>
                    <a:lnTo>
                      <a:pt x="24" y="339"/>
                    </a:lnTo>
                    <a:lnTo>
                      <a:pt x="17" y="316"/>
                    </a:lnTo>
                    <a:lnTo>
                      <a:pt x="8" y="284"/>
                    </a:lnTo>
                    <a:lnTo>
                      <a:pt x="3" y="264"/>
                    </a:lnTo>
                    <a:lnTo>
                      <a:pt x="0" y="251"/>
                    </a:lnTo>
                    <a:lnTo>
                      <a:pt x="0" y="247"/>
                    </a:lnTo>
                    <a:lnTo>
                      <a:pt x="3" y="246"/>
                    </a:lnTo>
                    <a:lnTo>
                      <a:pt x="10" y="240"/>
                    </a:lnTo>
                    <a:lnTo>
                      <a:pt x="19" y="233"/>
                    </a:lnTo>
                    <a:lnTo>
                      <a:pt x="33" y="224"/>
                    </a:lnTo>
                    <a:lnTo>
                      <a:pt x="48" y="212"/>
                    </a:lnTo>
                    <a:lnTo>
                      <a:pt x="66" y="200"/>
                    </a:lnTo>
                    <a:lnTo>
                      <a:pt x="84" y="186"/>
                    </a:lnTo>
                    <a:lnTo>
                      <a:pt x="102" y="174"/>
                    </a:lnTo>
                    <a:lnTo>
                      <a:pt x="115" y="166"/>
                    </a:lnTo>
                    <a:lnTo>
                      <a:pt x="130" y="153"/>
                    </a:lnTo>
                    <a:lnTo>
                      <a:pt x="152" y="138"/>
                    </a:lnTo>
                    <a:lnTo>
                      <a:pt x="177" y="121"/>
                    </a:lnTo>
                    <a:lnTo>
                      <a:pt x="207" y="104"/>
                    </a:lnTo>
                    <a:lnTo>
                      <a:pt x="240" y="84"/>
                    </a:lnTo>
                    <a:lnTo>
                      <a:pt x="277" y="65"/>
                    </a:lnTo>
                    <a:lnTo>
                      <a:pt x="319" y="47"/>
                    </a:lnTo>
                    <a:lnTo>
                      <a:pt x="363" y="32"/>
                    </a:lnTo>
                    <a:lnTo>
                      <a:pt x="411" y="18"/>
                    </a:lnTo>
                    <a:lnTo>
                      <a:pt x="462" y="8"/>
                    </a:lnTo>
                    <a:lnTo>
                      <a:pt x="516" y="1"/>
                    </a:lnTo>
                    <a:lnTo>
                      <a:pt x="572" y="0"/>
                    </a:lnTo>
                    <a:lnTo>
                      <a:pt x="630" y="4"/>
                    </a:lnTo>
                    <a:lnTo>
                      <a:pt x="692" y="14"/>
                    </a:lnTo>
                    <a:lnTo>
                      <a:pt x="756" y="32"/>
                    </a:lnTo>
                    <a:lnTo>
                      <a:pt x="764" y="36"/>
                    </a:lnTo>
                    <a:lnTo>
                      <a:pt x="788" y="48"/>
                    </a:lnTo>
                    <a:lnTo>
                      <a:pt x="821" y="72"/>
                    </a:lnTo>
                    <a:lnTo>
                      <a:pt x="856" y="104"/>
                    </a:lnTo>
                    <a:lnTo>
                      <a:pt x="892" y="148"/>
                    </a:lnTo>
                    <a:lnTo>
                      <a:pt x="923" y="203"/>
                    </a:lnTo>
                    <a:lnTo>
                      <a:pt x="942" y="270"/>
                    </a:lnTo>
                    <a:lnTo>
                      <a:pt x="946" y="350"/>
                    </a:lnTo>
                    <a:lnTo>
                      <a:pt x="938" y="465"/>
                    </a:lnTo>
                    <a:lnTo>
                      <a:pt x="931" y="552"/>
                    </a:lnTo>
                    <a:lnTo>
                      <a:pt x="923" y="614"/>
                    </a:lnTo>
                    <a:lnTo>
                      <a:pt x="913" y="651"/>
                    </a:lnTo>
                    <a:lnTo>
                      <a:pt x="909" y="676"/>
                    </a:lnTo>
                    <a:lnTo>
                      <a:pt x="910" y="699"/>
                    </a:lnTo>
                    <a:lnTo>
                      <a:pt x="913" y="719"/>
                    </a:lnTo>
                    <a:lnTo>
                      <a:pt x="913" y="737"/>
                    </a:lnTo>
                    <a:lnTo>
                      <a:pt x="908" y="753"/>
                    </a:lnTo>
                    <a:lnTo>
                      <a:pt x="898" y="768"/>
                    </a:lnTo>
                    <a:lnTo>
                      <a:pt x="888" y="781"/>
                    </a:lnTo>
                    <a:lnTo>
                      <a:pt x="884" y="785"/>
                    </a:lnTo>
                    <a:lnTo>
                      <a:pt x="881" y="788"/>
                    </a:lnTo>
                    <a:lnTo>
                      <a:pt x="874" y="797"/>
                    </a:lnTo>
                    <a:lnTo>
                      <a:pt x="863" y="810"/>
                    </a:lnTo>
                    <a:lnTo>
                      <a:pt x="851" y="825"/>
                    </a:lnTo>
                    <a:lnTo>
                      <a:pt x="837" y="840"/>
                    </a:lnTo>
                    <a:lnTo>
                      <a:pt x="825" y="852"/>
                    </a:lnTo>
                    <a:lnTo>
                      <a:pt x="815" y="863"/>
                    </a:lnTo>
                    <a:lnTo>
                      <a:pt x="810" y="868"/>
                    </a:lnTo>
                    <a:lnTo>
                      <a:pt x="801" y="861"/>
                    </a:lnTo>
                    <a:lnTo>
                      <a:pt x="794" y="843"/>
                    </a:lnTo>
                    <a:lnTo>
                      <a:pt x="789" y="825"/>
                    </a:lnTo>
                    <a:lnTo>
                      <a:pt x="786" y="817"/>
                    </a:lnTo>
                    <a:lnTo>
                      <a:pt x="788" y="808"/>
                    </a:lnTo>
                    <a:lnTo>
                      <a:pt x="786" y="788"/>
                    </a:lnTo>
                    <a:lnTo>
                      <a:pt x="781" y="768"/>
                    </a:lnTo>
                    <a:lnTo>
                      <a:pt x="765" y="760"/>
                    </a:lnTo>
                    <a:lnTo>
                      <a:pt x="753" y="761"/>
                    </a:lnTo>
                    <a:lnTo>
                      <a:pt x="738" y="764"/>
                    </a:lnTo>
                    <a:lnTo>
                      <a:pt x="723" y="770"/>
                    </a:lnTo>
                    <a:lnTo>
                      <a:pt x="706" y="774"/>
                    </a:lnTo>
                    <a:lnTo>
                      <a:pt x="691" y="779"/>
                    </a:lnTo>
                    <a:lnTo>
                      <a:pt x="676" y="785"/>
                    </a:lnTo>
                    <a:lnTo>
                      <a:pt x="663" y="788"/>
                    </a:lnTo>
                    <a:lnTo>
                      <a:pt x="654" y="789"/>
                    </a:lnTo>
                    <a:lnTo>
                      <a:pt x="645" y="790"/>
                    </a:lnTo>
                    <a:lnTo>
                      <a:pt x="637" y="796"/>
                    </a:lnTo>
                    <a:lnTo>
                      <a:pt x="629" y="800"/>
                    </a:lnTo>
                    <a:lnTo>
                      <a:pt x="619" y="804"/>
                    </a:lnTo>
                    <a:lnTo>
                      <a:pt x="607" y="805"/>
                    </a:lnTo>
                    <a:lnTo>
                      <a:pt x="593" y="803"/>
                    </a:lnTo>
                    <a:lnTo>
                      <a:pt x="575" y="793"/>
                    </a:lnTo>
                    <a:lnTo>
                      <a:pt x="553" y="775"/>
                    </a:lnTo>
                    <a:lnTo>
                      <a:pt x="531" y="748"/>
                    </a:lnTo>
                    <a:lnTo>
                      <a:pt x="512" y="712"/>
                    </a:lnTo>
                    <a:lnTo>
                      <a:pt x="494" y="670"/>
                    </a:lnTo>
                    <a:lnTo>
                      <a:pt x="479" y="629"/>
                    </a:lnTo>
                    <a:lnTo>
                      <a:pt x="463" y="590"/>
                    </a:lnTo>
                    <a:lnTo>
                      <a:pt x="447" y="556"/>
                    </a:lnTo>
                    <a:lnTo>
                      <a:pt x="430" y="530"/>
                    </a:lnTo>
                    <a:lnTo>
                      <a:pt x="412" y="515"/>
                    </a:lnTo>
                    <a:lnTo>
                      <a:pt x="400" y="509"/>
                    </a:lnTo>
                    <a:lnTo>
                      <a:pt x="382" y="502"/>
                    </a:lnTo>
                    <a:lnTo>
                      <a:pt x="361" y="494"/>
                    </a:lnTo>
                    <a:lnTo>
                      <a:pt x="337" y="484"/>
                    </a:lnTo>
                    <a:lnTo>
                      <a:pt x="309" y="473"/>
                    </a:lnTo>
                    <a:lnTo>
                      <a:pt x="279" y="462"/>
                    </a:lnTo>
                    <a:lnTo>
                      <a:pt x="248" y="450"/>
                    </a:lnTo>
                    <a:lnTo>
                      <a:pt x="218" y="437"/>
                    </a:lnTo>
                    <a:lnTo>
                      <a:pt x="188" y="426"/>
                    </a:lnTo>
                    <a:lnTo>
                      <a:pt x="160" y="415"/>
                    </a:lnTo>
                    <a:lnTo>
                      <a:pt x="132" y="404"/>
                    </a:lnTo>
                    <a:lnTo>
                      <a:pt x="109" y="396"/>
                    </a:lnTo>
                    <a:lnTo>
                      <a:pt x="90" y="388"/>
                    </a:lnTo>
                    <a:lnTo>
                      <a:pt x="75" y="382"/>
                    </a:lnTo>
                    <a:lnTo>
                      <a:pt x="65" y="378"/>
                    </a:lnTo>
                    <a:lnTo>
                      <a:pt x="62" y="377"/>
                    </a:lnTo>
                    <a:close/>
                  </a:path>
                </a:pathLst>
              </a:custGeom>
              <a:solidFill>
                <a:srgbClr val="3807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185" name="Freeform 459"/>
              <p:cNvSpPr>
                <a:spLocks/>
              </p:cNvSpPr>
              <p:nvPr/>
            </p:nvSpPr>
            <p:spPr bwMode="auto">
              <a:xfrm flipH="1">
                <a:off x="2952" y="2166"/>
                <a:ext cx="439" cy="472"/>
              </a:xfrm>
              <a:custGeom>
                <a:avLst/>
                <a:gdLst>
                  <a:gd name="T0" fmla="*/ 51 w 768"/>
                  <a:gd name="T1" fmla="*/ 20 h 806"/>
                  <a:gd name="T2" fmla="*/ 32 w 768"/>
                  <a:gd name="T3" fmla="*/ 100 h 806"/>
                  <a:gd name="T4" fmla="*/ 8 w 768"/>
                  <a:gd name="T5" fmla="*/ 185 h 806"/>
                  <a:gd name="T6" fmla="*/ 10 w 768"/>
                  <a:gd name="T7" fmla="*/ 217 h 806"/>
                  <a:gd name="T8" fmla="*/ 44 w 768"/>
                  <a:gd name="T9" fmla="*/ 253 h 806"/>
                  <a:gd name="T10" fmla="*/ 65 w 768"/>
                  <a:gd name="T11" fmla="*/ 293 h 806"/>
                  <a:gd name="T12" fmla="*/ 47 w 768"/>
                  <a:gd name="T13" fmla="*/ 415 h 806"/>
                  <a:gd name="T14" fmla="*/ 34 w 768"/>
                  <a:gd name="T15" fmla="*/ 451 h 806"/>
                  <a:gd name="T16" fmla="*/ 22 w 768"/>
                  <a:gd name="T17" fmla="*/ 512 h 806"/>
                  <a:gd name="T18" fmla="*/ 43 w 768"/>
                  <a:gd name="T19" fmla="*/ 548 h 806"/>
                  <a:gd name="T20" fmla="*/ 76 w 768"/>
                  <a:gd name="T21" fmla="*/ 566 h 806"/>
                  <a:gd name="T22" fmla="*/ 76 w 768"/>
                  <a:gd name="T23" fmla="*/ 614 h 806"/>
                  <a:gd name="T24" fmla="*/ 99 w 768"/>
                  <a:gd name="T25" fmla="*/ 632 h 806"/>
                  <a:gd name="T26" fmla="*/ 97 w 768"/>
                  <a:gd name="T27" fmla="*/ 662 h 806"/>
                  <a:gd name="T28" fmla="*/ 125 w 768"/>
                  <a:gd name="T29" fmla="*/ 688 h 806"/>
                  <a:gd name="T30" fmla="*/ 131 w 768"/>
                  <a:gd name="T31" fmla="*/ 697 h 806"/>
                  <a:gd name="T32" fmla="*/ 142 w 768"/>
                  <a:gd name="T33" fmla="*/ 753 h 806"/>
                  <a:gd name="T34" fmla="*/ 146 w 768"/>
                  <a:gd name="T35" fmla="*/ 774 h 806"/>
                  <a:gd name="T36" fmla="*/ 168 w 768"/>
                  <a:gd name="T37" fmla="*/ 792 h 806"/>
                  <a:gd name="T38" fmla="*/ 218 w 768"/>
                  <a:gd name="T39" fmla="*/ 806 h 806"/>
                  <a:gd name="T40" fmla="*/ 272 w 768"/>
                  <a:gd name="T41" fmla="*/ 803 h 806"/>
                  <a:gd name="T42" fmla="*/ 303 w 768"/>
                  <a:gd name="T43" fmla="*/ 796 h 806"/>
                  <a:gd name="T44" fmla="*/ 476 w 768"/>
                  <a:gd name="T45" fmla="*/ 737 h 806"/>
                  <a:gd name="T46" fmla="*/ 545 w 768"/>
                  <a:gd name="T47" fmla="*/ 699 h 806"/>
                  <a:gd name="T48" fmla="*/ 616 w 768"/>
                  <a:gd name="T49" fmla="*/ 647 h 806"/>
                  <a:gd name="T50" fmla="*/ 634 w 768"/>
                  <a:gd name="T51" fmla="*/ 545 h 806"/>
                  <a:gd name="T52" fmla="*/ 643 w 768"/>
                  <a:gd name="T53" fmla="*/ 483 h 806"/>
                  <a:gd name="T54" fmla="*/ 683 w 768"/>
                  <a:gd name="T55" fmla="*/ 477 h 806"/>
                  <a:gd name="T56" fmla="*/ 738 w 768"/>
                  <a:gd name="T57" fmla="*/ 439 h 806"/>
                  <a:gd name="T58" fmla="*/ 768 w 768"/>
                  <a:gd name="T59" fmla="*/ 348 h 806"/>
                  <a:gd name="T60" fmla="*/ 759 w 768"/>
                  <a:gd name="T61" fmla="*/ 257 h 806"/>
                  <a:gd name="T62" fmla="*/ 724 w 768"/>
                  <a:gd name="T63" fmla="*/ 214 h 806"/>
                  <a:gd name="T64" fmla="*/ 679 w 768"/>
                  <a:gd name="T65" fmla="*/ 220 h 806"/>
                  <a:gd name="T66" fmla="*/ 639 w 768"/>
                  <a:gd name="T67" fmla="*/ 237 h 806"/>
                  <a:gd name="T68" fmla="*/ 619 w 768"/>
                  <a:gd name="T69" fmla="*/ 276 h 806"/>
                  <a:gd name="T70" fmla="*/ 610 w 768"/>
                  <a:gd name="T71" fmla="*/ 306 h 806"/>
                  <a:gd name="T72" fmla="*/ 525 w 768"/>
                  <a:gd name="T73" fmla="*/ 342 h 806"/>
                  <a:gd name="T74" fmla="*/ 510 w 768"/>
                  <a:gd name="T75" fmla="*/ 317 h 806"/>
                  <a:gd name="T76" fmla="*/ 481 w 768"/>
                  <a:gd name="T77" fmla="*/ 253 h 806"/>
                  <a:gd name="T78" fmla="*/ 462 w 768"/>
                  <a:gd name="T79" fmla="*/ 171 h 806"/>
                  <a:gd name="T80" fmla="*/ 450 w 768"/>
                  <a:gd name="T81" fmla="*/ 124 h 806"/>
                  <a:gd name="T82" fmla="*/ 428 w 768"/>
                  <a:gd name="T83" fmla="*/ 98 h 806"/>
                  <a:gd name="T84" fmla="*/ 396 w 768"/>
                  <a:gd name="T85" fmla="*/ 73 h 806"/>
                  <a:gd name="T86" fmla="*/ 371 w 768"/>
                  <a:gd name="T87" fmla="*/ 68 h 806"/>
                  <a:gd name="T88" fmla="*/ 323 w 768"/>
                  <a:gd name="T89" fmla="*/ 79 h 806"/>
                  <a:gd name="T90" fmla="*/ 270 w 768"/>
                  <a:gd name="T91" fmla="*/ 84 h 806"/>
                  <a:gd name="T92" fmla="*/ 230 w 768"/>
                  <a:gd name="T93" fmla="*/ 66 h 806"/>
                  <a:gd name="T94" fmla="*/ 170 w 768"/>
                  <a:gd name="T95" fmla="*/ 32 h 806"/>
                  <a:gd name="T96" fmla="*/ 117 w 768"/>
                  <a:gd name="T97" fmla="*/ 6 h 806"/>
                  <a:gd name="T98" fmla="*/ 77 w 768"/>
                  <a:gd name="T99" fmla="*/ 0 h 80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w 768"/>
                  <a:gd name="T151" fmla="*/ 0 h 806"/>
                  <a:gd name="T152" fmla="*/ 768 w 768"/>
                  <a:gd name="T153" fmla="*/ 806 h 806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T150" t="T151" r="T152" b="T153"/>
                <a:pathLst>
                  <a:path w="768" h="806">
                    <a:moveTo>
                      <a:pt x="65" y="2"/>
                    </a:moveTo>
                    <a:lnTo>
                      <a:pt x="61" y="7"/>
                    </a:lnTo>
                    <a:lnTo>
                      <a:pt x="51" y="20"/>
                    </a:lnTo>
                    <a:lnTo>
                      <a:pt x="40" y="40"/>
                    </a:lnTo>
                    <a:lnTo>
                      <a:pt x="36" y="65"/>
                    </a:lnTo>
                    <a:lnTo>
                      <a:pt x="32" y="100"/>
                    </a:lnTo>
                    <a:lnTo>
                      <a:pt x="22" y="138"/>
                    </a:lnTo>
                    <a:lnTo>
                      <a:pt x="12" y="171"/>
                    </a:lnTo>
                    <a:lnTo>
                      <a:pt x="8" y="185"/>
                    </a:lnTo>
                    <a:lnTo>
                      <a:pt x="0" y="207"/>
                    </a:lnTo>
                    <a:lnTo>
                      <a:pt x="3" y="210"/>
                    </a:lnTo>
                    <a:lnTo>
                      <a:pt x="10" y="217"/>
                    </a:lnTo>
                    <a:lnTo>
                      <a:pt x="21" y="226"/>
                    </a:lnTo>
                    <a:lnTo>
                      <a:pt x="33" y="239"/>
                    </a:lnTo>
                    <a:lnTo>
                      <a:pt x="44" y="253"/>
                    </a:lnTo>
                    <a:lnTo>
                      <a:pt x="55" y="266"/>
                    </a:lnTo>
                    <a:lnTo>
                      <a:pt x="62" y="280"/>
                    </a:lnTo>
                    <a:lnTo>
                      <a:pt x="65" y="293"/>
                    </a:lnTo>
                    <a:lnTo>
                      <a:pt x="62" y="326"/>
                    </a:lnTo>
                    <a:lnTo>
                      <a:pt x="54" y="373"/>
                    </a:lnTo>
                    <a:lnTo>
                      <a:pt x="47" y="415"/>
                    </a:lnTo>
                    <a:lnTo>
                      <a:pt x="43" y="433"/>
                    </a:lnTo>
                    <a:lnTo>
                      <a:pt x="40" y="439"/>
                    </a:lnTo>
                    <a:lnTo>
                      <a:pt x="34" y="451"/>
                    </a:lnTo>
                    <a:lnTo>
                      <a:pt x="28" y="471"/>
                    </a:lnTo>
                    <a:lnTo>
                      <a:pt x="22" y="491"/>
                    </a:lnTo>
                    <a:lnTo>
                      <a:pt x="22" y="512"/>
                    </a:lnTo>
                    <a:lnTo>
                      <a:pt x="30" y="530"/>
                    </a:lnTo>
                    <a:lnTo>
                      <a:pt x="39" y="542"/>
                    </a:lnTo>
                    <a:lnTo>
                      <a:pt x="43" y="548"/>
                    </a:lnTo>
                    <a:lnTo>
                      <a:pt x="72" y="548"/>
                    </a:lnTo>
                    <a:lnTo>
                      <a:pt x="73" y="553"/>
                    </a:lnTo>
                    <a:lnTo>
                      <a:pt x="76" y="566"/>
                    </a:lnTo>
                    <a:lnTo>
                      <a:pt x="77" y="584"/>
                    </a:lnTo>
                    <a:lnTo>
                      <a:pt x="74" y="600"/>
                    </a:lnTo>
                    <a:lnTo>
                      <a:pt x="76" y="614"/>
                    </a:lnTo>
                    <a:lnTo>
                      <a:pt x="84" y="624"/>
                    </a:lnTo>
                    <a:lnTo>
                      <a:pt x="94" y="630"/>
                    </a:lnTo>
                    <a:lnTo>
                      <a:pt x="99" y="632"/>
                    </a:lnTo>
                    <a:lnTo>
                      <a:pt x="98" y="636"/>
                    </a:lnTo>
                    <a:lnTo>
                      <a:pt x="95" y="648"/>
                    </a:lnTo>
                    <a:lnTo>
                      <a:pt x="97" y="662"/>
                    </a:lnTo>
                    <a:lnTo>
                      <a:pt x="108" y="675"/>
                    </a:lnTo>
                    <a:lnTo>
                      <a:pt x="120" y="683"/>
                    </a:lnTo>
                    <a:lnTo>
                      <a:pt x="125" y="688"/>
                    </a:lnTo>
                    <a:lnTo>
                      <a:pt x="128" y="690"/>
                    </a:lnTo>
                    <a:lnTo>
                      <a:pt x="131" y="697"/>
                    </a:lnTo>
                    <a:lnTo>
                      <a:pt x="135" y="713"/>
                    </a:lnTo>
                    <a:lnTo>
                      <a:pt x="139" y="734"/>
                    </a:lnTo>
                    <a:lnTo>
                      <a:pt x="142" y="753"/>
                    </a:lnTo>
                    <a:lnTo>
                      <a:pt x="142" y="760"/>
                    </a:lnTo>
                    <a:lnTo>
                      <a:pt x="143" y="768"/>
                    </a:lnTo>
                    <a:lnTo>
                      <a:pt x="146" y="774"/>
                    </a:lnTo>
                    <a:lnTo>
                      <a:pt x="152" y="781"/>
                    </a:lnTo>
                    <a:lnTo>
                      <a:pt x="159" y="786"/>
                    </a:lnTo>
                    <a:lnTo>
                      <a:pt x="168" y="792"/>
                    </a:lnTo>
                    <a:lnTo>
                      <a:pt x="182" y="797"/>
                    </a:lnTo>
                    <a:lnTo>
                      <a:pt x="199" y="801"/>
                    </a:lnTo>
                    <a:lnTo>
                      <a:pt x="218" y="806"/>
                    </a:lnTo>
                    <a:lnTo>
                      <a:pt x="236" y="806"/>
                    </a:lnTo>
                    <a:lnTo>
                      <a:pt x="255" y="806"/>
                    </a:lnTo>
                    <a:lnTo>
                      <a:pt x="272" y="803"/>
                    </a:lnTo>
                    <a:lnTo>
                      <a:pt x="285" y="800"/>
                    </a:lnTo>
                    <a:lnTo>
                      <a:pt x="297" y="797"/>
                    </a:lnTo>
                    <a:lnTo>
                      <a:pt x="303" y="796"/>
                    </a:lnTo>
                    <a:lnTo>
                      <a:pt x="306" y="795"/>
                    </a:lnTo>
                    <a:lnTo>
                      <a:pt x="469" y="739"/>
                    </a:lnTo>
                    <a:lnTo>
                      <a:pt x="476" y="737"/>
                    </a:lnTo>
                    <a:lnTo>
                      <a:pt x="492" y="727"/>
                    </a:lnTo>
                    <a:lnTo>
                      <a:pt x="516" y="715"/>
                    </a:lnTo>
                    <a:lnTo>
                      <a:pt x="545" y="699"/>
                    </a:lnTo>
                    <a:lnTo>
                      <a:pt x="572" y="682"/>
                    </a:lnTo>
                    <a:lnTo>
                      <a:pt x="597" y="664"/>
                    </a:lnTo>
                    <a:lnTo>
                      <a:pt x="616" y="647"/>
                    </a:lnTo>
                    <a:lnTo>
                      <a:pt x="625" y="632"/>
                    </a:lnTo>
                    <a:lnTo>
                      <a:pt x="630" y="595"/>
                    </a:lnTo>
                    <a:lnTo>
                      <a:pt x="634" y="545"/>
                    </a:lnTo>
                    <a:lnTo>
                      <a:pt x="637" y="501"/>
                    </a:lnTo>
                    <a:lnTo>
                      <a:pt x="639" y="483"/>
                    </a:lnTo>
                    <a:lnTo>
                      <a:pt x="643" y="483"/>
                    </a:lnTo>
                    <a:lnTo>
                      <a:pt x="651" y="483"/>
                    </a:lnTo>
                    <a:lnTo>
                      <a:pt x="665" y="482"/>
                    </a:lnTo>
                    <a:lnTo>
                      <a:pt x="683" y="477"/>
                    </a:lnTo>
                    <a:lnTo>
                      <a:pt x="701" y="469"/>
                    </a:lnTo>
                    <a:lnTo>
                      <a:pt x="720" y="457"/>
                    </a:lnTo>
                    <a:lnTo>
                      <a:pt x="738" y="439"/>
                    </a:lnTo>
                    <a:lnTo>
                      <a:pt x="753" y="413"/>
                    </a:lnTo>
                    <a:lnTo>
                      <a:pt x="763" y="381"/>
                    </a:lnTo>
                    <a:lnTo>
                      <a:pt x="768" y="348"/>
                    </a:lnTo>
                    <a:lnTo>
                      <a:pt x="768" y="315"/>
                    </a:lnTo>
                    <a:lnTo>
                      <a:pt x="765" y="284"/>
                    </a:lnTo>
                    <a:lnTo>
                      <a:pt x="759" y="257"/>
                    </a:lnTo>
                    <a:lnTo>
                      <a:pt x="749" y="233"/>
                    </a:lnTo>
                    <a:lnTo>
                      <a:pt x="736" y="220"/>
                    </a:lnTo>
                    <a:lnTo>
                      <a:pt x="724" y="214"/>
                    </a:lnTo>
                    <a:lnTo>
                      <a:pt x="710" y="214"/>
                    </a:lnTo>
                    <a:lnTo>
                      <a:pt x="694" y="217"/>
                    </a:lnTo>
                    <a:lnTo>
                      <a:pt x="679" y="220"/>
                    </a:lnTo>
                    <a:lnTo>
                      <a:pt x="663" y="225"/>
                    </a:lnTo>
                    <a:lnTo>
                      <a:pt x="650" y="231"/>
                    </a:lnTo>
                    <a:lnTo>
                      <a:pt x="639" y="237"/>
                    </a:lnTo>
                    <a:lnTo>
                      <a:pt x="629" y="247"/>
                    </a:lnTo>
                    <a:lnTo>
                      <a:pt x="625" y="257"/>
                    </a:lnTo>
                    <a:lnTo>
                      <a:pt x="619" y="276"/>
                    </a:lnTo>
                    <a:lnTo>
                      <a:pt x="615" y="291"/>
                    </a:lnTo>
                    <a:lnTo>
                      <a:pt x="611" y="302"/>
                    </a:lnTo>
                    <a:lnTo>
                      <a:pt x="610" y="306"/>
                    </a:lnTo>
                    <a:lnTo>
                      <a:pt x="575" y="342"/>
                    </a:lnTo>
                    <a:lnTo>
                      <a:pt x="554" y="363"/>
                    </a:lnTo>
                    <a:lnTo>
                      <a:pt x="525" y="342"/>
                    </a:lnTo>
                    <a:lnTo>
                      <a:pt x="524" y="340"/>
                    </a:lnTo>
                    <a:lnTo>
                      <a:pt x="519" y="331"/>
                    </a:lnTo>
                    <a:lnTo>
                      <a:pt x="510" y="317"/>
                    </a:lnTo>
                    <a:lnTo>
                      <a:pt x="501" y="300"/>
                    </a:lnTo>
                    <a:lnTo>
                      <a:pt x="491" y="277"/>
                    </a:lnTo>
                    <a:lnTo>
                      <a:pt x="481" y="253"/>
                    </a:lnTo>
                    <a:lnTo>
                      <a:pt x="473" y="226"/>
                    </a:lnTo>
                    <a:lnTo>
                      <a:pt x="466" y="197"/>
                    </a:lnTo>
                    <a:lnTo>
                      <a:pt x="462" y="171"/>
                    </a:lnTo>
                    <a:lnTo>
                      <a:pt x="458" y="151"/>
                    </a:lnTo>
                    <a:lnTo>
                      <a:pt x="454" y="135"/>
                    </a:lnTo>
                    <a:lnTo>
                      <a:pt x="450" y="124"/>
                    </a:lnTo>
                    <a:lnTo>
                      <a:pt x="444" y="115"/>
                    </a:lnTo>
                    <a:lnTo>
                      <a:pt x="437" y="106"/>
                    </a:lnTo>
                    <a:lnTo>
                      <a:pt x="428" y="98"/>
                    </a:lnTo>
                    <a:lnTo>
                      <a:pt x="416" y="89"/>
                    </a:lnTo>
                    <a:lnTo>
                      <a:pt x="405" y="79"/>
                    </a:lnTo>
                    <a:lnTo>
                      <a:pt x="396" y="73"/>
                    </a:lnTo>
                    <a:lnTo>
                      <a:pt x="388" y="69"/>
                    </a:lnTo>
                    <a:lnTo>
                      <a:pt x="381" y="68"/>
                    </a:lnTo>
                    <a:lnTo>
                      <a:pt x="371" y="68"/>
                    </a:lnTo>
                    <a:lnTo>
                      <a:pt x="360" y="71"/>
                    </a:lnTo>
                    <a:lnTo>
                      <a:pt x="343" y="75"/>
                    </a:lnTo>
                    <a:lnTo>
                      <a:pt x="323" y="79"/>
                    </a:lnTo>
                    <a:lnTo>
                      <a:pt x="302" y="83"/>
                    </a:lnTo>
                    <a:lnTo>
                      <a:pt x="284" y="84"/>
                    </a:lnTo>
                    <a:lnTo>
                      <a:pt x="270" y="84"/>
                    </a:lnTo>
                    <a:lnTo>
                      <a:pt x="258" y="80"/>
                    </a:lnTo>
                    <a:lnTo>
                      <a:pt x="245" y="75"/>
                    </a:lnTo>
                    <a:lnTo>
                      <a:pt x="230" y="66"/>
                    </a:lnTo>
                    <a:lnTo>
                      <a:pt x="214" y="57"/>
                    </a:lnTo>
                    <a:lnTo>
                      <a:pt x="192" y="44"/>
                    </a:lnTo>
                    <a:lnTo>
                      <a:pt x="170" y="32"/>
                    </a:lnTo>
                    <a:lnTo>
                      <a:pt x="150" y="21"/>
                    </a:lnTo>
                    <a:lnTo>
                      <a:pt x="132" y="13"/>
                    </a:lnTo>
                    <a:lnTo>
                      <a:pt x="117" y="6"/>
                    </a:lnTo>
                    <a:lnTo>
                      <a:pt x="103" y="2"/>
                    </a:lnTo>
                    <a:lnTo>
                      <a:pt x="90" y="0"/>
                    </a:lnTo>
                    <a:lnTo>
                      <a:pt x="77" y="0"/>
                    </a:lnTo>
                    <a:lnTo>
                      <a:pt x="65" y="2"/>
                    </a:lnTo>
                    <a:close/>
                  </a:path>
                </a:pathLst>
              </a:custGeom>
              <a:solidFill>
                <a:srgbClr val="FFC6B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186" name="Freeform 460"/>
              <p:cNvSpPr>
                <a:spLocks/>
              </p:cNvSpPr>
              <p:nvPr/>
            </p:nvSpPr>
            <p:spPr bwMode="auto">
              <a:xfrm flipH="1">
                <a:off x="2721" y="3260"/>
                <a:ext cx="542" cy="219"/>
              </a:xfrm>
              <a:custGeom>
                <a:avLst/>
                <a:gdLst>
                  <a:gd name="T0" fmla="*/ 951 w 951"/>
                  <a:gd name="T1" fmla="*/ 239 h 374"/>
                  <a:gd name="T2" fmla="*/ 0 w 951"/>
                  <a:gd name="T3" fmla="*/ 0 h 374"/>
                  <a:gd name="T4" fmla="*/ 0 w 951"/>
                  <a:gd name="T5" fmla="*/ 374 h 374"/>
                  <a:gd name="T6" fmla="*/ 951 w 951"/>
                  <a:gd name="T7" fmla="*/ 374 h 374"/>
                  <a:gd name="T8" fmla="*/ 951 w 951"/>
                  <a:gd name="T9" fmla="*/ 239 h 37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51"/>
                  <a:gd name="T16" fmla="*/ 0 h 374"/>
                  <a:gd name="T17" fmla="*/ 951 w 951"/>
                  <a:gd name="T18" fmla="*/ 374 h 37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51" h="374">
                    <a:moveTo>
                      <a:pt x="951" y="239"/>
                    </a:moveTo>
                    <a:lnTo>
                      <a:pt x="0" y="0"/>
                    </a:lnTo>
                    <a:lnTo>
                      <a:pt x="0" y="374"/>
                    </a:lnTo>
                    <a:lnTo>
                      <a:pt x="951" y="374"/>
                    </a:lnTo>
                    <a:lnTo>
                      <a:pt x="951" y="239"/>
                    </a:lnTo>
                    <a:close/>
                  </a:path>
                </a:pathLst>
              </a:custGeom>
              <a:solidFill>
                <a:srgbClr val="D6C67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187" name="Freeform 461"/>
              <p:cNvSpPr>
                <a:spLocks/>
              </p:cNvSpPr>
              <p:nvPr/>
            </p:nvSpPr>
            <p:spPr bwMode="auto">
              <a:xfrm flipH="1">
                <a:off x="2921" y="2690"/>
                <a:ext cx="204" cy="657"/>
              </a:xfrm>
              <a:custGeom>
                <a:avLst/>
                <a:gdLst>
                  <a:gd name="T0" fmla="*/ 8 w 358"/>
                  <a:gd name="T1" fmla="*/ 7 h 1121"/>
                  <a:gd name="T2" fmla="*/ 11 w 358"/>
                  <a:gd name="T3" fmla="*/ 7 h 1121"/>
                  <a:gd name="T4" fmla="*/ 16 w 358"/>
                  <a:gd name="T5" fmla="*/ 5 h 1121"/>
                  <a:gd name="T6" fmla="*/ 26 w 358"/>
                  <a:gd name="T7" fmla="*/ 4 h 1121"/>
                  <a:gd name="T8" fmla="*/ 38 w 358"/>
                  <a:gd name="T9" fmla="*/ 2 h 1121"/>
                  <a:gd name="T10" fmla="*/ 52 w 358"/>
                  <a:gd name="T11" fmla="*/ 2 h 1121"/>
                  <a:gd name="T12" fmla="*/ 66 w 358"/>
                  <a:gd name="T13" fmla="*/ 1 h 1121"/>
                  <a:gd name="T14" fmla="*/ 80 w 358"/>
                  <a:gd name="T15" fmla="*/ 0 h 1121"/>
                  <a:gd name="T16" fmla="*/ 94 w 358"/>
                  <a:gd name="T17" fmla="*/ 0 h 1121"/>
                  <a:gd name="T18" fmla="*/ 96 w 358"/>
                  <a:gd name="T19" fmla="*/ 1 h 1121"/>
                  <a:gd name="T20" fmla="*/ 102 w 358"/>
                  <a:gd name="T21" fmla="*/ 4 h 1121"/>
                  <a:gd name="T22" fmla="*/ 109 w 358"/>
                  <a:gd name="T23" fmla="*/ 12 h 1121"/>
                  <a:gd name="T24" fmla="*/ 114 w 358"/>
                  <a:gd name="T25" fmla="*/ 26 h 1121"/>
                  <a:gd name="T26" fmla="*/ 111 w 358"/>
                  <a:gd name="T27" fmla="*/ 44 h 1121"/>
                  <a:gd name="T28" fmla="*/ 100 w 358"/>
                  <a:gd name="T29" fmla="*/ 74 h 1121"/>
                  <a:gd name="T30" fmla="*/ 91 w 358"/>
                  <a:gd name="T31" fmla="*/ 102 h 1121"/>
                  <a:gd name="T32" fmla="*/ 85 w 358"/>
                  <a:gd name="T33" fmla="*/ 114 h 1121"/>
                  <a:gd name="T34" fmla="*/ 87 w 358"/>
                  <a:gd name="T35" fmla="*/ 121 h 1121"/>
                  <a:gd name="T36" fmla="*/ 91 w 358"/>
                  <a:gd name="T37" fmla="*/ 140 h 1121"/>
                  <a:gd name="T38" fmla="*/ 96 w 358"/>
                  <a:gd name="T39" fmla="*/ 169 h 1121"/>
                  <a:gd name="T40" fmla="*/ 106 w 358"/>
                  <a:gd name="T41" fmla="*/ 204 h 1121"/>
                  <a:gd name="T42" fmla="*/ 116 w 358"/>
                  <a:gd name="T43" fmla="*/ 245 h 1121"/>
                  <a:gd name="T44" fmla="*/ 129 w 358"/>
                  <a:gd name="T45" fmla="*/ 288 h 1121"/>
                  <a:gd name="T46" fmla="*/ 143 w 358"/>
                  <a:gd name="T47" fmla="*/ 329 h 1121"/>
                  <a:gd name="T48" fmla="*/ 160 w 358"/>
                  <a:gd name="T49" fmla="*/ 369 h 1121"/>
                  <a:gd name="T50" fmla="*/ 179 w 358"/>
                  <a:gd name="T51" fmla="*/ 408 h 1121"/>
                  <a:gd name="T52" fmla="*/ 200 w 358"/>
                  <a:gd name="T53" fmla="*/ 448 h 1121"/>
                  <a:gd name="T54" fmla="*/ 222 w 358"/>
                  <a:gd name="T55" fmla="*/ 492 h 1121"/>
                  <a:gd name="T56" fmla="*/ 244 w 358"/>
                  <a:gd name="T57" fmla="*/ 539 h 1121"/>
                  <a:gd name="T58" fmla="*/ 266 w 358"/>
                  <a:gd name="T59" fmla="*/ 590 h 1121"/>
                  <a:gd name="T60" fmla="*/ 287 w 358"/>
                  <a:gd name="T61" fmla="*/ 644 h 1121"/>
                  <a:gd name="T62" fmla="*/ 305 w 358"/>
                  <a:gd name="T63" fmla="*/ 703 h 1121"/>
                  <a:gd name="T64" fmla="*/ 318 w 358"/>
                  <a:gd name="T65" fmla="*/ 765 h 1121"/>
                  <a:gd name="T66" fmla="*/ 339 w 358"/>
                  <a:gd name="T67" fmla="*/ 878 h 1121"/>
                  <a:gd name="T68" fmla="*/ 351 w 358"/>
                  <a:gd name="T69" fmla="*/ 961 h 1121"/>
                  <a:gd name="T70" fmla="*/ 357 w 358"/>
                  <a:gd name="T71" fmla="*/ 1012 h 1121"/>
                  <a:gd name="T72" fmla="*/ 358 w 358"/>
                  <a:gd name="T73" fmla="*/ 1028 h 1121"/>
                  <a:gd name="T74" fmla="*/ 351 w 358"/>
                  <a:gd name="T75" fmla="*/ 1121 h 1121"/>
                  <a:gd name="T76" fmla="*/ 193 w 358"/>
                  <a:gd name="T77" fmla="*/ 1081 h 1121"/>
                  <a:gd name="T78" fmla="*/ 194 w 358"/>
                  <a:gd name="T79" fmla="*/ 1041 h 1121"/>
                  <a:gd name="T80" fmla="*/ 194 w 358"/>
                  <a:gd name="T81" fmla="*/ 946 h 1121"/>
                  <a:gd name="T82" fmla="*/ 190 w 358"/>
                  <a:gd name="T83" fmla="*/ 834 h 1121"/>
                  <a:gd name="T84" fmla="*/ 179 w 358"/>
                  <a:gd name="T85" fmla="*/ 743 h 1121"/>
                  <a:gd name="T86" fmla="*/ 172 w 358"/>
                  <a:gd name="T87" fmla="*/ 714 h 1121"/>
                  <a:gd name="T88" fmla="*/ 160 w 358"/>
                  <a:gd name="T89" fmla="*/ 670 h 1121"/>
                  <a:gd name="T90" fmla="*/ 146 w 358"/>
                  <a:gd name="T91" fmla="*/ 615 h 1121"/>
                  <a:gd name="T92" fmla="*/ 129 w 358"/>
                  <a:gd name="T93" fmla="*/ 553 h 1121"/>
                  <a:gd name="T94" fmla="*/ 113 w 358"/>
                  <a:gd name="T95" fmla="*/ 491 h 1121"/>
                  <a:gd name="T96" fmla="*/ 96 w 358"/>
                  <a:gd name="T97" fmla="*/ 431 h 1121"/>
                  <a:gd name="T98" fmla="*/ 81 w 358"/>
                  <a:gd name="T99" fmla="*/ 382 h 1121"/>
                  <a:gd name="T100" fmla="*/ 69 w 358"/>
                  <a:gd name="T101" fmla="*/ 344 h 1121"/>
                  <a:gd name="T102" fmla="*/ 48 w 358"/>
                  <a:gd name="T103" fmla="*/ 264 h 1121"/>
                  <a:gd name="T104" fmla="*/ 41 w 358"/>
                  <a:gd name="T105" fmla="*/ 190 h 1121"/>
                  <a:gd name="T106" fmla="*/ 40 w 358"/>
                  <a:gd name="T107" fmla="*/ 135 h 1121"/>
                  <a:gd name="T108" fmla="*/ 41 w 358"/>
                  <a:gd name="T109" fmla="*/ 114 h 1121"/>
                  <a:gd name="T110" fmla="*/ 1 w 358"/>
                  <a:gd name="T111" fmla="*/ 40 h 1121"/>
                  <a:gd name="T112" fmla="*/ 1 w 358"/>
                  <a:gd name="T113" fmla="*/ 40 h 1121"/>
                  <a:gd name="T114" fmla="*/ 0 w 358"/>
                  <a:gd name="T115" fmla="*/ 36 h 1121"/>
                  <a:gd name="T116" fmla="*/ 1 w 358"/>
                  <a:gd name="T117" fmla="*/ 26 h 1121"/>
                  <a:gd name="T118" fmla="*/ 8 w 358"/>
                  <a:gd name="T119" fmla="*/ 7 h 1121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358"/>
                  <a:gd name="T181" fmla="*/ 0 h 1121"/>
                  <a:gd name="T182" fmla="*/ 358 w 358"/>
                  <a:gd name="T183" fmla="*/ 1121 h 1121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358" h="1121">
                    <a:moveTo>
                      <a:pt x="8" y="7"/>
                    </a:moveTo>
                    <a:lnTo>
                      <a:pt x="11" y="7"/>
                    </a:lnTo>
                    <a:lnTo>
                      <a:pt x="16" y="5"/>
                    </a:lnTo>
                    <a:lnTo>
                      <a:pt x="26" y="4"/>
                    </a:lnTo>
                    <a:lnTo>
                      <a:pt x="38" y="2"/>
                    </a:lnTo>
                    <a:lnTo>
                      <a:pt x="52" y="2"/>
                    </a:lnTo>
                    <a:lnTo>
                      <a:pt x="66" y="1"/>
                    </a:lnTo>
                    <a:lnTo>
                      <a:pt x="80" y="0"/>
                    </a:lnTo>
                    <a:lnTo>
                      <a:pt x="94" y="0"/>
                    </a:lnTo>
                    <a:lnTo>
                      <a:pt x="96" y="1"/>
                    </a:lnTo>
                    <a:lnTo>
                      <a:pt x="102" y="4"/>
                    </a:lnTo>
                    <a:lnTo>
                      <a:pt x="109" y="12"/>
                    </a:lnTo>
                    <a:lnTo>
                      <a:pt x="114" y="26"/>
                    </a:lnTo>
                    <a:lnTo>
                      <a:pt x="111" y="44"/>
                    </a:lnTo>
                    <a:lnTo>
                      <a:pt x="100" y="74"/>
                    </a:lnTo>
                    <a:lnTo>
                      <a:pt x="91" y="102"/>
                    </a:lnTo>
                    <a:lnTo>
                      <a:pt x="85" y="114"/>
                    </a:lnTo>
                    <a:lnTo>
                      <a:pt x="87" y="121"/>
                    </a:lnTo>
                    <a:lnTo>
                      <a:pt x="91" y="140"/>
                    </a:lnTo>
                    <a:lnTo>
                      <a:pt x="96" y="169"/>
                    </a:lnTo>
                    <a:lnTo>
                      <a:pt x="106" y="204"/>
                    </a:lnTo>
                    <a:lnTo>
                      <a:pt x="116" y="245"/>
                    </a:lnTo>
                    <a:lnTo>
                      <a:pt x="129" y="288"/>
                    </a:lnTo>
                    <a:lnTo>
                      <a:pt x="143" y="329"/>
                    </a:lnTo>
                    <a:lnTo>
                      <a:pt x="160" y="369"/>
                    </a:lnTo>
                    <a:lnTo>
                      <a:pt x="179" y="408"/>
                    </a:lnTo>
                    <a:lnTo>
                      <a:pt x="200" y="448"/>
                    </a:lnTo>
                    <a:lnTo>
                      <a:pt x="222" y="492"/>
                    </a:lnTo>
                    <a:lnTo>
                      <a:pt x="244" y="539"/>
                    </a:lnTo>
                    <a:lnTo>
                      <a:pt x="266" y="590"/>
                    </a:lnTo>
                    <a:lnTo>
                      <a:pt x="287" y="644"/>
                    </a:lnTo>
                    <a:lnTo>
                      <a:pt x="305" y="703"/>
                    </a:lnTo>
                    <a:lnTo>
                      <a:pt x="318" y="765"/>
                    </a:lnTo>
                    <a:lnTo>
                      <a:pt x="339" y="878"/>
                    </a:lnTo>
                    <a:lnTo>
                      <a:pt x="351" y="961"/>
                    </a:lnTo>
                    <a:lnTo>
                      <a:pt x="357" y="1012"/>
                    </a:lnTo>
                    <a:lnTo>
                      <a:pt x="358" y="1028"/>
                    </a:lnTo>
                    <a:lnTo>
                      <a:pt x="351" y="1121"/>
                    </a:lnTo>
                    <a:lnTo>
                      <a:pt x="193" y="1081"/>
                    </a:lnTo>
                    <a:lnTo>
                      <a:pt x="194" y="1041"/>
                    </a:lnTo>
                    <a:lnTo>
                      <a:pt x="194" y="946"/>
                    </a:lnTo>
                    <a:lnTo>
                      <a:pt x="190" y="834"/>
                    </a:lnTo>
                    <a:lnTo>
                      <a:pt x="179" y="743"/>
                    </a:lnTo>
                    <a:lnTo>
                      <a:pt x="172" y="714"/>
                    </a:lnTo>
                    <a:lnTo>
                      <a:pt x="160" y="670"/>
                    </a:lnTo>
                    <a:lnTo>
                      <a:pt x="146" y="615"/>
                    </a:lnTo>
                    <a:lnTo>
                      <a:pt x="129" y="553"/>
                    </a:lnTo>
                    <a:lnTo>
                      <a:pt x="113" y="491"/>
                    </a:lnTo>
                    <a:lnTo>
                      <a:pt x="96" y="431"/>
                    </a:lnTo>
                    <a:lnTo>
                      <a:pt x="81" y="382"/>
                    </a:lnTo>
                    <a:lnTo>
                      <a:pt x="69" y="344"/>
                    </a:lnTo>
                    <a:lnTo>
                      <a:pt x="48" y="264"/>
                    </a:lnTo>
                    <a:lnTo>
                      <a:pt x="41" y="190"/>
                    </a:lnTo>
                    <a:lnTo>
                      <a:pt x="40" y="135"/>
                    </a:lnTo>
                    <a:lnTo>
                      <a:pt x="41" y="114"/>
                    </a:lnTo>
                    <a:lnTo>
                      <a:pt x="1" y="40"/>
                    </a:lnTo>
                    <a:lnTo>
                      <a:pt x="0" y="36"/>
                    </a:lnTo>
                    <a:lnTo>
                      <a:pt x="1" y="26"/>
                    </a:lnTo>
                    <a:lnTo>
                      <a:pt x="8" y="7"/>
                    </a:lnTo>
                    <a:close/>
                  </a:path>
                </a:pathLst>
              </a:custGeom>
              <a:solidFill>
                <a:schemeClr val="tx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188" name="Freeform 462"/>
              <p:cNvSpPr>
                <a:spLocks/>
              </p:cNvSpPr>
              <p:nvPr/>
            </p:nvSpPr>
            <p:spPr bwMode="auto">
              <a:xfrm flipH="1">
                <a:off x="3296" y="2474"/>
                <a:ext cx="70" cy="19"/>
              </a:xfrm>
              <a:custGeom>
                <a:avLst/>
                <a:gdLst>
                  <a:gd name="T0" fmla="*/ 0 w 121"/>
                  <a:gd name="T1" fmla="*/ 20 h 31"/>
                  <a:gd name="T2" fmla="*/ 1 w 121"/>
                  <a:gd name="T3" fmla="*/ 20 h 31"/>
                  <a:gd name="T4" fmla="*/ 3 w 121"/>
                  <a:gd name="T5" fmla="*/ 18 h 31"/>
                  <a:gd name="T6" fmla="*/ 7 w 121"/>
                  <a:gd name="T7" fmla="*/ 15 h 31"/>
                  <a:gd name="T8" fmla="*/ 12 w 121"/>
                  <a:gd name="T9" fmla="*/ 12 h 31"/>
                  <a:gd name="T10" fmla="*/ 19 w 121"/>
                  <a:gd name="T11" fmla="*/ 9 h 31"/>
                  <a:gd name="T12" fmla="*/ 26 w 121"/>
                  <a:gd name="T13" fmla="*/ 7 h 31"/>
                  <a:gd name="T14" fmla="*/ 34 w 121"/>
                  <a:gd name="T15" fmla="*/ 4 h 31"/>
                  <a:gd name="T16" fmla="*/ 42 w 121"/>
                  <a:gd name="T17" fmla="*/ 2 h 31"/>
                  <a:gd name="T18" fmla="*/ 51 w 121"/>
                  <a:gd name="T19" fmla="*/ 2 h 31"/>
                  <a:gd name="T20" fmla="*/ 59 w 121"/>
                  <a:gd name="T21" fmla="*/ 2 h 31"/>
                  <a:gd name="T22" fmla="*/ 66 w 121"/>
                  <a:gd name="T23" fmla="*/ 1 h 31"/>
                  <a:gd name="T24" fmla="*/ 74 w 121"/>
                  <a:gd name="T25" fmla="*/ 1 h 31"/>
                  <a:gd name="T26" fmla="*/ 81 w 121"/>
                  <a:gd name="T27" fmla="*/ 1 h 31"/>
                  <a:gd name="T28" fmla="*/ 88 w 121"/>
                  <a:gd name="T29" fmla="*/ 1 h 31"/>
                  <a:gd name="T30" fmla="*/ 96 w 121"/>
                  <a:gd name="T31" fmla="*/ 1 h 31"/>
                  <a:gd name="T32" fmla="*/ 103 w 121"/>
                  <a:gd name="T33" fmla="*/ 0 h 31"/>
                  <a:gd name="T34" fmla="*/ 114 w 121"/>
                  <a:gd name="T35" fmla="*/ 1 h 31"/>
                  <a:gd name="T36" fmla="*/ 120 w 121"/>
                  <a:gd name="T37" fmla="*/ 4 h 31"/>
                  <a:gd name="T38" fmla="*/ 121 w 121"/>
                  <a:gd name="T39" fmla="*/ 7 h 31"/>
                  <a:gd name="T40" fmla="*/ 121 w 121"/>
                  <a:gd name="T41" fmla="*/ 8 h 31"/>
                  <a:gd name="T42" fmla="*/ 117 w 121"/>
                  <a:gd name="T43" fmla="*/ 12 h 31"/>
                  <a:gd name="T44" fmla="*/ 107 w 121"/>
                  <a:gd name="T45" fmla="*/ 19 h 31"/>
                  <a:gd name="T46" fmla="*/ 96 w 121"/>
                  <a:gd name="T47" fmla="*/ 27 h 31"/>
                  <a:gd name="T48" fmla="*/ 85 w 121"/>
                  <a:gd name="T49" fmla="*/ 31 h 31"/>
                  <a:gd name="T50" fmla="*/ 78 w 121"/>
                  <a:gd name="T51" fmla="*/ 30 h 31"/>
                  <a:gd name="T52" fmla="*/ 67 w 121"/>
                  <a:gd name="T53" fmla="*/ 29 h 31"/>
                  <a:gd name="T54" fmla="*/ 52 w 121"/>
                  <a:gd name="T55" fmla="*/ 27 h 31"/>
                  <a:gd name="T56" fmla="*/ 38 w 121"/>
                  <a:gd name="T57" fmla="*/ 26 h 31"/>
                  <a:gd name="T58" fmla="*/ 23 w 121"/>
                  <a:gd name="T59" fmla="*/ 23 h 31"/>
                  <a:gd name="T60" fmla="*/ 11 w 121"/>
                  <a:gd name="T61" fmla="*/ 22 h 31"/>
                  <a:gd name="T62" fmla="*/ 3 w 121"/>
                  <a:gd name="T63" fmla="*/ 20 h 31"/>
                  <a:gd name="T64" fmla="*/ 0 w 121"/>
                  <a:gd name="T65" fmla="*/ 20 h 31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121"/>
                  <a:gd name="T100" fmla="*/ 0 h 31"/>
                  <a:gd name="T101" fmla="*/ 121 w 121"/>
                  <a:gd name="T102" fmla="*/ 31 h 31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121" h="31">
                    <a:moveTo>
                      <a:pt x="0" y="20"/>
                    </a:moveTo>
                    <a:lnTo>
                      <a:pt x="1" y="20"/>
                    </a:lnTo>
                    <a:lnTo>
                      <a:pt x="3" y="18"/>
                    </a:lnTo>
                    <a:lnTo>
                      <a:pt x="7" y="15"/>
                    </a:lnTo>
                    <a:lnTo>
                      <a:pt x="12" y="12"/>
                    </a:lnTo>
                    <a:lnTo>
                      <a:pt x="19" y="9"/>
                    </a:lnTo>
                    <a:lnTo>
                      <a:pt x="26" y="7"/>
                    </a:lnTo>
                    <a:lnTo>
                      <a:pt x="34" y="4"/>
                    </a:lnTo>
                    <a:lnTo>
                      <a:pt x="42" y="2"/>
                    </a:lnTo>
                    <a:lnTo>
                      <a:pt x="51" y="2"/>
                    </a:lnTo>
                    <a:lnTo>
                      <a:pt x="59" y="2"/>
                    </a:lnTo>
                    <a:lnTo>
                      <a:pt x="66" y="1"/>
                    </a:lnTo>
                    <a:lnTo>
                      <a:pt x="74" y="1"/>
                    </a:lnTo>
                    <a:lnTo>
                      <a:pt x="81" y="1"/>
                    </a:lnTo>
                    <a:lnTo>
                      <a:pt x="88" y="1"/>
                    </a:lnTo>
                    <a:lnTo>
                      <a:pt x="96" y="1"/>
                    </a:lnTo>
                    <a:lnTo>
                      <a:pt x="103" y="0"/>
                    </a:lnTo>
                    <a:lnTo>
                      <a:pt x="114" y="1"/>
                    </a:lnTo>
                    <a:lnTo>
                      <a:pt x="120" y="4"/>
                    </a:lnTo>
                    <a:lnTo>
                      <a:pt x="121" y="7"/>
                    </a:lnTo>
                    <a:lnTo>
                      <a:pt x="121" y="8"/>
                    </a:lnTo>
                    <a:lnTo>
                      <a:pt x="117" y="12"/>
                    </a:lnTo>
                    <a:lnTo>
                      <a:pt x="107" y="19"/>
                    </a:lnTo>
                    <a:lnTo>
                      <a:pt x="96" y="27"/>
                    </a:lnTo>
                    <a:lnTo>
                      <a:pt x="85" y="31"/>
                    </a:lnTo>
                    <a:lnTo>
                      <a:pt x="78" y="30"/>
                    </a:lnTo>
                    <a:lnTo>
                      <a:pt x="67" y="29"/>
                    </a:lnTo>
                    <a:lnTo>
                      <a:pt x="52" y="27"/>
                    </a:lnTo>
                    <a:lnTo>
                      <a:pt x="38" y="26"/>
                    </a:lnTo>
                    <a:lnTo>
                      <a:pt x="23" y="23"/>
                    </a:lnTo>
                    <a:lnTo>
                      <a:pt x="11" y="22"/>
                    </a:lnTo>
                    <a:lnTo>
                      <a:pt x="3" y="20"/>
                    </a:lnTo>
                    <a:lnTo>
                      <a:pt x="0" y="20"/>
                    </a:lnTo>
                    <a:close/>
                  </a:path>
                </a:pathLst>
              </a:custGeom>
              <a:solidFill>
                <a:srgbClr val="EFB7A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189" name="Freeform 463"/>
              <p:cNvSpPr>
                <a:spLocks/>
              </p:cNvSpPr>
              <p:nvPr/>
            </p:nvSpPr>
            <p:spPr bwMode="auto">
              <a:xfrm flipH="1">
                <a:off x="3276" y="2520"/>
                <a:ext cx="72" cy="20"/>
              </a:xfrm>
              <a:custGeom>
                <a:avLst/>
                <a:gdLst>
                  <a:gd name="T0" fmla="*/ 0 w 125"/>
                  <a:gd name="T1" fmla="*/ 3 h 35"/>
                  <a:gd name="T2" fmla="*/ 0 w 125"/>
                  <a:gd name="T3" fmla="*/ 3 h 35"/>
                  <a:gd name="T4" fmla="*/ 3 w 125"/>
                  <a:gd name="T5" fmla="*/ 3 h 35"/>
                  <a:gd name="T6" fmla="*/ 8 w 125"/>
                  <a:gd name="T7" fmla="*/ 4 h 35"/>
                  <a:gd name="T8" fmla="*/ 18 w 125"/>
                  <a:gd name="T9" fmla="*/ 6 h 35"/>
                  <a:gd name="T10" fmla="*/ 29 w 125"/>
                  <a:gd name="T11" fmla="*/ 6 h 35"/>
                  <a:gd name="T12" fmla="*/ 37 w 125"/>
                  <a:gd name="T13" fmla="*/ 3 h 35"/>
                  <a:gd name="T14" fmla="*/ 47 w 125"/>
                  <a:gd name="T15" fmla="*/ 0 h 35"/>
                  <a:gd name="T16" fmla="*/ 55 w 125"/>
                  <a:gd name="T17" fmla="*/ 0 h 35"/>
                  <a:gd name="T18" fmla="*/ 62 w 125"/>
                  <a:gd name="T19" fmla="*/ 2 h 35"/>
                  <a:gd name="T20" fmla="*/ 72 w 125"/>
                  <a:gd name="T21" fmla="*/ 4 h 35"/>
                  <a:gd name="T22" fmla="*/ 83 w 125"/>
                  <a:gd name="T23" fmla="*/ 7 h 35"/>
                  <a:gd name="T24" fmla="*/ 95 w 125"/>
                  <a:gd name="T25" fmla="*/ 11 h 35"/>
                  <a:gd name="T26" fmla="*/ 106 w 125"/>
                  <a:gd name="T27" fmla="*/ 14 h 35"/>
                  <a:gd name="T28" fmla="*/ 116 w 125"/>
                  <a:gd name="T29" fmla="*/ 17 h 35"/>
                  <a:gd name="T30" fmla="*/ 123 w 125"/>
                  <a:gd name="T31" fmla="*/ 18 h 35"/>
                  <a:gd name="T32" fmla="*/ 125 w 125"/>
                  <a:gd name="T33" fmla="*/ 20 h 35"/>
                  <a:gd name="T34" fmla="*/ 124 w 125"/>
                  <a:gd name="T35" fmla="*/ 20 h 35"/>
                  <a:gd name="T36" fmla="*/ 120 w 125"/>
                  <a:gd name="T37" fmla="*/ 21 h 35"/>
                  <a:gd name="T38" fmla="*/ 114 w 125"/>
                  <a:gd name="T39" fmla="*/ 24 h 35"/>
                  <a:gd name="T40" fmla="*/ 107 w 125"/>
                  <a:gd name="T41" fmla="*/ 26 h 35"/>
                  <a:gd name="T42" fmla="*/ 99 w 125"/>
                  <a:gd name="T43" fmla="*/ 28 h 35"/>
                  <a:gd name="T44" fmla="*/ 92 w 125"/>
                  <a:gd name="T45" fmla="*/ 31 h 35"/>
                  <a:gd name="T46" fmla="*/ 85 w 125"/>
                  <a:gd name="T47" fmla="*/ 32 h 35"/>
                  <a:gd name="T48" fmla="*/ 81 w 125"/>
                  <a:gd name="T49" fmla="*/ 33 h 35"/>
                  <a:gd name="T50" fmla="*/ 67 w 125"/>
                  <a:gd name="T51" fmla="*/ 35 h 35"/>
                  <a:gd name="T52" fmla="*/ 56 w 125"/>
                  <a:gd name="T53" fmla="*/ 33 h 35"/>
                  <a:gd name="T54" fmla="*/ 47 w 125"/>
                  <a:gd name="T55" fmla="*/ 31 h 35"/>
                  <a:gd name="T56" fmla="*/ 44 w 125"/>
                  <a:gd name="T57" fmla="*/ 29 h 35"/>
                  <a:gd name="T58" fmla="*/ 23 w 125"/>
                  <a:gd name="T59" fmla="*/ 31 h 35"/>
                  <a:gd name="T60" fmla="*/ 14 w 125"/>
                  <a:gd name="T61" fmla="*/ 25 h 35"/>
                  <a:gd name="T62" fmla="*/ 12 w 125"/>
                  <a:gd name="T63" fmla="*/ 24 h 35"/>
                  <a:gd name="T64" fmla="*/ 8 w 125"/>
                  <a:gd name="T65" fmla="*/ 18 h 35"/>
                  <a:gd name="T66" fmla="*/ 4 w 125"/>
                  <a:gd name="T67" fmla="*/ 11 h 35"/>
                  <a:gd name="T68" fmla="*/ 0 w 125"/>
                  <a:gd name="T69" fmla="*/ 3 h 35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125"/>
                  <a:gd name="T106" fmla="*/ 0 h 35"/>
                  <a:gd name="T107" fmla="*/ 125 w 125"/>
                  <a:gd name="T108" fmla="*/ 35 h 35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125" h="35">
                    <a:moveTo>
                      <a:pt x="0" y="3"/>
                    </a:moveTo>
                    <a:lnTo>
                      <a:pt x="0" y="3"/>
                    </a:lnTo>
                    <a:lnTo>
                      <a:pt x="3" y="3"/>
                    </a:lnTo>
                    <a:lnTo>
                      <a:pt x="8" y="4"/>
                    </a:lnTo>
                    <a:lnTo>
                      <a:pt x="18" y="6"/>
                    </a:lnTo>
                    <a:lnTo>
                      <a:pt x="29" y="6"/>
                    </a:lnTo>
                    <a:lnTo>
                      <a:pt x="37" y="3"/>
                    </a:lnTo>
                    <a:lnTo>
                      <a:pt x="47" y="0"/>
                    </a:lnTo>
                    <a:lnTo>
                      <a:pt x="55" y="0"/>
                    </a:lnTo>
                    <a:lnTo>
                      <a:pt x="62" y="2"/>
                    </a:lnTo>
                    <a:lnTo>
                      <a:pt x="72" y="4"/>
                    </a:lnTo>
                    <a:lnTo>
                      <a:pt x="83" y="7"/>
                    </a:lnTo>
                    <a:lnTo>
                      <a:pt x="95" y="11"/>
                    </a:lnTo>
                    <a:lnTo>
                      <a:pt x="106" y="14"/>
                    </a:lnTo>
                    <a:lnTo>
                      <a:pt x="116" y="17"/>
                    </a:lnTo>
                    <a:lnTo>
                      <a:pt x="123" y="18"/>
                    </a:lnTo>
                    <a:lnTo>
                      <a:pt x="125" y="20"/>
                    </a:lnTo>
                    <a:lnTo>
                      <a:pt x="124" y="20"/>
                    </a:lnTo>
                    <a:lnTo>
                      <a:pt x="120" y="21"/>
                    </a:lnTo>
                    <a:lnTo>
                      <a:pt x="114" y="24"/>
                    </a:lnTo>
                    <a:lnTo>
                      <a:pt x="107" y="26"/>
                    </a:lnTo>
                    <a:lnTo>
                      <a:pt x="99" y="28"/>
                    </a:lnTo>
                    <a:lnTo>
                      <a:pt x="92" y="31"/>
                    </a:lnTo>
                    <a:lnTo>
                      <a:pt x="85" y="32"/>
                    </a:lnTo>
                    <a:lnTo>
                      <a:pt x="81" y="33"/>
                    </a:lnTo>
                    <a:lnTo>
                      <a:pt x="67" y="35"/>
                    </a:lnTo>
                    <a:lnTo>
                      <a:pt x="56" y="33"/>
                    </a:lnTo>
                    <a:lnTo>
                      <a:pt x="47" y="31"/>
                    </a:lnTo>
                    <a:lnTo>
                      <a:pt x="44" y="29"/>
                    </a:lnTo>
                    <a:lnTo>
                      <a:pt x="23" y="31"/>
                    </a:lnTo>
                    <a:lnTo>
                      <a:pt x="14" y="25"/>
                    </a:lnTo>
                    <a:lnTo>
                      <a:pt x="12" y="24"/>
                    </a:lnTo>
                    <a:lnTo>
                      <a:pt x="8" y="18"/>
                    </a:lnTo>
                    <a:lnTo>
                      <a:pt x="4" y="11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EFB7A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190" name="Freeform 464"/>
              <p:cNvSpPr>
                <a:spLocks/>
              </p:cNvSpPr>
              <p:nvPr/>
            </p:nvSpPr>
            <p:spPr bwMode="auto">
              <a:xfrm rot="20917711" flipH="1">
                <a:off x="3188" y="2320"/>
                <a:ext cx="143" cy="69"/>
              </a:xfrm>
              <a:custGeom>
                <a:avLst/>
                <a:gdLst>
                  <a:gd name="T0" fmla="*/ 8 w 249"/>
                  <a:gd name="T1" fmla="*/ 21 h 118"/>
                  <a:gd name="T2" fmla="*/ 33 w 249"/>
                  <a:gd name="T3" fmla="*/ 16 h 118"/>
                  <a:gd name="T4" fmla="*/ 69 w 249"/>
                  <a:gd name="T5" fmla="*/ 8 h 118"/>
                  <a:gd name="T6" fmla="*/ 99 w 249"/>
                  <a:gd name="T7" fmla="*/ 3 h 118"/>
                  <a:gd name="T8" fmla="*/ 113 w 249"/>
                  <a:gd name="T9" fmla="*/ 1 h 118"/>
                  <a:gd name="T10" fmla="*/ 127 w 249"/>
                  <a:gd name="T11" fmla="*/ 0 h 118"/>
                  <a:gd name="T12" fmla="*/ 142 w 249"/>
                  <a:gd name="T13" fmla="*/ 0 h 118"/>
                  <a:gd name="T14" fmla="*/ 157 w 249"/>
                  <a:gd name="T15" fmla="*/ 1 h 118"/>
                  <a:gd name="T16" fmla="*/ 169 w 249"/>
                  <a:gd name="T17" fmla="*/ 5 h 118"/>
                  <a:gd name="T18" fmla="*/ 190 w 249"/>
                  <a:gd name="T19" fmla="*/ 15 h 118"/>
                  <a:gd name="T20" fmla="*/ 218 w 249"/>
                  <a:gd name="T21" fmla="*/ 27 h 118"/>
                  <a:gd name="T22" fmla="*/ 241 w 249"/>
                  <a:gd name="T23" fmla="*/ 41 h 118"/>
                  <a:gd name="T24" fmla="*/ 249 w 249"/>
                  <a:gd name="T25" fmla="*/ 50 h 118"/>
                  <a:gd name="T26" fmla="*/ 245 w 249"/>
                  <a:gd name="T27" fmla="*/ 55 h 118"/>
                  <a:gd name="T28" fmla="*/ 229 w 249"/>
                  <a:gd name="T29" fmla="*/ 54 h 118"/>
                  <a:gd name="T30" fmla="*/ 208 w 249"/>
                  <a:gd name="T31" fmla="*/ 47 h 118"/>
                  <a:gd name="T32" fmla="*/ 184 w 249"/>
                  <a:gd name="T33" fmla="*/ 37 h 118"/>
                  <a:gd name="T34" fmla="*/ 167 w 249"/>
                  <a:gd name="T35" fmla="*/ 30 h 118"/>
                  <a:gd name="T36" fmla="*/ 157 w 249"/>
                  <a:gd name="T37" fmla="*/ 29 h 118"/>
                  <a:gd name="T38" fmla="*/ 143 w 249"/>
                  <a:gd name="T39" fmla="*/ 29 h 118"/>
                  <a:gd name="T40" fmla="*/ 125 w 249"/>
                  <a:gd name="T41" fmla="*/ 29 h 118"/>
                  <a:gd name="T42" fmla="*/ 104 w 249"/>
                  <a:gd name="T43" fmla="*/ 30 h 118"/>
                  <a:gd name="T44" fmla="*/ 77 w 249"/>
                  <a:gd name="T45" fmla="*/ 34 h 118"/>
                  <a:gd name="T46" fmla="*/ 66 w 249"/>
                  <a:gd name="T47" fmla="*/ 36 h 118"/>
                  <a:gd name="T48" fmla="*/ 67 w 249"/>
                  <a:gd name="T49" fmla="*/ 38 h 118"/>
                  <a:gd name="T50" fmla="*/ 77 w 249"/>
                  <a:gd name="T51" fmla="*/ 54 h 118"/>
                  <a:gd name="T52" fmla="*/ 93 w 249"/>
                  <a:gd name="T53" fmla="*/ 62 h 118"/>
                  <a:gd name="T54" fmla="*/ 118 w 249"/>
                  <a:gd name="T55" fmla="*/ 66 h 118"/>
                  <a:gd name="T56" fmla="*/ 151 w 249"/>
                  <a:gd name="T57" fmla="*/ 70 h 118"/>
                  <a:gd name="T58" fmla="*/ 183 w 249"/>
                  <a:gd name="T59" fmla="*/ 76 h 118"/>
                  <a:gd name="T60" fmla="*/ 216 w 249"/>
                  <a:gd name="T61" fmla="*/ 88 h 118"/>
                  <a:gd name="T62" fmla="*/ 205 w 249"/>
                  <a:gd name="T63" fmla="*/ 95 h 118"/>
                  <a:gd name="T64" fmla="*/ 178 w 249"/>
                  <a:gd name="T65" fmla="*/ 109 h 118"/>
                  <a:gd name="T66" fmla="*/ 139 w 249"/>
                  <a:gd name="T67" fmla="*/ 118 h 118"/>
                  <a:gd name="T68" fmla="*/ 93 w 249"/>
                  <a:gd name="T69" fmla="*/ 114 h 118"/>
                  <a:gd name="T70" fmla="*/ 88 w 249"/>
                  <a:gd name="T71" fmla="*/ 107 h 118"/>
                  <a:gd name="T72" fmla="*/ 73 w 249"/>
                  <a:gd name="T73" fmla="*/ 91 h 118"/>
                  <a:gd name="T74" fmla="*/ 56 w 249"/>
                  <a:gd name="T75" fmla="*/ 73 h 118"/>
                  <a:gd name="T76" fmla="*/ 45 w 249"/>
                  <a:gd name="T77" fmla="*/ 63 h 118"/>
                  <a:gd name="T78" fmla="*/ 31 w 249"/>
                  <a:gd name="T79" fmla="*/ 58 h 118"/>
                  <a:gd name="T80" fmla="*/ 13 w 249"/>
                  <a:gd name="T81" fmla="*/ 51 h 118"/>
                  <a:gd name="T82" fmla="*/ 0 w 249"/>
                  <a:gd name="T83" fmla="*/ 40 h 118"/>
                  <a:gd name="T84" fmla="*/ 4 w 249"/>
                  <a:gd name="T85" fmla="*/ 22 h 118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249"/>
                  <a:gd name="T130" fmla="*/ 0 h 118"/>
                  <a:gd name="T131" fmla="*/ 249 w 249"/>
                  <a:gd name="T132" fmla="*/ 118 h 118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249" h="118">
                    <a:moveTo>
                      <a:pt x="4" y="22"/>
                    </a:moveTo>
                    <a:lnTo>
                      <a:pt x="8" y="21"/>
                    </a:lnTo>
                    <a:lnTo>
                      <a:pt x="18" y="19"/>
                    </a:lnTo>
                    <a:lnTo>
                      <a:pt x="33" y="16"/>
                    </a:lnTo>
                    <a:lnTo>
                      <a:pt x="51" y="12"/>
                    </a:lnTo>
                    <a:lnTo>
                      <a:pt x="69" y="8"/>
                    </a:lnTo>
                    <a:lnTo>
                      <a:pt x="85" y="5"/>
                    </a:lnTo>
                    <a:lnTo>
                      <a:pt x="99" y="3"/>
                    </a:lnTo>
                    <a:lnTo>
                      <a:pt x="107" y="1"/>
                    </a:lnTo>
                    <a:lnTo>
                      <a:pt x="113" y="1"/>
                    </a:lnTo>
                    <a:lnTo>
                      <a:pt x="120" y="0"/>
                    </a:lnTo>
                    <a:lnTo>
                      <a:pt x="127" y="0"/>
                    </a:lnTo>
                    <a:lnTo>
                      <a:pt x="135" y="0"/>
                    </a:lnTo>
                    <a:lnTo>
                      <a:pt x="142" y="0"/>
                    </a:lnTo>
                    <a:lnTo>
                      <a:pt x="150" y="0"/>
                    </a:lnTo>
                    <a:lnTo>
                      <a:pt x="157" y="1"/>
                    </a:lnTo>
                    <a:lnTo>
                      <a:pt x="162" y="3"/>
                    </a:lnTo>
                    <a:lnTo>
                      <a:pt x="169" y="5"/>
                    </a:lnTo>
                    <a:lnTo>
                      <a:pt x="179" y="10"/>
                    </a:lnTo>
                    <a:lnTo>
                      <a:pt x="190" y="15"/>
                    </a:lnTo>
                    <a:lnTo>
                      <a:pt x="204" y="21"/>
                    </a:lnTo>
                    <a:lnTo>
                      <a:pt x="218" y="27"/>
                    </a:lnTo>
                    <a:lnTo>
                      <a:pt x="230" y="34"/>
                    </a:lnTo>
                    <a:lnTo>
                      <a:pt x="241" y="41"/>
                    </a:lnTo>
                    <a:lnTo>
                      <a:pt x="249" y="48"/>
                    </a:lnTo>
                    <a:lnTo>
                      <a:pt x="249" y="50"/>
                    </a:lnTo>
                    <a:lnTo>
                      <a:pt x="249" y="52"/>
                    </a:lnTo>
                    <a:lnTo>
                      <a:pt x="245" y="55"/>
                    </a:lnTo>
                    <a:lnTo>
                      <a:pt x="237" y="55"/>
                    </a:lnTo>
                    <a:lnTo>
                      <a:pt x="229" y="54"/>
                    </a:lnTo>
                    <a:lnTo>
                      <a:pt x="219" y="51"/>
                    </a:lnTo>
                    <a:lnTo>
                      <a:pt x="208" y="47"/>
                    </a:lnTo>
                    <a:lnTo>
                      <a:pt x="197" y="41"/>
                    </a:lnTo>
                    <a:lnTo>
                      <a:pt x="184" y="37"/>
                    </a:lnTo>
                    <a:lnTo>
                      <a:pt x="175" y="33"/>
                    </a:lnTo>
                    <a:lnTo>
                      <a:pt x="167" y="30"/>
                    </a:lnTo>
                    <a:lnTo>
                      <a:pt x="161" y="29"/>
                    </a:lnTo>
                    <a:lnTo>
                      <a:pt x="157" y="29"/>
                    </a:lnTo>
                    <a:lnTo>
                      <a:pt x="150" y="29"/>
                    </a:lnTo>
                    <a:lnTo>
                      <a:pt x="143" y="29"/>
                    </a:lnTo>
                    <a:lnTo>
                      <a:pt x="135" y="29"/>
                    </a:lnTo>
                    <a:lnTo>
                      <a:pt x="125" y="29"/>
                    </a:lnTo>
                    <a:lnTo>
                      <a:pt x="116" y="29"/>
                    </a:lnTo>
                    <a:lnTo>
                      <a:pt x="104" y="30"/>
                    </a:lnTo>
                    <a:lnTo>
                      <a:pt x="93" y="32"/>
                    </a:lnTo>
                    <a:lnTo>
                      <a:pt x="77" y="34"/>
                    </a:lnTo>
                    <a:lnTo>
                      <a:pt x="70" y="36"/>
                    </a:lnTo>
                    <a:lnTo>
                      <a:pt x="66" y="36"/>
                    </a:lnTo>
                    <a:lnTo>
                      <a:pt x="67" y="38"/>
                    </a:lnTo>
                    <a:lnTo>
                      <a:pt x="71" y="45"/>
                    </a:lnTo>
                    <a:lnTo>
                      <a:pt x="77" y="54"/>
                    </a:lnTo>
                    <a:lnTo>
                      <a:pt x="87" y="61"/>
                    </a:lnTo>
                    <a:lnTo>
                      <a:pt x="93" y="62"/>
                    </a:lnTo>
                    <a:lnTo>
                      <a:pt x="104" y="65"/>
                    </a:lnTo>
                    <a:lnTo>
                      <a:pt x="118" y="66"/>
                    </a:lnTo>
                    <a:lnTo>
                      <a:pt x="133" y="67"/>
                    </a:lnTo>
                    <a:lnTo>
                      <a:pt x="151" y="70"/>
                    </a:lnTo>
                    <a:lnTo>
                      <a:pt x="168" y="73"/>
                    </a:lnTo>
                    <a:lnTo>
                      <a:pt x="183" y="76"/>
                    </a:lnTo>
                    <a:lnTo>
                      <a:pt x="197" y="80"/>
                    </a:lnTo>
                    <a:lnTo>
                      <a:pt x="216" y="88"/>
                    </a:lnTo>
                    <a:lnTo>
                      <a:pt x="213" y="90"/>
                    </a:lnTo>
                    <a:lnTo>
                      <a:pt x="205" y="95"/>
                    </a:lnTo>
                    <a:lnTo>
                      <a:pt x="194" y="102"/>
                    </a:lnTo>
                    <a:lnTo>
                      <a:pt x="178" y="109"/>
                    </a:lnTo>
                    <a:lnTo>
                      <a:pt x="160" y="116"/>
                    </a:lnTo>
                    <a:lnTo>
                      <a:pt x="139" y="118"/>
                    </a:lnTo>
                    <a:lnTo>
                      <a:pt x="117" y="118"/>
                    </a:lnTo>
                    <a:lnTo>
                      <a:pt x="93" y="114"/>
                    </a:lnTo>
                    <a:lnTo>
                      <a:pt x="92" y="113"/>
                    </a:lnTo>
                    <a:lnTo>
                      <a:pt x="88" y="107"/>
                    </a:lnTo>
                    <a:lnTo>
                      <a:pt x="81" y="99"/>
                    </a:lnTo>
                    <a:lnTo>
                      <a:pt x="73" y="91"/>
                    </a:lnTo>
                    <a:lnTo>
                      <a:pt x="64" y="81"/>
                    </a:lnTo>
                    <a:lnTo>
                      <a:pt x="56" y="73"/>
                    </a:lnTo>
                    <a:lnTo>
                      <a:pt x="51" y="67"/>
                    </a:lnTo>
                    <a:lnTo>
                      <a:pt x="45" y="63"/>
                    </a:lnTo>
                    <a:lnTo>
                      <a:pt x="40" y="61"/>
                    </a:lnTo>
                    <a:lnTo>
                      <a:pt x="31" y="58"/>
                    </a:lnTo>
                    <a:lnTo>
                      <a:pt x="22" y="55"/>
                    </a:lnTo>
                    <a:lnTo>
                      <a:pt x="13" y="51"/>
                    </a:lnTo>
                    <a:lnTo>
                      <a:pt x="5" y="45"/>
                    </a:lnTo>
                    <a:lnTo>
                      <a:pt x="0" y="40"/>
                    </a:lnTo>
                    <a:lnTo>
                      <a:pt x="0" y="32"/>
                    </a:lnTo>
                    <a:lnTo>
                      <a:pt x="4" y="22"/>
                    </a:lnTo>
                    <a:close/>
                  </a:path>
                </a:pathLst>
              </a:custGeom>
              <a:solidFill>
                <a:srgbClr val="EFB7A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Title 10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Validate/Scan with Shipper Gateway</a:t>
            </a:r>
            <a:endParaRPr lang="en-US" dirty="0"/>
          </a:p>
        </p:txBody>
      </p:sp>
      <p:sp>
        <p:nvSpPr>
          <p:cNvPr id="24578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dirty="0"/>
              <a:t>AS-PG-190</a:t>
            </a:r>
          </a:p>
        </p:txBody>
      </p:sp>
      <p:grpSp>
        <p:nvGrpSpPr>
          <p:cNvPr id="110" name="Group 109"/>
          <p:cNvGrpSpPr/>
          <p:nvPr/>
        </p:nvGrpSpPr>
        <p:grpSpPr>
          <a:xfrm>
            <a:off x="396363" y="1136888"/>
            <a:ext cx="8340725" cy="4751387"/>
            <a:chOff x="503238" y="1528763"/>
            <a:chExt cx="8340725" cy="4751387"/>
          </a:xfrm>
        </p:grpSpPr>
        <p:grpSp>
          <p:nvGrpSpPr>
            <p:cNvPr id="24579" name="Group 257"/>
            <p:cNvGrpSpPr>
              <a:grpSpLocks/>
            </p:cNvGrpSpPr>
            <p:nvPr/>
          </p:nvGrpSpPr>
          <p:grpSpPr bwMode="auto">
            <a:xfrm>
              <a:off x="503238" y="1528763"/>
              <a:ext cx="2020887" cy="3016250"/>
              <a:chOff x="3954" y="1919"/>
              <a:chExt cx="1341" cy="2002"/>
            </a:xfrm>
          </p:grpSpPr>
          <p:grpSp>
            <p:nvGrpSpPr>
              <p:cNvPr id="24644" name="Group 258"/>
              <p:cNvGrpSpPr>
                <a:grpSpLocks/>
              </p:cNvGrpSpPr>
              <p:nvPr/>
            </p:nvGrpSpPr>
            <p:grpSpPr bwMode="auto">
              <a:xfrm>
                <a:off x="3954" y="1919"/>
                <a:ext cx="1341" cy="2002"/>
                <a:chOff x="4230" y="2418"/>
                <a:chExt cx="1064" cy="1589"/>
              </a:xfrm>
            </p:grpSpPr>
            <p:sp>
              <p:nvSpPr>
                <p:cNvPr id="24646" name="Freeform 259"/>
                <p:cNvSpPr>
                  <a:spLocks/>
                </p:cNvSpPr>
                <p:nvPr/>
              </p:nvSpPr>
              <p:spPr bwMode="auto">
                <a:xfrm>
                  <a:off x="4423" y="2439"/>
                  <a:ext cx="678" cy="333"/>
                </a:xfrm>
                <a:custGeom>
                  <a:avLst/>
                  <a:gdLst>
                    <a:gd name="T0" fmla="*/ 0 w 678"/>
                    <a:gd name="T1" fmla="*/ 333 h 333"/>
                    <a:gd name="T2" fmla="*/ 678 w 678"/>
                    <a:gd name="T3" fmla="*/ 333 h 333"/>
                    <a:gd name="T4" fmla="*/ 678 w 678"/>
                    <a:gd name="T5" fmla="*/ 333 h 333"/>
                    <a:gd name="T6" fmla="*/ 675 w 678"/>
                    <a:gd name="T7" fmla="*/ 322 h 333"/>
                    <a:gd name="T8" fmla="*/ 670 w 678"/>
                    <a:gd name="T9" fmla="*/ 310 h 333"/>
                    <a:gd name="T10" fmla="*/ 661 w 678"/>
                    <a:gd name="T11" fmla="*/ 304 h 333"/>
                    <a:gd name="T12" fmla="*/ 652 w 678"/>
                    <a:gd name="T13" fmla="*/ 298 h 333"/>
                    <a:gd name="T14" fmla="*/ 637 w 678"/>
                    <a:gd name="T15" fmla="*/ 292 h 333"/>
                    <a:gd name="T16" fmla="*/ 629 w 678"/>
                    <a:gd name="T17" fmla="*/ 289 h 333"/>
                    <a:gd name="T18" fmla="*/ 444 w 678"/>
                    <a:gd name="T19" fmla="*/ 249 h 333"/>
                    <a:gd name="T20" fmla="*/ 444 w 678"/>
                    <a:gd name="T21" fmla="*/ 249 h 333"/>
                    <a:gd name="T22" fmla="*/ 444 w 678"/>
                    <a:gd name="T23" fmla="*/ 170 h 333"/>
                    <a:gd name="T24" fmla="*/ 444 w 678"/>
                    <a:gd name="T25" fmla="*/ 170 h 333"/>
                    <a:gd name="T26" fmla="*/ 386 w 678"/>
                    <a:gd name="T27" fmla="*/ 140 h 333"/>
                    <a:gd name="T28" fmla="*/ 395 w 678"/>
                    <a:gd name="T29" fmla="*/ 129 h 333"/>
                    <a:gd name="T30" fmla="*/ 395 w 678"/>
                    <a:gd name="T31" fmla="*/ 129 h 333"/>
                    <a:gd name="T32" fmla="*/ 403 w 678"/>
                    <a:gd name="T33" fmla="*/ 117 h 333"/>
                    <a:gd name="T34" fmla="*/ 409 w 678"/>
                    <a:gd name="T35" fmla="*/ 105 h 333"/>
                    <a:gd name="T36" fmla="*/ 415 w 678"/>
                    <a:gd name="T37" fmla="*/ 91 h 333"/>
                    <a:gd name="T38" fmla="*/ 415 w 678"/>
                    <a:gd name="T39" fmla="*/ 76 h 333"/>
                    <a:gd name="T40" fmla="*/ 415 w 678"/>
                    <a:gd name="T41" fmla="*/ 76 h 333"/>
                    <a:gd name="T42" fmla="*/ 415 w 678"/>
                    <a:gd name="T43" fmla="*/ 61 h 333"/>
                    <a:gd name="T44" fmla="*/ 409 w 678"/>
                    <a:gd name="T45" fmla="*/ 47 h 333"/>
                    <a:gd name="T46" fmla="*/ 403 w 678"/>
                    <a:gd name="T47" fmla="*/ 32 h 333"/>
                    <a:gd name="T48" fmla="*/ 395 w 678"/>
                    <a:gd name="T49" fmla="*/ 20 h 333"/>
                    <a:gd name="T50" fmla="*/ 383 w 678"/>
                    <a:gd name="T51" fmla="*/ 12 h 333"/>
                    <a:gd name="T52" fmla="*/ 368 w 678"/>
                    <a:gd name="T53" fmla="*/ 6 h 333"/>
                    <a:gd name="T54" fmla="*/ 354 w 678"/>
                    <a:gd name="T55" fmla="*/ 0 h 333"/>
                    <a:gd name="T56" fmla="*/ 339 w 678"/>
                    <a:gd name="T57" fmla="*/ 0 h 333"/>
                    <a:gd name="T58" fmla="*/ 339 w 678"/>
                    <a:gd name="T59" fmla="*/ 0 h 333"/>
                    <a:gd name="T60" fmla="*/ 324 w 678"/>
                    <a:gd name="T61" fmla="*/ 0 h 333"/>
                    <a:gd name="T62" fmla="*/ 310 w 678"/>
                    <a:gd name="T63" fmla="*/ 6 h 333"/>
                    <a:gd name="T64" fmla="*/ 295 w 678"/>
                    <a:gd name="T65" fmla="*/ 12 h 333"/>
                    <a:gd name="T66" fmla="*/ 283 w 678"/>
                    <a:gd name="T67" fmla="*/ 20 h 333"/>
                    <a:gd name="T68" fmla="*/ 275 w 678"/>
                    <a:gd name="T69" fmla="*/ 32 h 333"/>
                    <a:gd name="T70" fmla="*/ 269 w 678"/>
                    <a:gd name="T71" fmla="*/ 47 h 333"/>
                    <a:gd name="T72" fmla="*/ 263 w 678"/>
                    <a:gd name="T73" fmla="*/ 61 h 333"/>
                    <a:gd name="T74" fmla="*/ 263 w 678"/>
                    <a:gd name="T75" fmla="*/ 76 h 333"/>
                    <a:gd name="T76" fmla="*/ 263 w 678"/>
                    <a:gd name="T77" fmla="*/ 76 h 333"/>
                    <a:gd name="T78" fmla="*/ 263 w 678"/>
                    <a:gd name="T79" fmla="*/ 91 h 333"/>
                    <a:gd name="T80" fmla="*/ 269 w 678"/>
                    <a:gd name="T81" fmla="*/ 105 h 333"/>
                    <a:gd name="T82" fmla="*/ 275 w 678"/>
                    <a:gd name="T83" fmla="*/ 117 h 333"/>
                    <a:gd name="T84" fmla="*/ 283 w 678"/>
                    <a:gd name="T85" fmla="*/ 129 h 333"/>
                    <a:gd name="T86" fmla="*/ 292 w 678"/>
                    <a:gd name="T87" fmla="*/ 140 h 333"/>
                    <a:gd name="T88" fmla="*/ 280 w 678"/>
                    <a:gd name="T89" fmla="*/ 146 h 333"/>
                    <a:gd name="T90" fmla="*/ 280 w 678"/>
                    <a:gd name="T91" fmla="*/ 146 h 333"/>
                    <a:gd name="T92" fmla="*/ 234 w 678"/>
                    <a:gd name="T93" fmla="*/ 170 h 333"/>
                    <a:gd name="T94" fmla="*/ 234 w 678"/>
                    <a:gd name="T95" fmla="*/ 170 h 333"/>
                    <a:gd name="T96" fmla="*/ 234 w 678"/>
                    <a:gd name="T97" fmla="*/ 249 h 333"/>
                    <a:gd name="T98" fmla="*/ 225 w 678"/>
                    <a:gd name="T99" fmla="*/ 251 h 333"/>
                    <a:gd name="T100" fmla="*/ 225 w 678"/>
                    <a:gd name="T101" fmla="*/ 251 h 333"/>
                    <a:gd name="T102" fmla="*/ 49 w 678"/>
                    <a:gd name="T103" fmla="*/ 289 h 333"/>
                    <a:gd name="T104" fmla="*/ 49 w 678"/>
                    <a:gd name="T105" fmla="*/ 289 h 333"/>
                    <a:gd name="T106" fmla="*/ 41 w 678"/>
                    <a:gd name="T107" fmla="*/ 292 h 333"/>
                    <a:gd name="T108" fmla="*/ 26 w 678"/>
                    <a:gd name="T109" fmla="*/ 298 h 333"/>
                    <a:gd name="T110" fmla="*/ 17 w 678"/>
                    <a:gd name="T111" fmla="*/ 304 h 333"/>
                    <a:gd name="T112" fmla="*/ 8 w 678"/>
                    <a:gd name="T113" fmla="*/ 310 h 333"/>
                    <a:gd name="T114" fmla="*/ 3 w 678"/>
                    <a:gd name="T115" fmla="*/ 322 h 333"/>
                    <a:gd name="T116" fmla="*/ 0 w 678"/>
                    <a:gd name="T117" fmla="*/ 333 h 333"/>
                    <a:gd name="T118" fmla="*/ 0 w 678"/>
                    <a:gd name="T119" fmla="*/ 333 h 333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w 678"/>
                    <a:gd name="T181" fmla="*/ 0 h 333"/>
                    <a:gd name="T182" fmla="*/ 678 w 678"/>
                    <a:gd name="T183" fmla="*/ 333 h 333"/>
                  </a:gdLst>
                  <a:ahLst/>
                  <a:cxnLst>
                    <a:cxn ang="T120">
                      <a:pos x="T0" y="T1"/>
                    </a:cxn>
                    <a:cxn ang="T121">
                      <a:pos x="T2" y="T3"/>
                    </a:cxn>
                    <a:cxn ang="T122">
                      <a:pos x="T4" y="T5"/>
                    </a:cxn>
                    <a:cxn ang="T123">
                      <a:pos x="T6" y="T7"/>
                    </a:cxn>
                    <a:cxn ang="T124">
                      <a:pos x="T8" y="T9"/>
                    </a:cxn>
                    <a:cxn ang="T125">
                      <a:pos x="T10" y="T11"/>
                    </a:cxn>
                    <a:cxn ang="T126">
                      <a:pos x="T12" y="T13"/>
                    </a:cxn>
                    <a:cxn ang="T127">
                      <a:pos x="T14" y="T15"/>
                    </a:cxn>
                    <a:cxn ang="T128">
                      <a:pos x="T16" y="T17"/>
                    </a:cxn>
                    <a:cxn ang="T129">
                      <a:pos x="T18" y="T19"/>
                    </a:cxn>
                    <a:cxn ang="T130">
                      <a:pos x="T20" y="T21"/>
                    </a:cxn>
                    <a:cxn ang="T131">
                      <a:pos x="T22" y="T23"/>
                    </a:cxn>
                    <a:cxn ang="T132">
                      <a:pos x="T24" y="T25"/>
                    </a:cxn>
                    <a:cxn ang="T133">
                      <a:pos x="T26" y="T27"/>
                    </a:cxn>
                    <a:cxn ang="T134">
                      <a:pos x="T28" y="T29"/>
                    </a:cxn>
                    <a:cxn ang="T135">
                      <a:pos x="T30" y="T31"/>
                    </a:cxn>
                    <a:cxn ang="T136">
                      <a:pos x="T32" y="T33"/>
                    </a:cxn>
                    <a:cxn ang="T137">
                      <a:pos x="T34" y="T35"/>
                    </a:cxn>
                    <a:cxn ang="T138">
                      <a:pos x="T36" y="T37"/>
                    </a:cxn>
                    <a:cxn ang="T139">
                      <a:pos x="T38" y="T39"/>
                    </a:cxn>
                    <a:cxn ang="T140">
                      <a:pos x="T40" y="T41"/>
                    </a:cxn>
                    <a:cxn ang="T141">
                      <a:pos x="T42" y="T43"/>
                    </a:cxn>
                    <a:cxn ang="T142">
                      <a:pos x="T44" y="T45"/>
                    </a:cxn>
                    <a:cxn ang="T143">
                      <a:pos x="T46" y="T47"/>
                    </a:cxn>
                    <a:cxn ang="T144">
                      <a:pos x="T48" y="T49"/>
                    </a:cxn>
                    <a:cxn ang="T145">
                      <a:pos x="T50" y="T51"/>
                    </a:cxn>
                    <a:cxn ang="T146">
                      <a:pos x="T52" y="T53"/>
                    </a:cxn>
                    <a:cxn ang="T147">
                      <a:pos x="T54" y="T55"/>
                    </a:cxn>
                    <a:cxn ang="T148">
                      <a:pos x="T56" y="T57"/>
                    </a:cxn>
                    <a:cxn ang="T149">
                      <a:pos x="T58" y="T59"/>
                    </a:cxn>
                    <a:cxn ang="T150">
                      <a:pos x="T60" y="T61"/>
                    </a:cxn>
                    <a:cxn ang="T151">
                      <a:pos x="T62" y="T63"/>
                    </a:cxn>
                    <a:cxn ang="T152">
                      <a:pos x="T64" y="T65"/>
                    </a:cxn>
                    <a:cxn ang="T153">
                      <a:pos x="T66" y="T67"/>
                    </a:cxn>
                    <a:cxn ang="T154">
                      <a:pos x="T68" y="T69"/>
                    </a:cxn>
                    <a:cxn ang="T155">
                      <a:pos x="T70" y="T71"/>
                    </a:cxn>
                    <a:cxn ang="T156">
                      <a:pos x="T72" y="T73"/>
                    </a:cxn>
                    <a:cxn ang="T157">
                      <a:pos x="T74" y="T75"/>
                    </a:cxn>
                    <a:cxn ang="T158">
                      <a:pos x="T76" y="T77"/>
                    </a:cxn>
                    <a:cxn ang="T159">
                      <a:pos x="T78" y="T79"/>
                    </a:cxn>
                    <a:cxn ang="T160">
                      <a:pos x="T80" y="T81"/>
                    </a:cxn>
                    <a:cxn ang="T161">
                      <a:pos x="T82" y="T83"/>
                    </a:cxn>
                    <a:cxn ang="T162">
                      <a:pos x="T84" y="T85"/>
                    </a:cxn>
                    <a:cxn ang="T163">
                      <a:pos x="T86" y="T87"/>
                    </a:cxn>
                    <a:cxn ang="T164">
                      <a:pos x="T88" y="T89"/>
                    </a:cxn>
                    <a:cxn ang="T165">
                      <a:pos x="T90" y="T91"/>
                    </a:cxn>
                    <a:cxn ang="T166">
                      <a:pos x="T92" y="T93"/>
                    </a:cxn>
                    <a:cxn ang="T167">
                      <a:pos x="T94" y="T95"/>
                    </a:cxn>
                    <a:cxn ang="T168">
                      <a:pos x="T96" y="T97"/>
                    </a:cxn>
                    <a:cxn ang="T169">
                      <a:pos x="T98" y="T99"/>
                    </a:cxn>
                    <a:cxn ang="T170">
                      <a:pos x="T100" y="T101"/>
                    </a:cxn>
                    <a:cxn ang="T171">
                      <a:pos x="T102" y="T103"/>
                    </a:cxn>
                    <a:cxn ang="T172">
                      <a:pos x="T104" y="T105"/>
                    </a:cxn>
                    <a:cxn ang="T173">
                      <a:pos x="T106" y="T107"/>
                    </a:cxn>
                    <a:cxn ang="T174">
                      <a:pos x="T108" y="T109"/>
                    </a:cxn>
                    <a:cxn ang="T175">
                      <a:pos x="T110" y="T111"/>
                    </a:cxn>
                    <a:cxn ang="T176">
                      <a:pos x="T112" y="T113"/>
                    </a:cxn>
                    <a:cxn ang="T177">
                      <a:pos x="T114" y="T115"/>
                    </a:cxn>
                    <a:cxn ang="T178">
                      <a:pos x="T116" y="T117"/>
                    </a:cxn>
                    <a:cxn ang="T179">
                      <a:pos x="T118" y="T119"/>
                    </a:cxn>
                  </a:cxnLst>
                  <a:rect l="T180" t="T181" r="T182" b="T183"/>
                  <a:pathLst>
                    <a:path w="678" h="333">
                      <a:moveTo>
                        <a:pt x="0" y="333"/>
                      </a:moveTo>
                      <a:lnTo>
                        <a:pt x="678" y="333"/>
                      </a:lnTo>
                      <a:lnTo>
                        <a:pt x="675" y="322"/>
                      </a:lnTo>
                      <a:lnTo>
                        <a:pt x="670" y="310"/>
                      </a:lnTo>
                      <a:lnTo>
                        <a:pt x="661" y="304"/>
                      </a:lnTo>
                      <a:lnTo>
                        <a:pt x="652" y="298"/>
                      </a:lnTo>
                      <a:lnTo>
                        <a:pt x="637" y="292"/>
                      </a:lnTo>
                      <a:lnTo>
                        <a:pt x="629" y="289"/>
                      </a:lnTo>
                      <a:lnTo>
                        <a:pt x="444" y="249"/>
                      </a:lnTo>
                      <a:lnTo>
                        <a:pt x="444" y="170"/>
                      </a:lnTo>
                      <a:lnTo>
                        <a:pt x="386" y="140"/>
                      </a:lnTo>
                      <a:lnTo>
                        <a:pt x="395" y="129"/>
                      </a:lnTo>
                      <a:lnTo>
                        <a:pt x="403" y="117"/>
                      </a:lnTo>
                      <a:lnTo>
                        <a:pt x="409" y="105"/>
                      </a:lnTo>
                      <a:lnTo>
                        <a:pt x="415" y="91"/>
                      </a:lnTo>
                      <a:lnTo>
                        <a:pt x="415" y="76"/>
                      </a:lnTo>
                      <a:lnTo>
                        <a:pt x="415" y="61"/>
                      </a:lnTo>
                      <a:lnTo>
                        <a:pt x="409" y="47"/>
                      </a:lnTo>
                      <a:lnTo>
                        <a:pt x="403" y="32"/>
                      </a:lnTo>
                      <a:lnTo>
                        <a:pt x="395" y="20"/>
                      </a:lnTo>
                      <a:lnTo>
                        <a:pt x="383" y="12"/>
                      </a:lnTo>
                      <a:lnTo>
                        <a:pt x="368" y="6"/>
                      </a:lnTo>
                      <a:lnTo>
                        <a:pt x="354" y="0"/>
                      </a:lnTo>
                      <a:lnTo>
                        <a:pt x="339" y="0"/>
                      </a:lnTo>
                      <a:lnTo>
                        <a:pt x="324" y="0"/>
                      </a:lnTo>
                      <a:lnTo>
                        <a:pt x="310" y="6"/>
                      </a:lnTo>
                      <a:lnTo>
                        <a:pt x="295" y="12"/>
                      </a:lnTo>
                      <a:lnTo>
                        <a:pt x="283" y="20"/>
                      </a:lnTo>
                      <a:lnTo>
                        <a:pt x="275" y="32"/>
                      </a:lnTo>
                      <a:lnTo>
                        <a:pt x="269" y="47"/>
                      </a:lnTo>
                      <a:lnTo>
                        <a:pt x="263" y="61"/>
                      </a:lnTo>
                      <a:lnTo>
                        <a:pt x="263" y="76"/>
                      </a:lnTo>
                      <a:lnTo>
                        <a:pt x="263" y="91"/>
                      </a:lnTo>
                      <a:lnTo>
                        <a:pt x="269" y="105"/>
                      </a:lnTo>
                      <a:lnTo>
                        <a:pt x="275" y="117"/>
                      </a:lnTo>
                      <a:lnTo>
                        <a:pt x="283" y="129"/>
                      </a:lnTo>
                      <a:lnTo>
                        <a:pt x="292" y="140"/>
                      </a:lnTo>
                      <a:lnTo>
                        <a:pt x="280" y="146"/>
                      </a:lnTo>
                      <a:lnTo>
                        <a:pt x="234" y="170"/>
                      </a:lnTo>
                      <a:lnTo>
                        <a:pt x="234" y="249"/>
                      </a:lnTo>
                      <a:lnTo>
                        <a:pt x="225" y="251"/>
                      </a:lnTo>
                      <a:lnTo>
                        <a:pt x="49" y="289"/>
                      </a:lnTo>
                      <a:lnTo>
                        <a:pt x="41" y="292"/>
                      </a:lnTo>
                      <a:lnTo>
                        <a:pt x="26" y="298"/>
                      </a:lnTo>
                      <a:lnTo>
                        <a:pt x="17" y="304"/>
                      </a:lnTo>
                      <a:lnTo>
                        <a:pt x="8" y="310"/>
                      </a:lnTo>
                      <a:lnTo>
                        <a:pt x="3" y="322"/>
                      </a:lnTo>
                      <a:lnTo>
                        <a:pt x="0" y="333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4647" name="Freeform 260"/>
                <p:cNvSpPr>
                  <a:spLocks/>
                </p:cNvSpPr>
                <p:nvPr/>
              </p:nvSpPr>
              <p:spPr bwMode="auto">
                <a:xfrm>
                  <a:off x="4250" y="2614"/>
                  <a:ext cx="1024" cy="1372"/>
                </a:xfrm>
                <a:custGeom>
                  <a:avLst/>
                  <a:gdLst>
                    <a:gd name="T0" fmla="*/ 983 w 1024"/>
                    <a:gd name="T1" fmla="*/ 0 h 1372"/>
                    <a:gd name="T2" fmla="*/ 638 w 1024"/>
                    <a:gd name="T3" fmla="*/ 0 h 1372"/>
                    <a:gd name="T4" fmla="*/ 638 w 1024"/>
                    <a:gd name="T5" fmla="*/ 0 h 1372"/>
                    <a:gd name="T6" fmla="*/ 638 w 1024"/>
                    <a:gd name="T7" fmla="*/ 59 h 1372"/>
                    <a:gd name="T8" fmla="*/ 638 w 1024"/>
                    <a:gd name="T9" fmla="*/ 59 h 1372"/>
                    <a:gd name="T10" fmla="*/ 752 w 1024"/>
                    <a:gd name="T11" fmla="*/ 82 h 1372"/>
                    <a:gd name="T12" fmla="*/ 963 w 1024"/>
                    <a:gd name="T13" fmla="*/ 82 h 1372"/>
                    <a:gd name="T14" fmla="*/ 968 w 1024"/>
                    <a:gd name="T15" fmla="*/ 82 h 1372"/>
                    <a:gd name="T16" fmla="*/ 968 w 1024"/>
                    <a:gd name="T17" fmla="*/ 1287 h 1372"/>
                    <a:gd name="T18" fmla="*/ 56 w 1024"/>
                    <a:gd name="T19" fmla="*/ 1287 h 1372"/>
                    <a:gd name="T20" fmla="*/ 56 w 1024"/>
                    <a:gd name="T21" fmla="*/ 82 h 1372"/>
                    <a:gd name="T22" fmla="*/ 269 w 1024"/>
                    <a:gd name="T23" fmla="*/ 82 h 1372"/>
                    <a:gd name="T24" fmla="*/ 269 w 1024"/>
                    <a:gd name="T25" fmla="*/ 82 h 1372"/>
                    <a:gd name="T26" fmla="*/ 386 w 1024"/>
                    <a:gd name="T27" fmla="*/ 59 h 1372"/>
                    <a:gd name="T28" fmla="*/ 386 w 1024"/>
                    <a:gd name="T29" fmla="*/ 59 h 1372"/>
                    <a:gd name="T30" fmla="*/ 386 w 1024"/>
                    <a:gd name="T31" fmla="*/ 0 h 1372"/>
                    <a:gd name="T32" fmla="*/ 41 w 1024"/>
                    <a:gd name="T33" fmla="*/ 0 h 1372"/>
                    <a:gd name="T34" fmla="*/ 41 w 1024"/>
                    <a:gd name="T35" fmla="*/ 0 h 1372"/>
                    <a:gd name="T36" fmla="*/ 26 w 1024"/>
                    <a:gd name="T37" fmla="*/ 0 h 1372"/>
                    <a:gd name="T38" fmla="*/ 18 w 1024"/>
                    <a:gd name="T39" fmla="*/ 6 h 1372"/>
                    <a:gd name="T40" fmla="*/ 12 w 1024"/>
                    <a:gd name="T41" fmla="*/ 12 h 1372"/>
                    <a:gd name="T42" fmla="*/ 6 w 1024"/>
                    <a:gd name="T43" fmla="*/ 18 h 1372"/>
                    <a:gd name="T44" fmla="*/ 0 w 1024"/>
                    <a:gd name="T45" fmla="*/ 33 h 1372"/>
                    <a:gd name="T46" fmla="*/ 0 w 1024"/>
                    <a:gd name="T47" fmla="*/ 38 h 1372"/>
                    <a:gd name="T48" fmla="*/ 0 w 1024"/>
                    <a:gd name="T49" fmla="*/ 1331 h 1372"/>
                    <a:gd name="T50" fmla="*/ 0 w 1024"/>
                    <a:gd name="T51" fmla="*/ 1331 h 1372"/>
                    <a:gd name="T52" fmla="*/ 3 w 1024"/>
                    <a:gd name="T53" fmla="*/ 1343 h 1372"/>
                    <a:gd name="T54" fmla="*/ 6 w 1024"/>
                    <a:gd name="T55" fmla="*/ 1354 h 1372"/>
                    <a:gd name="T56" fmla="*/ 12 w 1024"/>
                    <a:gd name="T57" fmla="*/ 1360 h 1372"/>
                    <a:gd name="T58" fmla="*/ 18 w 1024"/>
                    <a:gd name="T59" fmla="*/ 1366 h 1372"/>
                    <a:gd name="T60" fmla="*/ 32 w 1024"/>
                    <a:gd name="T61" fmla="*/ 1369 h 1372"/>
                    <a:gd name="T62" fmla="*/ 41 w 1024"/>
                    <a:gd name="T63" fmla="*/ 1372 h 1372"/>
                    <a:gd name="T64" fmla="*/ 983 w 1024"/>
                    <a:gd name="T65" fmla="*/ 1372 h 1372"/>
                    <a:gd name="T66" fmla="*/ 983 w 1024"/>
                    <a:gd name="T67" fmla="*/ 1372 h 1372"/>
                    <a:gd name="T68" fmla="*/ 998 w 1024"/>
                    <a:gd name="T69" fmla="*/ 1369 h 1372"/>
                    <a:gd name="T70" fmla="*/ 1006 w 1024"/>
                    <a:gd name="T71" fmla="*/ 1366 h 1372"/>
                    <a:gd name="T72" fmla="*/ 1012 w 1024"/>
                    <a:gd name="T73" fmla="*/ 1360 h 1372"/>
                    <a:gd name="T74" fmla="*/ 1018 w 1024"/>
                    <a:gd name="T75" fmla="*/ 1352 h 1372"/>
                    <a:gd name="T76" fmla="*/ 1024 w 1024"/>
                    <a:gd name="T77" fmla="*/ 1340 h 1372"/>
                    <a:gd name="T78" fmla="*/ 1024 w 1024"/>
                    <a:gd name="T79" fmla="*/ 1331 h 1372"/>
                    <a:gd name="T80" fmla="*/ 1024 w 1024"/>
                    <a:gd name="T81" fmla="*/ 38 h 1372"/>
                    <a:gd name="T82" fmla="*/ 1024 w 1024"/>
                    <a:gd name="T83" fmla="*/ 38 h 1372"/>
                    <a:gd name="T84" fmla="*/ 1021 w 1024"/>
                    <a:gd name="T85" fmla="*/ 27 h 1372"/>
                    <a:gd name="T86" fmla="*/ 1018 w 1024"/>
                    <a:gd name="T87" fmla="*/ 18 h 1372"/>
                    <a:gd name="T88" fmla="*/ 1012 w 1024"/>
                    <a:gd name="T89" fmla="*/ 9 h 1372"/>
                    <a:gd name="T90" fmla="*/ 1006 w 1024"/>
                    <a:gd name="T91" fmla="*/ 6 h 1372"/>
                    <a:gd name="T92" fmla="*/ 992 w 1024"/>
                    <a:gd name="T93" fmla="*/ 0 h 1372"/>
                    <a:gd name="T94" fmla="*/ 983 w 1024"/>
                    <a:gd name="T95" fmla="*/ 0 h 1372"/>
                    <a:gd name="T96" fmla="*/ 983 w 1024"/>
                    <a:gd name="T97" fmla="*/ 0 h 1372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w 1024"/>
                    <a:gd name="T148" fmla="*/ 0 h 1372"/>
                    <a:gd name="T149" fmla="*/ 1024 w 1024"/>
                    <a:gd name="T150" fmla="*/ 1372 h 1372"/>
                  </a:gdLst>
                  <a:ahLst/>
                  <a:cxnLst>
                    <a:cxn ang="T98">
                      <a:pos x="T0" y="T1"/>
                    </a:cxn>
                    <a:cxn ang="T99">
                      <a:pos x="T2" y="T3"/>
                    </a:cxn>
                    <a:cxn ang="T100">
                      <a:pos x="T4" y="T5"/>
                    </a:cxn>
                    <a:cxn ang="T101">
                      <a:pos x="T6" y="T7"/>
                    </a:cxn>
                    <a:cxn ang="T102">
                      <a:pos x="T8" y="T9"/>
                    </a:cxn>
                    <a:cxn ang="T103">
                      <a:pos x="T10" y="T11"/>
                    </a:cxn>
                    <a:cxn ang="T104">
                      <a:pos x="T12" y="T13"/>
                    </a:cxn>
                    <a:cxn ang="T105">
                      <a:pos x="T14" y="T15"/>
                    </a:cxn>
                    <a:cxn ang="T106">
                      <a:pos x="T16" y="T17"/>
                    </a:cxn>
                    <a:cxn ang="T107">
                      <a:pos x="T18" y="T19"/>
                    </a:cxn>
                    <a:cxn ang="T108">
                      <a:pos x="T20" y="T21"/>
                    </a:cxn>
                    <a:cxn ang="T109">
                      <a:pos x="T22" y="T23"/>
                    </a:cxn>
                    <a:cxn ang="T110">
                      <a:pos x="T24" y="T25"/>
                    </a:cxn>
                    <a:cxn ang="T111">
                      <a:pos x="T26" y="T27"/>
                    </a:cxn>
                    <a:cxn ang="T112">
                      <a:pos x="T28" y="T29"/>
                    </a:cxn>
                    <a:cxn ang="T113">
                      <a:pos x="T30" y="T31"/>
                    </a:cxn>
                    <a:cxn ang="T114">
                      <a:pos x="T32" y="T33"/>
                    </a:cxn>
                    <a:cxn ang="T115">
                      <a:pos x="T34" y="T35"/>
                    </a:cxn>
                    <a:cxn ang="T116">
                      <a:pos x="T36" y="T37"/>
                    </a:cxn>
                    <a:cxn ang="T117">
                      <a:pos x="T38" y="T39"/>
                    </a:cxn>
                    <a:cxn ang="T118">
                      <a:pos x="T40" y="T41"/>
                    </a:cxn>
                    <a:cxn ang="T119">
                      <a:pos x="T42" y="T43"/>
                    </a:cxn>
                    <a:cxn ang="T120">
                      <a:pos x="T44" y="T45"/>
                    </a:cxn>
                    <a:cxn ang="T121">
                      <a:pos x="T46" y="T47"/>
                    </a:cxn>
                    <a:cxn ang="T122">
                      <a:pos x="T48" y="T49"/>
                    </a:cxn>
                    <a:cxn ang="T123">
                      <a:pos x="T50" y="T51"/>
                    </a:cxn>
                    <a:cxn ang="T124">
                      <a:pos x="T52" y="T53"/>
                    </a:cxn>
                    <a:cxn ang="T125">
                      <a:pos x="T54" y="T55"/>
                    </a:cxn>
                    <a:cxn ang="T126">
                      <a:pos x="T56" y="T57"/>
                    </a:cxn>
                    <a:cxn ang="T127">
                      <a:pos x="T58" y="T59"/>
                    </a:cxn>
                    <a:cxn ang="T128">
                      <a:pos x="T60" y="T61"/>
                    </a:cxn>
                    <a:cxn ang="T129">
                      <a:pos x="T62" y="T63"/>
                    </a:cxn>
                    <a:cxn ang="T130">
                      <a:pos x="T64" y="T65"/>
                    </a:cxn>
                    <a:cxn ang="T131">
                      <a:pos x="T66" y="T67"/>
                    </a:cxn>
                    <a:cxn ang="T132">
                      <a:pos x="T68" y="T69"/>
                    </a:cxn>
                    <a:cxn ang="T133">
                      <a:pos x="T70" y="T71"/>
                    </a:cxn>
                    <a:cxn ang="T134">
                      <a:pos x="T72" y="T73"/>
                    </a:cxn>
                    <a:cxn ang="T135">
                      <a:pos x="T74" y="T75"/>
                    </a:cxn>
                    <a:cxn ang="T136">
                      <a:pos x="T76" y="T77"/>
                    </a:cxn>
                    <a:cxn ang="T137">
                      <a:pos x="T78" y="T79"/>
                    </a:cxn>
                    <a:cxn ang="T138">
                      <a:pos x="T80" y="T81"/>
                    </a:cxn>
                    <a:cxn ang="T139">
                      <a:pos x="T82" y="T83"/>
                    </a:cxn>
                    <a:cxn ang="T140">
                      <a:pos x="T84" y="T85"/>
                    </a:cxn>
                    <a:cxn ang="T141">
                      <a:pos x="T86" y="T87"/>
                    </a:cxn>
                    <a:cxn ang="T142">
                      <a:pos x="T88" y="T89"/>
                    </a:cxn>
                    <a:cxn ang="T143">
                      <a:pos x="T90" y="T91"/>
                    </a:cxn>
                    <a:cxn ang="T144">
                      <a:pos x="T92" y="T93"/>
                    </a:cxn>
                    <a:cxn ang="T145">
                      <a:pos x="T94" y="T95"/>
                    </a:cxn>
                    <a:cxn ang="T146">
                      <a:pos x="T96" y="T97"/>
                    </a:cxn>
                  </a:cxnLst>
                  <a:rect l="T147" t="T148" r="T149" b="T150"/>
                  <a:pathLst>
                    <a:path w="1024" h="1372">
                      <a:moveTo>
                        <a:pt x="983" y="0"/>
                      </a:moveTo>
                      <a:lnTo>
                        <a:pt x="638" y="0"/>
                      </a:lnTo>
                      <a:lnTo>
                        <a:pt x="638" y="59"/>
                      </a:lnTo>
                      <a:lnTo>
                        <a:pt x="752" y="82"/>
                      </a:lnTo>
                      <a:lnTo>
                        <a:pt x="963" y="82"/>
                      </a:lnTo>
                      <a:lnTo>
                        <a:pt x="968" y="82"/>
                      </a:lnTo>
                      <a:lnTo>
                        <a:pt x="968" y="1287"/>
                      </a:lnTo>
                      <a:lnTo>
                        <a:pt x="56" y="1287"/>
                      </a:lnTo>
                      <a:lnTo>
                        <a:pt x="56" y="82"/>
                      </a:lnTo>
                      <a:lnTo>
                        <a:pt x="269" y="82"/>
                      </a:lnTo>
                      <a:lnTo>
                        <a:pt x="386" y="59"/>
                      </a:lnTo>
                      <a:lnTo>
                        <a:pt x="386" y="0"/>
                      </a:lnTo>
                      <a:lnTo>
                        <a:pt x="41" y="0"/>
                      </a:lnTo>
                      <a:lnTo>
                        <a:pt x="26" y="0"/>
                      </a:lnTo>
                      <a:lnTo>
                        <a:pt x="18" y="6"/>
                      </a:lnTo>
                      <a:lnTo>
                        <a:pt x="12" y="12"/>
                      </a:lnTo>
                      <a:lnTo>
                        <a:pt x="6" y="18"/>
                      </a:lnTo>
                      <a:lnTo>
                        <a:pt x="0" y="33"/>
                      </a:lnTo>
                      <a:lnTo>
                        <a:pt x="0" y="38"/>
                      </a:lnTo>
                      <a:lnTo>
                        <a:pt x="0" y="1331"/>
                      </a:lnTo>
                      <a:lnTo>
                        <a:pt x="3" y="1343"/>
                      </a:lnTo>
                      <a:lnTo>
                        <a:pt x="6" y="1354"/>
                      </a:lnTo>
                      <a:lnTo>
                        <a:pt x="12" y="1360"/>
                      </a:lnTo>
                      <a:lnTo>
                        <a:pt x="18" y="1366"/>
                      </a:lnTo>
                      <a:lnTo>
                        <a:pt x="32" y="1369"/>
                      </a:lnTo>
                      <a:lnTo>
                        <a:pt x="41" y="1372"/>
                      </a:lnTo>
                      <a:lnTo>
                        <a:pt x="983" y="1372"/>
                      </a:lnTo>
                      <a:lnTo>
                        <a:pt x="998" y="1369"/>
                      </a:lnTo>
                      <a:lnTo>
                        <a:pt x="1006" y="1366"/>
                      </a:lnTo>
                      <a:lnTo>
                        <a:pt x="1012" y="1360"/>
                      </a:lnTo>
                      <a:lnTo>
                        <a:pt x="1018" y="1352"/>
                      </a:lnTo>
                      <a:lnTo>
                        <a:pt x="1024" y="1340"/>
                      </a:lnTo>
                      <a:lnTo>
                        <a:pt x="1024" y="1331"/>
                      </a:lnTo>
                      <a:lnTo>
                        <a:pt x="1024" y="38"/>
                      </a:lnTo>
                      <a:lnTo>
                        <a:pt x="1021" y="27"/>
                      </a:lnTo>
                      <a:lnTo>
                        <a:pt x="1018" y="18"/>
                      </a:lnTo>
                      <a:lnTo>
                        <a:pt x="1012" y="9"/>
                      </a:lnTo>
                      <a:lnTo>
                        <a:pt x="1006" y="6"/>
                      </a:lnTo>
                      <a:lnTo>
                        <a:pt x="992" y="0"/>
                      </a:lnTo>
                      <a:lnTo>
                        <a:pt x="983" y="0"/>
                      </a:lnTo>
                      <a:close/>
                    </a:path>
                  </a:pathLst>
                </a:custGeom>
                <a:solidFill>
                  <a:srgbClr val="7D5B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4648" name="Freeform 261"/>
                <p:cNvSpPr>
                  <a:spLocks/>
                </p:cNvSpPr>
                <p:nvPr/>
              </p:nvSpPr>
              <p:spPr bwMode="auto">
                <a:xfrm>
                  <a:off x="4250" y="2614"/>
                  <a:ext cx="53" cy="1372"/>
                </a:xfrm>
                <a:custGeom>
                  <a:avLst/>
                  <a:gdLst>
                    <a:gd name="T0" fmla="*/ 12 w 53"/>
                    <a:gd name="T1" fmla="*/ 1331 h 1372"/>
                    <a:gd name="T2" fmla="*/ 12 w 53"/>
                    <a:gd name="T3" fmla="*/ 38 h 1372"/>
                    <a:gd name="T4" fmla="*/ 12 w 53"/>
                    <a:gd name="T5" fmla="*/ 38 h 1372"/>
                    <a:gd name="T6" fmla="*/ 12 w 53"/>
                    <a:gd name="T7" fmla="*/ 33 h 1372"/>
                    <a:gd name="T8" fmla="*/ 18 w 53"/>
                    <a:gd name="T9" fmla="*/ 18 h 1372"/>
                    <a:gd name="T10" fmla="*/ 23 w 53"/>
                    <a:gd name="T11" fmla="*/ 12 h 1372"/>
                    <a:gd name="T12" fmla="*/ 29 w 53"/>
                    <a:gd name="T13" fmla="*/ 6 h 1372"/>
                    <a:gd name="T14" fmla="*/ 38 w 53"/>
                    <a:gd name="T15" fmla="*/ 0 h 1372"/>
                    <a:gd name="T16" fmla="*/ 53 w 53"/>
                    <a:gd name="T17" fmla="*/ 0 h 1372"/>
                    <a:gd name="T18" fmla="*/ 41 w 53"/>
                    <a:gd name="T19" fmla="*/ 0 h 1372"/>
                    <a:gd name="T20" fmla="*/ 41 w 53"/>
                    <a:gd name="T21" fmla="*/ 0 h 1372"/>
                    <a:gd name="T22" fmla="*/ 26 w 53"/>
                    <a:gd name="T23" fmla="*/ 0 h 1372"/>
                    <a:gd name="T24" fmla="*/ 18 w 53"/>
                    <a:gd name="T25" fmla="*/ 6 h 1372"/>
                    <a:gd name="T26" fmla="*/ 12 w 53"/>
                    <a:gd name="T27" fmla="*/ 12 h 1372"/>
                    <a:gd name="T28" fmla="*/ 6 w 53"/>
                    <a:gd name="T29" fmla="*/ 18 h 1372"/>
                    <a:gd name="T30" fmla="*/ 0 w 53"/>
                    <a:gd name="T31" fmla="*/ 33 h 1372"/>
                    <a:gd name="T32" fmla="*/ 0 w 53"/>
                    <a:gd name="T33" fmla="*/ 38 h 1372"/>
                    <a:gd name="T34" fmla="*/ 0 w 53"/>
                    <a:gd name="T35" fmla="*/ 1331 h 1372"/>
                    <a:gd name="T36" fmla="*/ 0 w 53"/>
                    <a:gd name="T37" fmla="*/ 1331 h 1372"/>
                    <a:gd name="T38" fmla="*/ 3 w 53"/>
                    <a:gd name="T39" fmla="*/ 1343 h 1372"/>
                    <a:gd name="T40" fmla="*/ 6 w 53"/>
                    <a:gd name="T41" fmla="*/ 1354 h 1372"/>
                    <a:gd name="T42" fmla="*/ 12 w 53"/>
                    <a:gd name="T43" fmla="*/ 1360 h 1372"/>
                    <a:gd name="T44" fmla="*/ 18 w 53"/>
                    <a:gd name="T45" fmla="*/ 1366 h 1372"/>
                    <a:gd name="T46" fmla="*/ 32 w 53"/>
                    <a:gd name="T47" fmla="*/ 1369 h 1372"/>
                    <a:gd name="T48" fmla="*/ 41 w 53"/>
                    <a:gd name="T49" fmla="*/ 1372 h 1372"/>
                    <a:gd name="T50" fmla="*/ 53 w 53"/>
                    <a:gd name="T51" fmla="*/ 1372 h 1372"/>
                    <a:gd name="T52" fmla="*/ 53 w 53"/>
                    <a:gd name="T53" fmla="*/ 1372 h 1372"/>
                    <a:gd name="T54" fmla="*/ 44 w 53"/>
                    <a:gd name="T55" fmla="*/ 1369 h 1372"/>
                    <a:gd name="T56" fmla="*/ 29 w 53"/>
                    <a:gd name="T57" fmla="*/ 1366 h 1372"/>
                    <a:gd name="T58" fmla="*/ 23 w 53"/>
                    <a:gd name="T59" fmla="*/ 1360 h 1372"/>
                    <a:gd name="T60" fmla="*/ 18 w 53"/>
                    <a:gd name="T61" fmla="*/ 1354 h 1372"/>
                    <a:gd name="T62" fmla="*/ 15 w 53"/>
                    <a:gd name="T63" fmla="*/ 1343 h 1372"/>
                    <a:gd name="T64" fmla="*/ 12 w 53"/>
                    <a:gd name="T65" fmla="*/ 1331 h 1372"/>
                    <a:gd name="T66" fmla="*/ 12 w 53"/>
                    <a:gd name="T67" fmla="*/ 1331 h 1372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w 53"/>
                    <a:gd name="T103" fmla="*/ 0 h 1372"/>
                    <a:gd name="T104" fmla="*/ 53 w 53"/>
                    <a:gd name="T105" fmla="*/ 1372 h 1372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T102" t="T103" r="T104" b="T105"/>
                  <a:pathLst>
                    <a:path w="53" h="1372">
                      <a:moveTo>
                        <a:pt x="12" y="1331"/>
                      </a:moveTo>
                      <a:lnTo>
                        <a:pt x="12" y="38"/>
                      </a:lnTo>
                      <a:lnTo>
                        <a:pt x="12" y="33"/>
                      </a:lnTo>
                      <a:lnTo>
                        <a:pt x="18" y="18"/>
                      </a:lnTo>
                      <a:lnTo>
                        <a:pt x="23" y="12"/>
                      </a:lnTo>
                      <a:lnTo>
                        <a:pt x="29" y="6"/>
                      </a:lnTo>
                      <a:lnTo>
                        <a:pt x="38" y="0"/>
                      </a:lnTo>
                      <a:lnTo>
                        <a:pt x="53" y="0"/>
                      </a:lnTo>
                      <a:lnTo>
                        <a:pt x="41" y="0"/>
                      </a:lnTo>
                      <a:lnTo>
                        <a:pt x="26" y="0"/>
                      </a:lnTo>
                      <a:lnTo>
                        <a:pt x="18" y="6"/>
                      </a:lnTo>
                      <a:lnTo>
                        <a:pt x="12" y="12"/>
                      </a:lnTo>
                      <a:lnTo>
                        <a:pt x="6" y="18"/>
                      </a:lnTo>
                      <a:lnTo>
                        <a:pt x="0" y="33"/>
                      </a:lnTo>
                      <a:lnTo>
                        <a:pt x="0" y="38"/>
                      </a:lnTo>
                      <a:lnTo>
                        <a:pt x="0" y="1331"/>
                      </a:lnTo>
                      <a:lnTo>
                        <a:pt x="3" y="1343"/>
                      </a:lnTo>
                      <a:lnTo>
                        <a:pt x="6" y="1354"/>
                      </a:lnTo>
                      <a:lnTo>
                        <a:pt x="12" y="1360"/>
                      </a:lnTo>
                      <a:lnTo>
                        <a:pt x="18" y="1366"/>
                      </a:lnTo>
                      <a:lnTo>
                        <a:pt x="32" y="1369"/>
                      </a:lnTo>
                      <a:lnTo>
                        <a:pt x="41" y="1372"/>
                      </a:lnTo>
                      <a:lnTo>
                        <a:pt x="53" y="1372"/>
                      </a:lnTo>
                      <a:lnTo>
                        <a:pt x="44" y="1369"/>
                      </a:lnTo>
                      <a:lnTo>
                        <a:pt x="29" y="1366"/>
                      </a:lnTo>
                      <a:lnTo>
                        <a:pt x="23" y="1360"/>
                      </a:lnTo>
                      <a:lnTo>
                        <a:pt x="18" y="1354"/>
                      </a:lnTo>
                      <a:lnTo>
                        <a:pt x="15" y="1343"/>
                      </a:lnTo>
                      <a:lnTo>
                        <a:pt x="12" y="1331"/>
                      </a:lnTo>
                      <a:close/>
                    </a:path>
                  </a:pathLst>
                </a:custGeom>
                <a:solidFill>
                  <a:srgbClr val="5941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4649" name="Freeform 262"/>
                <p:cNvSpPr>
                  <a:spLocks/>
                </p:cNvSpPr>
                <p:nvPr/>
              </p:nvSpPr>
              <p:spPr bwMode="auto">
                <a:xfrm>
                  <a:off x="5221" y="2614"/>
                  <a:ext cx="53" cy="1372"/>
                </a:xfrm>
                <a:custGeom>
                  <a:avLst/>
                  <a:gdLst>
                    <a:gd name="T0" fmla="*/ 41 w 53"/>
                    <a:gd name="T1" fmla="*/ 1331 h 1372"/>
                    <a:gd name="T2" fmla="*/ 41 w 53"/>
                    <a:gd name="T3" fmla="*/ 38 h 1372"/>
                    <a:gd name="T4" fmla="*/ 41 w 53"/>
                    <a:gd name="T5" fmla="*/ 38 h 1372"/>
                    <a:gd name="T6" fmla="*/ 41 w 53"/>
                    <a:gd name="T7" fmla="*/ 33 h 1372"/>
                    <a:gd name="T8" fmla="*/ 35 w 53"/>
                    <a:gd name="T9" fmla="*/ 18 h 1372"/>
                    <a:gd name="T10" fmla="*/ 30 w 53"/>
                    <a:gd name="T11" fmla="*/ 12 h 1372"/>
                    <a:gd name="T12" fmla="*/ 24 w 53"/>
                    <a:gd name="T13" fmla="*/ 6 h 1372"/>
                    <a:gd name="T14" fmla="*/ 15 w 53"/>
                    <a:gd name="T15" fmla="*/ 0 h 1372"/>
                    <a:gd name="T16" fmla="*/ 0 w 53"/>
                    <a:gd name="T17" fmla="*/ 0 h 1372"/>
                    <a:gd name="T18" fmla="*/ 12 w 53"/>
                    <a:gd name="T19" fmla="*/ 0 h 1372"/>
                    <a:gd name="T20" fmla="*/ 12 w 53"/>
                    <a:gd name="T21" fmla="*/ 0 h 1372"/>
                    <a:gd name="T22" fmla="*/ 27 w 53"/>
                    <a:gd name="T23" fmla="*/ 0 h 1372"/>
                    <a:gd name="T24" fmla="*/ 35 w 53"/>
                    <a:gd name="T25" fmla="*/ 6 h 1372"/>
                    <a:gd name="T26" fmla="*/ 41 w 53"/>
                    <a:gd name="T27" fmla="*/ 12 h 1372"/>
                    <a:gd name="T28" fmla="*/ 47 w 53"/>
                    <a:gd name="T29" fmla="*/ 18 h 1372"/>
                    <a:gd name="T30" fmla="*/ 53 w 53"/>
                    <a:gd name="T31" fmla="*/ 33 h 1372"/>
                    <a:gd name="T32" fmla="*/ 53 w 53"/>
                    <a:gd name="T33" fmla="*/ 38 h 1372"/>
                    <a:gd name="T34" fmla="*/ 53 w 53"/>
                    <a:gd name="T35" fmla="*/ 1331 h 1372"/>
                    <a:gd name="T36" fmla="*/ 53 w 53"/>
                    <a:gd name="T37" fmla="*/ 1331 h 1372"/>
                    <a:gd name="T38" fmla="*/ 50 w 53"/>
                    <a:gd name="T39" fmla="*/ 1343 h 1372"/>
                    <a:gd name="T40" fmla="*/ 47 w 53"/>
                    <a:gd name="T41" fmla="*/ 1354 h 1372"/>
                    <a:gd name="T42" fmla="*/ 41 w 53"/>
                    <a:gd name="T43" fmla="*/ 1360 h 1372"/>
                    <a:gd name="T44" fmla="*/ 35 w 53"/>
                    <a:gd name="T45" fmla="*/ 1366 h 1372"/>
                    <a:gd name="T46" fmla="*/ 21 w 53"/>
                    <a:gd name="T47" fmla="*/ 1369 h 1372"/>
                    <a:gd name="T48" fmla="*/ 12 w 53"/>
                    <a:gd name="T49" fmla="*/ 1372 h 1372"/>
                    <a:gd name="T50" fmla="*/ 0 w 53"/>
                    <a:gd name="T51" fmla="*/ 1372 h 1372"/>
                    <a:gd name="T52" fmla="*/ 0 w 53"/>
                    <a:gd name="T53" fmla="*/ 1372 h 1372"/>
                    <a:gd name="T54" fmla="*/ 9 w 53"/>
                    <a:gd name="T55" fmla="*/ 1369 h 1372"/>
                    <a:gd name="T56" fmla="*/ 24 w 53"/>
                    <a:gd name="T57" fmla="*/ 1366 h 1372"/>
                    <a:gd name="T58" fmla="*/ 30 w 53"/>
                    <a:gd name="T59" fmla="*/ 1360 h 1372"/>
                    <a:gd name="T60" fmla="*/ 35 w 53"/>
                    <a:gd name="T61" fmla="*/ 1354 h 1372"/>
                    <a:gd name="T62" fmla="*/ 38 w 53"/>
                    <a:gd name="T63" fmla="*/ 1343 h 1372"/>
                    <a:gd name="T64" fmla="*/ 41 w 53"/>
                    <a:gd name="T65" fmla="*/ 1331 h 1372"/>
                    <a:gd name="T66" fmla="*/ 41 w 53"/>
                    <a:gd name="T67" fmla="*/ 1331 h 1372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w 53"/>
                    <a:gd name="T103" fmla="*/ 0 h 1372"/>
                    <a:gd name="T104" fmla="*/ 53 w 53"/>
                    <a:gd name="T105" fmla="*/ 1372 h 1372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T102" t="T103" r="T104" b="T105"/>
                  <a:pathLst>
                    <a:path w="53" h="1372">
                      <a:moveTo>
                        <a:pt x="41" y="1331"/>
                      </a:moveTo>
                      <a:lnTo>
                        <a:pt x="41" y="38"/>
                      </a:lnTo>
                      <a:lnTo>
                        <a:pt x="41" y="33"/>
                      </a:lnTo>
                      <a:lnTo>
                        <a:pt x="35" y="18"/>
                      </a:lnTo>
                      <a:lnTo>
                        <a:pt x="30" y="12"/>
                      </a:lnTo>
                      <a:lnTo>
                        <a:pt x="24" y="6"/>
                      </a:lnTo>
                      <a:lnTo>
                        <a:pt x="15" y="0"/>
                      </a:lnTo>
                      <a:lnTo>
                        <a:pt x="0" y="0"/>
                      </a:lnTo>
                      <a:lnTo>
                        <a:pt x="12" y="0"/>
                      </a:lnTo>
                      <a:lnTo>
                        <a:pt x="27" y="0"/>
                      </a:lnTo>
                      <a:lnTo>
                        <a:pt x="35" y="6"/>
                      </a:lnTo>
                      <a:lnTo>
                        <a:pt x="41" y="12"/>
                      </a:lnTo>
                      <a:lnTo>
                        <a:pt x="47" y="18"/>
                      </a:lnTo>
                      <a:lnTo>
                        <a:pt x="53" y="33"/>
                      </a:lnTo>
                      <a:lnTo>
                        <a:pt x="53" y="38"/>
                      </a:lnTo>
                      <a:lnTo>
                        <a:pt x="53" y="1331"/>
                      </a:lnTo>
                      <a:lnTo>
                        <a:pt x="50" y="1343"/>
                      </a:lnTo>
                      <a:lnTo>
                        <a:pt x="47" y="1354"/>
                      </a:lnTo>
                      <a:lnTo>
                        <a:pt x="41" y="1360"/>
                      </a:lnTo>
                      <a:lnTo>
                        <a:pt x="35" y="1366"/>
                      </a:lnTo>
                      <a:lnTo>
                        <a:pt x="21" y="1369"/>
                      </a:lnTo>
                      <a:lnTo>
                        <a:pt x="12" y="1372"/>
                      </a:lnTo>
                      <a:lnTo>
                        <a:pt x="0" y="1372"/>
                      </a:lnTo>
                      <a:lnTo>
                        <a:pt x="9" y="1369"/>
                      </a:lnTo>
                      <a:lnTo>
                        <a:pt x="24" y="1366"/>
                      </a:lnTo>
                      <a:lnTo>
                        <a:pt x="30" y="1360"/>
                      </a:lnTo>
                      <a:lnTo>
                        <a:pt x="35" y="1354"/>
                      </a:lnTo>
                      <a:lnTo>
                        <a:pt x="38" y="1343"/>
                      </a:lnTo>
                      <a:lnTo>
                        <a:pt x="41" y="1331"/>
                      </a:lnTo>
                      <a:close/>
                    </a:path>
                  </a:pathLst>
                </a:custGeom>
                <a:solidFill>
                  <a:srgbClr val="5941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4650" name="Freeform 263"/>
                <p:cNvSpPr>
                  <a:spLocks/>
                </p:cNvSpPr>
                <p:nvPr/>
              </p:nvSpPr>
              <p:spPr bwMode="auto">
                <a:xfrm>
                  <a:off x="4423" y="2790"/>
                  <a:ext cx="678" cy="35"/>
                </a:xfrm>
                <a:custGeom>
                  <a:avLst/>
                  <a:gdLst>
                    <a:gd name="T0" fmla="*/ 678 w 678"/>
                    <a:gd name="T1" fmla="*/ 0 h 35"/>
                    <a:gd name="T2" fmla="*/ 0 w 678"/>
                    <a:gd name="T3" fmla="*/ 0 h 35"/>
                    <a:gd name="T4" fmla="*/ 0 w 678"/>
                    <a:gd name="T5" fmla="*/ 0 h 35"/>
                    <a:gd name="T6" fmla="*/ 0 w 678"/>
                    <a:gd name="T7" fmla="*/ 35 h 35"/>
                    <a:gd name="T8" fmla="*/ 0 w 678"/>
                    <a:gd name="T9" fmla="*/ 35 h 35"/>
                    <a:gd name="T10" fmla="*/ 678 w 678"/>
                    <a:gd name="T11" fmla="*/ 35 h 35"/>
                    <a:gd name="T12" fmla="*/ 678 w 678"/>
                    <a:gd name="T13" fmla="*/ 35 h 35"/>
                    <a:gd name="T14" fmla="*/ 678 w 678"/>
                    <a:gd name="T15" fmla="*/ 0 h 35"/>
                    <a:gd name="T16" fmla="*/ 678 w 678"/>
                    <a:gd name="T17" fmla="*/ 0 h 35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678"/>
                    <a:gd name="T28" fmla="*/ 0 h 35"/>
                    <a:gd name="T29" fmla="*/ 678 w 678"/>
                    <a:gd name="T30" fmla="*/ 35 h 35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678" h="35">
                      <a:moveTo>
                        <a:pt x="678" y="0"/>
                      </a:moveTo>
                      <a:lnTo>
                        <a:pt x="0" y="0"/>
                      </a:lnTo>
                      <a:lnTo>
                        <a:pt x="0" y="35"/>
                      </a:lnTo>
                      <a:lnTo>
                        <a:pt x="678" y="35"/>
                      </a:lnTo>
                      <a:lnTo>
                        <a:pt x="678" y="0"/>
                      </a:lnTo>
                      <a:close/>
                    </a:path>
                  </a:pathLst>
                </a:custGeom>
                <a:solidFill>
                  <a:srgbClr val="CCCCCC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4651" name="Freeform 264"/>
                <p:cNvSpPr>
                  <a:spLocks/>
                </p:cNvSpPr>
                <p:nvPr/>
              </p:nvSpPr>
              <p:spPr bwMode="auto">
                <a:xfrm>
                  <a:off x="4677" y="2597"/>
                  <a:ext cx="100" cy="167"/>
                </a:xfrm>
                <a:custGeom>
                  <a:avLst/>
                  <a:gdLst>
                    <a:gd name="T0" fmla="*/ 0 w 100"/>
                    <a:gd name="T1" fmla="*/ 9 h 167"/>
                    <a:gd name="T2" fmla="*/ 79 w 100"/>
                    <a:gd name="T3" fmla="*/ 167 h 167"/>
                    <a:gd name="T4" fmla="*/ 79 w 100"/>
                    <a:gd name="T5" fmla="*/ 167 h 167"/>
                    <a:gd name="T6" fmla="*/ 100 w 100"/>
                    <a:gd name="T7" fmla="*/ 167 h 167"/>
                    <a:gd name="T8" fmla="*/ 15 w 100"/>
                    <a:gd name="T9" fmla="*/ 0 h 167"/>
                    <a:gd name="T10" fmla="*/ 15 w 100"/>
                    <a:gd name="T11" fmla="*/ 0 h 167"/>
                    <a:gd name="T12" fmla="*/ 0 w 100"/>
                    <a:gd name="T13" fmla="*/ 9 h 167"/>
                    <a:gd name="T14" fmla="*/ 0 w 100"/>
                    <a:gd name="T15" fmla="*/ 9 h 167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00"/>
                    <a:gd name="T25" fmla="*/ 0 h 167"/>
                    <a:gd name="T26" fmla="*/ 100 w 100"/>
                    <a:gd name="T27" fmla="*/ 167 h 167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00" h="167">
                      <a:moveTo>
                        <a:pt x="0" y="9"/>
                      </a:moveTo>
                      <a:lnTo>
                        <a:pt x="79" y="167"/>
                      </a:lnTo>
                      <a:lnTo>
                        <a:pt x="100" y="167"/>
                      </a:lnTo>
                      <a:lnTo>
                        <a:pt x="15" y="0"/>
                      </a:lnTo>
                      <a:lnTo>
                        <a:pt x="0" y="9"/>
                      </a:lnTo>
                      <a:close/>
                    </a:path>
                  </a:pathLst>
                </a:custGeom>
                <a:solidFill>
                  <a:srgbClr val="B3B3B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4652" name="Freeform 265"/>
                <p:cNvSpPr>
                  <a:spLocks/>
                </p:cNvSpPr>
                <p:nvPr/>
              </p:nvSpPr>
              <p:spPr bwMode="auto">
                <a:xfrm>
                  <a:off x="4692" y="2445"/>
                  <a:ext cx="246" cy="319"/>
                </a:xfrm>
                <a:custGeom>
                  <a:avLst/>
                  <a:gdLst>
                    <a:gd name="T0" fmla="*/ 169 w 246"/>
                    <a:gd name="T1" fmla="*/ 248 h 319"/>
                    <a:gd name="T2" fmla="*/ 169 w 246"/>
                    <a:gd name="T3" fmla="*/ 248 h 319"/>
                    <a:gd name="T4" fmla="*/ 169 w 246"/>
                    <a:gd name="T5" fmla="*/ 169 h 319"/>
                    <a:gd name="T6" fmla="*/ 169 w 246"/>
                    <a:gd name="T7" fmla="*/ 169 h 319"/>
                    <a:gd name="T8" fmla="*/ 102 w 246"/>
                    <a:gd name="T9" fmla="*/ 134 h 319"/>
                    <a:gd name="T10" fmla="*/ 120 w 246"/>
                    <a:gd name="T11" fmla="*/ 117 h 319"/>
                    <a:gd name="T12" fmla="*/ 120 w 246"/>
                    <a:gd name="T13" fmla="*/ 117 h 319"/>
                    <a:gd name="T14" fmla="*/ 129 w 246"/>
                    <a:gd name="T15" fmla="*/ 108 h 319"/>
                    <a:gd name="T16" fmla="*/ 134 w 246"/>
                    <a:gd name="T17" fmla="*/ 96 h 319"/>
                    <a:gd name="T18" fmla="*/ 137 w 246"/>
                    <a:gd name="T19" fmla="*/ 85 h 319"/>
                    <a:gd name="T20" fmla="*/ 140 w 246"/>
                    <a:gd name="T21" fmla="*/ 70 h 319"/>
                    <a:gd name="T22" fmla="*/ 140 w 246"/>
                    <a:gd name="T23" fmla="*/ 70 h 319"/>
                    <a:gd name="T24" fmla="*/ 137 w 246"/>
                    <a:gd name="T25" fmla="*/ 55 h 319"/>
                    <a:gd name="T26" fmla="*/ 134 w 246"/>
                    <a:gd name="T27" fmla="*/ 44 h 319"/>
                    <a:gd name="T28" fmla="*/ 129 w 246"/>
                    <a:gd name="T29" fmla="*/ 32 h 319"/>
                    <a:gd name="T30" fmla="*/ 120 w 246"/>
                    <a:gd name="T31" fmla="*/ 20 h 319"/>
                    <a:gd name="T32" fmla="*/ 108 w 246"/>
                    <a:gd name="T33" fmla="*/ 12 h 319"/>
                    <a:gd name="T34" fmla="*/ 96 w 246"/>
                    <a:gd name="T35" fmla="*/ 6 h 319"/>
                    <a:gd name="T36" fmla="*/ 85 w 246"/>
                    <a:gd name="T37" fmla="*/ 3 h 319"/>
                    <a:gd name="T38" fmla="*/ 70 w 246"/>
                    <a:gd name="T39" fmla="*/ 0 h 319"/>
                    <a:gd name="T40" fmla="*/ 70 w 246"/>
                    <a:gd name="T41" fmla="*/ 0 h 319"/>
                    <a:gd name="T42" fmla="*/ 55 w 246"/>
                    <a:gd name="T43" fmla="*/ 3 h 319"/>
                    <a:gd name="T44" fmla="*/ 44 w 246"/>
                    <a:gd name="T45" fmla="*/ 6 h 319"/>
                    <a:gd name="T46" fmla="*/ 32 w 246"/>
                    <a:gd name="T47" fmla="*/ 12 h 319"/>
                    <a:gd name="T48" fmla="*/ 20 w 246"/>
                    <a:gd name="T49" fmla="*/ 20 h 319"/>
                    <a:gd name="T50" fmla="*/ 11 w 246"/>
                    <a:gd name="T51" fmla="*/ 32 h 319"/>
                    <a:gd name="T52" fmla="*/ 6 w 246"/>
                    <a:gd name="T53" fmla="*/ 44 h 319"/>
                    <a:gd name="T54" fmla="*/ 3 w 246"/>
                    <a:gd name="T55" fmla="*/ 55 h 319"/>
                    <a:gd name="T56" fmla="*/ 0 w 246"/>
                    <a:gd name="T57" fmla="*/ 70 h 319"/>
                    <a:gd name="T58" fmla="*/ 0 w 246"/>
                    <a:gd name="T59" fmla="*/ 70 h 319"/>
                    <a:gd name="T60" fmla="*/ 3 w 246"/>
                    <a:gd name="T61" fmla="*/ 85 h 319"/>
                    <a:gd name="T62" fmla="*/ 6 w 246"/>
                    <a:gd name="T63" fmla="*/ 96 h 319"/>
                    <a:gd name="T64" fmla="*/ 11 w 246"/>
                    <a:gd name="T65" fmla="*/ 108 h 319"/>
                    <a:gd name="T66" fmla="*/ 20 w 246"/>
                    <a:gd name="T67" fmla="*/ 117 h 319"/>
                    <a:gd name="T68" fmla="*/ 35 w 246"/>
                    <a:gd name="T69" fmla="*/ 134 h 319"/>
                    <a:gd name="T70" fmla="*/ 20 w 246"/>
                    <a:gd name="T71" fmla="*/ 143 h 319"/>
                    <a:gd name="T72" fmla="*/ 108 w 246"/>
                    <a:gd name="T73" fmla="*/ 319 h 319"/>
                    <a:gd name="T74" fmla="*/ 108 w 246"/>
                    <a:gd name="T75" fmla="*/ 319 h 319"/>
                    <a:gd name="T76" fmla="*/ 246 w 246"/>
                    <a:gd name="T77" fmla="*/ 319 h 319"/>
                    <a:gd name="T78" fmla="*/ 216 w 246"/>
                    <a:gd name="T79" fmla="*/ 260 h 319"/>
                    <a:gd name="T80" fmla="*/ 169 w 246"/>
                    <a:gd name="T81" fmla="*/ 248 h 319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w 246"/>
                    <a:gd name="T124" fmla="*/ 0 h 319"/>
                    <a:gd name="T125" fmla="*/ 246 w 246"/>
                    <a:gd name="T126" fmla="*/ 319 h 319"/>
                  </a:gdLst>
                  <a:ahLst/>
                  <a:cxnLst>
                    <a:cxn ang="T82">
                      <a:pos x="T0" y="T1"/>
                    </a:cxn>
                    <a:cxn ang="T83">
                      <a:pos x="T2" y="T3"/>
                    </a:cxn>
                    <a:cxn ang="T84">
                      <a:pos x="T4" y="T5"/>
                    </a:cxn>
                    <a:cxn ang="T85">
                      <a:pos x="T6" y="T7"/>
                    </a:cxn>
                    <a:cxn ang="T86">
                      <a:pos x="T8" y="T9"/>
                    </a:cxn>
                    <a:cxn ang="T87">
                      <a:pos x="T10" y="T11"/>
                    </a:cxn>
                    <a:cxn ang="T88">
                      <a:pos x="T12" y="T13"/>
                    </a:cxn>
                    <a:cxn ang="T89">
                      <a:pos x="T14" y="T15"/>
                    </a:cxn>
                    <a:cxn ang="T90">
                      <a:pos x="T16" y="T17"/>
                    </a:cxn>
                    <a:cxn ang="T91">
                      <a:pos x="T18" y="T19"/>
                    </a:cxn>
                    <a:cxn ang="T92">
                      <a:pos x="T20" y="T21"/>
                    </a:cxn>
                    <a:cxn ang="T93">
                      <a:pos x="T22" y="T23"/>
                    </a:cxn>
                    <a:cxn ang="T94">
                      <a:pos x="T24" y="T25"/>
                    </a:cxn>
                    <a:cxn ang="T95">
                      <a:pos x="T26" y="T27"/>
                    </a:cxn>
                    <a:cxn ang="T96">
                      <a:pos x="T28" y="T29"/>
                    </a:cxn>
                    <a:cxn ang="T97">
                      <a:pos x="T30" y="T31"/>
                    </a:cxn>
                    <a:cxn ang="T98">
                      <a:pos x="T32" y="T33"/>
                    </a:cxn>
                    <a:cxn ang="T99">
                      <a:pos x="T34" y="T35"/>
                    </a:cxn>
                    <a:cxn ang="T100">
                      <a:pos x="T36" y="T37"/>
                    </a:cxn>
                    <a:cxn ang="T101">
                      <a:pos x="T38" y="T39"/>
                    </a:cxn>
                    <a:cxn ang="T102">
                      <a:pos x="T40" y="T41"/>
                    </a:cxn>
                    <a:cxn ang="T103">
                      <a:pos x="T42" y="T43"/>
                    </a:cxn>
                    <a:cxn ang="T104">
                      <a:pos x="T44" y="T45"/>
                    </a:cxn>
                    <a:cxn ang="T105">
                      <a:pos x="T46" y="T47"/>
                    </a:cxn>
                    <a:cxn ang="T106">
                      <a:pos x="T48" y="T49"/>
                    </a:cxn>
                    <a:cxn ang="T107">
                      <a:pos x="T50" y="T51"/>
                    </a:cxn>
                    <a:cxn ang="T108">
                      <a:pos x="T52" y="T53"/>
                    </a:cxn>
                    <a:cxn ang="T109">
                      <a:pos x="T54" y="T55"/>
                    </a:cxn>
                    <a:cxn ang="T110">
                      <a:pos x="T56" y="T57"/>
                    </a:cxn>
                    <a:cxn ang="T111">
                      <a:pos x="T58" y="T59"/>
                    </a:cxn>
                    <a:cxn ang="T112">
                      <a:pos x="T60" y="T61"/>
                    </a:cxn>
                    <a:cxn ang="T113">
                      <a:pos x="T62" y="T63"/>
                    </a:cxn>
                    <a:cxn ang="T114">
                      <a:pos x="T64" y="T65"/>
                    </a:cxn>
                    <a:cxn ang="T115">
                      <a:pos x="T66" y="T67"/>
                    </a:cxn>
                    <a:cxn ang="T116">
                      <a:pos x="T68" y="T69"/>
                    </a:cxn>
                    <a:cxn ang="T117">
                      <a:pos x="T70" y="T71"/>
                    </a:cxn>
                    <a:cxn ang="T118">
                      <a:pos x="T72" y="T73"/>
                    </a:cxn>
                    <a:cxn ang="T119">
                      <a:pos x="T74" y="T75"/>
                    </a:cxn>
                    <a:cxn ang="T120">
                      <a:pos x="T76" y="T77"/>
                    </a:cxn>
                    <a:cxn ang="T121">
                      <a:pos x="T78" y="T79"/>
                    </a:cxn>
                    <a:cxn ang="T122">
                      <a:pos x="T80" y="T81"/>
                    </a:cxn>
                  </a:cxnLst>
                  <a:rect l="T123" t="T124" r="T125" b="T126"/>
                  <a:pathLst>
                    <a:path w="246" h="319">
                      <a:moveTo>
                        <a:pt x="169" y="248"/>
                      </a:moveTo>
                      <a:lnTo>
                        <a:pt x="169" y="248"/>
                      </a:lnTo>
                      <a:lnTo>
                        <a:pt x="169" y="169"/>
                      </a:lnTo>
                      <a:lnTo>
                        <a:pt x="102" y="134"/>
                      </a:lnTo>
                      <a:lnTo>
                        <a:pt x="120" y="117"/>
                      </a:lnTo>
                      <a:lnTo>
                        <a:pt x="129" y="108"/>
                      </a:lnTo>
                      <a:lnTo>
                        <a:pt x="134" y="96"/>
                      </a:lnTo>
                      <a:lnTo>
                        <a:pt x="137" y="85"/>
                      </a:lnTo>
                      <a:lnTo>
                        <a:pt x="140" y="70"/>
                      </a:lnTo>
                      <a:lnTo>
                        <a:pt x="137" y="55"/>
                      </a:lnTo>
                      <a:lnTo>
                        <a:pt x="134" y="44"/>
                      </a:lnTo>
                      <a:lnTo>
                        <a:pt x="129" y="32"/>
                      </a:lnTo>
                      <a:lnTo>
                        <a:pt x="120" y="20"/>
                      </a:lnTo>
                      <a:lnTo>
                        <a:pt x="108" y="12"/>
                      </a:lnTo>
                      <a:lnTo>
                        <a:pt x="96" y="6"/>
                      </a:lnTo>
                      <a:lnTo>
                        <a:pt x="85" y="3"/>
                      </a:lnTo>
                      <a:lnTo>
                        <a:pt x="70" y="0"/>
                      </a:lnTo>
                      <a:lnTo>
                        <a:pt x="55" y="3"/>
                      </a:lnTo>
                      <a:lnTo>
                        <a:pt x="44" y="6"/>
                      </a:lnTo>
                      <a:lnTo>
                        <a:pt x="32" y="12"/>
                      </a:lnTo>
                      <a:lnTo>
                        <a:pt x="20" y="20"/>
                      </a:lnTo>
                      <a:lnTo>
                        <a:pt x="11" y="32"/>
                      </a:lnTo>
                      <a:lnTo>
                        <a:pt x="6" y="44"/>
                      </a:lnTo>
                      <a:lnTo>
                        <a:pt x="3" y="55"/>
                      </a:lnTo>
                      <a:lnTo>
                        <a:pt x="0" y="70"/>
                      </a:lnTo>
                      <a:lnTo>
                        <a:pt x="3" y="85"/>
                      </a:lnTo>
                      <a:lnTo>
                        <a:pt x="6" y="96"/>
                      </a:lnTo>
                      <a:lnTo>
                        <a:pt x="11" y="108"/>
                      </a:lnTo>
                      <a:lnTo>
                        <a:pt x="20" y="117"/>
                      </a:lnTo>
                      <a:lnTo>
                        <a:pt x="35" y="134"/>
                      </a:lnTo>
                      <a:lnTo>
                        <a:pt x="20" y="143"/>
                      </a:lnTo>
                      <a:lnTo>
                        <a:pt x="108" y="319"/>
                      </a:lnTo>
                      <a:lnTo>
                        <a:pt x="246" y="319"/>
                      </a:lnTo>
                      <a:lnTo>
                        <a:pt x="216" y="260"/>
                      </a:lnTo>
                      <a:lnTo>
                        <a:pt x="169" y="248"/>
                      </a:lnTo>
                      <a:close/>
                    </a:path>
                  </a:pathLst>
                </a:custGeom>
                <a:solidFill>
                  <a:srgbClr val="B3B3B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4653" name="Freeform 266"/>
                <p:cNvSpPr>
                  <a:spLocks/>
                </p:cNvSpPr>
                <p:nvPr/>
              </p:nvSpPr>
              <p:spPr bwMode="auto">
                <a:xfrm>
                  <a:off x="4970" y="2720"/>
                  <a:ext cx="38" cy="44"/>
                </a:xfrm>
                <a:custGeom>
                  <a:avLst/>
                  <a:gdLst>
                    <a:gd name="T0" fmla="*/ 0 w 38"/>
                    <a:gd name="T1" fmla="*/ 0 h 44"/>
                    <a:gd name="T2" fmla="*/ 23 w 38"/>
                    <a:gd name="T3" fmla="*/ 44 h 44"/>
                    <a:gd name="T4" fmla="*/ 23 w 38"/>
                    <a:gd name="T5" fmla="*/ 44 h 44"/>
                    <a:gd name="T6" fmla="*/ 38 w 38"/>
                    <a:gd name="T7" fmla="*/ 44 h 44"/>
                    <a:gd name="T8" fmla="*/ 17 w 38"/>
                    <a:gd name="T9" fmla="*/ 3 h 44"/>
                    <a:gd name="T10" fmla="*/ 0 w 38"/>
                    <a:gd name="T11" fmla="*/ 0 h 44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38"/>
                    <a:gd name="T19" fmla="*/ 0 h 44"/>
                    <a:gd name="T20" fmla="*/ 38 w 38"/>
                    <a:gd name="T21" fmla="*/ 44 h 44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38" h="44">
                      <a:moveTo>
                        <a:pt x="0" y="0"/>
                      </a:moveTo>
                      <a:lnTo>
                        <a:pt x="23" y="44"/>
                      </a:lnTo>
                      <a:lnTo>
                        <a:pt x="38" y="44"/>
                      </a:lnTo>
                      <a:lnTo>
                        <a:pt x="17" y="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B3B3B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4654" name="Freeform 267"/>
                <p:cNvSpPr>
                  <a:spLocks/>
                </p:cNvSpPr>
                <p:nvPr/>
              </p:nvSpPr>
              <p:spPr bwMode="auto">
                <a:xfrm>
                  <a:off x="5008" y="2726"/>
                  <a:ext cx="82" cy="38"/>
                </a:xfrm>
                <a:custGeom>
                  <a:avLst/>
                  <a:gdLst>
                    <a:gd name="T0" fmla="*/ 82 w 82"/>
                    <a:gd name="T1" fmla="*/ 38 h 38"/>
                    <a:gd name="T2" fmla="*/ 82 w 82"/>
                    <a:gd name="T3" fmla="*/ 38 h 38"/>
                    <a:gd name="T4" fmla="*/ 79 w 82"/>
                    <a:gd name="T5" fmla="*/ 29 h 38"/>
                    <a:gd name="T6" fmla="*/ 73 w 82"/>
                    <a:gd name="T7" fmla="*/ 23 h 38"/>
                    <a:gd name="T8" fmla="*/ 58 w 82"/>
                    <a:gd name="T9" fmla="*/ 14 h 38"/>
                    <a:gd name="T10" fmla="*/ 41 w 82"/>
                    <a:gd name="T11" fmla="*/ 11 h 38"/>
                    <a:gd name="T12" fmla="*/ 0 w 82"/>
                    <a:gd name="T13" fmla="*/ 0 h 38"/>
                    <a:gd name="T14" fmla="*/ 17 w 82"/>
                    <a:gd name="T15" fmla="*/ 38 h 38"/>
                    <a:gd name="T16" fmla="*/ 17 w 82"/>
                    <a:gd name="T17" fmla="*/ 38 h 38"/>
                    <a:gd name="T18" fmla="*/ 82 w 82"/>
                    <a:gd name="T19" fmla="*/ 38 h 38"/>
                    <a:gd name="T20" fmla="*/ 82 w 82"/>
                    <a:gd name="T21" fmla="*/ 38 h 38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82"/>
                    <a:gd name="T34" fmla="*/ 0 h 38"/>
                    <a:gd name="T35" fmla="*/ 82 w 82"/>
                    <a:gd name="T36" fmla="*/ 38 h 38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82" h="38">
                      <a:moveTo>
                        <a:pt x="82" y="38"/>
                      </a:moveTo>
                      <a:lnTo>
                        <a:pt x="82" y="38"/>
                      </a:lnTo>
                      <a:lnTo>
                        <a:pt x="79" y="29"/>
                      </a:lnTo>
                      <a:lnTo>
                        <a:pt x="73" y="23"/>
                      </a:lnTo>
                      <a:lnTo>
                        <a:pt x="58" y="14"/>
                      </a:lnTo>
                      <a:lnTo>
                        <a:pt x="41" y="11"/>
                      </a:lnTo>
                      <a:lnTo>
                        <a:pt x="0" y="0"/>
                      </a:lnTo>
                      <a:lnTo>
                        <a:pt x="17" y="38"/>
                      </a:lnTo>
                      <a:lnTo>
                        <a:pt x="82" y="38"/>
                      </a:lnTo>
                      <a:close/>
                    </a:path>
                  </a:pathLst>
                </a:custGeom>
                <a:solidFill>
                  <a:srgbClr val="B3B3B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4655" name="Freeform 268"/>
                <p:cNvSpPr>
                  <a:spLocks/>
                </p:cNvSpPr>
                <p:nvPr/>
              </p:nvSpPr>
              <p:spPr bwMode="auto">
                <a:xfrm>
                  <a:off x="4431" y="2702"/>
                  <a:ext cx="220" cy="62"/>
                </a:xfrm>
                <a:custGeom>
                  <a:avLst/>
                  <a:gdLst>
                    <a:gd name="T0" fmla="*/ 41 w 220"/>
                    <a:gd name="T1" fmla="*/ 35 h 62"/>
                    <a:gd name="T2" fmla="*/ 41 w 220"/>
                    <a:gd name="T3" fmla="*/ 35 h 62"/>
                    <a:gd name="T4" fmla="*/ 36 w 220"/>
                    <a:gd name="T5" fmla="*/ 35 h 62"/>
                    <a:gd name="T6" fmla="*/ 24 w 220"/>
                    <a:gd name="T7" fmla="*/ 38 h 62"/>
                    <a:gd name="T8" fmla="*/ 12 w 220"/>
                    <a:gd name="T9" fmla="*/ 47 h 62"/>
                    <a:gd name="T10" fmla="*/ 6 w 220"/>
                    <a:gd name="T11" fmla="*/ 53 h 62"/>
                    <a:gd name="T12" fmla="*/ 0 w 220"/>
                    <a:gd name="T13" fmla="*/ 62 h 62"/>
                    <a:gd name="T14" fmla="*/ 0 w 220"/>
                    <a:gd name="T15" fmla="*/ 62 h 62"/>
                    <a:gd name="T16" fmla="*/ 220 w 220"/>
                    <a:gd name="T17" fmla="*/ 62 h 62"/>
                    <a:gd name="T18" fmla="*/ 188 w 220"/>
                    <a:gd name="T19" fmla="*/ 0 h 62"/>
                    <a:gd name="T20" fmla="*/ 188 w 220"/>
                    <a:gd name="T21" fmla="*/ 0 h 62"/>
                    <a:gd name="T22" fmla="*/ 41 w 220"/>
                    <a:gd name="T23" fmla="*/ 35 h 62"/>
                    <a:gd name="T24" fmla="*/ 41 w 220"/>
                    <a:gd name="T25" fmla="*/ 35 h 62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w 220"/>
                    <a:gd name="T40" fmla="*/ 0 h 62"/>
                    <a:gd name="T41" fmla="*/ 220 w 220"/>
                    <a:gd name="T42" fmla="*/ 62 h 62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T39" t="T40" r="T41" b="T42"/>
                  <a:pathLst>
                    <a:path w="220" h="62">
                      <a:moveTo>
                        <a:pt x="41" y="35"/>
                      </a:moveTo>
                      <a:lnTo>
                        <a:pt x="41" y="35"/>
                      </a:lnTo>
                      <a:lnTo>
                        <a:pt x="36" y="35"/>
                      </a:lnTo>
                      <a:lnTo>
                        <a:pt x="24" y="38"/>
                      </a:lnTo>
                      <a:lnTo>
                        <a:pt x="12" y="47"/>
                      </a:lnTo>
                      <a:lnTo>
                        <a:pt x="6" y="53"/>
                      </a:lnTo>
                      <a:lnTo>
                        <a:pt x="0" y="62"/>
                      </a:lnTo>
                      <a:lnTo>
                        <a:pt x="220" y="62"/>
                      </a:lnTo>
                      <a:lnTo>
                        <a:pt x="188" y="0"/>
                      </a:lnTo>
                      <a:lnTo>
                        <a:pt x="41" y="35"/>
                      </a:lnTo>
                      <a:close/>
                    </a:path>
                  </a:pathLst>
                </a:custGeom>
                <a:solidFill>
                  <a:srgbClr val="B3B3B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4656" name="Freeform 269"/>
                <p:cNvSpPr>
                  <a:spLocks/>
                </p:cNvSpPr>
                <p:nvPr/>
              </p:nvSpPr>
              <p:spPr bwMode="auto">
                <a:xfrm>
                  <a:off x="4619" y="2606"/>
                  <a:ext cx="137" cy="158"/>
                </a:xfrm>
                <a:custGeom>
                  <a:avLst/>
                  <a:gdLst>
                    <a:gd name="T0" fmla="*/ 44 w 137"/>
                    <a:gd name="T1" fmla="*/ 8 h 158"/>
                    <a:gd name="T2" fmla="*/ 44 w 137"/>
                    <a:gd name="T3" fmla="*/ 8 h 158"/>
                    <a:gd name="T4" fmla="*/ 44 w 137"/>
                    <a:gd name="T5" fmla="*/ 87 h 158"/>
                    <a:gd name="T6" fmla="*/ 29 w 137"/>
                    <a:gd name="T7" fmla="*/ 90 h 158"/>
                    <a:gd name="T8" fmla="*/ 29 w 137"/>
                    <a:gd name="T9" fmla="*/ 90 h 158"/>
                    <a:gd name="T10" fmla="*/ 0 w 137"/>
                    <a:gd name="T11" fmla="*/ 96 h 158"/>
                    <a:gd name="T12" fmla="*/ 32 w 137"/>
                    <a:gd name="T13" fmla="*/ 158 h 158"/>
                    <a:gd name="T14" fmla="*/ 32 w 137"/>
                    <a:gd name="T15" fmla="*/ 158 h 158"/>
                    <a:gd name="T16" fmla="*/ 137 w 137"/>
                    <a:gd name="T17" fmla="*/ 158 h 158"/>
                    <a:gd name="T18" fmla="*/ 58 w 137"/>
                    <a:gd name="T19" fmla="*/ 0 h 158"/>
                    <a:gd name="T20" fmla="*/ 58 w 137"/>
                    <a:gd name="T21" fmla="*/ 0 h 158"/>
                    <a:gd name="T22" fmla="*/ 44 w 137"/>
                    <a:gd name="T23" fmla="*/ 8 h 158"/>
                    <a:gd name="T24" fmla="*/ 44 w 137"/>
                    <a:gd name="T25" fmla="*/ 8 h 158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w 137"/>
                    <a:gd name="T40" fmla="*/ 0 h 158"/>
                    <a:gd name="T41" fmla="*/ 137 w 137"/>
                    <a:gd name="T42" fmla="*/ 158 h 158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T39" t="T40" r="T41" b="T42"/>
                  <a:pathLst>
                    <a:path w="137" h="158">
                      <a:moveTo>
                        <a:pt x="44" y="8"/>
                      </a:moveTo>
                      <a:lnTo>
                        <a:pt x="44" y="8"/>
                      </a:lnTo>
                      <a:lnTo>
                        <a:pt x="44" y="87"/>
                      </a:lnTo>
                      <a:lnTo>
                        <a:pt x="29" y="90"/>
                      </a:lnTo>
                      <a:lnTo>
                        <a:pt x="0" y="96"/>
                      </a:lnTo>
                      <a:lnTo>
                        <a:pt x="32" y="158"/>
                      </a:lnTo>
                      <a:lnTo>
                        <a:pt x="137" y="158"/>
                      </a:lnTo>
                      <a:lnTo>
                        <a:pt x="58" y="0"/>
                      </a:lnTo>
                      <a:lnTo>
                        <a:pt x="44" y="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4657" name="Freeform 270"/>
                <p:cNvSpPr>
                  <a:spLocks/>
                </p:cNvSpPr>
                <p:nvPr/>
              </p:nvSpPr>
              <p:spPr bwMode="auto">
                <a:xfrm>
                  <a:off x="4692" y="2588"/>
                  <a:ext cx="108" cy="176"/>
                </a:xfrm>
                <a:custGeom>
                  <a:avLst/>
                  <a:gdLst>
                    <a:gd name="T0" fmla="*/ 14 w 108"/>
                    <a:gd name="T1" fmla="*/ 3 h 176"/>
                    <a:gd name="T2" fmla="*/ 14 w 108"/>
                    <a:gd name="T3" fmla="*/ 3 h 176"/>
                    <a:gd name="T4" fmla="*/ 0 w 108"/>
                    <a:gd name="T5" fmla="*/ 9 h 176"/>
                    <a:gd name="T6" fmla="*/ 85 w 108"/>
                    <a:gd name="T7" fmla="*/ 176 h 176"/>
                    <a:gd name="T8" fmla="*/ 85 w 108"/>
                    <a:gd name="T9" fmla="*/ 176 h 176"/>
                    <a:gd name="T10" fmla="*/ 108 w 108"/>
                    <a:gd name="T11" fmla="*/ 176 h 176"/>
                    <a:gd name="T12" fmla="*/ 20 w 108"/>
                    <a:gd name="T13" fmla="*/ 0 h 176"/>
                    <a:gd name="T14" fmla="*/ 14 w 108"/>
                    <a:gd name="T15" fmla="*/ 3 h 17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08"/>
                    <a:gd name="T25" fmla="*/ 0 h 176"/>
                    <a:gd name="T26" fmla="*/ 108 w 108"/>
                    <a:gd name="T27" fmla="*/ 176 h 17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08" h="176">
                      <a:moveTo>
                        <a:pt x="14" y="3"/>
                      </a:moveTo>
                      <a:lnTo>
                        <a:pt x="14" y="3"/>
                      </a:lnTo>
                      <a:lnTo>
                        <a:pt x="0" y="9"/>
                      </a:lnTo>
                      <a:lnTo>
                        <a:pt x="85" y="176"/>
                      </a:lnTo>
                      <a:lnTo>
                        <a:pt x="108" y="176"/>
                      </a:lnTo>
                      <a:lnTo>
                        <a:pt x="20" y="0"/>
                      </a:lnTo>
                      <a:lnTo>
                        <a:pt x="14" y="3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4658" name="Freeform 271"/>
                <p:cNvSpPr>
                  <a:spLocks/>
                </p:cNvSpPr>
                <p:nvPr/>
              </p:nvSpPr>
              <p:spPr bwMode="auto">
                <a:xfrm>
                  <a:off x="4908" y="2705"/>
                  <a:ext cx="85" cy="59"/>
                </a:xfrm>
                <a:custGeom>
                  <a:avLst/>
                  <a:gdLst>
                    <a:gd name="T0" fmla="*/ 0 w 85"/>
                    <a:gd name="T1" fmla="*/ 0 h 59"/>
                    <a:gd name="T2" fmla="*/ 30 w 85"/>
                    <a:gd name="T3" fmla="*/ 59 h 59"/>
                    <a:gd name="T4" fmla="*/ 30 w 85"/>
                    <a:gd name="T5" fmla="*/ 59 h 59"/>
                    <a:gd name="T6" fmla="*/ 85 w 85"/>
                    <a:gd name="T7" fmla="*/ 59 h 59"/>
                    <a:gd name="T8" fmla="*/ 62 w 85"/>
                    <a:gd name="T9" fmla="*/ 15 h 59"/>
                    <a:gd name="T10" fmla="*/ 0 w 85"/>
                    <a:gd name="T11" fmla="*/ 0 h 59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85"/>
                    <a:gd name="T19" fmla="*/ 0 h 59"/>
                    <a:gd name="T20" fmla="*/ 85 w 85"/>
                    <a:gd name="T21" fmla="*/ 59 h 59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85" h="59">
                      <a:moveTo>
                        <a:pt x="0" y="0"/>
                      </a:moveTo>
                      <a:lnTo>
                        <a:pt x="30" y="59"/>
                      </a:lnTo>
                      <a:lnTo>
                        <a:pt x="85" y="59"/>
                      </a:lnTo>
                      <a:lnTo>
                        <a:pt x="62" y="1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4659" name="Freeform 272"/>
                <p:cNvSpPr>
                  <a:spLocks/>
                </p:cNvSpPr>
                <p:nvPr/>
              </p:nvSpPr>
              <p:spPr bwMode="auto">
                <a:xfrm>
                  <a:off x="4987" y="2723"/>
                  <a:ext cx="38" cy="41"/>
                </a:xfrm>
                <a:custGeom>
                  <a:avLst/>
                  <a:gdLst>
                    <a:gd name="T0" fmla="*/ 21 w 38"/>
                    <a:gd name="T1" fmla="*/ 3 h 41"/>
                    <a:gd name="T2" fmla="*/ 0 w 38"/>
                    <a:gd name="T3" fmla="*/ 0 h 41"/>
                    <a:gd name="T4" fmla="*/ 21 w 38"/>
                    <a:gd name="T5" fmla="*/ 41 h 41"/>
                    <a:gd name="T6" fmla="*/ 21 w 38"/>
                    <a:gd name="T7" fmla="*/ 41 h 41"/>
                    <a:gd name="T8" fmla="*/ 38 w 38"/>
                    <a:gd name="T9" fmla="*/ 41 h 41"/>
                    <a:gd name="T10" fmla="*/ 21 w 38"/>
                    <a:gd name="T11" fmla="*/ 3 h 4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38"/>
                    <a:gd name="T19" fmla="*/ 0 h 41"/>
                    <a:gd name="T20" fmla="*/ 38 w 38"/>
                    <a:gd name="T21" fmla="*/ 41 h 41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38" h="41">
                      <a:moveTo>
                        <a:pt x="21" y="3"/>
                      </a:moveTo>
                      <a:lnTo>
                        <a:pt x="0" y="0"/>
                      </a:lnTo>
                      <a:lnTo>
                        <a:pt x="21" y="41"/>
                      </a:lnTo>
                      <a:lnTo>
                        <a:pt x="38" y="41"/>
                      </a:lnTo>
                      <a:lnTo>
                        <a:pt x="21" y="3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4660" name="Freeform 273"/>
                <p:cNvSpPr>
                  <a:spLocks/>
                </p:cNvSpPr>
                <p:nvPr/>
              </p:nvSpPr>
              <p:spPr bwMode="auto">
                <a:xfrm>
                  <a:off x="4706" y="2459"/>
                  <a:ext cx="109" cy="109"/>
                </a:xfrm>
                <a:custGeom>
                  <a:avLst/>
                  <a:gdLst>
                    <a:gd name="T0" fmla="*/ 0 w 109"/>
                    <a:gd name="T1" fmla="*/ 56 h 109"/>
                    <a:gd name="T2" fmla="*/ 0 w 109"/>
                    <a:gd name="T3" fmla="*/ 56 h 109"/>
                    <a:gd name="T4" fmla="*/ 3 w 109"/>
                    <a:gd name="T5" fmla="*/ 44 h 109"/>
                    <a:gd name="T6" fmla="*/ 6 w 109"/>
                    <a:gd name="T7" fmla="*/ 36 h 109"/>
                    <a:gd name="T8" fmla="*/ 12 w 109"/>
                    <a:gd name="T9" fmla="*/ 27 h 109"/>
                    <a:gd name="T10" fmla="*/ 18 w 109"/>
                    <a:gd name="T11" fmla="*/ 18 h 109"/>
                    <a:gd name="T12" fmla="*/ 27 w 109"/>
                    <a:gd name="T13" fmla="*/ 12 h 109"/>
                    <a:gd name="T14" fmla="*/ 36 w 109"/>
                    <a:gd name="T15" fmla="*/ 6 h 109"/>
                    <a:gd name="T16" fmla="*/ 44 w 109"/>
                    <a:gd name="T17" fmla="*/ 3 h 109"/>
                    <a:gd name="T18" fmla="*/ 56 w 109"/>
                    <a:gd name="T19" fmla="*/ 0 h 109"/>
                    <a:gd name="T20" fmla="*/ 56 w 109"/>
                    <a:gd name="T21" fmla="*/ 0 h 109"/>
                    <a:gd name="T22" fmla="*/ 68 w 109"/>
                    <a:gd name="T23" fmla="*/ 3 h 109"/>
                    <a:gd name="T24" fmla="*/ 76 w 109"/>
                    <a:gd name="T25" fmla="*/ 6 h 109"/>
                    <a:gd name="T26" fmla="*/ 85 w 109"/>
                    <a:gd name="T27" fmla="*/ 12 h 109"/>
                    <a:gd name="T28" fmla="*/ 94 w 109"/>
                    <a:gd name="T29" fmla="*/ 18 h 109"/>
                    <a:gd name="T30" fmla="*/ 100 w 109"/>
                    <a:gd name="T31" fmla="*/ 27 h 109"/>
                    <a:gd name="T32" fmla="*/ 106 w 109"/>
                    <a:gd name="T33" fmla="*/ 36 h 109"/>
                    <a:gd name="T34" fmla="*/ 109 w 109"/>
                    <a:gd name="T35" fmla="*/ 44 h 109"/>
                    <a:gd name="T36" fmla="*/ 109 w 109"/>
                    <a:gd name="T37" fmla="*/ 56 h 109"/>
                    <a:gd name="T38" fmla="*/ 109 w 109"/>
                    <a:gd name="T39" fmla="*/ 56 h 109"/>
                    <a:gd name="T40" fmla="*/ 109 w 109"/>
                    <a:gd name="T41" fmla="*/ 68 h 109"/>
                    <a:gd name="T42" fmla="*/ 106 w 109"/>
                    <a:gd name="T43" fmla="*/ 76 h 109"/>
                    <a:gd name="T44" fmla="*/ 100 w 109"/>
                    <a:gd name="T45" fmla="*/ 85 h 109"/>
                    <a:gd name="T46" fmla="*/ 94 w 109"/>
                    <a:gd name="T47" fmla="*/ 94 h 109"/>
                    <a:gd name="T48" fmla="*/ 85 w 109"/>
                    <a:gd name="T49" fmla="*/ 100 h 109"/>
                    <a:gd name="T50" fmla="*/ 76 w 109"/>
                    <a:gd name="T51" fmla="*/ 106 h 109"/>
                    <a:gd name="T52" fmla="*/ 68 w 109"/>
                    <a:gd name="T53" fmla="*/ 109 h 109"/>
                    <a:gd name="T54" fmla="*/ 56 w 109"/>
                    <a:gd name="T55" fmla="*/ 109 h 109"/>
                    <a:gd name="T56" fmla="*/ 56 w 109"/>
                    <a:gd name="T57" fmla="*/ 109 h 109"/>
                    <a:gd name="T58" fmla="*/ 44 w 109"/>
                    <a:gd name="T59" fmla="*/ 109 h 109"/>
                    <a:gd name="T60" fmla="*/ 36 w 109"/>
                    <a:gd name="T61" fmla="*/ 106 h 109"/>
                    <a:gd name="T62" fmla="*/ 27 w 109"/>
                    <a:gd name="T63" fmla="*/ 100 h 109"/>
                    <a:gd name="T64" fmla="*/ 18 w 109"/>
                    <a:gd name="T65" fmla="*/ 94 h 109"/>
                    <a:gd name="T66" fmla="*/ 12 w 109"/>
                    <a:gd name="T67" fmla="*/ 85 h 109"/>
                    <a:gd name="T68" fmla="*/ 6 w 109"/>
                    <a:gd name="T69" fmla="*/ 76 h 109"/>
                    <a:gd name="T70" fmla="*/ 3 w 109"/>
                    <a:gd name="T71" fmla="*/ 68 h 109"/>
                    <a:gd name="T72" fmla="*/ 0 w 109"/>
                    <a:gd name="T73" fmla="*/ 56 h 109"/>
                    <a:gd name="T74" fmla="*/ 0 w 109"/>
                    <a:gd name="T75" fmla="*/ 56 h 109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w 109"/>
                    <a:gd name="T115" fmla="*/ 0 h 109"/>
                    <a:gd name="T116" fmla="*/ 109 w 109"/>
                    <a:gd name="T117" fmla="*/ 109 h 109"/>
                  </a:gdLst>
                  <a:ahLst/>
                  <a:cxnLst>
                    <a:cxn ang="T76">
                      <a:pos x="T0" y="T1"/>
                    </a:cxn>
                    <a:cxn ang="T77">
                      <a:pos x="T2" y="T3"/>
                    </a:cxn>
                    <a:cxn ang="T78">
                      <a:pos x="T4" y="T5"/>
                    </a:cxn>
                    <a:cxn ang="T79">
                      <a:pos x="T6" y="T7"/>
                    </a:cxn>
                    <a:cxn ang="T80">
                      <a:pos x="T8" y="T9"/>
                    </a:cxn>
                    <a:cxn ang="T81">
                      <a:pos x="T10" y="T11"/>
                    </a:cxn>
                    <a:cxn ang="T82">
                      <a:pos x="T12" y="T13"/>
                    </a:cxn>
                    <a:cxn ang="T83">
                      <a:pos x="T14" y="T15"/>
                    </a:cxn>
                    <a:cxn ang="T84">
                      <a:pos x="T16" y="T17"/>
                    </a:cxn>
                    <a:cxn ang="T85">
                      <a:pos x="T18" y="T19"/>
                    </a:cxn>
                    <a:cxn ang="T86">
                      <a:pos x="T20" y="T21"/>
                    </a:cxn>
                    <a:cxn ang="T87">
                      <a:pos x="T22" y="T23"/>
                    </a:cxn>
                    <a:cxn ang="T88">
                      <a:pos x="T24" y="T25"/>
                    </a:cxn>
                    <a:cxn ang="T89">
                      <a:pos x="T26" y="T27"/>
                    </a:cxn>
                    <a:cxn ang="T90">
                      <a:pos x="T28" y="T29"/>
                    </a:cxn>
                    <a:cxn ang="T91">
                      <a:pos x="T30" y="T31"/>
                    </a:cxn>
                    <a:cxn ang="T92">
                      <a:pos x="T32" y="T33"/>
                    </a:cxn>
                    <a:cxn ang="T93">
                      <a:pos x="T34" y="T35"/>
                    </a:cxn>
                    <a:cxn ang="T94">
                      <a:pos x="T36" y="T37"/>
                    </a:cxn>
                    <a:cxn ang="T95">
                      <a:pos x="T38" y="T39"/>
                    </a:cxn>
                    <a:cxn ang="T96">
                      <a:pos x="T40" y="T41"/>
                    </a:cxn>
                    <a:cxn ang="T97">
                      <a:pos x="T42" y="T43"/>
                    </a:cxn>
                    <a:cxn ang="T98">
                      <a:pos x="T44" y="T45"/>
                    </a:cxn>
                    <a:cxn ang="T99">
                      <a:pos x="T46" y="T47"/>
                    </a:cxn>
                    <a:cxn ang="T100">
                      <a:pos x="T48" y="T49"/>
                    </a:cxn>
                    <a:cxn ang="T101">
                      <a:pos x="T50" y="T51"/>
                    </a:cxn>
                    <a:cxn ang="T102">
                      <a:pos x="T52" y="T53"/>
                    </a:cxn>
                    <a:cxn ang="T103">
                      <a:pos x="T54" y="T55"/>
                    </a:cxn>
                    <a:cxn ang="T104">
                      <a:pos x="T56" y="T57"/>
                    </a:cxn>
                    <a:cxn ang="T105">
                      <a:pos x="T58" y="T59"/>
                    </a:cxn>
                    <a:cxn ang="T106">
                      <a:pos x="T60" y="T61"/>
                    </a:cxn>
                    <a:cxn ang="T107">
                      <a:pos x="T62" y="T63"/>
                    </a:cxn>
                    <a:cxn ang="T108">
                      <a:pos x="T64" y="T65"/>
                    </a:cxn>
                    <a:cxn ang="T109">
                      <a:pos x="T66" y="T67"/>
                    </a:cxn>
                    <a:cxn ang="T110">
                      <a:pos x="T68" y="T69"/>
                    </a:cxn>
                    <a:cxn ang="T111">
                      <a:pos x="T70" y="T71"/>
                    </a:cxn>
                    <a:cxn ang="T112">
                      <a:pos x="T72" y="T73"/>
                    </a:cxn>
                    <a:cxn ang="T113">
                      <a:pos x="T74" y="T75"/>
                    </a:cxn>
                  </a:cxnLst>
                  <a:rect l="T114" t="T115" r="T116" b="T117"/>
                  <a:pathLst>
                    <a:path w="109" h="109">
                      <a:moveTo>
                        <a:pt x="0" y="56"/>
                      </a:moveTo>
                      <a:lnTo>
                        <a:pt x="0" y="56"/>
                      </a:lnTo>
                      <a:lnTo>
                        <a:pt x="3" y="44"/>
                      </a:lnTo>
                      <a:lnTo>
                        <a:pt x="6" y="36"/>
                      </a:lnTo>
                      <a:lnTo>
                        <a:pt x="12" y="27"/>
                      </a:lnTo>
                      <a:lnTo>
                        <a:pt x="18" y="18"/>
                      </a:lnTo>
                      <a:lnTo>
                        <a:pt x="27" y="12"/>
                      </a:lnTo>
                      <a:lnTo>
                        <a:pt x="36" y="6"/>
                      </a:lnTo>
                      <a:lnTo>
                        <a:pt x="44" y="3"/>
                      </a:lnTo>
                      <a:lnTo>
                        <a:pt x="56" y="0"/>
                      </a:lnTo>
                      <a:lnTo>
                        <a:pt x="68" y="3"/>
                      </a:lnTo>
                      <a:lnTo>
                        <a:pt x="76" y="6"/>
                      </a:lnTo>
                      <a:lnTo>
                        <a:pt x="85" y="12"/>
                      </a:lnTo>
                      <a:lnTo>
                        <a:pt x="94" y="18"/>
                      </a:lnTo>
                      <a:lnTo>
                        <a:pt x="100" y="27"/>
                      </a:lnTo>
                      <a:lnTo>
                        <a:pt x="106" y="36"/>
                      </a:lnTo>
                      <a:lnTo>
                        <a:pt x="109" y="44"/>
                      </a:lnTo>
                      <a:lnTo>
                        <a:pt x="109" y="56"/>
                      </a:lnTo>
                      <a:lnTo>
                        <a:pt x="109" y="68"/>
                      </a:lnTo>
                      <a:lnTo>
                        <a:pt x="106" y="76"/>
                      </a:lnTo>
                      <a:lnTo>
                        <a:pt x="100" y="85"/>
                      </a:lnTo>
                      <a:lnTo>
                        <a:pt x="94" y="94"/>
                      </a:lnTo>
                      <a:lnTo>
                        <a:pt x="85" y="100"/>
                      </a:lnTo>
                      <a:lnTo>
                        <a:pt x="76" y="106"/>
                      </a:lnTo>
                      <a:lnTo>
                        <a:pt x="68" y="109"/>
                      </a:lnTo>
                      <a:lnTo>
                        <a:pt x="56" y="109"/>
                      </a:lnTo>
                      <a:lnTo>
                        <a:pt x="44" y="109"/>
                      </a:lnTo>
                      <a:lnTo>
                        <a:pt x="36" y="106"/>
                      </a:lnTo>
                      <a:lnTo>
                        <a:pt x="27" y="100"/>
                      </a:lnTo>
                      <a:lnTo>
                        <a:pt x="18" y="94"/>
                      </a:lnTo>
                      <a:lnTo>
                        <a:pt x="12" y="85"/>
                      </a:lnTo>
                      <a:lnTo>
                        <a:pt x="6" y="76"/>
                      </a:lnTo>
                      <a:lnTo>
                        <a:pt x="3" y="68"/>
                      </a:lnTo>
                      <a:lnTo>
                        <a:pt x="0" y="56"/>
                      </a:lnTo>
                      <a:close/>
                    </a:path>
                  </a:pathLst>
                </a:custGeom>
                <a:solidFill>
                  <a:srgbClr val="7F7F7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4661" name="Freeform 274"/>
                <p:cNvSpPr>
                  <a:spLocks noEditPoints="1"/>
                </p:cNvSpPr>
                <p:nvPr/>
              </p:nvSpPr>
              <p:spPr bwMode="auto">
                <a:xfrm>
                  <a:off x="4712" y="2465"/>
                  <a:ext cx="100" cy="100"/>
                </a:xfrm>
                <a:custGeom>
                  <a:avLst/>
                  <a:gdLst>
                    <a:gd name="T0" fmla="*/ 12 w 100"/>
                    <a:gd name="T1" fmla="*/ 50 h 100"/>
                    <a:gd name="T2" fmla="*/ 12 w 100"/>
                    <a:gd name="T3" fmla="*/ 50 h 100"/>
                    <a:gd name="T4" fmla="*/ 15 w 100"/>
                    <a:gd name="T5" fmla="*/ 35 h 100"/>
                    <a:gd name="T6" fmla="*/ 24 w 100"/>
                    <a:gd name="T7" fmla="*/ 24 h 100"/>
                    <a:gd name="T8" fmla="*/ 35 w 100"/>
                    <a:gd name="T9" fmla="*/ 15 h 100"/>
                    <a:gd name="T10" fmla="*/ 50 w 100"/>
                    <a:gd name="T11" fmla="*/ 12 h 100"/>
                    <a:gd name="T12" fmla="*/ 50 w 100"/>
                    <a:gd name="T13" fmla="*/ 12 h 100"/>
                    <a:gd name="T14" fmla="*/ 65 w 100"/>
                    <a:gd name="T15" fmla="*/ 15 h 100"/>
                    <a:gd name="T16" fmla="*/ 76 w 100"/>
                    <a:gd name="T17" fmla="*/ 24 h 100"/>
                    <a:gd name="T18" fmla="*/ 85 w 100"/>
                    <a:gd name="T19" fmla="*/ 35 h 100"/>
                    <a:gd name="T20" fmla="*/ 88 w 100"/>
                    <a:gd name="T21" fmla="*/ 50 h 100"/>
                    <a:gd name="T22" fmla="*/ 88 w 100"/>
                    <a:gd name="T23" fmla="*/ 50 h 100"/>
                    <a:gd name="T24" fmla="*/ 85 w 100"/>
                    <a:gd name="T25" fmla="*/ 65 h 100"/>
                    <a:gd name="T26" fmla="*/ 76 w 100"/>
                    <a:gd name="T27" fmla="*/ 76 h 100"/>
                    <a:gd name="T28" fmla="*/ 65 w 100"/>
                    <a:gd name="T29" fmla="*/ 85 h 100"/>
                    <a:gd name="T30" fmla="*/ 50 w 100"/>
                    <a:gd name="T31" fmla="*/ 88 h 100"/>
                    <a:gd name="T32" fmla="*/ 50 w 100"/>
                    <a:gd name="T33" fmla="*/ 88 h 100"/>
                    <a:gd name="T34" fmla="*/ 35 w 100"/>
                    <a:gd name="T35" fmla="*/ 85 h 100"/>
                    <a:gd name="T36" fmla="*/ 24 w 100"/>
                    <a:gd name="T37" fmla="*/ 76 h 100"/>
                    <a:gd name="T38" fmla="*/ 15 w 100"/>
                    <a:gd name="T39" fmla="*/ 65 h 100"/>
                    <a:gd name="T40" fmla="*/ 12 w 100"/>
                    <a:gd name="T41" fmla="*/ 50 h 100"/>
                    <a:gd name="T42" fmla="*/ 12 w 100"/>
                    <a:gd name="T43" fmla="*/ 50 h 100"/>
                    <a:gd name="T44" fmla="*/ 0 w 100"/>
                    <a:gd name="T45" fmla="*/ 50 h 100"/>
                    <a:gd name="T46" fmla="*/ 0 w 100"/>
                    <a:gd name="T47" fmla="*/ 50 h 100"/>
                    <a:gd name="T48" fmla="*/ 0 w 100"/>
                    <a:gd name="T49" fmla="*/ 59 h 100"/>
                    <a:gd name="T50" fmla="*/ 3 w 100"/>
                    <a:gd name="T51" fmla="*/ 70 h 100"/>
                    <a:gd name="T52" fmla="*/ 9 w 100"/>
                    <a:gd name="T53" fmla="*/ 76 h 100"/>
                    <a:gd name="T54" fmla="*/ 15 w 100"/>
                    <a:gd name="T55" fmla="*/ 85 h 100"/>
                    <a:gd name="T56" fmla="*/ 21 w 100"/>
                    <a:gd name="T57" fmla="*/ 91 h 100"/>
                    <a:gd name="T58" fmla="*/ 30 w 100"/>
                    <a:gd name="T59" fmla="*/ 97 h 100"/>
                    <a:gd name="T60" fmla="*/ 41 w 100"/>
                    <a:gd name="T61" fmla="*/ 100 h 100"/>
                    <a:gd name="T62" fmla="*/ 50 w 100"/>
                    <a:gd name="T63" fmla="*/ 100 h 100"/>
                    <a:gd name="T64" fmla="*/ 50 w 100"/>
                    <a:gd name="T65" fmla="*/ 100 h 100"/>
                    <a:gd name="T66" fmla="*/ 59 w 100"/>
                    <a:gd name="T67" fmla="*/ 100 h 100"/>
                    <a:gd name="T68" fmla="*/ 70 w 100"/>
                    <a:gd name="T69" fmla="*/ 97 h 100"/>
                    <a:gd name="T70" fmla="*/ 76 w 100"/>
                    <a:gd name="T71" fmla="*/ 91 h 100"/>
                    <a:gd name="T72" fmla="*/ 85 w 100"/>
                    <a:gd name="T73" fmla="*/ 85 h 100"/>
                    <a:gd name="T74" fmla="*/ 91 w 100"/>
                    <a:gd name="T75" fmla="*/ 76 h 100"/>
                    <a:gd name="T76" fmla="*/ 97 w 100"/>
                    <a:gd name="T77" fmla="*/ 70 h 100"/>
                    <a:gd name="T78" fmla="*/ 100 w 100"/>
                    <a:gd name="T79" fmla="*/ 59 h 100"/>
                    <a:gd name="T80" fmla="*/ 100 w 100"/>
                    <a:gd name="T81" fmla="*/ 50 h 100"/>
                    <a:gd name="T82" fmla="*/ 100 w 100"/>
                    <a:gd name="T83" fmla="*/ 50 h 100"/>
                    <a:gd name="T84" fmla="*/ 100 w 100"/>
                    <a:gd name="T85" fmla="*/ 41 h 100"/>
                    <a:gd name="T86" fmla="*/ 97 w 100"/>
                    <a:gd name="T87" fmla="*/ 30 h 100"/>
                    <a:gd name="T88" fmla="*/ 91 w 100"/>
                    <a:gd name="T89" fmla="*/ 21 h 100"/>
                    <a:gd name="T90" fmla="*/ 85 w 100"/>
                    <a:gd name="T91" fmla="*/ 15 h 100"/>
                    <a:gd name="T92" fmla="*/ 76 w 100"/>
                    <a:gd name="T93" fmla="*/ 9 h 100"/>
                    <a:gd name="T94" fmla="*/ 70 w 100"/>
                    <a:gd name="T95" fmla="*/ 3 h 100"/>
                    <a:gd name="T96" fmla="*/ 59 w 100"/>
                    <a:gd name="T97" fmla="*/ 0 h 100"/>
                    <a:gd name="T98" fmla="*/ 50 w 100"/>
                    <a:gd name="T99" fmla="*/ 0 h 100"/>
                    <a:gd name="T100" fmla="*/ 50 w 100"/>
                    <a:gd name="T101" fmla="*/ 0 h 100"/>
                    <a:gd name="T102" fmla="*/ 41 w 100"/>
                    <a:gd name="T103" fmla="*/ 0 h 100"/>
                    <a:gd name="T104" fmla="*/ 30 w 100"/>
                    <a:gd name="T105" fmla="*/ 3 h 100"/>
                    <a:gd name="T106" fmla="*/ 21 w 100"/>
                    <a:gd name="T107" fmla="*/ 9 h 100"/>
                    <a:gd name="T108" fmla="*/ 15 w 100"/>
                    <a:gd name="T109" fmla="*/ 15 h 100"/>
                    <a:gd name="T110" fmla="*/ 9 w 100"/>
                    <a:gd name="T111" fmla="*/ 21 h 100"/>
                    <a:gd name="T112" fmla="*/ 3 w 100"/>
                    <a:gd name="T113" fmla="*/ 30 h 100"/>
                    <a:gd name="T114" fmla="*/ 0 w 100"/>
                    <a:gd name="T115" fmla="*/ 41 h 100"/>
                    <a:gd name="T116" fmla="*/ 0 w 100"/>
                    <a:gd name="T117" fmla="*/ 50 h 100"/>
                    <a:gd name="T118" fmla="*/ 0 w 100"/>
                    <a:gd name="T119" fmla="*/ 50 h 100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w 100"/>
                    <a:gd name="T181" fmla="*/ 0 h 100"/>
                    <a:gd name="T182" fmla="*/ 100 w 100"/>
                    <a:gd name="T183" fmla="*/ 100 h 100"/>
                  </a:gdLst>
                  <a:ahLst/>
                  <a:cxnLst>
                    <a:cxn ang="T120">
                      <a:pos x="T0" y="T1"/>
                    </a:cxn>
                    <a:cxn ang="T121">
                      <a:pos x="T2" y="T3"/>
                    </a:cxn>
                    <a:cxn ang="T122">
                      <a:pos x="T4" y="T5"/>
                    </a:cxn>
                    <a:cxn ang="T123">
                      <a:pos x="T6" y="T7"/>
                    </a:cxn>
                    <a:cxn ang="T124">
                      <a:pos x="T8" y="T9"/>
                    </a:cxn>
                    <a:cxn ang="T125">
                      <a:pos x="T10" y="T11"/>
                    </a:cxn>
                    <a:cxn ang="T126">
                      <a:pos x="T12" y="T13"/>
                    </a:cxn>
                    <a:cxn ang="T127">
                      <a:pos x="T14" y="T15"/>
                    </a:cxn>
                    <a:cxn ang="T128">
                      <a:pos x="T16" y="T17"/>
                    </a:cxn>
                    <a:cxn ang="T129">
                      <a:pos x="T18" y="T19"/>
                    </a:cxn>
                    <a:cxn ang="T130">
                      <a:pos x="T20" y="T21"/>
                    </a:cxn>
                    <a:cxn ang="T131">
                      <a:pos x="T22" y="T23"/>
                    </a:cxn>
                    <a:cxn ang="T132">
                      <a:pos x="T24" y="T25"/>
                    </a:cxn>
                    <a:cxn ang="T133">
                      <a:pos x="T26" y="T27"/>
                    </a:cxn>
                    <a:cxn ang="T134">
                      <a:pos x="T28" y="T29"/>
                    </a:cxn>
                    <a:cxn ang="T135">
                      <a:pos x="T30" y="T31"/>
                    </a:cxn>
                    <a:cxn ang="T136">
                      <a:pos x="T32" y="T33"/>
                    </a:cxn>
                    <a:cxn ang="T137">
                      <a:pos x="T34" y="T35"/>
                    </a:cxn>
                    <a:cxn ang="T138">
                      <a:pos x="T36" y="T37"/>
                    </a:cxn>
                    <a:cxn ang="T139">
                      <a:pos x="T38" y="T39"/>
                    </a:cxn>
                    <a:cxn ang="T140">
                      <a:pos x="T40" y="T41"/>
                    </a:cxn>
                    <a:cxn ang="T141">
                      <a:pos x="T42" y="T43"/>
                    </a:cxn>
                    <a:cxn ang="T142">
                      <a:pos x="T44" y="T45"/>
                    </a:cxn>
                    <a:cxn ang="T143">
                      <a:pos x="T46" y="T47"/>
                    </a:cxn>
                    <a:cxn ang="T144">
                      <a:pos x="T48" y="T49"/>
                    </a:cxn>
                    <a:cxn ang="T145">
                      <a:pos x="T50" y="T51"/>
                    </a:cxn>
                    <a:cxn ang="T146">
                      <a:pos x="T52" y="T53"/>
                    </a:cxn>
                    <a:cxn ang="T147">
                      <a:pos x="T54" y="T55"/>
                    </a:cxn>
                    <a:cxn ang="T148">
                      <a:pos x="T56" y="T57"/>
                    </a:cxn>
                    <a:cxn ang="T149">
                      <a:pos x="T58" y="T59"/>
                    </a:cxn>
                    <a:cxn ang="T150">
                      <a:pos x="T60" y="T61"/>
                    </a:cxn>
                    <a:cxn ang="T151">
                      <a:pos x="T62" y="T63"/>
                    </a:cxn>
                    <a:cxn ang="T152">
                      <a:pos x="T64" y="T65"/>
                    </a:cxn>
                    <a:cxn ang="T153">
                      <a:pos x="T66" y="T67"/>
                    </a:cxn>
                    <a:cxn ang="T154">
                      <a:pos x="T68" y="T69"/>
                    </a:cxn>
                    <a:cxn ang="T155">
                      <a:pos x="T70" y="T71"/>
                    </a:cxn>
                    <a:cxn ang="T156">
                      <a:pos x="T72" y="T73"/>
                    </a:cxn>
                    <a:cxn ang="T157">
                      <a:pos x="T74" y="T75"/>
                    </a:cxn>
                    <a:cxn ang="T158">
                      <a:pos x="T76" y="T77"/>
                    </a:cxn>
                    <a:cxn ang="T159">
                      <a:pos x="T78" y="T79"/>
                    </a:cxn>
                    <a:cxn ang="T160">
                      <a:pos x="T80" y="T81"/>
                    </a:cxn>
                    <a:cxn ang="T161">
                      <a:pos x="T82" y="T83"/>
                    </a:cxn>
                    <a:cxn ang="T162">
                      <a:pos x="T84" y="T85"/>
                    </a:cxn>
                    <a:cxn ang="T163">
                      <a:pos x="T86" y="T87"/>
                    </a:cxn>
                    <a:cxn ang="T164">
                      <a:pos x="T88" y="T89"/>
                    </a:cxn>
                    <a:cxn ang="T165">
                      <a:pos x="T90" y="T91"/>
                    </a:cxn>
                    <a:cxn ang="T166">
                      <a:pos x="T92" y="T93"/>
                    </a:cxn>
                    <a:cxn ang="T167">
                      <a:pos x="T94" y="T95"/>
                    </a:cxn>
                    <a:cxn ang="T168">
                      <a:pos x="T96" y="T97"/>
                    </a:cxn>
                    <a:cxn ang="T169">
                      <a:pos x="T98" y="T99"/>
                    </a:cxn>
                    <a:cxn ang="T170">
                      <a:pos x="T100" y="T101"/>
                    </a:cxn>
                    <a:cxn ang="T171">
                      <a:pos x="T102" y="T103"/>
                    </a:cxn>
                    <a:cxn ang="T172">
                      <a:pos x="T104" y="T105"/>
                    </a:cxn>
                    <a:cxn ang="T173">
                      <a:pos x="T106" y="T107"/>
                    </a:cxn>
                    <a:cxn ang="T174">
                      <a:pos x="T108" y="T109"/>
                    </a:cxn>
                    <a:cxn ang="T175">
                      <a:pos x="T110" y="T111"/>
                    </a:cxn>
                    <a:cxn ang="T176">
                      <a:pos x="T112" y="T113"/>
                    </a:cxn>
                    <a:cxn ang="T177">
                      <a:pos x="T114" y="T115"/>
                    </a:cxn>
                    <a:cxn ang="T178">
                      <a:pos x="T116" y="T117"/>
                    </a:cxn>
                    <a:cxn ang="T179">
                      <a:pos x="T118" y="T119"/>
                    </a:cxn>
                  </a:cxnLst>
                  <a:rect l="T180" t="T181" r="T182" b="T183"/>
                  <a:pathLst>
                    <a:path w="100" h="100">
                      <a:moveTo>
                        <a:pt x="12" y="50"/>
                      </a:moveTo>
                      <a:lnTo>
                        <a:pt x="12" y="50"/>
                      </a:lnTo>
                      <a:lnTo>
                        <a:pt x="15" y="35"/>
                      </a:lnTo>
                      <a:lnTo>
                        <a:pt x="24" y="24"/>
                      </a:lnTo>
                      <a:lnTo>
                        <a:pt x="35" y="15"/>
                      </a:lnTo>
                      <a:lnTo>
                        <a:pt x="50" y="12"/>
                      </a:lnTo>
                      <a:lnTo>
                        <a:pt x="65" y="15"/>
                      </a:lnTo>
                      <a:lnTo>
                        <a:pt x="76" y="24"/>
                      </a:lnTo>
                      <a:lnTo>
                        <a:pt x="85" y="35"/>
                      </a:lnTo>
                      <a:lnTo>
                        <a:pt x="88" y="50"/>
                      </a:lnTo>
                      <a:lnTo>
                        <a:pt x="85" y="65"/>
                      </a:lnTo>
                      <a:lnTo>
                        <a:pt x="76" y="76"/>
                      </a:lnTo>
                      <a:lnTo>
                        <a:pt x="65" y="85"/>
                      </a:lnTo>
                      <a:lnTo>
                        <a:pt x="50" y="88"/>
                      </a:lnTo>
                      <a:lnTo>
                        <a:pt x="35" y="85"/>
                      </a:lnTo>
                      <a:lnTo>
                        <a:pt x="24" y="76"/>
                      </a:lnTo>
                      <a:lnTo>
                        <a:pt x="15" y="65"/>
                      </a:lnTo>
                      <a:lnTo>
                        <a:pt x="12" y="50"/>
                      </a:lnTo>
                      <a:close/>
                      <a:moveTo>
                        <a:pt x="0" y="50"/>
                      </a:moveTo>
                      <a:lnTo>
                        <a:pt x="0" y="50"/>
                      </a:lnTo>
                      <a:lnTo>
                        <a:pt x="0" y="59"/>
                      </a:lnTo>
                      <a:lnTo>
                        <a:pt x="3" y="70"/>
                      </a:lnTo>
                      <a:lnTo>
                        <a:pt x="9" y="76"/>
                      </a:lnTo>
                      <a:lnTo>
                        <a:pt x="15" y="85"/>
                      </a:lnTo>
                      <a:lnTo>
                        <a:pt x="21" y="91"/>
                      </a:lnTo>
                      <a:lnTo>
                        <a:pt x="30" y="97"/>
                      </a:lnTo>
                      <a:lnTo>
                        <a:pt x="41" y="100"/>
                      </a:lnTo>
                      <a:lnTo>
                        <a:pt x="50" y="100"/>
                      </a:lnTo>
                      <a:lnTo>
                        <a:pt x="59" y="100"/>
                      </a:lnTo>
                      <a:lnTo>
                        <a:pt x="70" y="97"/>
                      </a:lnTo>
                      <a:lnTo>
                        <a:pt x="76" y="91"/>
                      </a:lnTo>
                      <a:lnTo>
                        <a:pt x="85" y="85"/>
                      </a:lnTo>
                      <a:lnTo>
                        <a:pt x="91" y="76"/>
                      </a:lnTo>
                      <a:lnTo>
                        <a:pt x="97" y="70"/>
                      </a:lnTo>
                      <a:lnTo>
                        <a:pt x="100" y="59"/>
                      </a:lnTo>
                      <a:lnTo>
                        <a:pt x="100" y="50"/>
                      </a:lnTo>
                      <a:lnTo>
                        <a:pt x="100" y="41"/>
                      </a:lnTo>
                      <a:lnTo>
                        <a:pt x="97" y="30"/>
                      </a:lnTo>
                      <a:lnTo>
                        <a:pt x="91" y="21"/>
                      </a:lnTo>
                      <a:lnTo>
                        <a:pt x="85" y="15"/>
                      </a:lnTo>
                      <a:lnTo>
                        <a:pt x="76" y="9"/>
                      </a:lnTo>
                      <a:lnTo>
                        <a:pt x="70" y="3"/>
                      </a:lnTo>
                      <a:lnTo>
                        <a:pt x="59" y="0"/>
                      </a:lnTo>
                      <a:lnTo>
                        <a:pt x="50" y="0"/>
                      </a:lnTo>
                      <a:lnTo>
                        <a:pt x="41" y="0"/>
                      </a:lnTo>
                      <a:lnTo>
                        <a:pt x="30" y="3"/>
                      </a:lnTo>
                      <a:lnTo>
                        <a:pt x="21" y="9"/>
                      </a:lnTo>
                      <a:lnTo>
                        <a:pt x="15" y="15"/>
                      </a:lnTo>
                      <a:lnTo>
                        <a:pt x="9" y="21"/>
                      </a:lnTo>
                      <a:lnTo>
                        <a:pt x="3" y="30"/>
                      </a:lnTo>
                      <a:lnTo>
                        <a:pt x="0" y="41"/>
                      </a:lnTo>
                      <a:lnTo>
                        <a:pt x="0" y="5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4662" name="Freeform 275"/>
                <p:cNvSpPr>
                  <a:spLocks/>
                </p:cNvSpPr>
                <p:nvPr/>
              </p:nvSpPr>
              <p:spPr bwMode="auto">
                <a:xfrm>
                  <a:off x="4250" y="2614"/>
                  <a:ext cx="386" cy="38"/>
                </a:xfrm>
                <a:custGeom>
                  <a:avLst/>
                  <a:gdLst>
                    <a:gd name="T0" fmla="*/ 41 w 386"/>
                    <a:gd name="T1" fmla="*/ 9 h 38"/>
                    <a:gd name="T2" fmla="*/ 386 w 386"/>
                    <a:gd name="T3" fmla="*/ 9 h 38"/>
                    <a:gd name="T4" fmla="*/ 386 w 386"/>
                    <a:gd name="T5" fmla="*/ 9 h 38"/>
                    <a:gd name="T6" fmla="*/ 386 w 386"/>
                    <a:gd name="T7" fmla="*/ 0 h 38"/>
                    <a:gd name="T8" fmla="*/ 41 w 386"/>
                    <a:gd name="T9" fmla="*/ 0 h 38"/>
                    <a:gd name="T10" fmla="*/ 41 w 386"/>
                    <a:gd name="T11" fmla="*/ 0 h 38"/>
                    <a:gd name="T12" fmla="*/ 26 w 386"/>
                    <a:gd name="T13" fmla="*/ 0 h 38"/>
                    <a:gd name="T14" fmla="*/ 18 w 386"/>
                    <a:gd name="T15" fmla="*/ 3 h 38"/>
                    <a:gd name="T16" fmla="*/ 12 w 386"/>
                    <a:gd name="T17" fmla="*/ 9 h 38"/>
                    <a:gd name="T18" fmla="*/ 6 w 386"/>
                    <a:gd name="T19" fmla="*/ 15 h 38"/>
                    <a:gd name="T20" fmla="*/ 0 w 386"/>
                    <a:gd name="T21" fmla="*/ 24 h 38"/>
                    <a:gd name="T22" fmla="*/ 0 w 386"/>
                    <a:gd name="T23" fmla="*/ 30 h 38"/>
                    <a:gd name="T24" fmla="*/ 0 w 386"/>
                    <a:gd name="T25" fmla="*/ 38 h 38"/>
                    <a:gd name="T26" fmla="*/ 0 w 386"/>
                    <a:gd name="T27" fmla="*/ 38 h 38"/>
                    <a:gd name="T28" fmla="*/ 0 w 386"/>
                    <a:gd name="T29" fmla="*/ 33 h 38"/>
                    <a:gd name="T30" fmla="*/ 6 w 386"/>
                    <a:gd name="T31" fmla="*/ 24 h 38"/>
                    <a:gd name="T32" fmla="*/ 12 w 386"/>
                    <a:gd name="T33" fmla="*/ 18 h 38"/>
                    <a:gd name="T34" fmla="*/ 18 w 386"/>
                    <a:gd name="T35" fmla="*/ 12 h 38"/>
                    <a:gd name="T36" fmla="*/ 26 w 386"/>
                    <a:gd name="T37" fmla="*/ 9 h 38"/>
                    <a:gd name="T38" fmla="*/ 41 w 386"/>
                    <a:gd name="T39" fmla="*/ 9 h 38"/>
                    <a:gd name="T40" fmla="*/ 41 w 386"/>
                    <a:gd name="T41" fmla="*/ 9 h 38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386"/>
                    <a:gd name="T64" fmla="*/ 0 h 38"/>
                    <a:gd name="T65" fmla="*/ 386 w 386"/>
                    <a:gd name="T66" fmla="*/ 38 h 38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386" h="38">
                      <a:moveTo>
                        <a:pt x="41" y="9"/>
                      </a:moveTo>
                      <a:lnTo>
                        <a:pt x="386" y="9"/>
                      </a:lnTo>
                      <a:lnTo>
                        <a:pt x="386" y="0"/>
                      </a:lnTo>
                      <a:lnTo>
                        <a:pt x="41" y="0"/>
                      </a:lnTo>
                      <a:lnTo>
                        <a:pt x="26" y="0"/>
                      </a:lnTo>
                      <a:lnTo>
                        <a:pt x="18" y="3"/>
                      </a:lnTo>
                      <a:lnTo>
                        <a:pt x="12" y="9"/>
                      </a:lnTo>
                      <a:lnTo>
                        <a:pt x="6" y="15"/>
                      </a:lnTo>
                      <a:lnTo>
                        <a:pt x="0" y="24"/>
                      </a:lnTo>
                      <a:lnTo>
                        <a:pt x="0" y="30"/>
                      </a:lnTo>
                      <a:lnTo>
                        <a:pt x="0" y="38"/>
                      </a:lnTo>
                      <a:lnTo>
                        <a:pt x="0" y="33"/>
                      </a:lnTo>
                      <a:lnTo>
                        <a:pt x="6" y="24"/>
                      </a:lnTo>
                      <a:lnTo>
                        <a:pt x="12" y="18"/>
                      </a:lnTo>
                      <a:lnTo>
                        <a:pt x="18" y="12"/>
                      </a:lnTo>
                      <a:lnTo>
                        <a:pt x="26" y="9"/>
                      </a:lnTo>
                      <a:lnTo>
                        <a:pt x="41" y="9"/>
                      </a:lnTo>
                      <a:close/>
                    </a:path>
                  </a:pathLst>
                </a:custGeom>
                <a:solidFill>
                  <a:srgbClr val="997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4663" name="Freeform 276"/>
                <p:cNvSpPr>
                  <a:spLocks/>
                </p:cNvSpPr>
                <p:nvPr/>
              </p:nvSpPr>
              <p:spPr bwMode="auto">
                <a:xfrm>
                  <a:off x="4888" y="2614"/>
                  <a:ext cx="386" cy="38"/>
                </a:xfrm>
                <a:custGeom>
                  <a:avLst/>
                  <a:gdLst>
                    <a:gd name="T0" fmla="*/ 345 w 386"/>
                    <a:gd name="T1" fmla="*/ 0 h 38"/>
                    <a:gd name="T2" fmla="*/ 0 w 386"/>
                    <a:gd name="T3" fmla="*/ 0 h 38"/>
                    <a:gd name="T4" fmla="*/ 0 w 386"/>
                    <a:gd name="T5" fmla="*/ 0 h 38"/>
                    <a:gd name="T6" fmla="*/ 0 w 386"/>
                    <a:gd name="T7" fmla="*/ 9 h 38"/>
                    <a:gd name="T8" fmla="*/ 345 w 386"/>
                    <a:gd name="T9" fmla="*/ 9 h 38"/>
                    <a:gd name="T10" fmla="*/ 345 w 386"/>
                    <a:gd name="T11" fmla="*/ 9 h 38"/>
                    <a:gd name="T12" fmla="*/ 354 w 386"/>
                    <a:gd name="T13" fmla="*/ 9 h 38"/>
                    <a:gd name="T14" fmla="*/ 368 w 386"/>
                    <a:gd name="T15" fmla="*/ 12 h 38"/>
                    <a:gd name="T16" fmla="*/ 374 w 386"/>
                    <a:gd name="T17" fmla="*/ 18 h 38"/>
                    <a:gd name="T18" fmla="*/ 380 w 386"/>
                    <a:gd name="T19" fmla="*/ 21 h 38"/>
                    <a:gd name="T20" fmla="*/ 383 w 386"/>
                    <a:gd name="T21" fmla="*/ 30 h 38"/>
                    <a:gd name="T22" fmla="*/ 386 w 386"/>
                    <a:gd name="T23" fmla="*/ 38 h 38"/>
                    <a:gd name="T24" fmla="*/ 386 w 386"/>
                    <a:gd name="T25" fmla="*/ 30 h 38"/>
                    <a:gd name="T26" fmla="*/ 386 w 386"/>
                    <a:gd name="T27" fmla="*/ 30 h 38"/>
                    <a:gd name="T28" fmla="*/ 383 w 386"/>
                    <a:gd name="T29" fmla="*/ 21 h 38"/>
                    <a:gd name="T30" fmla="*/ 380 w 386"/>
                    <a:gd name="T31" fmla="*/ 12 h 38"/>
                    <a:gd name="T32" fmla="*/ 374 w 386"/>
                    <a:gd name="T33" fmla="*/ 6 h 38"/>
                    <a:gd name="T34" fmla="*/ 368 w 386"/>
                    <a:gd name="T35" fmla="*/ 3 h 38"/>
                    <a:gd name="T36" fmla="*/ 354 w 386"/>
                    <a:gd name="T37" fmla="*/ 0 h 38"/>
                    <a:gd name="T38" fmla="*/ 345 w 386"/>
                    <a:gd name="T39" fmla="*/ 0 h 38"/>
                    <a:gd name="T40" fmla="*/ 345 w 386"/>
                    <a:gd name="T41" fmla="*/ 0 h 38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386"/>
                    <a:gd name="T64" fmla="*/ 0 h 38"/>
                    <a:gd name="T65" fmla="*/ 386 w 386"/>
                    <a:gd name="T66" fmla="*/ 38 h 38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386" h="38">
                      <a:moveTo>
                        <a:pt x="345" y="0"/>
                      </a:moveTo>
                      <a:lnTo>
                        <a:pt x="0" y="0"/>
                      </a:lnTo>
                      <a:lnTo>
                        <a:pt x="0" y="9"/>
                      </a:lnTo>
                      <a:lnTo>
                        <a:pt x="345" y="9"/>
                      </a:lnTo>
                      <a:lnTo>
                        <a:pt x="354" y="9"/>
                      </a:lnTo>
                      <a:lnTo>
                        <a:pt x="368" y="12"/>
                      </a:lnTo>
                      <a:lnTo>
                        <a:pt x="374" y="18"/>
                      </a:lnTo>
                      <a:lnTo>
                        <a:pt x="380" y="21"/>
                      </a:lnTo>
                      <a:lnTo>
                        <a:pt x="383" y="30"/>
                      </a:lnTo>
                      <a:lnTo>
                        <a:pt x="386" y="38"/>
                      </a:lnTo>
                      <a:lnTo>
                        <a:pt x="386" y="30"/>
                      </a:lnTo>
                      <a:lnTo>
                        <a:pt x="383" y="21"/>
                      </a:lnTo>
                      <a:lnTo>
                        <a:pt x="380" y="12"/>
                      </a:lnTo>
                      <a:lnTo>
                        <a:pt x="374" y="6"/>
                      </a:lnTo>
                      <a:lnTo>
                        <a:pt x="368" y="3"/>
                      </a:lnTo>
                      <a:lnTo>
                        <a:pt x="354" y="0"/>
                      </a:lnTo>
                      <a:lnTo>
                        <a:pt x="345" y="0"/>
                      </a:lnTo>
                      <a:close/>
                    </a:path>
                  </a:pathLst>
                </a:custGeom>
                <a:solidFill>
                  <a:srgbClr val="997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4664" name="Freeform 277"/>
                <p:cNvSpPr>
                  <a:spLocks/>
                </p:cNvSpPr>
                <p:nvPr/>
              </p:nvSpPr>
              <p:spPr bwMode="auto">
                <a:xfrm>
                  <a:off x="4250" y="3945"/>
                  <a:ext cx="1024" cy="38"/>
                </a:xfrm>
                <a:custGeom>
                  <a:avLst/>
                  <a:gdLst>
                    <a:gd name="T0" fmla="*/ 983 w 1024"/>
                    <a:gd name="T1" fmla="*/ 29 h 38"/>
                    <a:gd name="T2" fmla="*/ 41 w 1024"/>
                    <a:gd name="T3" fmla="*/ 29 h 38"/>
                    <a:gd name="T4" fmla="*/ 41 w 1024"/>
                    <a:gd name="T5" fmla="*/ 29 h 38"/>
                    <a:gd name="T6" fmla="*/ 26 w 1024"/>
                    <a:gd name="T7" fmla="*/ 29 h 38"/>
                    <a:gd name="T8" fmla="*/ 18 w 1024"/>
                    <a:gd name="T9" fmla="*/ 26 h 38"/>
                    <a:gd name="T10" fmla="*/ 12 w 1024"/>
                    <a:gd name="T11" fmla="*/ 21 h 38"/>
                    <a:gd name="T12" fmla="*/ 6 w 1024"/>
                    <a:gd name="T13" fmla="*/ 18 h 38"/>
                    <a:gd name="T14" fmla="*/ 0 w 1024"/>
                    <a:gd name="T15" fmla="*/ 6 h 38"/>
                    <a:gd name="T16" fmla="*/ 0 w 1024"/>
                    <a:gd name="T17" fmla="*/ 0 h 38"/>
                    <a:gd name="T18" fmla="*/ 0 w 1024"/>
                    <a:gd name="T19" fmla="*/ 9 h 38"/>
                    <a:gd name="T20" fmla="*/ 0 w 1024"/>
                    <a:gd name="T21" fmla="*/ 9 h 38"/>
                    <a:gd name="T22" fmla="*/ 0 w 1024"/>
                    <a:gd name="T23" fmla="*/ 15 h 38"/>
                    <a:gd name="T24" fmla="*/ 6 w 1024"/>
                    <a:gd name="T25" fmla="*/ 26 h 38"/>
                    <a:gd name="T26" fmla="*/ 12 w 1024"/>
                    <a:gd name="T27" fmla="*/ 29 h 38"/>
                    <a:gd name="T28" fmla="*/ 18 w 1024"/>
                    <a:gd name="T29" fmla="*/ 35 h 38"/>
                    <a:gd name="T30" fmla="*/ 26 w 1024"/>
                    <a:gd name="T31" fmla="*/ 38 h 38"/>
                    <a:gd name="T32" fmla="*/ 41 w 1024"/>
                    <a:gd name="T33" fmla="*/ 38 h 38"/>
                    <a:gd name="T34" fmla="*/ 983 w 1024"/>
                    <a:gd name="T35" fmla="*/ 38 h 38"/>
                    <a:gd name="T36" fmla="*/ 983 w 1024"/>
                    <a:gd name="T37" fmla="*/ 38 h 38"/>
                    <a:gd name="T38" fmla="*/ 992 w 1024"/>
                    <a:gd name="T39" fmla="*/ 38 h 38"/>
                    <a:gd name="T40" fmla="*/ 1006 w 1024"/>
                    <a:gd name="T41" fmla="*/ 35 h 38"/>
                    <a:gd name="T42" fmla="*/ 1012 w 1024"/>
                    <a:gd name="T43" fmla="*/ 32 h 38"/>
                    <a:gd name="T44" fmla="*/ 1018 w 1024"/>
                    <a:gd name="T45" fmla="*/ 26 h 38"/>
                    <a:gd name="T46" fmla="*/ 1021 w 1024"/>
                    <a:gd name="T47" fmla="*/ 18 h 38"/>
                    <a:gd name="T48" fmla="*/ 1024 w 1024"/>
                    <a:gd name="T49" fmla="*/ 9 h 38"/>
                    <a:gd name="T50" fmla="*/ 1024 w 1024"/>
                    <a:gd name="T51" fmla="*/ 0 h 38"/>
                    <a:gd name="T52" fmla="*/ 1024 w 1024"/>
                    <a:gd name="T53" fmla="*/ 0 h 38"/>
                    <a:gd name="T54" fmla="*/ 1021 w 1024"/>
                    <a:gd name="T55" fmla="*/ 9 h 38"/>
                    <a:gd name="T56" fmla="*/ 1018 w 1024"/>
                    <a:gd name="T57" fmla="*/ 18 h 38"/>
                    <a:gd name="T58" fmla="*/ 1012 w 1024"/>
                    <a:gd name="T59" fmla="*/ 23 h 38"/>
                    <a:gd name="T60" fmla="*/ 1006 w 1024"/>
                    <a:gd name="T61" fmla="*/ 26 h 38"/>
                    <a:gd name="T62" fmla="*/ 992 w 1024"/>
                    <a:gd name="T63" fmla="*/ 29 h 38"/>
                    <a:gd name="T64" fmla="*/ 983 w 1024"/>
                    <a:gd name="T65" fmla="*/ 29 h 38"/>
                    <a:gd name="T66" fmla="*/ 983 w 1024"/>
                    <a:gd name="T67" fmla="*/ 29 h 38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w 1024"/>
                    <a:gd name="T103" fmla="*/ 0 h 38"/>
                    <a:gd name="T104" fmla="*/ 1024 w 1024"/>
                    <a:gd name="T105" fmla="*/ 38 h 38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T102" t="T103" r="T104" b="T105"/>
                  <a:pathLst>
                    <a:path w="1024" h="38">
                      <a:moveTo>
                        <a:pt x="983" y="29"/>
                      </a:moveTo>
                      <a:lnTo>
                        <a:pt x="41" y="29"/>
                      </a:lnTo>
                      <a:lnTo>
                        <a:pt x="26" y="29"/>
                      </a:lnTo>
                      <a:lnTo>
                        <a:pt x="18" y="26"/>
                      </a:lnTo>
                      <a:lnTo>
                        <a:pt x="12" y="21"/>
                      </a:lnTo>
                      <a:lnTo>
                        <a:pt x="6" y="18"/>
                      </a:lnTo>
                      <a:lnTo>
                        <a:pt x="0" y="6"/>
                      </a:lnTo>
                      <a:lnTo>
                        <a:pt x="0" y="0"/>
                      </a:lnTo>
                      <a:lnTo>
                        <a:pt x="0" y="9"/>
                      </a:lnTo>
                      <a:lnTo>
                        <a:pt x="0" y="15"/>
                      </a:lnTo>
                      <a:lnTo>
                        <a:pt x="6" y="26"/>
                      </a:lnTo>
                      <a:lnTo>
                        <a:pt x="12" y="29"/>
                      </a:lnTo>
                      <a:lnTo>
                        <a:pt x="18" y="35"/>
                      </a:lnTo>
                      <a:lnTo>
                        <a:pt x="26" y="38"/>
                      </a:lnTo>
                      <a:lnTo>
                        <a:pt x="41" y="38"/>
                      </a:lnTo>
                      <a:lnTo>
                        <a:pt x="983" y="38"/>
                      </a:lnTo>
                      <a:lnTo>
                        <a:pt x="992" y="38"/>
                      </a:lnTo>
                      <a:lnTo>
                        <a:pt x="1006" y="35"/>
                      </a:lnTo>
                      <a:lnTo>
                        <a:pt x="1012" y="32"/>
                      </a:lnTo>
                      <a:lnTo>
                        <a:pt x="1018" y="26"/>
                      </a:lnTo>
                      <a:lnTo>
                        <a:pt x="1021" y="18"/>
                      </a:lnTo>
                      <a:lnTo>
                        <a:pt x="1024" y="9"/>
                      </a:lnTo>
                      <a:lnTo>
                        <a:pt x="1024" y="0"/>
                      </a:lnTo>
                      <a:lnTo>
                        <a:pt x="1021" y="9"/>
                      </a:lnTo>
                      <a:lnTo>
                        <a:pt x="1018" y="18"/>
                      </a:lnTo>
                      <a:lnTo>
                        <a:pt x="1012" y="23"/>
                      </a:lnTo>
                      <a:lnTo>
                        <a:pt x="1006" y="26"/>
                      </a:lnTo>
                      <a:lnTo>
                        <a:pt x="992" y="29"/>
                      </a:lnTo>
                      <a:lnTo>
                        <a:pt x="983" y="29"/>
                      </a:lnTo>
                      <a:close/>
                    </a:path>
                  </a:pathLst>
                </a:custGeom>
                <a:solidFill>
                  <a:srgbClr val="997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4665" name="Freeform 278"/>
                <p:cNvSpPr>
                  <a:spLocks noEditPoints="1"/>
                </p:cNvSpPr>
                <p:nvPr/>
              </p:nvSpPr>
              <p:spPr bwMode="auto">
                <a:xfrm>
                  <a:off x="4230" y="2418"/>
                  <a:ext cx="1064" cy="1589"/>
                </a:xfrm>
                <a:custGeom>
                  <a:avLst/>
                  <a:gdLst>
                    <a:gd name="T0" fmla="*/ 1038 w 1064"/>
                    <a:gd name="T1" fmla="*/ 1548 h 1589"/>
                    <a:gd name="T2" fmla="*/ 1003 w 1064"/>
                    <a:gd name="T3" fmla="*/ 1568 h 1589"/>
                    <a:gd name="T4" fmla="*/ 38 w 1064"/>
                    <a:gd name="T5" fmla="*/ 1562 h 1589"/>
                    <a:gd name="T6" fmla="*/ 20 w 1064"/>
                    <a:gd name="T7" fmla="*/ 1527 h 1589"/>
                    <a:gd name="T8" fmla="*/ 26 w 1064"/>
                    <a:gd name="T9" fmla="*/ 214 h 1589"/>
                    <a:gd name="T10" fmla="*/ 61 w 1064"/>
                    <a:gd name="T11" fmla="*/ 196 h 1589"/>
                    <a:gd name="T12" fmla="*/ 406 w 1064"/>
                    <a:gd name="T13" fmla="*/ 255 h 1589"/>
                    <a:gd name="T14" fmla="*/ 988 w 1064"/>
                    <a:gd name="T15" fmla="*/ 1483 h 1589"/>
                    <a:gd name="T16" fmla="*/ 772 w 1064"/>
                    <a:gd name="T17" fmla="*/ 278 h 1589"/>
                    <a:gd name="T18" fmla="*/ 1003 w 1064"/>
                    <a:gd name="T19" fmla="*/ 196 h 1589"/>
                    <a:gd name="T20" fmla="*/ 1032 w 1064"/>
                    <a:gd name="T21" fmla="*/ 205 h 1589"/>
                    <a:gd name="T22" fmla="*/ 1044 w 1064"/>
                    <a:gd name="T23" fmla="*/ 1527 h 1589"/>
                    <a:gd name="T24" fmla="*/ 892 w 1064"/>
                    <a:gd name="T25" fmla="*/ 360 h 1589"/>
                    <a:gd name="T26" fmla="*/ 877 w 1064"/>
                    <a:gd name="T27" fmla="*/ 319 h 1589"/>
                    <a:gd name="T28" fmla="*/ 825 w 1064"/>
                    <a:gd name="T29" fmla="*/ 290 h 1589"/>
                    <a:gd name="T30" fmla="*/ 977 w 1064"/>
                    <a:gd name="T31" fmla="*/ 1472 h 1589"/>
                    <a:gd name="T32" fmla="*/ 87 w 1064"/>
                    <a:gd name="T33" fmla="*/ 290 h 1589"/>
                    <a:gd name="T34" fmla="*/ 219 w 1064"/>
                    <a:gd name="T35" fmla="*/ 296 h 1589"/>
                    <a:gd name="T36" fmla="*/ 178 w 1064"/>
                    <a:gd name="T37" fmla="*/ 331 h 1589"/>
                    <a:gd name="T38" fmla="*/ 193 w 1064"/>
                    <a:gd name="T39" fmla="*/ 366 h 1589"/>
                    <a:gd name="T40" fmla="*/ 871 w 1064"/>
                    <a:gd name="T41" fmla="*/ 407 h 1589"/>
                    <a:gd name="T42" fmla="*/ 193 w 1064"/>
                    <a:gd name="T43" fmla="*/ 366 h 1589"/>
                    <a:gd name="T44" fmla="*/ 427 w 1064"/>
                    <a:gd name="T45" fmla="*/ 191 h 1589"/>
                    <a:gd name="T46" fmla="*/ 476 w 1064"/>
                    <a:gd name="T47" fmla="*/ 150 h 1589"/>
                    <a:gd name="T48" fmla="*/ 456 w 1064"/>
                    <a:gd name="T49" fmla="*/ 97 h 1589"/>
                    <a:gd name="T50" fmla="*/ 468 w 1064"/>
                    <a:gd name="T51" fmla="*/ 53 h 1589"/>
                    <a:gd name="T52" fmla="*/ 517 w 1064"/>
                    <a:gd name="T53" fmla="*/ 21 h 1589"/>
                    <a:gd name="T54" fmla="*/ 561 w 1064"/>
                    <a:gd name="T55" fmla="*/ 27 h 1589"/>
                    <a:gd name="T56" fmla="*/ 602 w 1064"/>
                    <a:gd name="T57" fmla="*/ 68 h 1589"/>
                    <a:gd name="T58" fmla="*/ 608 w 1064"/>
                    <a:gd name="T59" fmla="*/ 112 h 1589"/>
                    <a:gd name="T60" fmla="*/ 579 w 1064"/>
                    <a:gd name="T61" fmla="*/ 161 h 1589"/>
                    <a:gd name="T62" fmla="*/ 637 w 1064"/>
                    <a:gd name="T63" fmla="*/ 270 h 1589"/>
                    <a:gd name="T64" fmla="*/ 845 w 1064"/>
                    <a:gd name="T65" fmla="*/ 319 h 1589"/>
                    <a:gd name="T66" fmla="*/ 871 w 1064"/>
                    <a:gd name="T67" fmla="*/ 354 h 1589"/>
                    <a:gd name="T68" fmla="*/ 201 w 1064"/>
                    <a:gd name="T69" fmla="*/ 331 h 1589"/>
                    <a:gd name="T70" fmla="*/ 242 w 1064"/>
                    <a:gd name="T71" fmla="*/ 310 h 1589"/>
                    <a:gd name="T72" fmla="*/ 1003 w 1064"/>
                    <a:gd name="T73" fmla="*/ 176 h 1589"/>
                    <a:gd name="T74" fmla="*/ 611 w 1064"/>
                    <a:gd name="T75" fmla="*/ 153 h 1589"/>
                    <a:gd name="T76" fmla="*/ 629 w 1064"/>
                    <a:gd name="T77" fmla="*/ 97 h 1589"/>
                    <a:gd name="T78" fmla="*/ 614 w 1064"/>
                    <a:gd name="T79" fmla="*/ 41 h 1589"/>
                    <a:gd name="T80" fmla="*/ 552 w 1064"/>
                    <a:gd name="T81" fmla="*/ 0 h 1589"/>
                    <a:gd name="T82" fmla="*/ 494 w 1064"/>
                    <a:gd name="T83" fmla="*/ 6 h 1589"/>
                    <a:gd name="T84" fmla="*/ 441 w 1064"/>
                    <a:gd name="T85" fmla="*/ 59 h 1589"/>
                    <a:gd name="T86" fmla="*/ 435 w 1064"/>
                    <a:gd name="T87" fmla="*/ 112 h 1589"/>
                    <a:gd name="T88" fmla="*/ 453 w 1064"/>
                    <a:gd name="T89" fmla="*/ 153 h 1589"/>
                    <a:gd name="T90" fmla="*/ 43 w 1064"/>
                    <a:gd name="T91" fmla="*/ 176 h 1589"/>
                    <a:gd name="T92" fmla="*/ 5 w 1064"/>
                    <a:gd name="T93" fmla="*/ 208 h 1589"/>
                    <a:gd name="T94" fmla="*/ 0 w 1064"/>
                    <a:gd name="T95" fmla="*/ 1527 h 1589"/>
                    <a:gd name="T96" fmla="*/ 23 w 1064"/>
                    <a:gd name="T97" fmla="*/ 1574 h 1589"/>
                    <a:gd name="T98" fmla="*/ 1003 w 1064"/>
                    <a:gd name="T99" fmla="*/ 1589 h 1589"/>
                    <a:gd name="T100" fmla="*/ 1044 w 1064"/>
                    <a:gd name="T101" fmla="*/ 1574 h 1589"/>
                    <a:gd name="T102" fmla="*/ 1064 w 1064"/>
                    <a:gd name="T103" fmla="*/ 1527 h 1589"/>
                    <a:gd name="T104" fmla="*/ 1059 w 1064"/>
                    <a:gd name="T105" fmla="*/ 205 h 1589"/>
                    <a:gd name="T106" fmla="*/ 1024 w 1064"/>
                    <a:gd name="T107" fmla="*/ 179 h 1589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w 1064"/>
                    <a:gd name="T163" fmla="*/ 0 h 1589"/>
                    <a:gd name="T164" fmla="*/ 1064 w 1064"/>
                    <a:gd name="T165" fmla="*/ 1589 h 1589"/>
                  </a:gdLst>
                  <a:ahLst/>
                  <a:cxnLst>
                    <a:cxn ang="T108">
                      <a:pos x="T0" y="T1"/>
                    </a:cxn>
                    <a:cxn ang="T109">
                      <a:pos x="T2" y="T3"/>
                    </a:cxn>
                    <a:cxn ang="T110">
                      <a:pos x="T4" y="T5"/>
                    </a:cxn>
                    <a:cxn ang="T111">
                      <a:pos x="T6" y="T7"/>
                    </a:cxn>
                    <a:cxn ang="T112">
                      <a:pos x="T8" y="T9"/>
                    </a:cxn>
                    <a:cxn ang="T113">
                      <a:pos x="T10" y="T11"/>
                    </a:cxn>
                    <a:cxn ang="T114">
                      <a:pos x="T12" y="T13"/>
                    </a:cxn>
                    <a:cxn ang="T115">
                      <a:pos x="T14" y="T15"/>
                    </a:cxn>
                    <a:cxn ang="T116">
                      <a:pos x="T16" y="T17"/>
                    </a:cxn>
                    <a:cxn ang="T117">
                      <a:pos x="T18" y="T19"/>
                    </a:cxn>
                    <a:cxn ang="T118">
                      <a:pos x="T20" y="T21"/>
                    </a:cxn>
                    <a:cxn ang="T119">
                      <a:pos x="T22" y="T23"/>
                    </a:cxn>
                    <a:cxn ang="T120">
                      <a:pos x="T24" y="T25"/>
                    </a:cxn>
                    <a:cxn ang="T121">
                      <a:pos x="T26" y="T27"/>
                    </a:cxn>
                    <a:cxn ang="T122">
                      <a:pos x="T28" y="T29"/>
                    </a:cxn>
                    <a:cxn ang="T123">
                      <a:pos x="T30" y="T31"/>
                    </a:cxn>
                    <a:cxn ang="T124">
                      <a:pos x="T32" y="T33"/>
                    </a:cxn>
                    <a:cxn ang="T125">
                      <a:pos x="T34" y="T35"/>
                    </a:cxn>
                    <a:cxn ang="T126">
                      <a:pos x="T36" y="T37"/>
                    </a:cxn>
                    <a:cxn ang="T127">
                      <a:pos x="T38" y="T39"/>
                    </a:cxn>
                    <a:cxn ang="T128">
                      <a:pos x="T40" y="T41"/>
                    </a:cxn>
                    <a:cxn ang="T129">
                      <a:pos x="T42" y="T43"/>
                    </a:cxn>
                    <a:cxn ang="T130">
                      <a:pos x="T44" y="T45"/>
                    </a:cxn>
                    <a:cxn ang="T131">
                      <a:pos x="T46" y="T47"/>
                    </a:cxn>
                    <a:cxn ang="T132">
                      <a:pos x="T48" y="T49"/>
                    </a:cxn>
                    <a:cxn ang="T133">
                      <a:pos x="T50" y="T51"/>
                    </a:cxn>
                    <a:cxn ang="T134">
                      <a:pos x="T52" y="T53"/>
                    </a:cxn>
                    <a:cxn ang="T135">
                      <a:pos x="T54" y="T55"/>
                    </a:cxn>
                    <a:cxn ang="T136">
                      <a:pos x="T56" y="T57"/>
                    </a:cxn>
                    <a:cxn ang="T137">
                      <a:pos x="T58" y="T59"/>
                    </a:cxn>
                    <a:cxn ang="T138">
                      <a:pos x="T60" y="T61"/>
                    </a:cxn>
                    <a:cxn ang="T139">
                      <a:pos x="T62" y="T63"/>
                    </a:cxn>
                    <a:cxn ang="T140">
                      <a:pos x="T64" y="T65"/>
                    </a:cxn>
                    <a:cxn ang="T141">
                      <a:pos x="T66" y="T67"/>
                    </a:cxn>
                    <a:cxn ang="T142">
                      <a:pos x="T68" y="T69"/>
                    </a:cxn>
                    <a:cxn ang="T143">
                      <a:pos x="T70" y="T71"/>
                    </a:cxn>
                    <a:cxn ang="T144">
                      <a:pos x="T72" y="T73"/>
                    </a:cxn>
                    <a:cxn ang="T145">
                      <a:pos x="T74" y="T75"/>
                    </a:cxn>
                    <a:cxn ang="T146">
                      <a:pos x="T76" y="T77"/>
                    </a:cxn>
                    <a:cxn ang="T147">
                      <a:pos x="T78" y="T79"/>
                    </a:cxn>
                    <a:cxn ang="T148">
                      <a:pos x="T80" y="T81"/>
                    </a:cxn>
                    <a:cxn ang="T149">
                      <a:pos x="T82" y="T83"/>
                    </a:cxn>
                    <a:cxn ang="T150">
                      <a:pos x="T84" y="T85"/>
                    </a:cxn>
                    <a:cxn ang="T151">
                      <a:pos x="T86" y="T87"/>
                    </a:cxn>
                    <a:cxn ang="T152">
                      <a:pos x="T88" y="T89"/>
                    </a:cxn>
                    <a:cxn ang="T153">
                      <a:pos x="T90" y="T91"/>
                    </a:cxn>
                    <a:cxn ang="T154">
                      <a:pos x="T92" y="T93"/>
                    </a:cxn>
                    <a:cxn ang="T155">
                      <a:pos x="T94" y="T95"/>
                    </a:cxn>
                    <a:cxn ang="T156">
                      <a:pos x="T96" y="T97"/>
                    </a:cxn>
                    <a:cxn ang="T157">
                      <a:pos x="T98" y="T99"/>
                    </a:cxn>
                    <a:cxn ang="T158">
                      <a:pos x="T100" y="T101"/>
                    </a:cxn>
                    <a:cxn ang="T159">
                      <a:pos x="T102" y="T103"/>
                    </a:cxn>
                    <a:cxn ang="T160">
                      <a:pos x="T104" y="T105"/>
                    </a:cxn>
                    <a:cxn ang="T161">
                      <a:pos x="T106" y="T107"/>
                    </a:cxn>
                  </a:cxnLst>
                  <a:rect l="T162" t="T163" r="T164" b="T165"/>
                  <a:pathLst>
                    <a:path w="1064" h="1589">
                      <a:moveTo>
                        <a:pt x="1044" y="1527"/>
                      </a:moveTo>
                      <a:lnTo>
                        <a:pt x="1044" y="1527"/>
                      </a:lnTo>
                      <a:lnTo>
                        <a:pt x="1044" y="1536"/>
                      </a:lnTo>
                      <a:lnTo>
                        <a:pt x="1038" y="1548"/>
                      </a:lnTo>
                      <a:lnTo>
                        <a:pt x="1032" y="1556"/>
                      </a:lnTo>
                      <a:lnTo>
                        <a:pt x="1026" y="1562"/>
                      </a:lnTo>
                      <a:lnTo>
                        <a:pt x="1018" y="1565"/>
                      </a:lnTo>
                      <a:lnTo>
                        <a:pt x="1003" y="1568"/>
                      </a:lnTo>
                      <a:lnTo>
                        <a:pt x="61" y="1568"/>
                      </a:lnTo>
                      <a:lnTo>
                        <a:pt x="52" y="1565"/>
                      </a:lnTo>
                      <a:lnTo>
                        <a:pt x="38" y="1562"/>
                      </a:lnTo>
                      <a:lnTo>
                        <a:pt x="32" y="1556"/>
                      </a:lnTo>
                      <a:lnTo>
                        <a:pt x="26" y="1550"/>
                      </a:lnTo>
                      <a:lnTo>
                        <a:pt x="23" y="1539"/>
                      </a:lnTo>
                      <a:lnTo>
                        <a:pt x="20" y="1527"/>
                      </a:lnTo>
                      <a:lnTo>
                        <a:pt x="20" y="234"/>
                      </a:lnTo>
                      <a:lnTo>
                        <a:pt x="20" y="229"/>
                      </a:lnTo>
                      <a:lnTo>
                        <a:pt x="26" y="214"/>
                      </a:lnTo>
                      <a:lnTo>
                        <a:pt x="32" y="208"/>
                      </a:lnTo>
                      <a:lnTo>
                        <a:pt x="38" y="202"/>
                      </a:lnTo>
                      <a:lnTo>
                        <a:pt x="46" y="196"/>
                      </a:lnTo>
                      <a:lnTo>
                        <a:pt x="61" y="196"/>
                      </a:lnTo>
                      <a:lnTo>
                        <a:pt x="406" y="196"/>
                      </a:lnTo>
                      <a:lnTo>
                        <a:pt x="406" y="255"/>
                      </a:lnTo>
                      <a:lnTo>
                        <a:pt x="289" y="278"/>
                      </a:lnTo>
                      <a:lnTo>
                        <a:pt x="76" y="278"/>
                      </a:lnTo>
                      <a:lnTo>
                        <a:pt x="76" y="1483"/>
                      </a:lnTo>
                      <a:lnTo>
                        <a:pt x="988" y="1483"/>
                      </a:lnTo>
                      <a:lnTo>
                        <a:pt x="988" y="278"/>
                      </a:lnTo>
                      <a:lnTo>
                        <a:pt x="983" y="278"/>
                      </a:lnTo>
                      <a:lnTo>
                        <a:pt x="772" y="278"/>
                      </a:lnTo>
                      <a:lnTo>
                        <a:pt x="658" y="255"/>
                      </a:lnTo>
                      <a:lnTo>
                        <a:pt x="658" y="196"/>
                      </a:lnTo>
                      <a:lnTo>
                        <a:pt x="1003" y="196"/>
                      </a:lnTo>
                      <a:lnTo>
                        <a:pt x="1012" y="196"/>
                      </a:lnTo>
                      <a:lnTo>
                        <a:pt x="1026" y="202"/>
                      </a:lnTo>
                      <a:lnTo>
                        <a:pt x="1032" y="205"/>
                      </a:lnTo>
                      <a:lnTo>
                        <a:pt x="1038" y="214"/>
                      </a:lnTo>
                      <a:lnTo>
                        <a:pt x="1041" y="223"/>
                      </a:lnTo>
                      <a:lnTo>
                        <a:pt x="1044" y="234"/>
                      </a:lnTo>
                      <a:lnTo>
                        <a:pt x="1044" y="1527"/>
                      </a:lnTo>
                      <a:close/>
                      <a:moveTo>
                        <a:pt x="172" y="360"/>
                      </a:moveTo>
                      <a:lnTo>
                        <a:pt x="172" y="427"/>
                      </a:lnTo>
                      <a:lnTo>
                        <a:pt x="892" y="427"/>
                      </a:lnTo>
                      <a:lnTo>
                        <a:pt x="892" y="360"/>
                      </a:lnTo>
                      <a:lnTo>
                        <a:pt x="889" y="343"/>
                      </a:lnTo>
                      <a:lnTo>
                        <a:pt x="886" y="331"/>
                      </a:lnTo>
                      <a:lnTo>
                        <a:pt x="877" y="319"/>
                      </a:lnTo>
                      <a:lnTo>
                        <a:pt x="868" y="310"/>
                      </a:lnTo>
                      <a:lnTo>
                        <a:pt x="857" y="302"/>
                      </a:lnTo>
                      <a:lnTo>
                        <a:pt x="845" y="296"/>
                      </a:lnTo>
                      <a:lnTo>
                        <a:pt x="825" y="290"/>
                      </a:lnTo>
                      <a:lnTo>
                        <a:pt x="977" y="290"/>
                      </a:lnTo>
                      <a:lnTo>
                        <a:pt x="977" y="1472"/>
                      </a:lnTo>
                      <a:lnTo>
                        <a:pt x="87" y="1472"/>
                      </a:lnTo>
                      <a:lnTo>
                        <a:pt x="87" y="290"/>
                      </a:lnTo>
                      <a:lnTo>
                        <a:pt x="237" y="290"/>
                      </a:lnTo>
                      <a:lnTo>
                        <a:pt x="219" y="296"/>
                      </a:lnTo>
                      <a:lnTo>
                        <a:pt x="207" y="302"/>
                      </a:lnTo>
                      <a:lnTo>
                        <a:pt x="196" y="310"/>
                      </a:lnTo>
                      <a:lnTo>
                        <a:pt x="187" y="319"/>
                      </a:lnTo>
                      <a:lnTo>
                        <a:pt x="178" y="331"/>
                      </a:lnTo>
                      <a:lnTo>
                        <a:pt x="175" y="343"/>
                      </a:lnTo>
                      <a:lnTo>
                        <a:pt x="172" y="360"/>
                      </a:lnTo>
                      <a:close/>
                      <a:moveTo>
                        <a:pt x="193" y="366"/>
                      </a:moveTo>
                      <a:lnTo>
                        <a:pt x="871" y="366"/>
                      </a:lnTo>
                      <a:lnTo>
                        <a:pt x="871" y="407"/>
                      </a:lnTo>
                      <a:lnTo>
                        <a:pt x="193" y="407"/>
                      </a:lnTo>
                      <a:lnTo>
                        <a:pt x="193" y="366"/>
                      </a:lnTo>
                      <a:close/>
                      <a:moveTo>
                        <a:pt x="427" y="270"/>
                      </a:moveTo>
                      <a:lnTo>
                        <a:pt x="427" y="270"/>
                      </a:lnTo>
                      <a:lnTo>
                        <a:pt x="427" y="191"/>
                      </a:lnTo>
                      <a:lnTo>
                        <a:pt x="473" y="167"/>
                      </a:lnTo>
                      <a:lnTo>
                        <a:pt x="485" y="161"/>
                      </a:lnTo>
                      <a:lnTo>
                        <a:pt x="476" y="150"/>
                      </a:lnTo>
                      <a:lnTo>
                        <a:pt x="468" y="138"/>
                      </a:lnTo>
                      <a:lnTo>
                        <a:pt x="462" y="126"/>
                      </a:lnTo>
                      <a:lnTo>
                        <a:pt x="456" y="112"/>
                      </a:lnTo>
                      <a:lnTo>
                        <a:pt x="456" y="97"/>
                      </a:lnTo>
                      <a:lnTo>
                        <a:pt x="456" y="82"/>
                      </a:lnTo>
                      <a:lnTo>
                        <a:pt x="462" y="68"/>
                      </a:lnTo>
                      <a:lnTo>
                        <a:pt x="468" y="53"/>
                      </a:lnTo>
                      <a:lnTo>
                        <a:pt x="476" y="41"/>
                      </a:lnTo>
                      <a:lnTo>
                        <a:pt x="488" y="33"/>
                      </a:lnTo>
                      <a:lnTo>
                        <a:pt x="503" y="27"/>
                      </a:lnTo>
                      <a:lnTo>
                        <a:pt x="517" y="21"/>
                      </a:lnTo>
                      <a:lnTo>
                        <a:pt x="532" y="21"/>
                      </a:lnTo>
                      <a:lnTo>
                        <a:pt x="547" y="21"/>
                      </a:lnTo>
                      <a:lnTo>
                        <a:pt x="561" y="27"/>
                      </a:lnTo>
                      <a:lnTo>
                        <a:pt x="576" y="33"/>
                      </a:lnTo>
                      <a:lnTo>
                        <a:pt x="588" y="41"/>
                      </a:lnTo>
                      <a:lnTo>
                        <a:pt x="596" y="53"/>
                      </a:lnTo>
                      <a:lnTo>
                        <a:pt x="602" y="68"/>
                      </a:lnTo>
                      <a:lnTo>
                        <a:pt x="608" y="82"/>
                      </a:lnTo>
                      <a:lnTo>
                        <a:pt x="608" y="97"/>
                      </a:lnTo>
                      <a:lnTo>
                        <a:pt x="608" y="112"/>
                      </a:lnTo>
                      <a:lnTo>
                        <a:pt x="602" y="126"/>
                      </a:lnTo>
                      <a:lnTo>
                        <a:pt x="596" y="138"/>
                      </a:lnTo>
                      <a:lnTo>
                        <a:pt x="588" y="150"/>
                      </a:lnTo>
                      <a:lnTo>
                        <a:pt x="579" y="161"/>
                      </a:lnTo>
                      <a:lnTo>
                        <a:pt x="637" y="191"/>
                      </a:lnTo>
                      <a:lnTo>
                        <a:pt x="637" y="270"/>
                      </a:lnTo>
                      <a:lnTo>
                        <a:pt x="822" y="310"/>
                      </a:lnTo>
                      <a:lnTo>
                        <a:pt x="830" y="313"/>
                      </a:lnTo>
                      <a:lnTo>
                        <a:pt x="845" y="319"/>
                      </a:lnTo>
                      <a:lnTo>
                        <a:pt x="854" y="325"/>
                      </a:lnTo>
                      <a:lnTo>
                        <a:pt x="863" y="331"/>
                      </a:lnTo>
                      <a:lnTo>
                        <a:pt x="868" y="343"/>
                      </a:lnTo>
                      <a:lnTo>
                        <a:pt x="871" y="354"/>
                      </a:lnTo>
                      <a:lnTo>
                        <a:pt x="193" y="354"/>
                      </a:lnTo>
                      <a:lnTo>
                        <a:pt x="196" y="343"/>
                      </a:lnTo>
                      <a:lnTo>
                        <a:pt x="201" y="331"/>
                      </a:lnTo>
                      <a:lnTo>
                        <a:pt x="210" y="325"/>
                      </a:lnTo>
                      <a:lnTo>
                        <a:pt x="219" y="319"/>
                      </a:lnTo>
                      <a:lnTo>
                        <a:pt x="234" y="313"/>
                      </a:lnTo>
                      <a:lnTo>
                        <a:pt x="242" y="310"/>
                      </a:lnTo>
                      <a:lnTo>
                        <a:pt x="418" y="272"/>
                      </a:lnTo>
                      <a:lnTo>
                        <a:pt x="427" y="270"/>
                      </a:lnTo>
                      <a:close/>
                      <a:moveTo>
                        <a:pt x="1003" y="176"/>
                      </a:moveTo>
                      <a:lnTo>
                        <a:pt x="655" y="176"/>
                      </a:lnTo>
                      <a:lnTo>
                        <a:pt x="611" y="153"/>
                      </a:lnTo>
                      <a:lnTo>
                        <a:pt x="620" y="141"/>
                      </a:lnTo>
                      <a:lnTo>
                        <a:pt x="626" y="126"/>
                      </a:lnTo>
                      <a:lnTo>
                        <a:pt x="629" y="112"/>
                      </a:lnTo>
                      <a:lnTo>
                        <a:pt x="629" y="97"/>
                      </a:lnTo>
                      <a:lnTo>
                        <a:pt x="629" y="77"/>
                      </a:lnTo>
                      <a:lnTo>
                        <a:pt x="623" y="59"/>
                      </a:lnTo>
                      <a:lnTo>
                        <a:pt x="614" y="41"/>
                      </a:lnTo>
                      <a:lnTo>
                        <a:pt x="602" y="27"/>
                      </a:lnTo>
                      <a:lnTo>
                        <a:pt x="588" y="15"/>
                      </a:lnTo>
                      <a:lnTo>
                        <a:pt x="570" y="6"/>
                      </a:lnTo>
                      <a:lnTo>
                        <a:pt x="552" y="0"/>
                      </a:lnTo>
                      <a:lnTo>
                        <a:pt x="532" y="0"/>
                      </a:lnTo>
                      <a:lnTo>
                        <a:pt x="512" y="0"/>
                      </a:lnTo>
                      <a:lnTo>
                        <a:pt x="494" y="6"/>
                      </a:lnTo>
                      <a:lnTo>
                        <a:pt x="476" y="15"/>
                      </a:lnTo>
                      <a:lnTo>
                        <a:pt x="462" y="27"/>
                      </a:lnTo>
                      <a:lnTo>
                        <a:pt x="450" y="41"/>
                      </a:lnTo>
                      <a:lnTo>
                        <a:pt x="441" y="59"/>
                      </a:lnTo>
                      <a:lnTo>
                        <a:pt x="435" y="77"/>
                      </a:lnTo>
                      <a:lnTo>
                        <a:pt x="435" y="97"/>
                      </a:lnTo>
                      <a:lnTo>
                        <a:pt x="435" y="112"/>
                      </a:lnTo>
                      <a:lnTo>
                        <a:pt x="438" y="126"/>
                      </a:lnTo>
                      <a:lnTo>
                        <a:pt x="444" y="141"/>
                      </a:lnTo>
                      <a:lnTo>
                        <a:pt x="453" y="153"/>
                      </a:lnTo>
                      <a:lnTo>
                        <a:pt x="409" y="176"/>
                      </a:lnTo>
                      <a:lnTo>
                        <a:pt x="61" y="176"/>
                      </a:lnTo>
                      <a:lnTo>
                        <a:pt x="43" y="176"/>
                      </a:lnTo>
                      <a:lnTo>
                        <a:pt x="32" y="182"/>
                      </a:lnTo>
                      <a:lnTo>
                        <a:pt x="20" y="188"/>
                      </a:lnTo>
                      <a:lnTo>
                        <a:pt x="11" y="196"/>
                      </a:lnTo>
                      <a:lnTo>
                        <a:pt x="5" y="208"/>
                      </a:lnTo>
                      <a:lnTo>
                        <a:pt x="2" y="217"/>
                      </a:lnTo>
                      <a:lnTo>
                        <a:pt x="0" y="234"/>
                      </a:lnTo>
                      <a:lnTo>
                        <a:pt x="0" y="1527"/>
                      </a:lnTo>
                      <a:lnTo>
                        <a:pt x="2" y="1545"/>
                      </a:lnTo>
                      <a:lnTo>
                        <a:pt x="5" y="1556"/>
                      </a:lnTo>
                      <a:lnTo>
                        <a:pt x="14" y="1568"/>
                      </a:lnTo>
                      <a:lnTo>
                        <a:pt x="23" y="1574"/>
                      </a:lnTo>
                      <a:lnTo>
                        <a:pt x="32" y="1580"/>
                      </a:lnTo>
                      <a:lnTo>
                        <a:pt x="40" y="1586"/>
                      </a:lnTo>
                      <a:lnTo>
                        <a:pt x="61" y="1589"/>
                      </a:lnTo>
                      <a:lnTo>
                        <a:pt x="1003" y="1589"/>
                      </a:lnTo>
                      <a:lnTo>
                        <a:pt x="1021" y="1586"/>
                      </a:lnTo>
                      <a:lnTo>
                        <a:pt x="1032" y="1580"/>
                      </a:lnTo>
                      <a:lnTo>
                        <a:pt x="1044" y="1574"/>
                      </a:lnTo>
                      <a:lnTo>
                        <a:pt x="1053" y="1565"/>
                      </a:lnTo>
                      <a:lnTo>
                        <a:pt x="1059" y="1556"/>
                      </a:lnTo>
                      <a:lnTo>
                        <a:pt x="1062" y="1545"/>
                      </a:lnTo>
                      <a:lnTo>
                        <a:pt x="1064" y="1527"/>
                      </a:lnTo>
                      <a:lnTo>
                        <a:pt x="1064" y="234"/>
                      </a:lnTo>
                      <a:lnTo>
                        <a:pt x="1062" y="220"/>
                      </a:lnTo>
                      <a:lnTo>
                        <a:pt x="1059" y="205"/>
                      </a:lnTo>
                      <a:lnTo>
                        <a:pt x="1050" y="196"/>
                      </a:lnTo>
                      <a:lnTo>
                        <a:pt x="1041" y="188"/>
                      </a:lnTo>
                      <a:lnTo>
                        <a:pt x="1032" y="182"/>
                      </a:lnTo>
                      <a:lnTo>
                        <a:pt x="1024" y="179"/>
                      </a:lnTo>
                      <a:lnTo>
                        <a:pt x="1003" y="17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4666" name="Freeform 279"/>
                <p:cNvSpPr>
                  <a:spLocks/>
                </p:cNvSpPr>
                <p:nvPr/>
              </p:nvSpPr>
              <p:spPr bwMode="auto">
                <a:xfrm>
                  <a:off x="4317" y="2717"/>
                  <a:ext cx="890" cy="1173"/>
                </a:xfrm>
                <a:custGeom>
                  <a:avLst/>
                  <a:gdLst>
                    <a:gd name="T0" fmla="*/ 805 w 890"/>
                    <a:gd name="T1" fmla="*/ 61 h 1173"/>
                    <a:gd name="T2" fmla="*/ 805 w 890"/>
                    <a:gd name="T3" fmla="*/ 128 h 1173"/>
                    <a:gd name="T4" fmla="*/ 85 w 890"/>
                    <a:gd name="T5" fmla="*/ 128 h 1173"/>
                    <a:gd name="T6" fmla="*/ 85 w 890"/>
                    <a:gd name="T7" fmla="*/ 61 h 1173"/>
                    <a:gd name="T8" fmla="*/ 85 w 890"/>
                    <a:gd name="T9" fmla="*/ 61 h 1173"/>
                    <a:gd name="T10" fmla="*/ 85 w 890"/>
                    <a:gd name="T11" fmla="*/ 50 h 1173"/>
                    <a:gd name="T12" fmla="*/ 88 w 890"/>
                    <a:gd name="T13" fmla="*/ 38 h 1173"/>
                    <a:gd name="T14" fmla="*/ 97 w 890"/>
                    <a:gd name="T15" fmla="*/ 23 h 1173"/>
                    <a:gd name="T16" fmla="*/ 111 w 890"/>
                    <a:gd name="T17" fmla="*/ 9 h 1173"/>
                    <a:gd name="T18" fmla="*/ 126 w 890"/>
                    <a:gd name="T19" fmla="*/ 0 h 1173"/>
                    <a:gd name="T20" fmla="*/ 0 w 890"/>
                    <a:gd name="T21" fmla="*/ 0 h 1173"/>
                    <a:gd name="T22" fmla="*/ 0 w 890"/>
                    <a:gd name="T23" fmla="*/ 0 h 1173"/>
                    <a:gd name="T24" fmla="*/ 0 w 890"/>
                    <a:gd name="T25" fmla="*/ 1173 h 1173"/>
                    <a:gd name="T26" fmla="*/ 0 w 890"/>
                    <a:gd name="T27" fmla="*/ 1173 h 1173"/>
                    <a:gd name="T28" fmla="*/ 890 w 890"/>
                    <a:gd name="T29" fmla="*/ 1173 h 1173"/>
                    <a:gd name="T30" fmla="*/ 890 w 890"/>
                    <a:gd name="T31" fmla="*/ 1173 h 1173"/>
                    <a:gd name="T32" fmla="*/ 890 w 890"/>
                    <a:gd name="T33" fmla="*/ 0 h 1173"/>
                    <a:gd name="T34" fmla="*/ 764 w 890"/>
                    <a:gd name="T35" fmla="*/ 0 h 1173"/>
                    <a:gd name="T36" fmla="*/ 764 w 890"/>
                    <a:gd name="T37" fmla="*/ 0 h 1173"/>
                    <a:gd name="T38" fmla="*/ 779 w 890"/>
                    <a:gd name="T39" fmla="*/ 9 h 1173"/>
                    <a:gd name="T40" fmla="*/ 793 w 890"/>
                    <a:gd name="T41" fmla="*/ 23 h 1173"/>
                    <a:gd name="T42" fmla="*/ 802 w 890"/>
                    <a:gd name="T43" fmla="*/ 38 h 1173"/>
                    <a:gd name="T44" fmla="*/ 805 w 890"/>
                    <a:gd name="T45" fmla="*/ 50 h 1173"/>
                    <a:gd name="T46" fmla="*/ 805 w 890"/>
                    <a:gd name="T47" fmla="*/ 61 h 1173"/>
                    <a:gd name="T48" fmla="*/ 805 w 890"/>
                    <a:gd name="T49" fmla="*/ 61 h 1173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890"/>
                    <a:gd name="T76" fmla="*/ 0 h 1173"/>
                    <a:gd name="T77" fmla="*/ 890 w 890"/>
                    <a:gd name="T78" fmla="*/ 1173 h 1173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890" h="1173">
                      <a:moveTo>
                        <a:pt x="805" y="61"/>
                      </a:moveTo>
                      <a:lnTo>
                        <a:pt x="805" y="128"/>
                      </a:lnTo>
                      <a:lnTo>
                        <a:pt x="85" y="128"/>
                      </a:lnTo>
                      <a:lnTo>
                        <a:pt x="85" y="61"/>
                      </a:lnTo>
                      <a:lnTo>
                        <a:pt x="85" y="50"/>
                      </a:lnTo>
                      <a:lnTo>
                        <a:pt x="88" y="38"/>
                      </a:lnTo>
                      <a:lnTo>
                        <a:pt x="97" y="23"/>
                      </a:lnTo>
                      <a:lnTo>
                        <a:pt x="111" y="9"/>
                      </a:lnTo>
                      <a:lnTo>
                        <a:pt x="126" y="0"/>
                      </a:lnTo>
                      <a:lnTo>
                        <a:pt x="0" y="0"/>
                      </a:lnTo>
                      <a:lnTo>
                        <a:pt x="0" y="1173"/>
                      </a:lnTo>
                      <a:lnTo>
                        <a:pt x="890" y="1173"/>
                      </a:lnTo>
                      <a:lnTo>
                        <a:pt x="890" y="0"/>
                      </a:lnTo>
                      <a:lnTo>
                        <a:pt x="764" y="0"/>
                      </a:lnTo>
                      <a:lnTo>
                        <a:pt x="779" y="9"/>
                      </a:lnTo>
                      <a:lnTo>
                        <a:pt x="793" y="23"/>
                      </a:lnTo>
                      <a:lnTo>
                        <a:pt x="802" y="38"/>
                      </a:lnTo>
                      <a:lnTo>
                        <a:pt x="805" y="50"/>
                      </a:lnTo>
                      <a:lnTo>
                        <a:pt x="805" y="6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4667" name="Freeform 280"/>
                <p:cNvSpPr>
                  <a:spLocks/>
                </p:cNvSpPr>
                <p:nvPr/>
              </p:nvSpPr>
              <p:spPr bwMode="auto">
                <a:xfrm>
                  <a:off x="4317" y="2717"/>
                  <a:ext cx="890" cy="1173"/>
                </a:xfrm>
                <a:custGeom>
                  <a:avLst/>
                  <a:gdLst>
                    <a:gd name="T0" fmla="*/ 805 w 890"/>
                    <a:gd name="T1" fmla="*/ 61 h 1173"/>
                    <a:gd name="T2" fmla="*/ 805 w 890"/>
                    <a:gd name="T3" fmla="*/ 128 h 1173"/>
                    <a:gd name="T4" fmla="*/ 85 w 890"/>
                    <a:gd name="T5" fmla="*/ 128 h 1173"/>
                    <a:gd name="T6" fmla="*/ 85 w 890"/>
                    <a:gd name="T7" fmla="*/ 61 h 1173"/>
                    <a:gd name="T8" fmla="*/ 85 w 890"/>
                    <a:gd name="T9" fmla="*/ 61 h 1173"/>
                    <a:gd name="T10" fmla="*/ 85 w 890"/>
                    <a:gd name="T11" fmla="*/ 50 h 1173"/>
                    <a:gd name="T12" fmla="*/ 88 w 890"/>
                    <a:gd name="T13" fmla="*/ 38 h 1173"/>
                    <a:gd name="T14" fmla="*/ 97 w 890"/>
                    <a:gd name="T15" fmla="*/ 23 h 1173"/>
                    <a:gd name="T16" fmla="*/ 111 w 890"/>
                    <a:gd name="T17" fmla="*/ 9 h 1173"/>
                    <a:gd name="T18" fmla="*/ 126 w 890"/>
                    <a:gd name="T19" fmla="*/ 0 h 1173"/>
                    <a:gd name="T20" fmla="*/ 0 w 890"/>
                    <a:gd name="T21" fmla="*/ 0 h 1173"/>
                    <a:gd name="T22" fmla="*/ 0 w 890"/>
                    <a:gd name="T23" fmla="*/ 0 h 1173"/>
                    <a:gd name="T24" fmla="*/ 0 w 890"/>
                    <a:gd name="T25" fmla="*/ 1173 h 1173"/>
                    <a:gd name="T26" fmla="*/ 0 w 890"/>
                    <a:gd name="T27" fmla="*/ 1173 h 1173"/>
                    <a:gd name="T28" fmla="*/ 890 w 890"/>
                    <a:gd name="T29" fmla="*/ 1173 h 1173"/>
                    <a:gd name="T30" fmla="*/ 890 w 890"/>
                    <a:gd name="T31" fmla="*/ 1173 h 1173"/>
                    <a:gd name="T32" fmla="*/ 890 w 890"/>
                    <a:gd name="T33" fmla="*/ 0 h 1173"/>
                    <a:gd name="T34" fmla="*/ 764 w 890"/>
                    <a:gd name="T35" fmla="*/ 0 h 1173"/>
                    <a:gd name="T36" fmla="*/ 764 w 890"/>
                    <a:gd name="T37" fmla="*/ 0 h 1173"/>
                    <a:gd name="T38" fmla="*/ 779 w 890"/>
                    <a:gd name="T39" fmla="*/ 9 h 1173"/>
                    <a:gd name="T40" fmla="*/ 793 w 890"/>
                    <a:gd name="T41" fmla="*/ 23 h 1173"/>
                    <a:gd name="T42" fmla="*/ 802 w 890"/>
                    <a:gd name="T43" fmla="*/ 38 h 1173"/>
                    <a:gd name="T44" fmla="*/ 805 w 890"/>
                    <a:gd name="T45" fmla="*/ 50 h 1173"/>
                    <a:gd name="T46" fmla="*/ 805 w 890"/>
                    <a:gd name="T47" fmla="*/ 61 h 1173"/>
                    <a:gd name="T48" fmla="*/ 805 w 890"/>
                    <a:gd name="T49" fmla="*/ 61 h 1173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890"/>
                    <a:gd name="T76" fmla="*/ 0 h 1173"/>
                    <a:gd name="T77" fmla="*/ 890 w 890"/>
                    <a:gd name="T78" fmla="*/ 1173 h 1173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890" h="1173">
                      <a:moveTo>
                        <a:pt x="805" y="61"/>
                      </a:moveTo>
                      <a:lnTo>
                        <a:pt x="805" y="128"/>
                      </a:lnTo>
                      <a:lnTo>
                        <a:pt x="85" y="128"/>
                      </a:lnTo>
                      <a:lnTo>
                        <a:pt x="85" y="61"/>
                      </a:lnTo>
                      <a:lnTo>
                        <a:pt x="85" y="50"/>
                      </a:lnTo>
                      <a:lnTo>
                        <a:pt x="88" y="38"/>
                      </a:lnTo>
                      <a:lnTo>
                        <a:pt x="97" y="23"/>
                      </a:lnTo>
                      <a:lnTo>
                        <a:pt x="111" y="9"/>
                      </a:lnTo>
                      <a:lnTo>
                        <a:pt x="126" y="0"/>
                      </a:lnTo>
                      <a:lnTo>
                        <a:pt x="0" y="0"/>
                      </a:lnTo>
                      <a:lnTo>
                        <a:pt x="0" y="1173"/>
                      </a:lnTo>
                      <a:lnTo>
                        <a:pt x="890" y="1173"/>
                      </a:lnTo>
                      <a:lnTo>
                        <a:pt x="890" y="0"/>
                      </a:lnTo>
                      <a:lnTo>
                        <a:pt x="764" y="0"/>
                      </a:lnTo>
                      <a:lnTo>
                        <a:pt x="779" y="9"/>
                      </a:lnTo>
                      <a:lnTo>
                        <a:pt x="793" y="23"/>
                      </a:lnTo>
                      <a:lnTo>
                        <a:pt x="802" y="38"/>
                      </a:lnTo>
                      <a:lnTo>
                        <a:pt x="805" y="50"/>
                      </a:lnTo>
                      <a:lnTo>
                        <a:pt x="805" y="6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4668" name="Freeform 281"/>
                <p:cNvSpPr>
                  <a:spLocks/>
                </p:cNvSpPr>
                <p:nvPr/>
              </p:nvSpPr>
              <p:spPr bwMode="auto">
                <a:xfrm>
                  <a:off x="4317" y="3094"/>
                  <a:ext cx="890" cy="796"/>
                </a:xfrm>
                <a:custGeom>
                  <a:avLst/>
                  <a:gdLst>
                    <a:gd name="T0" fmla="*/ 749 w 890"/>
                    <a:gd name="T1" fmla="*/ 339 h 796"/>
                    <a:gd name="T2" fmla="*/ 749 w 890"/>
                    <a:gd name="T3" fmla="*/ 339 h 796"/>
                    <a:gd name="T4" fmla="*/ 714 w 890"/>
                    <a:gd name="T5" fmla="*/ 336 h 796"/>
                    <a:gd name="T6" fmla="*/ 679 w 890"/>
                    <a:gd name="T7" fmla="*/ 331 h 796"/>
                    <a:gd name="T8" fmla="*/ 644 w 890"/>
                    <a:gd name="T9" fmla="*/ 325 h 796"/>
                    <a:gd name="T10" fmla="*/ 609 w 890"/>
                    <a:gd name="T11" fmla="*/ 313 h 796"/>
                    <a:gd name="T12" fmla="*/ 609 w 890"/>
                    <a:gd name="T13" fmla="*/ 313 h 796"/>
                    <a:gd name="T14" fmla="*/ 559 w 890"/>
                    <a:gd name="T15" fmla="*/ 295 h 796"/>
                    <a:gd name="T16" fmla="*/ 512 w 890"/>
                    <a:gd name="T17" fmla="*/ 275 h 796"/>
                    <a:gd name="T18" fmla="*/ 465 w 890"/>
                    <a:gd name="T19" fmla="*/ 249 h 796"/>
                    <a:gd name="T20" fmla="*/ 422 w 890"/>
                    <a:gd name="T21" fmla="*/ 219 h 796"/>
                    <a:gd name="T22" fmla="*/ 334 w 890"/>
                    <a:gd name="T23" fmla="*/ 158 h 796"/>
                    <a:gd name="T24" fmla="*/ 249 w 890"/>
                    <a:gd name="T25" fmla="*/ 97 h 796"/>
                    <a:gd name="T26" fmla="*/ 249 w 890"/>
                    <a:gd name="T27" fmla="*/ 97 h 796"/>
                    <a:gd name="T28" fmla="*/ 199 w 890"/>
                    <a:gd name="T29" fmla="*/ 64 h 796"/>
                    <a:gd name="T30" fmla="*/ 150 w 890"/>
                    <a:gd name="T31" fmla="*/ 38 h 796"/>
                    <a:gd name="T32" fmla="*/ 94 w 890"/>
                    <a:gd name="T33" fmla="*/ 18 h 796"/>
                    <a:gd name="T34" fmla="*/ 38 w 890"/>
                    <a:gd name="T35" fmla="*/ 3 h 796"/>
                    <a:gd name="T36" fmla="*/ 38 w 890"/>
                    <a:gd name="T37" fmla="*/ 3 h 796"/>
                    <a:gd name="T38" fmla="*/ 0 w 890"/>
                    <a:gd name="T39" fmla="*/ 0 h 796"/>
                    <a:gd name="T40" fmla="*/ 0 w 890"/>
                    <a:gd name="T41" fmla="*/ 0 h 796"/>
                    <a:gd name="T42" fmla="*/ 0 w 890"/>
                    <a:gd name="T43" fmla="*/ 796 h 796"/>
                    <a:gd name="T44" fmla="*/ 0 w 890"/>
                    <a:gd name="T45" fmla="*/ 796 h 796"/>
                    <a:gd name="T46" fmla="*/ 890 w 890"/>
                    <a:gd name="T47" fmla="*/ 796 h 796"/>
                    <a:gd name="T48" fmla="*/ 890 w 890"/>
                    <a:gd name="T49" fmla="*/ 796 h 796"/>
                    <a:gd name="T50" fmla="*/ 890 w 890"/>
                    <a:gd name="T51" fmla="*/ 333 h 796"/>
                    <a:gd name="T52" fmla="*/ 890 w 890"/>
                    <a:gd name="T53" fmla="*/ 333 h 796"/>
                    <a:gd name="T54" fmla="*/ 820 w 890"/>
                    <a:gd name="T55" fmla="*/ 339 h 796"/>
                    <a:gd name="T56" fmla="*/ 784 w 890"/>
                    <a:gd name="T57" fmla="*/ 339 h 796"/>
                    <a:gd name="T58" fmla="*/ 749 w 890"/>
                    <a:gd name="T59" fmla="*/ 339 h 796"/>
                    <a:gd name="T60" fmla="*/ 749 w 890"/>
                    <a:gd name="T61" fmla="*/ 339 h 79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w 890"/>
                    <a:gd name="T94" fmla="*/ 0 h 796"/>
                    <a:gd name="T95" fmla="*/ 890 w 890"/>
                    <a:gd name="T96" fmla="*/ 796 h 796"/>
                  </a:gdLst>
                  <a:ahLst/>
                  <a:cxnLst>
                    <a:cxn ang="T62">
                      <a:pos x="T0" y="T1"/>
                    </a:cxn>
                    <a:cxn ang="T63">
                      <a:pos x="T2" y="T3"/>
                    </a:cxn>
                    <a:cxn ang="T64">
                      <a:pos x="T4" y="T5"/>
                    </a:cxn>
                    <a:cxn ang="T65">
                      <a:pos x="T6" y="T7"/>
                    </a:cxn>
                    <a:cxn ang="T66">
                      <a:pos x="T8" y="T9"/>
                    </a:cxn>
                    <a:cxn ang="T67">
                      <a:pos x="T10" y="T11"/>
                    </a:cxn>
                    <a:cxn ang="T68">
                      <a:pos x="T12" y="T13"/>
                    </a:cxn>
                    <a:cxn ang="T69">
                      <a:pos x="T14" y="T15"/>
                    </a:cxn>
                    <a:cxn ang="T70">
                      <a:pos x="T16" y="T17"/>
                    </a:cxn>
                    <a:cxn ang="T71">
                      <a:pos x="T18" y="T19"/>
                    </a:cxn>
                    <a:cxn ang="T72">
                      <a:pos x="T20" y="T21"/>
                    </a:cxn>
                    <a:cxn ang="T73">
                      <a:pos x="T22" y="T23"/>
                    </a:cxn>
                    <a:cxn ang="T74">
                      <a:pos x="T24" y="T25"/>
                    </a:cxn>
                    <a:cxn ang="T75">
                      <a:pos x="T26" y="T27"/>
                    </a:cxn>
                    <a:cxn ang="T76">
                      <a:pos x="T28" y="T29"/>
                    </a:cxn>
                    <a:cxn ang="T77">
                      <a:pos x="T30" y="T31"/>
                    </a:cxn>
                    <a:cxn ang="T78">
                      <a:pos x="T32" y="T33"/>
                    </a:cxn>
                    <a:cxn ang="T79">
                      <a:pos x="T34" y="T35"/>
                    </a:cxn>
                    <a:cxn ang="T80">
                      <a:pos x="T36" y="T37"/>
                    </a:cxn>
                    <a:cxn ang="T81">
                      <a:pos x="T38" y="T39"/>
                    </a:cxn>
                    <a:cxn ang="T82">
                      <a:pos x="T40" y="T41"/>
                    </a:cxn>
                    <a:cxn ang="T83">
                      <a:pos x="T42" y="T43"/>
                    </a:cxn>
                    <a:cxn ang="T84">
                      <a:pos x="T44" y="T45"/>
                    </a:cxn>
                    <a:cxn ang="T85">
                      <a:pos x="T46" y="T47"/>
                    </a:cxn>
                    <a:cxn ang="T86">
                      <a:pos x="T48" y="T49"/>
                    </a:cxn>
                    <a:cxn ang="T87">
                      <a:pos x="T50" y="T51"/>
                    </a:cxn>
                    <a:cxn ang="T88">
                      <a:pos x="T52" y="T53"/>
                    </a:cxn>
                    <a:cxn ang="T89">
                      <a:pos x="T54" y="T55"/>
                    </a:cxn>
                    <a:cxn ang="T90">
                      <a:pos x="T56" y="T57"/>
                    </a:cxn>
                    <a:cxn ang="T91">
                      <a:pos x="T58" y="T59"/>
                    </a:cxn>
                    <a:cxn ang="T92">
                      <a:pos x="T60" y="T61"/>
                    </a:cxn>
                  </a:cxnLst>
                  <a:rect l="T93" t="T94" r="T95" b="T96"/>
                  <a:pathLst>
                    <a:path w="890" h="796">
                      <a:moveTo>
                        <a:pt x="749" y="339"/>
                      </a:moveTo>
                      <a:lnTo>
                        <a:pt x="749" y="339"/>
                      </a:lnTo>
                      <a:lnTo>
                        <a:pt x="714" y="336"/>
                      </a:lnTo>
                      <a:lnTo>
                        <a:pt x="679" y="331"/>
                      </a:lnTo>
                      <a:lnTo>
                        <a:pt x="644" y="325"/>
                      </a:lnTo>
                      <a:lnTo>
                        <a:pt x="609" y="313"/>
                      </a:lnTo>
                      <a:lnTo>
                        <a:pt x="559" y="295"/>
                      </a:lnTo>
                      <a:lnTo>
                        <a:pt x="512" y="275"/>
                      </a:lnTo>
                      <a:lnTo>
                        <a:pt x="465" y="249"/>
                      </a:lnTo>
                      <a:lnTo>
                        <a:pt x="422" y="219"/>
                      </a:lnTo>
                      <a:lnTo>
                        <a:pt x="334" y="158"/>
                      </a:lnTo>
                      <a:lnTo>
                        <a:pt x="249" y="97"/>
                      </a:lnTo>
                      <a:lnTo>
                        <a:pt x="199" y="64"/>
                      </a:lnTo>
                      <a:lnTo>
                        <a:pt x="150" y="38"/>
                      </a:lnTo>
                      <a:lnTo>
                        <a:pt x="94" y="18"/>
                      </a:lnTo>
                      <a:lnTo>
                        <a:pt x="38" y="3"/>
                      </a:lnTo>
                      <a:lnTo>
                        <a:pt x="0" y="0"/>
                      </a:lnTo>
                      <a:lnTo>
                        <a:pt x="0" y="796"/>
                      </a:lnTo>
                      <a:lnTo>
                        <a:pt x="890" y="796"/>
                      </a:lnTo>
                      <a:lnTo>
                        <a:pt x="890" y="333"/>
                      </a:lnTo>
                      <a:lnTo>
                        <a:pt x="820" y="339"/>
                      </a:lnTo>
                      <a:lnTo>
                        <a:pt x="784" y="339"/>
                      </a:lnTo>
                      <a:lnTo>
                        <a:pt x="749" y="339"/>
                      </a:lnTo>
                      <a:close/>
                    </a:path>
                  </a:pathLst>
                </a:custGeom>
                <a:solidFill>
                  <a:srgbClr val="EAEAEA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4669" name="Freeform 282"/>
                <p:cNvSpPr>
                  <a:spLocks/>
                </p:cNvSpPr>
                <p:nvPr/>
              </p:nvSpPr>
              <p:spPr bwMode="auto">
                <a:xfrm>
                  <a:off x="4317" y="2708"/>
                  <a:ext cx="150" cy="9"/>
                </a:xfrm>
                <a:custGeom>
                  <a:avLst/>
                  <a:gdLst>
                    <a:gd name="T0" fmla="*/ 150 w 150"/>
                    <a:gd name="T1" fmla="*/ 0 h 9"/>
                    <a:gd name="T2" fmla="*/ 150 w 150"/>
                    <a:gd name="T3" fmla="*/ 0 h 9"/>
                    <a:gd name="T4" fmla="*/ 0 w 150"/>
                    <a:gd name="T5" fmla="*/ 0 h 9"/>
                    <a:gd name="T6" fmla="*/ 0 w 150"/>
                    <a:gd name="T7" fmla="*/ 0 h 9"/>
                    <a:gd name="T8" fmla="*/ 0 w 150"/>
                    <a:gd name="T9" fmla="*/ 9 h 9"/>
                    <a:gd name="T10" fmla="*/ 126 w 150"/>
                    <a:gd name="T11" fmla="*/ 9 h 9"/>
                    <a:gd name="T12" fmla="*/ 126 w 150"/>
                    <a:gd name="T13" fmla="*/ 9 h 9"/>
                    <a:gd name="T14" fmla="*/ 138 w 150"/>
                    <a:gd name="T15" fmla="*/ 3 h 9"/>
                    <a:gd name="T16" fmla="*/ 150 w 150"/>
                    <a:gd name="T17" fmla="*/ 0 h 9"/>
                    <a:gd name="T18" fmla="*/ 150 w 150"/>
                    <a:gd name="T19" fmla="*/ 0 h 9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150"/>
                    <a:gd name="T31" fmla="*/ 0 h 9"/>
                    <a:gd name="T32" fmla="*/ 150 w 150"/>
                    <a:gd name="T33" fmla="*/ 9 h 9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150" h="9">
                      <a:moveTo>
                        <a:pt x="150" y="0"/>
                      </a:moveTo>
                      <a:lnTo>
                        <a:pt x="150" y="0"/>
                      </a:lnTo>
                      <a:lnTo>
                        <a:pt x="0" y="0"/>
                      </a:lnTo>
                      <a:lnTo>
                        <a:pt x="0" y="9"/>
                      </a:lnTo>
                      <a:lnTo>
                        <a:pt x="126" y="9"/>
                      </a:lnTo>
                      <a:lnTo>
                        <a:pt x="138" y="3"/>
                      </a:lnTo>
                      <a:lnTo>
                        <a:pt x="150" y="0"/>
                      </a:lnTo>
                      <a:close/>
                    </a:path>
                  </a:pathLst>
                </a:custGeom>
                <a:solidFill>
                  <a:srgbClr val="E6E6E6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4670" name="Freeform 283"/>
                <p:cNvSpPr>
                  <a:spLocks/>
                </p:cNvSpPr>
                <p:nvPr/>
              </p:nvSpPr>
              <p:spPr bwMode="auto">
                <a:xfrm>
                  <a:off x="5055" y="2708"/>
                  <a:ext cx="152" cy="9"/>
                </a:xfrm>
                <a:custGeom>
                  <a:avLst/>
                  <a:gdLst>
                    <a:gd name="T0" fmla="*/ 0 w 152"/>
                    <a:gd name="T1" fmla="*/ 0 h 9"/>
                    <a:gd name="T2" fmla="*/ 0 w 152"/>
                    <a:gd name="T3" fmla="*/ 0 h 9"/>
                    <a:gd name="T4" fmla="*/ 14 w 152"/>
                    <a:gd name="T5" fmla="*/ 3 h 9"/>
                    <a:gd name="T6" fmla="*/ 26 w 152"/>
                    <a:gd name="T7" fmla="*/ 9 h 9"/>
                    <a:gd name="T8" fmla="*/ 152 w 152"/>
                    <a:gd name="T9" fmla="*/ 9 h 9"/>
                    <a:gd name="T10" fmla="*/ 152 w 152"/>
                    <a:gd name="T11" fmla="*/ 9 h 9"/>
                    <a:gd name="T12" fmla="*/ 152 w 152"/>
                    <a:gd name="T13" fmla="*/ 0 h 9"/>
                    <a:gd name="T14" fmla="*/ 152 w 152"/>
                    <a:gd name="T15" fmla="*/ 0 h 9"/>
                    <a:gd name="T16" fmla="*/ 0 w 152"/>
                    <a:gd name="T17" fmla="*/ 0 h 9"/>
                    <a:gd name="T18" fmla="*/ 0 w 152"/>
                    <a:gd name="T19" fmla="*/ 0 h 9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152"/>
                    <a:gd name="T31" fmla="*/ 0 h 9"/>
                    <a:gd name="T32" fmla="*/ 152 w 152"/>
                    <a:gd name="T33" fmla="*/ 9 h 9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152" h="9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4" y="3"/>
                      </a:lnTo>
                      <a:lnTo>
                        <a:pt x="26" y="9"/>
                      </a:lnTo>
                      <a:lnTo>
                        <a:pt x="152" y="9"/>
                      </a:lnTo>
                      <a:lnTo>
                        <a:pt x="152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6E6E6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4671" name="Freeform 284"/>
                <p:cNvSpPr>
                  <a:spLocks/>
                </p:cNvSpPr>
                <p:nvPr/>
              </p:nvSpPr>
              <p:spPr bwMode="auto">
                <a:xfrm>
                  <a:off x="4467" y="2960"/>
                  <a:ext cx="643" cy="11"/>
                </a:xfrm>
                <a:custGeom>
                  <a:avLst/>
                  <a:gdLst>
                    <a:gd name="T0" fmla="*/ 5 w 643"/>
                    <a:gd name="T1" fmla="*/ 0 h 11"/>
                    <a:gd name="T2" fmla="*/ 5 w 643"/>
                    <a:gd name="T3" fmla="*/ 0 h 11"/>
                    <a:gd name="T4" fmla="*/ 2 w 643"/>
                    <a:gd name="T5" fmla="*/ 2 h 11"/>
                    <a:gd name="T6" fmla="*/ 0 w 643"/>
                    <a:gd name="T7" fmla="*/ 5 h 11"/>
                    <a:gd name="T8" fmla="*/ 0 w 643"/>
                    <a:gd name="T9" fmla="*/ 5 h 11"/>
                    <a:gd name="T10" fmla="*/ 2 w 643"/>
                    <a:gd name="T11" fmla="*/ 8 h 11"/>
                    <a:gd name="T12" fmla="*/ 5 w 643"/>
                    <a:gd name="T13" fmla="*/ 11 h 11"/>
                    <a:gd name="T14" fmla="*/ 637 w 643"/>
                    <a:gd name="T15" fmla="*/ 11 h 11"/>
                    <a:gd name="T16" fmla="*/ 637 w 643"/>
                    <a:gd name="T17" fmla="*/ 11 h 11"/>
                    <a:gd name="T18" fmla="*/ 640 w 643"/>
                    <a:gd name="T19" fmla="*/ 8 h 11"/>
                    <a:gd name="T20" fmla="*/ 643 w 643"/>
                    <a:gd name="T21" fmla="*/ 5 h 11"/>
                    <a:gd name="T22" fmla="*/ 643 w 643"/>
                    <a:gd name="T23" fmla="*/ 5 h 11"/>
                    <a:gd name="T24" fmla="*/ 640 w 643"/>
                    <a:gd name="T25" fmla="*/ 2 h 11"/>
                    <a:gd name="T26" fmla="*/ 637 w 643"/>
                    <a:gd name="T27" fmla="*/ 0 h 11"/>
                    <a:gd name="T28" fmla="*/ 5 w 643"/>
                    <a:gd name="T29" fmla="*/ 0 h 11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643"/>
                    <a:gd name="T46" fmla="*/ 0 h 11"/>
                    <a:gd name="T47" fmla="*/ 643 w 643"/>
                    <a:gd name="T48" fmla="*/ 11 h 11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643" h="11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2" y="2"/>
                      </a:lnTo>
                      <a:lnTo>
                        <a:pt x="0" y="5"/>
                      </a:lnTo>
                      <a:lnTo>
                        <a:pt x="2" y="8"/>
                      </a:lnTo>
                      <a:lnTo>
                        <a:pt x="5" y="11"/>
                      </a:lnTo>
                      <a:lnTo>
                        <a:pt x="637" y="11"/>
                      </a:lnTo>
                      <a:lnTo>
                        <a:pt x="640" y="8"/>
                      </a:lnTo>
                      <a:lnTo>
                        <a:pt x="643" y="5"/>
                      </a:lnTo>
                      <a:lnTo>
                        <a:pt x="640" y="2"/>
                      </a:lnTo>
                      <a:lnTo>
                        <a:pt x="637" y="0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D9D9D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4672" name="Freeform 285"/>
                <p:cNvSpPr>
                  <a:spLocks/>
                </p:cNvSpPr>
                <p:nvPr/>
              </p:nvSpPr>
              <p:spPr bwMode="auto">
                <a:xfrm>
                  <a:off x="4414" y="3012"/>
                  <a:ext cx="696" cy="12"/>
                </a:xfrm>
                <a:custGeom>
                  <a:avLst/>
                  <a:gdLst>
                    <a:gd name="T0" fmla="*/ 6 w 696"/>
                    <a:gd name="T1" fmla="*/ 0 h 12"/>
                    <a:gd name="T2" fmla="*/ 6 w 696"/>
                    <a:gd name="T3" fmla="*/ 0 h 12"/>
                    <a:gd name="T4" fmla="*/ 3 w 696"/>
                    <a:gd name="T5" fmla="*/ 3 h 12"/>
                    <a:gd name="T6" fmla="*/ 0 w 696"/>
                    <a:gd name="T7" fmla="*/ 6 h 12"/>
                    <a:gd name="T8" fmla="*/ 0 w 696"/>
                    <a:gd name="T9" fmla="*/ 6 h 12"/>
                    <a:gd name="T10" fmla="*/ 3 w 696"/>
                    <a:gd name="T11" fmla="*/ 9 h 12"/>
                    <a:gd name="T12" fmla="*/ 6 w 696"/>
                    <a:gd name="T13" fmla="*/ 12 h 12"/>
                    <a:gd name="T14" fmla="*/ 690 w 696"/>
                    <a:gd name="T15" fmla="*/ 12 h 12"/>
                    <a:gd name="T16" fmla="*/ 690 w 696"/>
                    <a:gd name="T17" fmla="*/ 12 h 12"/>
                    <a:gd name="T18" fmla="*/ 693 w 696"/>
                    <a:gd name="T19" fmla="*/ 9 h 12"/>
                    <a:gd name="T20" fmla="*/ 696 w 696"/>
                    <a:gd name="T21" fmla="*/ 6 h 12"/>
                    <a:gd name="T22" fmla="*/ 696 w 696"/>
                    <a:gd name="T23" fmla="*/ 6 h 12"/>
                    <a:gd name="T24" fmla="*/ 693 w 696"/>
                    <a:gd name="T25" fmla="*/ 3 h 12"/>
                    <a:gd name="T26" fmla="*/ 690 w 696"/>
                    <a:gd name="T27" fmla="*/ 0 h 12"/>
                    <a:gd name="T28" fmla="*/ 6 w 696"/>
                    <a:gd name="T29" fmla="*/ 0 h 12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696"/>
                    <a:gd name="T46" fmla="*/ 0 h 12"/>
                    <a:gd name="T47" fmla="*/ 696 w 696"/>
                    <a:gd name="T48" fmla="*/ 12 h 12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696" h="12">
                      <a:moveTo>
                        <a:pt x="6" y="0"/>
                      </a:moveTo>
                      <a:lnTo>
                        <a:pt x="6" y="0"/>
                      </a:lnTo>
                      <a:lnTo>
                        <a:pt x="3" y="3"/>
                      </a:lnTo>
                      <a:lnTo>
                        <a:pt x="0" y="6"/>
                      </a:lnTo>
                      <a:lnTo>
                        <a:pt x="3" y="9"/>
                      </a:lnTo>
                      <a:lnTo>
                        <a:pt x="6" y="12"/>
                      </a:lnTo>
                      <a:lnTo>
                        <a:pt x="690" y="12"/>
                      </a:lnTo>
                      <a:lnTo>
                        <a:pt x="693" y="9"/>
                      </a:lnTo>
                      <a:lnTo>
                        <a:pt x="696" y="6"/>
                      </a:lnTo>
                      <a:lnTo>
                        <a:pt x="693" y="3"/>
                      </a:lnTo>
                      <a:lnTo>
                        <a:pt x="690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D9D9D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4673" name="Freeform 286"/>
                <p:cNvSpPr>
                  <a:spLocks/>
                </p:cNvSpPr>
                <p:nvPr/>
              </p:nvSpPr>
              <p:spPr bwMode="auto">
                <a:xfrm>
                  <a:off x="4414" y="3065"/>
                  <a:ext cx="696" cy="12"/>
                </a:xfrm>
                <a:custGeom>
                  <a:avLst/>
                  <a:gdLst>
                    <a:gd name="T0" fmla="*/ 6 w 696"/>
                    <a:gd name="T1" fmla="*/ 0 h 12"/>
                    <a:gd name="T2" fmla="*/ 6 w 696"/>
                    <a:gd name="T3" fmla="*/ 0 h 12"/>
                    <a:gd name="T4" fmla="*/ 3 w 696"/>
                    <a:gd name="T5" fmla="*/ 3 h 12"/>
                    <a:gd name="T6" fmla="*/ 0 w 696"/>
                    <a:gd name="T7" fmla="*/ 6 h 12"/>
                    <a:gd name="T8" fmla="*/ 0 w 696"/>
                    <a:gd name="T9" fmla="*/ 6 h 12"/>
                    <a:gd name="T10" fmla="*/ 3 w 696"/>
                    <a:gd name="T11" fmla="*/ 9 h 12"/>
                    <a:gd name="T12" fmla="*/ 6 w 696"/>
                    <a:gd name="T13" fmla="*/ 12 h 12"/>
                    <a:gd name="T14" fmla="*/ 690 w 696"/>
                    <a:gd name="T15" fmla="*/ 12 h 12"/>
                    <a:gd name="T16" fmla="*/ 690 w 696"/>
                    <a:gd name="T17" fmla="*/ 12 h 12"/>
                    <a:gd name="T18" fmla="*/ 693 w 696"/>
                    <a:gd name="T19" fmla="*/ 9 h 12"/>
                    <a:gd name="T20" fmla="*/ 696 w 696"/>
                    <a:gd name="T21" fmla="*/ 6 h 12"/>
                    <a:gd name="T22" fmla="*/ 696 w 696"/>
                    <a:gd name="T23" fmla="*/ 6 h 12"/>
                    <a:gd name="T24" fmla="*/ 693 w 696"/>
                    <a:gd name="T25" fmla="*/ 3 h 12"/>
                    <a:gd name="T26" fmla="*/ 690 w 696"/>
                    <a:gd name="T27" fmla="*/ 0 h 12"/>
                    <a:gd name="T28" fmla="*/ 6 w 696"/>
                    <a:gd name="T29" fmla="*/ 0 h 12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696"/>
                    <a:gd name="T46" fmla="*/ 0 h 12"/>
                    <a:gd name="T47" fmla="*/ 696 w 696"/>
                    <a:gd name="T48" fmla="*/ 12 h 12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696" h="12">
                      <a:moveTo>
                        <a:pt x="6" y="0"/>
                      </a:moveTo>
                      <a:lnTo>
                        <a:pt x="6" y="0"/>
                      </a:lnTo>
                      <a:lnTo>
                        <a:pt x="3" y="3"/>
                      </a:lnTo>
                      <a:lnTo>
                        <a:pt x="0" y="6"/>
                      </a:lnTo>
                      <a:lnTo>
                        <a:pt x="3" y="9"/>
                      </a:lnTo>
                      <a:lnTo>
                        <a:pt x="6" y="12"/>
                      </a:lnTo>
                      <a:lnTo>
                        <a:pt x="690" y="12"/>
                      </a:lnTo>
                      <a:lnTo>
                        <a:pt x="693" y="9"/>
                      </a:lnTo>
                      <a:lnTo>
                        <a:pt x="696" y="6"/>
                      </a:lnTo>
                      <a:lnTo>
                        <a:pt x="693" y="3"/>
                      </a:lnTo>
                      <a:lnTo>
                        <a:pt x="690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D9D9D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4674" name="Freeform 287"/>
                <p:cNvSpPr>
                  <a:spLocks/>
                </p:cNvSpPr>
                <p:nvPr/>
              </p:nvSpPr>
              <p:spPr bwMode="auto">
                <a:xfrm>
                  <a:off x="4414" y="3117"/>
                  <a:ext cx="696" cy="12"/>
                </a:xfrm>
                <a:custGeom>
                  <a:avLst/>
                  <a:gdLst>
                    <a:gd name="T0" fmla="*/ 6 w 696"/>
                    <a:gd name="T1" fmla="*/ 0 h 12"/>
                    <a:gd name="T2" fmla="*/ 6 w 696"/>
                    <a:gd name="T3" fmla="*/ 0 h 12"/>
                    <a:gd name="T4" fmla="*/ 3 w 696"/>
                    <a:gd name="T5" fmla="*/ 3 h 12"/>
                    <a:gd name="T6" fmla="*/ 0 w 696"/>
                    <a:gd name="T7" fmla="*/ 6 h 12"/>
                    <a:gd name="T8" fmla="*/ 0 w 696"/>
                    <a:gd name="T9" fmla="*/ 6 h 12"/>
                    <a:gd name="T10" fmla="*/ 3 w 696"/>
                    <a:gd name="T11" fmla="*/ 9 h 12"/>
                    <a:gd name="T12" fmla="*/ 6 w 696"/>
                    <a:gd name="T13" fmla="*/ 12 h 12"/>
                    <a:gd name="T14" fmla="*/ 690 w 696"/>
                    <a:gd name="T15" fmla="*/ 12 h 12"/>
                    <a:gd name="T16" fmla="*/ 690 w 696"/>
                    <a:gd name="T17" fmla="*/ 12 h 12"/>
                    <a:gd name="T18" fmla="*/ 693 w 696"/>
                    <a:gd name="T19" fmla="*/ 9 h 12"/>
                    <a:gd name="T20" fmla="*/ 696 w 696"/>
                    <a:gd name="T21" fmla="*/ 6 h 12"/>
                    <a:gd name="T22" fmla="*/ 696 w 696"/>
                    <a:gd name="T23" fmla="*/ 6 h 12"/>
                    <a:gd name="T24" fmla="*/ 693 w 696"/>
                    <a:gd name="T25" fmla="*/ 3 h 12"/>
                    <a:gd name="T26" fmla="*/ 690 w 696"/>
                    <a:gd name="T27" fmla="*/ 0 h 12"/>
                    <a:gd name="T28" fmla="*/ 6 w 696"/>
                    <a:gd name="T29" fmla="*/ 0 h 12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696"/>
                    <a:gd name="T46" fmla="*/ 0 h 12"/>
                    <a:gd name="T47" fmla="*/ 696 w 696"/>
                    <a:gd name="T48" fmla="*/ 12 h 12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696" h="12">
                      <a:moveTo>
                        <a:pt x="6" y="0"/>
                      </a:moveTo>
                      <a:lnTo>
                        <a:pt x="6" y="0"/>
                      </a:lnTo>
                      <a:lnTo>
                        <a:pt x="3" y="3"/>
                      </a:lnTo>
                      <a:lnTo>
                        <a:pt x="0" y="6"/>
                      </a:lnTo>
                      <a:lnTo>
                        <a:pt x="3" y="9"/>
                      </a:lnTo>
                      <a:lnTo>
                        <a:pt x="6" y="12"/>
                      </a:lnTo>
                      <a:lnTo>
                        <a:pt x="690" y="12"/>
                      </a:lnTo>
                      <a:lnTo>
                        <a:pt x="693" y="9"/>
                      </a:lnTo>
                      <a:lnTo>
                        <a:pt x="696" y="6"/>
                      </a:lnTo>
                      <a:lnTo>
                        <a:pt x="693" y="3"/>
                      </a:lnTo>
                      <a:lnTo>
                        <a:pt x="690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D9D9D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4675" name="Freeform 288"/>
                <p:cNvSpPr>
                  <a:spLocks/>
                </p:cNvSpPr>
                <p:nvPr/>
              </p:nvSpPr>
              <p:spPr bwMode="auto">
                <a:xfrm>
                  <a:off x="4414" y="3170"/>
                  <a:ext cx="696" cy="12"/>
                </a:xfrm>
                <a:custGeom>
                  <a:avLst/>
                  <a:gdLst>
                    <a:gd name="T0" fmla="*/ 6 w 696"/>
                    <a:gd name="T1" fmla="*/ 0 h 12"/>
                    <a:gd name="T2" fmla="*/ 6 w 696"/>
                    <a:gd name="T3" fmla="*/ 0 h 12"/>
                    <a:gd name="T4" fmla="*/ 3 w 696"/>
                    <a:gd name="T5" fmla="*/ 3 h 12"/>
                    <a:gd name="T6" fmla="*/ 0 w 696"/>
                    <a:gd name="T7" fmla="*/ 6 h 12"/>
                    <a:gd name="T8" fmla="*/ 0 w 696"/>
                    <a:gd name="T9" fmla="*/ 6 h 12"/>
                    <a:gd name="T10" fmla="*/ 3 w 696"/>
                    <a:gd name="T11" fmla="*/ 9 h 12"/>
                    <a:gd name="T12" fmla="*/ 6 w 696"/>
                    <a:gd name="T13" fmla="*/ 12 h 12"/>
                    <a:gd name="T14" fmla="*/ 690 w 696"/>
                    <a:gd name="T15" fmla="*/ 12 h 12"/>
                    <a:gd name="T16" fmla="*/ 690 w 696"/>
                    <a:gd name="T17" fmla="*/ 12 h 12"/>
                    <a:gd name="T18" fmla="*/ 693 w 696"/>
                    <a:gd name="T19" fmla="*/ 9 h 12"/>
                    <a:gd name="T20" fmla="*/ 696 w 696"/>
                    <a:gd name="T21" fmla="*/ 6 h 12"/>
                    <a:gd name="T22" fmla="*/ 696 w 696"/>
                    <a:gd name="T23" fmla="*/ 6 h 12"/>
                    <a:gd name="T24" fmla="*/ 693 w 696"/>
                    <a:gd name="T25" fmla="*/ 3 h 12"/>
                    <a:gd name="T26" fmla="*/ 690 w 696"/>
                    <a:gd name="T27" fmla="*/ 0 h 12"/>
                    <a:gd name="T28" fmla="*/ 6 w 696"/>
                    <a:gd name="T29" fmla="*/ 0 h 12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696"/>
                    <a:gd name="T46" fmla="*/ 0 h 12"/>
                    <a:gd name="T47" fmla="*/ 696 w 696"/>
                    <a:gd name="T48" fmla="*/ 12 h 12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696" h="12">
                      <a:moveTo>
                        <a:pt x="6" y="0"/>
                      </a:moveTo>
                      <a:lnTo>
                        <a:pt x="6" y="0"/>
                      </a:lnTo>
                      <a:lnTo>
                        <a:pt x="3" y="3"/>
                      </a:lnTo>
                      <a:lnTo>
                        <a:pt x="0" y="6"/>
                      </a:lnTo>
                      <a:lnTo>
                        <a:pt x="3" y="9"/>
                      </a:lnTo>
                      <a:lnTo>
                        <a:pt x="6" y="12"/>
                      </a:lnTo>
                      <a:lnTo>
                        <a:pt x="690" y="12"/>
                      </a:lnTo>
                      <a:lnTo>
                        <a:pt x="693" y="9"/>
                      </a:lnTo>
                      <a:lnTo>
                        <a:pt x="696" y="6"/>
                      </a:lnTo>
                      <a:lnTo>
                        <a:pt x="693" y="3"/>
                      </a:lnTo>
                      <a:lnTo>
                        <a:pt x="690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D9D9D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4676" name="Freeform 289"/>
                <p:cNvSpPr>
                  <a:spLocks/>
                </p:cNvSpPr>
                <p:nvPr/>
              </p:nvSpPr>
              <p:spPr bwMode="auto">
                <a:xfrm>
                  <a:off x="4414" y="3223"/>
                  <a:ext cx="380" cy="11"/>
                </a:xfrm>
                <a:custGeom>
                  <a:avLst/>
                  <a:gdLst>
                    <a:gd name="T0" fmla="*/ 6 w 380"/>
                    <a:gd name="T1" fmla="*/ 0 h 11"/>
                    <a:gd name="T2" fmla="*/ 6 w 380"/>
                    <a:gd name="T3" fmla="*/ 0 h 11"/>
                    <a:gd name="T4" fmla="*/ 3 w 380"/>
                    <a:gd name="T5" fmla="*/ 3 h 11"/>
                    <a:gd name="T6" fmla="*/ 0 w 380"/>
                    <a:gd name="T7" fmla="*/ 6 h 11"/>
                    <a:gd name="T8" fmla="*/ 0 w 380"/>
                    <a:gd name="T9" fmla="*/ 6 h 11"/>
                    <a:gd name="T10" fmla="*/ 3 w 380"/>
                    <a:gd name="T11" fmla="*/ 9 h 11"/>
                    <a:gd name="T12" fmla="*/ 6 w 380"/>
                    <a:gd name="T13" fmla="*/ 11 h 11"/>
                    <a:gd name="T14" fmla="*/ 374 w 380"/>
                    <a:gd name="T15" fmla="*/ 11 h 11"/>
                    <a:gd name="T16" fmla="*/ 374 w 380"/>
                    <a:gd name="T17" fmla="*/ 11 h 11"/>
                    <a:gd name="T18" fmla="*/ 377 w 380"/>
                    <a:gd name="T19" fmla="*/ 9 h 11"/>
                    <a:gd name="T20" fmla="*/ 380 w 380"/>
                    <a:gd name="T21" fmla="*/ 6 h 11"/>
                    <a:gd name="T22" fmla="*/ 380 w 380"/>
                    <a:gd name="T23" fmla="*/ 6 h 11"/>
                    <a:gd name="T24" fmla="*/ 377 w 380"/>
                    <a:gd name="T25" fmla="*/ 3 h 11"/>
                    <a:gd name="T26" fmla="*/ 374 w 380"/>
                    <a:gd name="T27" fmla="*/ 0 h 11"/>
                    <a:gd name="T28" fmla="*/ 6 w 380"/>
                    <a:gd name="T29" fmla="*/ 0 h 11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380"/>
                    <a:gd name="T46" fmla="*/ 0 h 11"/>
                    <a:gd name="T47" fmla="*/ 380 w 380"/>
                    <a:gd name="T48" fmla="*/ 11 h 11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380" h="11">
                      <a:moveTo>
                        <a:pt x="6" y="0"/>
                      </a:moveTo>
                      <a:lnTo>
                        <a:pt x="6" y="0"/>
                      </a:lnTo>
                      <a:lnTo>
                        <a:pt x="3" y="3"/>
                      </a:lnTo>
                      <a:lnTo>
                        <a:pt x="0" y="6"/>
                      </a:lnTo>
                      <a:lnTo>
                        <a:pt x="3" y="9"/>
                      </a:lnTo>
                      <a:lnTo>
                        <a:pt x="6" y="11"/>
                      </a:lnTo>
                      <a:lnTo>
                        <a:pt x="374" y="11"/>
                      </a:lnTo>
                      <a:lnTo>
                        <a:pt x="377" y="9"/>
                      </a:lnTo>
                      <a:lnTo>
                        <a:pt x="380" y="6"/>
                      </a:lnTo>
                      <a:lnTo>
                        <a:pt x="377" y="3"/>
                      </a:lnTo>
                      <a:lnTo>
                        <a:pt x="374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D9D9D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4677" name="Freeform 290"/>
                <p:cNvSpPr>
                  <a:spLocks/>
                </p:cNvSpPr>
                <p:nvPr/>
              </p:nvSpPr>
              <p:spPr bwMode="auto">
                <a:xfrm>
                  <a:off x="4467" y="3328"/>
                  <a:ext cx="643" cy="12"/>
                </a:xfrm>
                <a:custGeom>
                  <a:avLst/>
                  <a:gdLst>
                    <a:gd name="T0" fmla="*/ 5 w 643"/>
                    <a:gd name="T1" fmla="*/ 0 h 12"/>
                    <a:gd name="T2" fmla="*/ 5 w 643"/>
                    <a:gd name="T3" fmla="*/ 0 h 12"/>
                    <a:gd name="T4" fmla="*/ 2 w 643"/>
                    <a:gd name="T5" fmla="*/ 3 h 12"/>
                    <a:gd name="T6" fmla="*/ 0 w 643"/>
                    <a:gd name="T7" fmla="*/ 6 h 12"/>
                    <a:gd name="T8" fmla="*/ 0 w 643"/>
                    <a:gd name="T9" fmla="*/ 6 h 12"/>
                    <a:gd name="T10" fmla="*/ 2 w 643"/>
                    <a:gd name="T11" fmla="*/ 9 h 12"/>
                    <a:gd name="T12" fmla="*/ 5 w 643"/>
                    <a:gd name="T13" fmla="*/ 12 h 12"/>
                    <a:gd name="T14" fmla="*/ 637 w 643"/>
                    <a:gd name="T15" fmla="*/ 12 h 12"/>
                    <a:gd name="T16" fmla="*/ 637 w 643"/>
                    <a:gd name="T17" fmla="*/ 12 h 12"/>
                    <a:gd name="T18" fmla="*/ 640 w 643"/>
                    <a:gd name="T19" fmla="*/ 9 h 12"/>
                    <a:gd name="T20" fmla="*/ 643 w 643"/>
                    <a:gd name="T21" fmla="*/ 6 h 12"/>
                    <a:gd name="T22" fmla="*/ 643 w 643"/>
                    <a:gd name="T23" fmla="*/ 6 h 12"/>
                    <a:gd name="T24" fmla="*/ 640 w 643"/>
                    <a:gd name="T25" fmla="*/ 3 h 12"/>
                    <a:gd name="T26" fmla="*/ 637 w 643"/>
                    <a:gd name="T27" fmla="*/ 0 h 12"/>
                    <a:gd name="T28" fmla="*/ 5 w 643"/>
                    <a:gd name="T29" fmla="*/ 0 h 12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643"/>
                    <a:gd name="T46" fmla="*/ 0 h 12"/>
                    <a:gd name="T47" fmla="*/ 643 w 643"/>
                    <a:gd name="T48" fmla="*/ 12 h 12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643" h="12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2" y="3"/>
                      </a:lnTo>
                      <a:lnTo>
                        <a:pt x="0" y="6"/>
                      </a:lnTo>
                      <a:lnTo>
                        <a:pt x="2" y="9"/>
                      </a:lnTo>
                      <a:lnTo>
                        <a:pt x="5" y="12"/>
                      </a:lnTo>
                      <a:lnTo>
                        <a:pt x="637" y="12"/>
                      </a:lnTo>
                      <a:lnTo>
                        <a:pt x="640" y="9"/>
                      </a:lnTo>
                      <a:lnTo>
                        <a:pt x="643" y="6"/>
                      </a:lnTo>
                      <a:lnTo>
                        <a:pt x="640" y="3"/>
                      </a:lnTo>
                      <a:lnTo>
                        <a:pt x="637" y="0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C9C9C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4678" name="Freeform 291"/>
                <p:cNvSpPr>
                  <a:spLocks/>
                </p:cNvSpPr>
                <p:nvPr/>
              </p:nvSpPr>
              <p:spPr bwMode="auto">
                <a:xfrm>
                  <a:off x="4414" y="3381"/>
                  <a:ext cx="696" cy="11"/>
                </a:xfrm>
                <a:custGeom>
                  <a:avLst/>
                  <a:gdLst>
                    <a:gd name="T0" fmla="*/ 6 w 696"/>
                    <a:gd name="T1" fmla="*/ 0 h 11"/>
                    <a:gd name="T2" fmla="*/ 6 w 696"/>
                    <a:gd name="T3" fmla="*/ 0 h 11"/>
                    <a:gd name="T4" fmla="*/ 3 w 696"/>
                    <a:gd name="T5" fmla="*/ 3 h 11"/>
                    <a:gd name="T6" fmla="*/ 0 w 696"/>
                    <a:gd name="T7" fmla="*/ 6 h 11"/>
                    <a:gd name="T8" fmla="*/ 0 w 696"/>
                    <a:gd name="T9" fmla="*/ 6 h 11"/>
                    <a:gd name="T10" fmla="*/ 3 w 696"/>
                    <a:gd name="T11" fmla="*/ 8 h 11"/>
                    <a:gd name="T12" fmla="*/ 6 w 696"/>
                    <a:gd name="T13" fmla="*/ 11 h 11"/>
                    <a:gd name="T14" fmla="*/ 690 w 696"/>
                    <a:gd name="T15" fmla="*/ 11 h 11"/>
                    <a:gd name="T16" fmla="*/ 690 w 696"/>
                    <a:gd name="T17" fmla="*/ 11 h 11"/>
                    <a:gd name="T18" fmla="*/ 693 w 696"/>
                    <a:gd name="T19" fmla="*/ 8 h 11"/>
                    <a:gd name="T20" fmla="*/ 696 w 696"/>
                    <a:gd name="T21" fmla="*/ 6 h 11"/>
                    <a:gd name="T22" fmla="*/ 696 w 696"/>
                    <a:gd name="T23" fmla="*/ 6 h 11"/>
                    <a:gd name="T24" fmla="*/ 693 w 696"/>
                    <a:gd name="T25" fmla="*/ 3 h 11"/>
                    <a:gd name="T26" fmla="*/ 690 w 696"/>
                    <a:gd name="T27" fmla="*/ 0 h 11"/>
                    <a:gd name="T28" fmla="*/ 6 w 696"/>
                    <a:gd name="T29" fmla="*/ 0 h 11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696"/>
                    <a:gd name="T46" fmla="*/ 0 h 11"/>
                    <a:gd name="T47" fmla="*/ 696 w 696"/>
                    <a:gd name="T48" fmla="*/ 11 h 11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696" h="11">
                      <a:moveTo>
                        <a:pt x="6" y="0"/>
                      </a:moveTo>
                      <a:lnTo>
                        <a:pt x="6" y="0"/>
                      </a:lnTo>
                      <a:lnTo>
                        <a:pt x="3" y="3"/>
                      </a:lnTo>
                      <a:lnTo>
                        <a:pt x="0" y="6"/>
                      </a:lnTo>
                      <a:lnTo>
                        <a:pt x="3" y="8"/>
                      </a:lnTo>
                      <a:lnTo>
                        <a:pt x="6" y="11"/>
                      </a:lnTo>
                      <a:lnTo>
                        <a:pt x="690" y="11"/>
                      </a:lnTo>
                      <a:lnTo>
                        <a:pt x="693" y="8"/>
                      </a:lnTo>
                      <a:lnTo>
                        <a:pt x="696" y="6"/>
                      </a:lnTo>
                      <a:lnTo>
                        <a:pt x="693" y="3"/>
                      </a:lnTo>
                      <a:lnTo>
                        <a:pt x="690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C9C9C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4679" name="Freeform 292"/>
                <p:cNvSpPr>
                  <a:spLocks/>
                </p:cNvSpPr>
                <p:nvPr/>
              </p:nvSpPr>
              <p:spPr bwMode="auto">
                <a:xfrm>
                  <a:off x="4414" y="3433"/>
                  <a:ext cx="696" cy="12"/>
                </a:xfrm>
                <a:custGeom>
                  <a:avLst/>
                  <a:gdLst>
                    <a:gd name="T0" fmla="*/ 6 w 696"/>
                    <a:gd name="T1" fmla="*/ 0 h 12"/>
                    <a:gd name="T2" fmla="*/ 6 w 696"/>
                    <a:gd name="T3" fmla="*/ 0 h 12"/>
                    <a:gd name="T4" fmla="*/ 3 w 696"/>
                    <a:gd name="T5" fmla="*/ 3 h 12"/>
                    <a:gd name="T6" fmla="*/ 0 w 696"/>
                    <a:gd name="T7" fmla="*/ 6 h 12"/>
                    <a:gd name="T8" fmla="*/ 0 w 696"/>
                    <a:gd name="T9" fmla="*/ 6 h 12"/>
                    <a:gd name="T10" fmla="*/ 3 w 696"/>
                    <a:gd name="T11" fmla="*/ 9 h 12"/>
                    <a:gd name="T12" fmla="*/ 6 w 696"/>
                    <a:gd name="T13" fmla="*/ 12 h 12"/>
                    <a:gd name="T14" fmla="*/ 690 w 696"/>
                    <a:gd name="T15" fmla="*/ 12 h 12"/>
                    <a:gd name="T16" fmla="*/ 690 w 696"/>
                    <a:gd name="T17" fmla="*/ 12 h 12"/>
                    <a:gd name="T18" fmla="*/ 693 w 696"/>
                    <a:gd name="T19" fmla="*/ 9 h 12"/>
                    <a:gd name="T20" fmla="*/ 696 w 696"/>
                    <a:gd name="T21" fmla="*/ 6 h 12"/>
                    <a:gd name="T22" fmla="*/ 696 w 696"/>
                    <a:gd name="T23" fmla="*/ 6 h 12"/>
                    <a:gd name="T24" fmla="*/ 693 w 696"/>
                    <a:gd name="T25" fmla="*/ 3 h 12"/>
                    <a:gd name="T26" fmla="*/ 690 w 696"/>
                    <a:gd name="T27" fmla="*/ 0 h 12"/>
                    <a:gd name="T28" fmla="*/ 6 w 696"/>
                    <a:gd name="T29" fmla="*/ 0 h 12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696"/>
                    <a:gd name="T46" fmla="*/ 0 h 12"/>
                    <a:gd name="T47" fmla="*/ 696 w 696"/>
                    <a:gd name="T48" fmla="*/ 12 h 12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696" h="12">
                      <a:moveTo>
                        <a:pt x="6" y="0"/>
                      </a:moveTo>
                      <a:lnTo>
                        <a:pt x="6" y="0"/>
                      </a:lnTo>
                      <a:lnTo>
                        <a:pt x="3" y="3"/>
                      </a:lnTo>
                      <a:lnTo>
                        <a:pt x="0" y="6"/>
                      </a:lnTo>
                      <a:lnTo>
                        <a:pt x="3" y="9"/>
                      </a:lnTo>
                      <a:lnTo>
                        <a:pt x="6" y="12"/>
                      </a:lnTo>
                      <a:lnTo>
                        <a:pt x="690" y="12"/>
                      </a:lnTo>
                      <a:lnTo>
                        <a:pt x="693" y="9"/>
                      </a:lnTo>
                      <a:lnTo>
                        <a:pt x="696" y="6"/>
                      </a:lnTo>
                      <a:lnTo>
                        <a:pt x="693" y="3"/>
                      </a:lnTo>
                      <a:lnTo>
                        <a:pt x="690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C9C9C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4680" name="Freeform 293"/>
                <p:cNvSpPr>
                  <a:spLocks/>
                </p:cNvSpPr>
                <p:nvPr/>
              </p:nvSpPr>
              <p:spPr bwMode="auto">
                <a:xfrm>
                  <a:off x="4414" y="3486"/>
                  <a:ext cx="696" cy="12"/>
                </a:xfrm>
                <a:custGeom>
                  <a:avLst/>
                  <a:gdLst>
                    <a:gd name="T0" fmla="*/ 6 w 696"/>
                    <a:gd name="T1" fmla="*/ 0 h 12"/>
                    <a:gd name="T2" fmla="*/ 6 w 696"/>
                    <a:gd name="T3" fmla="*/ 0 h 12"/>
                    <a:gd name="T4" fmla="*/ 3 w 696"/>
                    <a:gd name="T5" fmla="*/ 3 h 12"/>
                    <a:gd name="T6" fmla="*/ 0 w 696"/>
                    <a:gd name="T7" fmla="*/ 6 h 12"/>
                    <a:gd name="T8" fmla="*/ 0 w 696"/>
                    <a:gd name="T9" fmla="*/ 6 h 12"/>
                    <a:gd name="T10" fmla="*/ 3 w 696"/>
                    <a:gd name="T11" fmla="*/ 9 h 12"/>
                    <a:gd name="T12" fmla="*/ 6 w 696"/>
                    <a:gd name="T13" fmla="*/ 12 h 12"/>
                    <a:gd name="T14" fmla="*/ 690 w 696"/>
                    <a:gd name="T15" fmla="*/ 12 h 12"/>
                    <a:gd name="T16" fmla="*/ 690 w 696"/>
                    <a:gd name="T17" fmla="*/ 12 h 12"/>
                    <a:gd name="T18" fmla="*/ 693 w 696"/>
                    <a:gd name="T19" fmla="*/ 9 h 12"/>
                    <a:gd name="T20" fmla="*/ 696 w 696"/>
                    <a:gd name="T21" fmla="*/ 6 h 12"/>
                    <a:gd name="T22" fmla="*/ 696 w 696"/>
                    <a:gd name="T23" fmla="*/ 6 h 12"/>
                    <a:gd name="T24" fmla="*/ 693 w 696"/>
                    <a:gd name="T25" fmla="*/ 3 h 12"/>
                    <a:gd name="T26" fmla="*/ 690 w 696"/>
                    <a:gd name="T27" fmla="*/ 0 h 12"/>
                    <a:gd name="T28" fmla="*/ 6 w 696"/>
                    <a:gd name="T29" fmla="*/ 0 h 12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696"/>
                    <a:gd name="T46" fmla="*/ 0 h 12"/>
                    <a:gd name="T47" fmla="*/ 696 w 696"/>
                    <a:gd name="T48" fmla="*/ 12 h 12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696" h="12">
                      <a:moveTo>
                        <a:pt x="6" y="0"/>
                      </a:moveTo>
                      <a:lnTo>
                        <a:pt x="6" y="0"/>
                      </a:lnTo>
                      <a:lnTo>
                        <a:pt x="3" y="3"/>
                      </a:lnTo>
                      <a:lnTo>
                        <a:pt x="0" y="6"/>
                      </a:lnTo>
                      <a:lnTo>
                        <a:pt x="3" y="9"/>
                      </a:lnTo>
                      <a:lnTo>
                        <a:pt x="6" y="12"/>
                      </a:lnTo>
                      <a:lnTo>
                        <a:pt x="690" y="12"/>
                      </a:lnTo>
                      <a:lnTo>
                        <a:pt x="693" y="9"/>
                      </a:lnTo>
                      <a:lnTo>
                        <a:pt x="696" y="6"/>
                      </a:lnTo>
                      <a:lnTo>
                        <a:pt x="693" y="3"/>
                      </a:lnTo>
                      <a:lnTo>
                        <a:pt x="690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C9C9C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4681" name="Freeform 294"/>
                <p:cNvSpPr>
                  <a:spLocks/>
                </p:cNvSpPr>
                <p:nvPr/>
              </p:nvSpPr>
              <p:spPr bwMode="auto">
                <a:xfrm>
                  <a:off x="4414" y="3539"/>
                  <a:ext cx="696" cy="11"/>
                </a:xfrm>
                <a:custGeom>
                  <a:avLst/>
                  <a:gdLst>
                    <a:gd name="T0" fmla="*/ 6 w 696"/>
                    <a:gd name="T1" fmla="*/ 0 h 11"/>
                    <a:gd name="T2" fmla="*/ 6 w 696"/>
                    <a:gd name="T3" fmla="*/ 0 h 11"/>
                    <a:gd name="T4" fmla="*/ 3 w 696"/>
                    <a:gd name="T5" fmla="*/ 3 h 11"/>
                    <a:gd name="T6" fmla="*/ 0 w 696"/>
                    <a:gd name="T7" fmla="*/ 5 h 11"/>
                    <a:gd name="T8" fmla="*/ 0 w 696"/>
                    <a:gd name="T9" fmla="*/ 5 h 11"/>
                    <a:gd name="T10" fmla="*/ 3 w 696"/>
                    <a:gd name="T11" fmla="*/ 8 h 11"/>
                    <a:gd name="T12" fmla="*/ 6 w 696"/>
                    <a:gd name="T13" fmla="*/ 11 h 11"/>
                    <a:gd name="T14" fmla="*/ 690 w 696"/>
                    <a:gd name="T15" fmla="*/ 11 h 11"/>
                    <a:gd name="T16" fmla="*/ 690 w 696"/>
                    <a:gd name="T17" fmla="*/ 11 h 11"/>
                    <a:gd name="T18" fmla="*/ 693 w 696"/>
                    <a:gd name="T19" fmla="*/ 8 h 11"/>
                    <a:gd name="T20" fmla="*/ 696 w 696"/>
                    <a:gd name="T21" fmla="*/ 5 h 11"/>
                    <a:gd name="T22" fmla="*/ 696 w 696"/>
                    <a:gd name="T23" fmla="*/ 5 h 11"/>
                    <a:gd name="T24" fmla="*/ 693 w 696"/>
                    <a:gd name="T25" fmla="*/ 3 h 11"/>
                    <a:gd name="T26" fmla="*/ 690 w 696"/>
                    <a:gd name="T27" fmla="*/ 0 h 11"/>
                    <a:gd name="T28" fmla="*/ 6 w 696"/>
                    <a:gd name="T29" fmla="*/ 0 h 11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696"/>
                    <a:gd name="T46" fmla="*/ 0 h 11"/>
                    <a:gd name="T47" fmla="*/ 696 w 696"/>
                    <a:gd name="T48" fmla="*/ 11 h 11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696" h="11">
                      <a:moveTo>
                        <a:pt x="6" y="0"/>
                      </a:moveTo>
                      <a:lnTo>
                        <a:pt x="6" y="0"/>
                      </a:lnTo>
                      <a:lnTo>
                        <a:pt x="3" y="3"/>
                      </a:lnTo>
                      <a:lnTo>
                        <a:pt x="0" y="5"/>
                      </a:lnTo>
                      <a:lnTo>
                        <a:pt x="3" y="8"/>
                      </a:lnTo>
                      <a:lnTo>
                        <a:pt x="6" y="11"/>
                      </a:lnTo>
                      <a:lnTo>
                        <a:pt x="690" y="11"/>
                      </a:lnTo>
                      <a:lnTo>
                        <a:pt x="693" y="8"/>
                      </a:lnTo>
                      <a:lnTo>
                        <a:pt x="696" y="5"/>
                      </a:lnTo>
                      <a:lnTo>
                        <a:pt x="693" y="3"/>
                      </a:lnTo>
                      <a:lnTo>
                        <a:pt x="690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C9C9C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4682" name="Freeform 295"/>
                <p:cNvSpPr>
                  <a:spLocks/>
                </p:cNvSpPr>
                <p:nvPr/>
              </p:nvSpPr>
              <p:spPr bwMode="auto">
                <a:xfrm>
                  <a:off x="4414" y="3591"/>
                  <a:ext cx="591" cy="12"/>
                </a:xfrm>
                <a:custGeom>
                  <a:avLst/>
                  <a:gdLst>
                    <a:gd name="T0" fmla="*/ 6 w 591"/>
                    <a:gd name="T1" fmla="*/ 0 h 12"/>
                    <a:gd name="T2" fmla="*/ 6 w 591"/>
                    <a:gd name="T3" fmla="*/ 0 h 12"/>
                    <a:gd name="T4" fmla="*/ 3 w 591"/>
                    <a:gd name="T5" fmla="*/ 3 h 12"/>
                    <a:gd name="T6" fmla="*/ 0 w 591"/>
                    <a:gd name="T7" fmla="*/ 6 h 12"/>
                    <a:gd name="T8" fmla="*/ 0 w 591"/>
                    <a:gd name="T9" fmla="*/ 6 h 12"/>
                    <a:gd name="T10" fmla="*/ 3 w 591"/>
                    <a:gd name="T11" fmla="*/ 9 h 12"/>
                    <a:gd name="T12" fmla="*/ 6 w 591"/>
                    <a:gd name="T13" fmla="*/ 12 h 12"/>
                    <a:gd name="T14" fmla="*/ 585 w 591"/>
                    <a:gd name="T15" fmla="*/ 12 h 12"/>
                    <a:gd name="T16" fmla="*/ 585 w 591"/>
                    <a:gd name="T17" fmla="*/ 12 h 12"/>
                    <a:gd name="T18" fmla="*/ 588 w 591"/>
                    <a:gd name="T19" fmla="*/ 9 h 12"/>
                    <a:gd name="T20" fmla="*/ 591 w 591"/>
                    <a:gd name="T21" fmla="*/ 6 h 12"/>
                    <a:gd name="T22" fmla="*/ 591 w 591"/>
                    <a:gd name="T23" fmla="*/ 6 h 12"/>
                    <a:gd name="T24" fmla="*/ 588 w 591"/>
                    <a:gd name="T25" fmla="*/ 3 h 12"/>
                    <a:gd name="T26" fmla="*/ 585 w 591"/>
                    <a:gd name="T27" fmla="*/ 0 h 12"/>
                    <a:gd name="T28" fmla="*/ 6 w 591"/>
                    <a:gd name="T29" fmla="*/ 0 h 12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591"/>
                    <a:gd name="T46" fmla="*/ 0 h 12"/>
                    <a:gd name="T47" fmla="*/ 591 w 591"/>
                    <a:gd name="T48" fmla="*/ 12 h 12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591" h="12">
                      <a:moveTo>
                        <a:pt x="6" y="0"/>
                      </a:moveTo>
                      <a:lnTo>
                        <a:pt x="6" y="0"/>
                      </a:lnTo>
                      <a:lnTo>
                        <a:pt x="3" y="3"/>
                      </a:lnTo>
                      <a:lnTo>
                        <a:pt x="0" y="6"/>
                      </a:lnTo>
                      <a:lnTo>
                        <a:pt x="3" y="9"/>
                      </a:lnTo>
                      <a:lnTo>
                        <a:pt x="6" y="12"/>
                      </a:lnTo>
                      <a:lnTo>
                        <a:pt x="585" y="12"/>
                      </a:lnTo>
                      <a:lnTo>
                        <a:pt x="588" y="9"/>
                      </a:lnTo>
                      <a:lnTo>
                        <a:pt x="591" y="6"/>
                      </a:lnTo>
                      <a:lnTo>
                        <a:pt x="588" y="3"/>
                      </a:lnTo>
                      <a:lnTo>
                        <a:pt x="585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C9C9C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4683" name="Freeform 296"/>
                <p:cNvSpPr>
                  <a:spLocks/>
                </p:cNvSpPr>
                <p:nvPr/>
              </p:nvSpPr>
              <p:spPr bwMode="auto">
                <a:xfrm>
                  <a:off x="4414" y="3170"/>
                  <a:ext cx="140" cy="12"/>
                </a:xfrm>
                <a:custGeom>
                  <a:avLst/>
                  <a:gdLst>
                    <a:gd name="T0" fmla="*/ 0 w 140"/>
                    <a:gd name="T1" fmla="*/ 6 h 12"/>
                    <a:gd name="T2" fmla="*/ 0 w 140"/>
                    <a:gd name="T3" fmla="*/ 6 h 12"/>
                    <a:gd name="T4" fmla="*/ 3 w 140"/>
                    <a:gd name="T5" fmla="*/ 9 h 12"/>
                    <a:gd name="T6" fmla="*/ 6 w 140"/>
                    <a:gd name="T7" fmla="*/ 12 h 12"/>
                    <a:gd name="T8" fmla="*/ 140 w 140"/>
                    <a:gd name="T9" fmla="*/ 12 h 12"/>
                    <a:gd name="T10" fmla="*/ 140 w 140"/>
                    <a:gd name="T11" fmla="*/ 12 h 12"/>
                    <a:gd name="T12" fmla="*/ 123 w 140"/>
                    <a:gd name="T13" fmla="*/ 0 h 12"/>
                    <a:gd name="T14" fmla="*/ 6 w 140"/>
                    <a:gd name="T15" fmla="*/ 0 h 12"/>
                    <a:gd name="T16" fmla="*/ 6 w 140"/>
                    <a:gd name="T17" fmla="*/ 0 h 12"/>
                    <a:gd name="T18" fmla="*/ 3 w 140"/>
                    <a:gd name="T19" fmla="*/ 3 h 12"/>
                    <a:gd name="T20" fmla="*/ 0 w 140"/>
                    <a:gd name="T21" fmla="*/ 6 h 12"/>
                    <a:gd name="T22" fmla="*/ 0 w 140"/>
                    <a:gd name="T23" fmla="*/ 6 h 12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140"/>
                    <a:gd name="T37" fmla="*/ 0 h 12"/>
                    <a:gd name="T38" fmla="*/ 140 w 140"/>
                    <a:gd name="T39" fmla="*/ 12 h 12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140" h="12">
                      <a:moveTo>
                        <a:pt x="0" y="6"/>
                      </a:moveTo>
                      <a:lnTo>
                        <a:pt x="0" y="6"/>
                      </a:lnTo>
                      <a:lnTo>
                        <a:pt x="3" y="9"/>
                      </a:lnTo>
                      <a:lnTo>
                        <a:pt x="6" y="12"/>
                      </a:lnTo>
                      <a:lnTo>
                        <a:pt x="140" y="12"/>
                      </a:lnTo>
                      <a:lnTo>
                        <a:pt x="123" y="0"/>
                      </a:lnTo>
                      <a:lnTo>
                        <a:pt x="6" y="0"/>
                      </a:lnTo>
                      <a:lnTo>
                        <a:pt x="3" y="3"/>
                      </a:lnTo>
                      <a:lnTo>
                        <a:pt x="0" y="6"/>
                      </a:lnTo>
                      <a:close/>
                    </a:path>
                  </a:pathLst>
                </a:custGeom>
                <a:solidFill>
                  <a:srgbClr val="C9C9C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4684" name="Freeform 297"/>
                <p:cNvSpPr>
                  <a:spLocks/>
                </p:cNvSpPr>
                <p:nvPr/>
              </p:nvSpPr>
              <p:spPr bwMode="auto">
                <a:xfrm>
                  <a:off x="4414" y="3223"/>
                  <a:ext cx="213" cy="11"/>
                </a:xfrm>
                <a:custGeom>
                  <a:avLst/>
                  <a:gdLst>
                    <a:gd name="T0" fmla="*/ 0 w 213"/>
                    <a:gd name="T1" fmla="*/ 6 h 11"/>
                    <a:gd name="T2" fmla="*/ 0 w 213"/>
                    <a:gd name="T3" fmla="*/ 6 h 11"/>
                    <a:gd name="T4" fmla="*/ 3 w 213"/>
                    <a:gd name="T5" fmla="*/ 9 h 11"/>
                    <a:gd name="T6" fmla="*/ 6 w 213"/>
                    <a:gd name="T7" fmla="*/ 11 h 11"/>
                    <a:gd name="T8" fmla="*/ 213 w 213"/>
                    <a:gd name="T9" fmla="*/ 11 h 11"/>
                    <a:gd name="T10" fmla="*/ 213 w 213"/>
                    <a:gd name="T11" fmla="*/ 11 h 11"/>
                    <a:gd name="T12" fmla="*/ 199 w 213"/>
                    <a:gd name="T13" fmla="*/ 0 h 11"/>
                    <a:gd name="T14" fmla="*/ 6 w 213"/>
                    <a:gd name="T15" fmla="*/ 0 h 11"/>
                    <a:gd name="T16" fmla="*/ 6 w 213"/>
                    <a:gd name="T17" fmla="*/ 0 h 11"/>
                    <a:gd name="T18" fmla="*/ 3 w 213"/>
                    <a:gd name="T19" fmla="*/ 3 h 11"/>
                    <a:gd name="T20" fmla="*/ 0 w 213"/>
                    <a:gd name="T21" fmla="*/ 6 h 11"/>
                    <a:gd name="T22" fmla="*/ 0 w 213"/>
                    <a:gd name="T23" fmla="*/ 6 h 11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213"/>
                    <a:gd name="T37" fmla="*/ 0 h 11"/>
                    <a:gd name="T38" fmla="*/ 213 w 213"/>
                    <a:gd name="T39" fmla="*/ 11 h 11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213" h="11">
                      <a:moveTo>
                        <a:pt x="0" y="6"/>
                      </a:moveTo>
                      <a:lnTo>
                        <a:pt x="0" y="6"/>
                      </a:lnTo>
                      <a:lnTo>
                        <a:pt x="3" y="9"/>
                      </a:lnTo>
                      <a:lnTo>
                        <a:pt x="6" y="11"/>
                      </a:lnTo>
                      <a:lnTo>
                        <a:pt x="213" y="11"/>
                      </a:lnTo>
                      <a:lnTo>
                        <a:pt x="199" y="0"/>
                      </a:lnTo>
                      <a:lnTo>
                        <a:pt x="6" y="0"/>
                      </a:lnTo>
                      <a:lnTo>
                        <a:pt x="3" y="3"/>
                      </a:lnTo>
                      <a:lnTo>
                        <a:pt x="0" y="6"/>
                      </a:lnTo>
                      <a:close/>
                    </a:path>
                  </a:pathLst>
                </a:custGeom>
                <a:solidFill>
                  <a:srgbClr val="C9C9C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</p:grpSp>
          <p:sp>
            <p:nvSpPr>
              <p:cNvPr id="24645" name="Text Box 298"/>
              <p:cNvSpPr txBox="1">
                <a:spLocks noChangeArrowheads="1"/>
              </p:cNvSpPr>
              <p:nvPr/>
            </p:nvSpPr>
            <p:spPr bwMode="auto">
              <a:xfrm>
                <a:off x="4076" y="2416"/>
                <a:ext cx="1100" cy="1249"/>
              </a:xfrm>
              <a:prstGeom prst="rect">
                <a:avLst/>
              </a:prstGeom>
              <a:noFill/>
              <a:ln w="38100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eaLnBrk="0" hangingPunct="0">
                  <a:lnSpc>
                    <a:spcPct val="150000"/>
                  </a:lnSpc>
                </a:pPr>
                <a:endParaRPr kumimoji="1" lang="en-US" sz="2000" b="1" dirty="0">
                  <a:latin typeface="+mj-lt"/>
                </a:endParaRPr>
              </a:p>
            </p:txBody>
          </p:sp>
        </p:grpSp>
        <p:grpSp>
          <p:nvGrpSpPr>
            <p:cNvPr id="24581" name="Group 349"/>
            <p:cNvGrpSpPr>
              <a:grpSpLocks/>
            </p:cNvGrpSpPr>
            <p:nvPr/>
          </p:nvGrpSpPr>
          <p:grpSpPr bwMode="auto">
            <a:xfrm>
              <a:off x="5440363" y="4246563"/>
              <a:ext cx="3403600" cy="2033587"/>
              <a:chOff x="3427" y="2609"/>
              <a:chExt cx="2144" cy="1281"/>
            </a:xfrm>
          </p:grpSpPr>
          <p:grpSp>
            <p:nvGrpSpPr>
              <p:cNvPr id="24618" name="Group 344"/>
              <p:cNvGrpSpPr>
                <a:grpSpLocks/>
              </p:cNvGrpSpPr>
              <p:nvPr/>
            </p:nvGrpSpPr>
            <p:grpSpPr bwMode="auto">
              <a:xfrm>
                <a:off x="4455" y="3231"/>
                <a:ext cx="1116" cy="484"/>
                <a:chOff x="4251" y="3273"/>
                <a:chExt cx="1116" cy="484"/>
              </a:xfrm>
            </p:grpSpPr>
            <p:sp>
              <p:nvSpPr>
                <p:cNvPr id="24624" name="Freeform 231"/>
                <p:cNvSpPr>
                  <a:spLocks/>
                </p:cNvSpPr>
                <p:nvPr/>
              </p:nvSpPr>
              <p:spPr bwMode="auto">
                <a:xfrm>
                  <a:off x="4251" y="3273"/>
                  <a:ext cx="1116" cy="484"/>
                </a:xfrm>
                <a:custGeom>
                  <a:avLst/>
                  <a:gdLst>
                    <a:gd name="T0" fmla="*/ 1479 w 1501"/>
                    <a:gd name="T1" fmla="*/ 0 h 648"/>
                    <a:gd name="T2" fmla="*/ 21 w 1501"/>
                    <a:gd name="T3" fmla="*/ 0 h 648"/>
                    <a:gd name="T4" fmla="*/ 0 w 1501"/>
                    <a:gd name="T5" fmla="*/ 0 h 648"/>
                    <a:gd name="T6" fmla="*/ 0 w 1501"/>
                    <a:gd name="T7" fmla="*/ 22 h 648"/>
                    <a:gd name="T8" fmla="*/ 0 w 1501"/>
                    <a:gd name="T9" fmla="*/ 628 h 648"/>
                    <a:gd name="T10" fmla="*/ 0 w 1501"/>
                    <a:gd name="T11" fmla="*/ 648 h 648"/>
                    <a:gd name="T12" fmla="*/ 21 w 1501"/>
                    <a:gd name="T13" fmla="*/ 648 h 648"/>
                    <a:gd name="T14" fmla="*/ 1479 w 1501"/>
                    <a:gd name="T15" fmla="*/ 648 h 648"/>
                    <a:gd name="T16" fmla="*/ 1501 w 1501"/>
                    <a:gd name="T17" fmla="*/ 648 h 648"/>
                    <a:gd name="T18" fmla="*/ 1501 w 1501"/>
                    <a:gd name="T19" fmla="*/ 628 h 648"/>
                    <a:gd name="T20" fmla="*/ 1501 w 1501"/>
                    <a:gd name="T21" fmla="*/ 22 h 648"/>
                    <a:gd name="T22" fmla="*/ 1501 w 1501"/>
                    <a:gd name="T23" fmla="*/ 0 h 648"/>
                    <a:gd name="T24" fmla="*/ 1479 w 1501"/>
                    <a:gd name="T25" fmla="*/ 0 h 648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w 1501"/>
                    <a:gd name="T40" fmla="*/ 0 h 648"/>
                    <a:gd name="T41" fmla="*/ 1501 w 1501"/>
                    <a:gd name="T42" fmla="*/ 648 h 648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T39" t="T40" r="T41" b="T42"/>
                  <a:pathLst>
                    <a:path w="1501" h="648">
                      <a:moveTo>
                        <a:pt x="1479" y="0"/>
                      </a:moveTo>
                      <a:lnTo>
                        <a:pt x="21" y="0"/>
                      </a:lnTo>
                      <a:lnTo>
                        <a:pt x="0" y="0"/>
                      </a:lnTo>
                      <a:lnTo>
                        <a:pt x="0" y="22"/>
                      </a:lnTo>
                      <a:lnTo>
                        <a:pt x="0" y="628"/>
                      </a:lnTo>
                      <a:lnTo>
                        <a:pt x="0" y="648"/>
                      </a:lnTo>
                      <a:lnTo>
                        <a:pt x="21" y="648"/>
                      </a:lnTo>
                      <a:lnTo>
                        <a:pt x="1479" y="648"/>
                      </a:lnTo>
                      <a:lnTo>
                        <a:pt x="1501" y="648"/>
                      </a:lnTo>
                      <a:lnTo>
                        <a:pt x="1501" y="628"/>
                      </a:lnTo>
                      <a:lnTo>
                        <a:pt x="1501" y="22"/>
                      </a:lnTo>
                      <a:lnTo>
                        <a:pt x="1501" y="0"/>
                      </a:lnTo>
                      <a:lnTo>
                        <a:pt x="1479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4625" name="Rectangle 232"/>
                <p:cNvSpPr>
                  <a:spLocks noChangeArrowheads="1"/>
                </p:cNvSpPr>
                <p:nvPr/>
              </p:nvSpPr>
              <p:spPr bwMode="auto">
                <a:xfrm>
                  <a:off x="4281" y="3306"/>
                  <a:ext cx="1055" cy="419"/>
                </a:xfrm>
                <a:prstGeom prst="rect">
                  <a:avLst/>
                </a:prstGeom>
                <a:solidFill>
                  <a:srgbClr val="F4FFBA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4626" name="Rectangle 233"/>
                <p:cNvSpPr>
                  <a:spLocks noChangeArrowheads="1"/>
                </p:cNvSpPr>
                <p:nvPr/>
              </p:nvSpPr>
              <p:spPr bwMode="auto">
                <a:xfrm>
                  <a:off x="4345" y="3355"/>
                  <a:ext cx="36" cy="324"/>
                </a:xfrm>
                <a:prstGeom prst="rect">
                  <a:avLst/>
                </a:prstGeom>
                <a:solidFill>
                  <a:srgbClr val="0000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4627" name="Rectangle 234"/>
                <p:cNvSpPr>
                  <a:spLocks noChangeArrowheads="1"/>
                </p:cNvSpPr>
                <p:nvPr/>
              </p:nvSpPr>
              <p:spPr bwMode="auto">
                <a:xfrm>
                  <a:off x="4482" y="3355"/>
                  <a:ext cx="37" cy="324"/>
                </a:xfrm>
                <a:prstGeom prst="rect">
                  <a:avLst/>
                </a:prstGeom>
                <a:solidFill>
                  <a:srgbClr val="0000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4628" name="Rectangle 235"/>
                <p:cNvSpPr>
                  <a:spLocks noChangeArrowheads="1"/>
                </p:cNvSpPr>
                <p:nvPr/>
              </p:nvSpPr>
              <p:spPr bwMode="auto">
                <a:xfrm>
                  <a:off x="4440" y="3355"/>
                  <a:ext cx="25" cy="324"/>
                </a:xfrm>
                <a:prstGeom prst="rect">
                  <a:avLst/>
                </a:prstGeom>
                <a:solidFill>
                  <a:srgbClr val="0000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4629" name="Rectangle 236"/>
                <p:cNvSpPr>
                  <a:spLocks noChangeArrowheads="1"/>
                </p:cNvSpPr>
                <p:nvPr/>
              </p:nvSpPr>
              <p:spPr bwMode="auto">
                <a:xfrm>
                  <a:off x="4550" y="3355"/>
                  <a:ext cx="39" cy="210"/>
                </a:xfrm>
                <a:prstGeom prst="rect">
                  <a:avLst/>
                </a:prstGeom>
                <a:solidFill>
                  <a:srgbClr val="0000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4630" name="Rectangle 237"/>
                <p:cNvSpPr>
                  <a:spLocks noChangeArrowheads="1"/>
                </p:cNvSpPr>
                <p:nvPr/>
              </p:nvSpPr>
              <p:spPr bwMode="auto">
                <a:xfrm>
                  <a:off x="4717" y="3355"/>
                  <a:ext cx="38" cy="210"/>
                </a:xfrm>
                <a:prstGeom prst="rect">
                  <a:avLst/>
                </a:prstGeom>
                <a:solidFill>
                  <a:srgbClr val="0000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4631" name="Rectangle 238"/>
                <p:cNvSpPr>
                  <a:spLocks noChangeArrowheads="1"/>
                </p:cNvSpPr>
                <p:nvPr/>
              </p:nvSpPr>
              <p:spPr bwMode="auto">
                <a:xfrm>
                  <a:off x="4774" y="3355"/>
                  <a:ext cx="62" cy="210"/>
                </a:xfrm>
                <a:prstGeom prst="rect">
                  <a:avLst/>
                </a:prstGeom>
                <a:solidFill>
                  <a:srgbClr val="0000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4632" name="Rectangle 239"/>
                <p:cNvSpPr>
                  <a:spLocks noChangeArrowheads="1"/>
                </p:cNvSpPr>
                <p:nvPr/>
              </p:nvSpPr>
              <p:spPr bwMode="auto">
                <a:xfrm>
                  <a:off x="4634" y="3355"/>
                  <a:ext cx="61" cy="210"/>
                </a:xfrm>
                <a:prstGeom prst="rect">
                  <a:avLst/>
                </a:prstGeom>
                <a:solidFill>
                  <a:srgbClr val="0000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4633" name="Rectangle 240"/>
                <p:cNvSpPr>
                  <a:spLocks noChangeArrowheads="1"/>
                </p:cNvSpPr>
                <p:nvPr/>
              </p:nvSpPr>
              <p:spPr bwMode="auto">
                <a:xfrm>
                  <a:off x="4860" y="3355"/>
                  <a:ext cx="25" cy="210"/>
                </a:xfrm>
                <a:prstGeom prst="rect">
                  <a:avLst/>
                </a:prstGeom>
                <a:solidFill>
                  <a:srgbClr val="0000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4634" name="Rectangle 241"/>
                <p:cNvSpPr>
                  <a:spLocks noChangeArrowheads="1"/>
                </p:cNvSpPr>
                <p:nvPr/>
              </p:nvSpPr>
              <p:spPr bwMode="auto">
                <a:xfrm>
                  <a:off x="4919" y="3355"/>
                  <a:ext cx="26" cy="210"/>
                </a:xfrm>
                <a:prstGeom prst="rect">
                  <a:avLst/>
                </a:prstGeom>
                <a:solidFill>
                  <a:srgbClr val="0000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4635" name="Rectangle 242"/>
                <p:cNvSpPr>
                  <a:spLocks noChangeArrowheads="1"/>
                </p:cNvSpPr>
                <p:nvPr/>
              </p:nvSpPr>
              <p:spPr bwMode="auto">
                <a:xfrm>
                  <a:off x="4971" y="3355"/>
                  <a:ext cx="24" cy="210"/>
                </a:xfrm>
                <a:prstGeom prst="rect">
                  <a:avLst/>
                </a:prstGeom>
                <a:solidFill>
                  <a:srgbClr val="0000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4636" name="Rectangle 243"/>
                <p:cNvSpPr>
                  <a:spLocks noChangeArrowheads="1"/>
                </p:cNvSpPr>
                <p:nvPr/>
              </p:nvSpPr>
              <p:spPr bwMode="auto">
                <a:xfrm>
                  <a:off x="5026" y="3355"/>
                  <a:ext cx="39" cy="210"/>
                </a:xfrm>
                <a:prstGeom prst="rect">
                  <a:avLst/>
                </a:prstGeom>
                <a:solidFill>
                  <a:srgbClr val="0000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4637" name="Rectangle 244"/>
                <p:cNvSpPr>
                  <a:spLocks noChangeArrowheads="1"/>
                </p:cNvSpPr>
                <p:nvPr/>
              </p:nvSpPr>
              <p:spPr bwMode="auto">
                <a:xfrm>
                  <a:off x="5126" y="3355"/>
                  <a:ext cx="27" cy="210"/>
                </a:xfrm>
                <a:prstGeom prst="rect">
                  <a:avLst/>
                </a:prstGeom>
                <a:solidFill>
                  <a:srgbClr val="0000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4638" name="Rectangle 245"/>
                <p:cNvSpPr>
                  <a:spLocks noChangeArrowheads="1"/>
                </p:cNvSpPr>
                <p:nvPr/>
              </p:nvSpPr>
              <p:spPr bwMode="auto">
                <a:xfrm>
                  <a:off x="5172" y="3355"/>
                  <a:ext cx="55" cy="324"/>
                </a:xfrm>
                <a:prstGeom prst="rect">
                  <a:avLst/>
                </a:prstGeom>
                <a:solidFill>
                  <a:srgbClr val="0000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4639" name="Rectangle 246"/>
                <p:cNvSpPr>
                  <a:spLocks noChangeArrowheads="1"/>
                </p:cNvSpPr>
                <p:nvPr/>
              </p:nvSpPr>
              <p:spPr bwMode="auto">
                <a:xfrm>
                  <a:off x="5237" y="3355"/>
                  <a:ext cx="27" cy="324"/>
                </a:xfrm>
                <a:prstGeom prst="rect">
                  <a:avLst/>
                </a:prstGeom>
                <a:solidFill>
                  <a:srgbClr val="0000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4640" name="Text Box 255"/>
                <p:cNvSpPr txBox="1">
                  <a:spLocks noChangeArrowheads="1"/>
                </p:cNvSpPr>
                <p:nvPr/>
              </p:nvSpPr>
              <p:spPr bwMode="auto">
                <a:xfrm>
                  <a:off x="4527" y="3583"/>
                  <a:ext cx="630" cy="68"/>
                </a:xfrm>
                <a:prstGeom prst="rect">
                  <a:avLst/>
                </a:prstGeom>
                <a:noFill/>
                <a:ln w="9525" algn="ctr">
                  <a:noFill/>
                  <a:miter lim="800000"/>
                  <a:headEnd/>
                  <a:tailEnd/>
                </a:ln>
              </p:spPr>
              <p:txBody>
                <a:bodyPr lIns="0" tIns="0" rIns="0" bIns="0"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en-US" sz="700" b="1" dirty="0">
                      <a:latin typeface="+mj-lt"/>
                    </a:rPr>
                    <a:t>1 8 8 8 – 6 4 1 4 1 4 1</a:t>
                  </a:r>
                </a:p>
              </p:txBody>
            </p:sp>
            <p:sp>
              <p:nvSpPr>
                <p:cNvPr id="24641" name="Rectangle 340"/>
                <p:cNvSpPr>
                  <a:spLocks noChangeArrowheads="1"/>
                </p:cNvSpPr>
                <p:nvPr/>
              </p:nvSpPr>
              <p:spPr bwMode="auto">
                <a:xfrm>
                  <a:off x="5083" y="3355"/>
                  <a:ext cx="27" cy="210"/>
                </a:xfrm>
                <a:prstGeom prst="rect">
                  <a:avLst/>
                </a:prstGeom>
                <a:solidFill>
                  <a:srgbClr val="0000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4642" name="Rectangle 341"/>
                <p:cNvSpPr>
                  <a:spLocks noChangeArrowheads="1"/>
                </p:cNvSpPr>
                <p:nvPr/>
              </p:nvSpPr>
              <p:spPr bwMode="auto">
                <a:xfrm>
                  <a:off x="5275" y="3355"/>
                  <a:ext cx="27" cy="324"/>
                </a:xfrm>
                <a:prstGeom prst="rect">
                  <a:avLst/>
                </a:prstGeom>
                <a:solidFill>
                  <a:srgbClr val="0000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4643" name="Rectangle 343"/>
                <p:cNvSpPr>
                  <a:spLocks noChangeArrowheads="1"/>
                </p:cNvSpPr>
                <p:nvPr/>
              </p:nvSpPr>
              <p:spPr bwMode="auto">
                <a:xfrm>
                  <a:off x="4396" y="3355"/>
                  <a:ext cx="25" cy="324"/>
                </a:xfrm>
                <a:prstGeom prst="rect">
                  <a:avLst/>
                </a:prstGeom>
                <a:solidFill>
                  <a:srgbClr val="0000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</p:grpSp>
          <p:grpSp>
            <p:nvGrpSpPr>
              <p:cNvPr id="24619" name="Group 339"/>
              <p:cNvGrpSpPr>
                <a:grpSpLocks/>
              </p:cNvGrpSpPr>
              <p:nvPr/>
            </p:nvGrpSpPr>
            <p:grpSpPr bwMode="auto">
              <a:xfrm rot="3263506">
                <a:off x="3650" y="2386"/>
                <a:ext cx="1281" cy="1728"/>
                <a:chOff x="3201" y="2506"/>
                <a:chExt cx="1281" cy="1728"/>
              </a:xfrm>
            </p:grpSpPr>
            <p:sp>
              <p:nvSpPr>
                <p:cNvPr id="24620" name="Freeform 227"/>
                <p:cNvSpPr>
                  <a:spLocks/>
                </p:cNvSpPr>
                <p:nvPr/>
              </p:nvSpPr>
              <p:spPr bwMode="auto">
                <a:xfrm>
                  <a:off x="3201" y="2797"/>
                  <a:ext cx="1069" cy="1437"/>
                </a:xfrm>
                <a:custGeom>
                  <a:avLst/>
                  <a:gdLst>
                    <a:gd name="T0" fmla="*/ 1065 w 1069"/>
                    <a:gd name="T1" fmla="*/ 1201 h 1437"/>
                    <a:gd name="T2" fmla="*/ 592 w 1069"/>
                    <a:gd name="T3" fmla="*/ 517 h 1437"/>
                    <a:gd name="T4" fmla="*/ 600 w 1069"/>
                    <a:gd name="T5" fmla="*/ 471 h 1437"/>
                    <a:gd name="T6" fmla="*/ 751 w 1069"/>
                    <a:gd name="T7" fmla="*/ 366 h 1437"/>
                    <a:gd name="T8" fmla="*/ 753 w 1069"/>
                    <a:gd name="T9" fmla="*/ 365 h 1437"/>
                    <a:gd name="T10" fmla="*/ 755 w 1069"/>
                    <a:gd name="T11" fmla="*/ 361 h 1437"/>
                    <a:gd name="T12" fmla="*/ 820 w 1069"/>
                    <a:gd name="T13" fmla="*/ 251 h 1437"/>
                    <a:gd name="T14" fmla="*/ 824 w 1069"/>
                    <a:gd name="T15" fmla="*/ 242 h 1437"/>
                    <a:gd name="T16" fmla="*/ 819 w 1069"/>
                    <a:gd name="T17" fmla="*/ 233 h 1437"/>
                    <a:gd name="T18" fmla="*/ 665 w 1069"/>
                    <a:gd name="T19" fmla="*/ 10 h 1437"/>
                    <a:gd name="T20" fmla="*/ 661 w 1069"/>
                    <a:gd name="T21" fmla="*/ 4 h 1437"/>
                    <a:gd name="T22" fmla="*/ 652 w 1069"/>
                    <a:gd name="T23" fmla="*/ 4 h 1437"/>
                    <a:gd name="T24" fmla="*/ 509 w 1069"/>
                    <a:gd name="T25" fmla="*/ 1 h 1437"/>
                    <a:gd name="T26" fmla="*/ 504 w 1069"/>
                    <a:gd name="T27" fmla="*/ 0 h 1437"/>
                    <a:gd name="T28" fmla="*/ 499 w 1069"/>
                    <a:gd name="T29" fmla="*/ 4 h 1437"/>
                    <a:gd name="T30" fmla="*/ 3 w 1069"/>
                    <a:gd name="T31" fmla="*/ 352 h 1437"/>
                    <a:gd name="T32" fmla="*/ 0 w 1069"/>
                    <a:gd name="T33" fmla="*/ 437 h 1437"/>
                    <a:gd name="T34" fmla="*/ 129 w 1069"/>
                    <a:gd name="T35" fmla="*/ 636 h 1437"/>
                    <a:gd name="T36" fmla="*/ 133 w 1069"/>
                    <a:gd name="T37" fmla="*/ 641 h 1437"/>
                    <a:gd name="T38" fmla="*/ 138 w 1069"/>
                    <a:gd name="T39" fmla="*/ 642 h 1437"/>
                    <a:gd name="T40" fmla="*/ 241 w 1069"/>
                    <a:gd name="T41" fmla="*/ 669 h 1437"/>
                    <a:gd name="T42" fmla="*/ 755 w 1069"/>
                    <a:gd name="T43" fmla="*/ 1408 h 1437"/>
                    <a:gd name="T44" fmla="*/ 757 w 1069"/>
                    <a:gd name="T45" fmla="*/ 1412 h 1437"/>
                    <a:gd name="T46" fmla="*/ 763 w 1069"/>
                    <a:gd name="T47" fmla="*/ 1414 h 1437"/>
                    <a:gd name="T48" fmla="*/ 818 w 1069"/>
                    <a:gd name="T49" fmla="*/ 1435 h 1437"/>
                    <a:gd name="T50" fmla="*/ 826 w 1069"/>
                    <a:gd name="T51" fmla="*/ 1437 h 1437"/>
                    <a:gd name="T52" fmla="*/ 833 w 1069"/>
                    <a:gd name="T53" fmla="*/ 1433 h 1437"/>
                    <a:gd name="T54" fmla="*/ 1034 w 1069"/>
                    <a:gd name="T55" fmla="*/ 1294 h 1437"/>
                    <a:gd name="T56" fmla="*/ 1039 w 1069"/>
                    <a:gd name="T57" fmla="*/ 1291 h 1437"/>
                    <a:gd name="T58" fmla="*/ 1041 w 1069"/>
                    <a:gd name="T59" fmla="*/ 1285 h 1437"/>
                    <a:gd name="T60" fmla="*/ 1066 w 1069"/>
                    <a:gd name="T61" fmla="*/ 1216 h 1437"/>
                    <a:gd name="T62" fmla="*/ 1069 w 1069"/>
                    <a:gd name="T63" fmla="*/ 1208 h 1437"/>
                    <a:gd name="T64" fmla="*/ 1065 w 1069"/>
                    <a:gd name="T65" fmla="*/ 1201 h 1437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w 1069"/>
                    <a:gd name="T100" fmla="*/ 0 h 1437"/>
                    <a:gd name="T101" fmla="*/ 1069 w 1069"/>
                    <a:gd name="T102" fmla="*/ 1437 h 1437"/>
                  </a:gdLst>
                  <a:ahLst/>
                  <a:cxnLst>
                    <a:cxn ang="T66">
                      <a:pos x="T0" y="T1"/>
                    </a:cxn>
                    <a:cxn ang="T67">
                      <a:pos x="T2" y="T3"/>
                    </a:cxn>
                    <a:cxn ang="T68">
                      <a:pos x="T4" y="T5"/>
                    </a:cxn>
                    <a:cxn ang="T69">
                      <a:pos x="T6" y="T7"/>
                    </a:cxn>
                    <a:cxn ang="T70">
                      <a:pos x="T8" y="T9"/>
                    </a:cxn>
                    <a:cxn ang="T71">
                      <a:pos x="T10" y="T11"/>
                    </a:cxn>
                    <a:cxn ang="T72">
                      <a:pos x="T12" y="T13"/>
                    </a:cxn>
                    <a:cxn ang="T73">
                      <a:pos x="T14" y="T15"/>
                    </a:cxn>
                    <a:cxn ang="T74">
                      <a:pos x="T16" y="T17"/>
                    </a:cxn>
                    <a:cxn ang="T75">
                      <a:pos x="T18" y="T19"/>
                    </a:cxn>
                    <a:cxn ang="T76">
                      <a:pos x="T20" y="T21"/>
                    </a:cxn>
                    <a:cxn ang="T77">
                      <a:pos x="T22" y="T23"/>
                    </a:cxn>
                    <a:cxn ang="T78">
                      <a:pos x="T24" y="T25"/>
                    </a:cxn>
                    <a:cxn ang="T79">
                      <a:pos x="T26" y="T27"/>
                    </a:cxn>
                    <a:cxn ang="T80">
                      <a:pos x="T28" y="T29"/>
                    </a:cxn>
                    <a:cxn ang="T81">
                      <a:pos x="T30" y="T31"/>
                    </a:cxn>
                    <a:cxn ang="T82">
                      <a:pos x="T32" y="T33"/>
                    </a:cxn>
                    <a:cxn ang="T83">
                      <a:pos x="T34" y="T35"/>
                    </a:cxn>
                    <a:cxn ang="T84">
                      <a:pos x="T36" y="T37"/>
                    </a:cxn>
                    <a:cxn ang="T85">
                      <a:pos x="T38" y="T39"/>
                    </a:cxn>
                    <a:cxn ang="T86">
                      <a:pos x="T40" y="T41"/>
                    </a:cxn>
                    <a:cxn ang="T87">
                      <a:pos x="T42" y="T43"/>
                    </a:cxn>
                    <a:cxn ang="T88">
                      <a:pos x="T44" y="T45"/>
                    </a:cxn>
                    <a:cxn ang="T89">
                      <a:pos x="T46" y="T47"/>
                    </a:cxn>
                    <a:cxn ang="T90">
                      <a:pos x="T48" y="T49"/>
                    </a:cxn>
                    <a:cxn ang="T91">
                      <a:pos x="T50" y="T51"/>
                    </a:cxn>
                    <a:cxn ang="T92">
                      <a:pos x="T52" y="T53"/>
                    </a:cxn>
                    <a:cxn ang="T93">
                      <a:pos x="T54" y="T55"/>
                    </a:cxn>
                    <a:cxn ang="T94">
                      <a:pos x="T56" y="T57"/>
                    </a:cxn>
                    <a:cxn ang="T95">
                      <a:pos x="T58" y="T59"/>
                    </a:cxn>
                    <a:cxn ang="T96">
                      <a:pos x="T60" y="T61"/>
                    </a:cxn>
                    <a:cxn ang="T97">
                      <a:pos x="T62" y="T63"/>
                    </a:cxn>
                    <a:cxn ang="T98">
                      <a:pos x="T64" y="T65"/>
                    </a:cxn>
                  </a:cxnLst>
                  <a:rect l="T99" t="T100" r="T101" b="T102"/>
                  <a:pathLst>
                    <a:path w="1069" h="1437">
                      <a:moveTo>
                        <a:pt x="1065" y="1201"/>
                      </a:moveTo>
                      <a:lnTo>
                        <a:pt x="592" y="517"/>
                      </a:lnTo>
                      <a:lnTo>
                        <a:pt x="600" y="471"/>
                      </a:lnTo>
                      <a:lnTo>
                        <a:pt x="751" y="366"/>
                      </a:lnTo>
                      <a:lnTo>
                        <a:pt x="753" y="365"/>
                      </a:lnTo>
                      <a:lnTo>
                        <a:pt x="755" y="361"/>
                      </a:lnTo>
                      <a:lnTo>
                        <a:pt x="820" y="251"/>
                      </a:lnTo>
                      <a:lnTo>
                        <a:pt x="824" y="242"/>
                      </a:lnTo>
                      <a:lnTo>
                        <a:pt x="819" y="233"/>
                      </a:lnTo>
                      <a:lnTo>
                        <a:pt x="665" y="10"/>
                      </a:lnTo>
                      <a:lnTo>
                        <a:pt x="661" y="4"/>
                      </a:lnTo>
                      <a:lnTo>
                        <a:pt x="652" y="4"/>
                      </a:lnTo>
                      <a:lnTo>
                        <a:pt x="509" y="1"/>
                      </a:lnTo>
                      <a:lnTo>
                        <a:pt x="504" y="0"/>
                      </a:lnTo>
                      <a:lnTo>
                        <a:pt x="499" y="4"/>
                      </a:lnTo>
                      <a:lnTo>
                        <a:pt x="3" y="352"/>
                      </a:lnTo>
                      <a:lnTo>
                        <a:pt x="0" y="437"/>
                      </a:lnTo>
                      <a:lnTo>
                        <a:pt x="129" y="636"/>
                      </a:lnTo>
                      <a:lnTo>
                        <a:pt x="133" y="641"/>
                      </a:lnTo>
                      <a:lnTo>
                        <a:pt x="138" y="642"/>
                      </a:lnTo>
                      <a:lnTo>
                        <a:pt x="241" y="669"/>
                      </a:lnTo>
                      <a:lnTo>
                        <a:pt x="755" y="1408"/>
                      </a:lnTo>
                      <a:lnTo>
                        <a:pt x="757" y="1412"/>
                      </a:lnTo>
                      <a:lnTo>
                        <a:pt x="763" y="1414"/>
                      </a:lnTo>
                      <a:lnTo>
                        <a:pt x="818" y="1435"/>
                      </a:lnTo>
                      <a:lnTo>
                        <a:pt x="826" y="1437"/>
                      </a:lnTo>
                      <a:lnTo>
                        <a:pt x="833" y="1433"/>
                      </a:lnTo>
                      <a:lnTo>
                        <a:pt x="1034" y="1294"/>
                      </a:lnTo>
                      <a:lnTo>
                        <a:pt x="1039" y="1291"/>
                      </a:lnTo>
                      <a:lnTo>
                        <a:pt x="1041" y="1285"/>
                      </a:lnTo>
                      <a:lnTo>
                        <a:pt x="1066" y="1216"/>
                      </a:lnTo>
                      <a:lnTo>
                        <a:pt x="1069" y="1208"/>
                      </a:lnTo>
                      <a:lnTo>
                        <a:pt x="1065" y="120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4621" name="Freeform 228"/>
                <p:cNvSpPr>
                  <a:spLocks/>
                </p:cNvSpPr>
                <p:nvPr/>
              </p:nvSpPr>
              <p:spPr bwMode="auto">
                <a:xfrm>
                  <a:off x="3237" y="2829"/>
                  <a:ext cx="998" cy="1369"/>
                </a:xfrm>
                <a:custGeom>
                  <a:avLst/>
                  <a:gdLst>
                    <a:gd name="T0" fmla="*/ 786 w 998"/>
                    <a:gd name="T1" fmla="*/ 1369 h 1369"/>
                    <a:gd name="T2" fmla="*/ 742 w 998"/>
                    <a:gd name="T3" fmla="*/ 1353 h 1369"/>
                    <a:gd name="T4" fmla="*/ 227 w 998"/>
                    <a:gd name="T5" fmla="*/ 614 h 1369"/>
                    <a:gd name="T6" fmla="*/ 224 w 998"/>
                    <a:gd name="T7" fmla="*/ 610 h 1369"/>
                    <a:gd name="T8" fmla="*/ 219 w 998"/>
                    <a:gd name="T9" fmla="*/ 608 h 1369"/>
                    <a:gd name="T10" fmla="*/ 115 w 998"/>
                    <a:gd name="T11" fmla="*/ 581 h 1369"/>
                    <a:gd name="T12" fmla="*/ 0 w 998"/>
                    <a:gd name="T13" fmla="*/ 411 h 1369"/>
                    <a:gd name="T14" fmla="*/ 2 w 998"/>
                    <a:gd name="T15" fmla="*/ 327 h 1369"/>
                    <a:gd name="T16" fmla="*/ 477 w 998"/>
                    <a:gd name="T17" fmla="*/ 0 h 1369"/>
                    <a:gd name="T18" fmla="*/ 607 w 998"/>
                    <a:gd name="T19" fmla="*/ 2 h 1369"/>
                    <a:gd name="T20" fmla="*/ 752 w 998"/>
                    <a:gd name="T21" fmla="*/ 211 h 1369"/>
                    <a:gd name="T22" fmla="*/ 694 w 998"/>
                    <a:gd name="T23" fmla="*/ 310 h 1369"/>
                    <a:gd name="T24" fmla="*/ 540 w 998"/>
                    <a:gd name="T25" fmla="*/ 417 h 1369"/>
                    <a:gd name="T26" fmla="*/ 535 w 998"/>
                    <a:gd name="T27" fmla="*/ 420 h 1369"/>
                    <a:gd name="T28" fmla="*/ 534 w 998"/>
                    <a:gd name="T29" fmla="*/ 427 h 1369"/>
                    <a:gd name="T30" fmla="*/ 523 w 998"/>
                    <a:gd name="T31" fmla="*/ 486 h 1369"/>
                    <a:gd name="T32" fmla="*/ 522 w 998"/>
                    <a:gd name="T33" fmla="*/ 492 h 1369"/>
                    <a:gd name="T34" fmla="*/ 526 w 998"/>
                    <a:gd name="T35" fmla="*/ 498 h 1369"/>
                    <a:gd name="T36" fmla="*/ 998 w 998"/>
                    <a:gd name="T37" fmla="*/ 1180 h 1369"/>
                    <a:gd name="T38" fmla="*/ 977 w 998"/>
                    <a:gd name="T39" fmla="*/ 1238 h 1369"/>
                    <a:gd name="T40" fmla="*/ 786 w 998"/>
                    <a:gd name="T41" fmla="*/ 1369 h 1369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998"/>
                    <a:gd name="T64" fmla="*/ 0 h 1369"/>
                    <a:gd name="T65" fmla="*/ 998 w 998"/>
                    <a:gd name="T66" fmla="*/ 1369 h 1369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998" h="1369">
                      <a:moveTo>
                        <a:pt x="786" y="1369"/>
                      </a:moveTo>
                      <a:lnTo>
                        <a:pt x="742" y="1353"/>
                      </a:lnTo>
                      <a:lnTo>
                        <a:pt x="227" y="614"/>
                      </a:lnTo>
                      <a:lnTo>
                        <a:pt x="224" y="610"/>
                      </a:lnTo>
                      <a:lnTo>
                        <a:pt x="219" y="608"/>
                      </a:lnTo>
                      <a:lnTo>
                        <a:pt x="115" y="581"/>
                      </a:lnTo>
                      <a:lnTo>
                        <a:pt x="0" y="411"/>
                      </a:lnTo>
                      <a:lnTo>
                        <a:pt x="2" y="327"/>
                      </a:lnTo>
                      <a:lnTo>
                        <a:pt x="477" y="0"/>
                      </a:lnTo>
                      <a:lnTo>
                        <a:pt x="607" y="2"/>
                      </a:lnTo>
                      <a:lnTo>
                        <a:pt x="752" y="211"/>
                      </a:lnTo>
                      <a:lnTo>
                        <a:pt x="694" y="310"/>
                      </a:lnTo>
                      <a:lnTo>
                        <a:pt x="540" y="417"/>
                      </a:lnTo>
                      <a:lnTo>
                        <a:pt x="535" y="420"/>
                      </a:lnTo>
                      <a:lnTo>
                        <a:pt x="534" y="427"/>
                      </a:lnTo>
                      <a:lnTo>
                        <a:pt x="523" y="486"/>
                      </a:lnTo>
                      <a:lnTo>
                        <a:pt x="522" y="492"/>
                      </a:lnTo>
                      <a:lnTo>
                        <a:pt x="526" y="498"/>
                      </a:lnTo>
                      <a:lnTo>
                        <a:pt x="998" y="1180"/>
                      </a:lnTo>
                      <a:lnTo>
                        <a:pt x="977" y="1238"/>
                      </a:lnTo>
                      <a:lnTo>
                        <a:pt x="786" y="1369"/>
                      </a:lnTo>
                      <a:close/>
                    </a:path>
                  </a:pathLst>
                </a:custGeom>
                <a:solidFill>
                  <a:schemeClr val="tx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4622" name="Freeform 229"/>
                <p:cNvSpPr>
                  <a:spLocks/>
                </p:cNvSpPr>
                <p:nvPr/>
              </p:nvSpPr>
              <p:spPr bwMode="auto">
                <a:xfrm>
                  <a:off x="3266" y="2862"/>
                  <a:ext cx="780" cy="1301"/>
                </a:xfrm>
                <a:custGeom>
                  <a:avLst/>
                  <a:gdLst>
                    <a:gd name="T0" fmla="*/ 120 w 780"/>
                    <a:gd name="T1" fmla="*/ 368 h 1301"/>
                    <a:gd name="T2" fmla="*/ 121 w 780"/>
                    <a:gd name="T3" fmla="*/ 305 h 1301"/>
                    <a:gd name="T4" fmla="*/ 559 w 780"/>
                    <a:gd name="T5" fmla="*/ 3 h 1301"/>
                    <a:gd name="T6" fmla="*/ 453 w 780"/>
                    <a:gd name="T7" fmla="*/ 0 h 1301"/>
                    <a:gd name="T8" fmla="*/ 76 w 780"/>
                    <a:gd name="T9" fmla="*/ 263 h 1301"/>
                    <a:gd name="T10" fmla="*/ 3 w 780"/>
                    <a:gd name="T11" fmla="*/ 306 h 1301"/>
                    <a:gd name="T12" fmla="*/ 0 w 780"/>
                    <a:gd name="T13" fmla="*/ 365 h 1301"/>
                    <a:gd name="T14" fmla="*/ 103 w 780"/>
                    <a:gd name="T15" fmla="*/ 519 h 1301"/>
                    <a:gd name="T16" fmla="*/ 213 w 780"/>
                    <a:gd name="T17" fmla="*/ 545 h 1301"/>
                    <a:gd name="T18" fmla="*/ 739 w 780"/>
                    <a:gd name="T19" fmla="*/ 1301 h 1301"/>
                    <a:gd name="T20" fmla="*/ 780 w 780"/>
                    <a:gd name="T21" fmla="*/ 1272 h 1301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780"/>
                    <a:gd name="T34" fmla="*/ 0 h 1301"/>
                    <a:gd name="T35" fmla="*/ 780 w 780"/>
                    <a:gd name="T36" fmla="*/ 1301 h 1301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780" h="1301">
                      <a:moveTo>
                        <a:pt x="120" y="368"/>
                      </a:moveTo>
                      <a:lnTo>
                        <a:pt x="121" y="305"/>
                      </a:lnTo>
                      <a:lnTo>
                        <a:pt x="559" y="3"/>
                      </a:lnTo>
                      <a:lnTo>
                        <a:pt x="453" y="0"/>
                      </a:lnTo>
                      <a:lnTo>
                        <a:pt x="76" y="263"/>
                      </a:lnTo>
                      <a:lnTo>
                        <a:pt x="3" y="306"/>
                      </a:lnTo>
                      <a:lnTo>
                        <a:pt x="0" y="365"/>
                      </a:lnTo>
                      <a:lnTo>
                        <a:pt x="103" y="519"/>
                      </a:lnTo>
                      <a:lnTo>
                        <a:pt x="213" y="545"/>
                      </a:lnTo>
                      <a:lnTo>
                        <a:pt x="739" y="1301"/>
                      </a:lnTo>
                      <a:lnTo>
                        <a:pt x="780" y="1272"/>
                      </a:lnTo>
                    </a:path>
                  </a:pathLst>
                </a:custGeom>
                <a:solidFill>
                  <a:schemeClr val="hlink"/>
                </a:solidFill>
                <a:ln w="101600">
                  <a:solidFill>
                    <a:schemeClr val="hlink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4623" name="Freeform 230"/>
                <p:cNvSpPr>
                  <a:spLocks/>
                </p:cNvSpPr>
                <p:nvPr/>
              </p:nvSpPr>
              <p:spPr bwMode="auto">
                <a:xfrm>
                  <a:off x="3917" y="2506"/>
                  <a:ext cx="565" cy="458"/>
                </a:xfrm>
                <a:custGeom>
                  <a:avLst/>
                  <a:gdLst>
                    <a:gd name="T0" fmla="*/ 380 w 380"/>
                    <a:gd name="T1" fmla="*/ 253 h 308"/>
                    <a:gd name="T2" fmla="*/ 270 w 380"/>
                    <a:gd name="T3" fmla="*/ 248 h 308"/>
                    <a:gd name="T4" fmla="*/ 100 w 380"/>
                    <a:gd name="T5" fmla="*/ 269 h 308"/>
                    <a:gd name="T6" fmla="*/ 100 w 380"/>
                    <a:gd name="T7" fmla="*/ 262 h 308"/>
                    <a:gd name="T8" fmla="*/ 99 w 380"/>
                    <a:gd name="T9" fmla="*/ 255 h 308"/>
                    <a:gd name="T10" fmla="*/ 97 w 380"/>
                    <a:gd name="T11" fmla="*/ 248 h 308"/>
                    <a:gd name="T12" fmla="*/ 95 w 380"/>
                    <a:gd name="T13" fmla="*/ 240 h 308"/>
                    <a:gd name="T14" fmla="*/ 218 w 380"/>
                    <a:gd name="T15" fmla="*/ 164 h 308"/>
                    <a:gd name="T16" fmla="*/ 291 w 380"/>
                    <a:gd name="T17" fmla="*/ 97 h 308"/>
                    <a:gd name="T18" fmla="*/ 207 w 380"/>
                    <a:gd name="T19" fmla="*/ 146 h 308"/>
                    <a:gd name="T20" fmla="*/ 85 w 380"/>
                    <a:gd name="T21" fmla="*/ 222 h 308"/>
                    <a:gd name="T22" fmla="*/ 85 w 380"/>
                    <a:gd name="T23" fmla="*/ 221 h 308"/>
                    <a:gd name="T24" fmla="*/ 85 w 380"/>
                    <a:gd name="T25" fmla="*/ 221 h 308"/>
                    <a:gd name="T26" fmla="*/ 85 w 380"/>
                    <a:gd name="T27" fmla="*/ 220 h 308"/>
                    <a:gd name="T28" fmla="*/ 84 w 380"/>
                    <a:gd name="T29" fmla="*/ 220 h 308"/>
                    <a:gd name="T30" fmla="*/ 81 w 380"/>
                    <a:gd name="T31" fmla="*/ 215 h 308"/>
                    <a:gd name="T32" fmla="*/ 77 w 380"/>
                    <a:gd name="T33" fmla="*/ 211 h 308"/>
                    <a:gd name="T34" fmla="*/ 74 w 380"/>
                    <a:gd name="T35" fmla="*/ 207 h 308"/>
                    <a:gd name="T36" fmla="*/ 70 w 380"/>
                    <a:gd name="T37" fmla="*/ 203 h 308"/>
                    <a:gd name="T38" fmla="*/ 66 w 380"/>
                    <a:gd name="T39" fmla="*/ 200 h 308"/>
                    <a:gd name="T40" fmla="*/ 62 w 380"/>
                    <a:gd name="T41" fmla="*/ 197 h 308"/>
                    <a:gd name="T42" fmla="*/ 58 w 380"/>
                    <a:gd name="T43" fmla="*/ 194 h 308"/>
                    <a:gd name="T44" fmla="*/ 54 w 380"/>
                    <a:gd name="T45" fmla="*/ 192 h 308"/>
                    <a:gd name="T46" fmla="*/ 145 w 380"/>
                    <a:gd name="T47" fmla="*/ 66 h 308"/>
                    <a:gd name="T48" fmla="*/ 171 w 380"/>
                    <a:gd name="T49" fmla="*/ 0 h 308"/>
                    <a:gd name="T50" fmla="*/ 34 w 380"/>
                    <a:gd name="T51" fmla="*/ 184 h 308"/>
                    <a:gd name="T52" fmla="*/ 29 w 380"/>
                    <a:gd name="T53" fmla="*/ 184 h 308"/>
                    <a:gd name="T54" fmla="*/ 24 w 380"/>
                    <a:gd name="T55" fmla="*/ 183 h 308"/>
                    <a:gd name="T56" fmla="*/ 20 w 380"/>
                    <a:gd name="T57" fmla="*/ 184 h 308"/>
                    <a:gd name="T58" fmla="*/ 16 w 380"/>
                    <a:gd name="T59" fmla="*/ 184 h 308"/>
                    <a:gd name="T60" fmla="*/ 12 w 380"/>
                    <a:gd name="T61" fmla="*/ 185 h 308"/>
                    <a:gd name="T62" fmla="*/ 8 w 380"/>
                    <a:gd name="T63" fmla="*/ 187 h 308"/>
                    <a:gd name="T64" fmla="*/ 4 w 380"/>
                    <a:gd name="T65" fmla="*/ 188 h 308"/>
                    <a:gd name="T66" fmla="*/ 0 w 380"/>
                    <a:gd name="T67" fmla="*/ 191 h 308"/>
                    <a:gd name="T68" fmla="*/ 81 w 380"/>
                    <a:gd name="T69" fmla="*/ 308 h 308"/>
                    <a:gd name="T70" fmla="*/ 86 w 380"/>
                    <a:gd name="T71" fmla="*/ 305 h 308"/>
                    <a:gd name="T72" fmla="*/ 90 w 380"/>
                    <a:gd name="T73" fmla="*/ 300 h 308"/>
                    <a:gd name="T74" fmla="*/ 93 w 380"/>
                    <a:gd name="T75" fmla="*/ 296 h 308"/>
                    <a:gd name="T76" fmla="*/ 96 w 380"/>
                    <a:gd name="T77" fmla="*/ 291 h 308"/>
                    <a:gd name="T78" fmla="*/ 380 w 380"/>
                    <a:gd name="T79" fmla="*/ 253 h 308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w 380"/>
                    <a:gd name="T121" fmla="*/ 0 h 308"/>
                    <a:gd name="T122" fmla="*/ 380 w 380"/>
                    <a:gd name="T123" fmla="*/ 308 h 308"/>
                  </a:gdLst>
                  <a:ahLst/>
                  <a:cxnLst>
                    <a:cxn ang="T80">
                      <a:pos x="T0" y="T1"/>
                    </a:cxn>
                    <a:cxn ang="T81">
                      <a:pos x="T2" y="T3"/>
                    </a:cxn>
                    <a:cxn ang="T82">
                      <a:pos x="T4" y="T5"/>
                    </a:cxn>
                    <a:cxn ang="T83">
                      <a:pos x="T6" y="T7"/>
                    </a:cxn>
                    <a:cxn ang="T84">
                      <a:pos x="T8" y="T9"/>
                    </a:cxn>
                    <a:cxn ang="T85">
                      <a:pos x="T10" y="T11"/>
                    </a:cxn>
                    <a:cxn ang="T86">
                      <a:pos x="T12" y="T13"/>
                    </a:cxn>
                    <a:cxn ang="T87">
                      <a:pos x="T14" y="T15"/>
                    </a:cxn>
                    <a:cxn ang="T88">
                      <a:pos x="T16" y="T17"/>
                    </a:cxn>
                    <a:cxn ang="T89">
                      <a:pos x="T18" y="T19"/>
                    </a:cxn>
                    <a:cxn ang="T90">
                      <a:pos x="T20" y="T21"/>
                    </a:cxn>
                    <a:cxn ang="T91">
                      <a:pos x="T22" y="T23"/>
                    </a:cxn>
                    <a:cxn ang="T92">
                      <a:pos x="T24" y="T25"/>
                    </a:cxn>
                    <a:cxn ang="T93">
                      <a:pos x="T26" y="T27"/>
                    </a:cxn>
                    <a:cxn ang="T94">
                      <a:pos x="T28" y="T29"/>
                    </a:cxn>
                    <a:cxn ang="T95">
                      <a:pos x="T30" y="T31"/>
                    </a:cxn>
                    <a:cxn ang="T96">
                      <a:pos x="T32" y="T33"/>
                    </a:cxn>
                    <a:cxn ang="T97">
                      <a:pos x="T34" y="T35"/>
                    </a:cxn>
                    <a:cxn ang="T98">
                      <a:pos x="T36" y="T37"/>
                    </a:cxn>
                    <a:cxn ang="T99">
                      <a:pos x="T38" y="T39"/>
                    </a:cxn>
                    <a:cxn ang="T100">
                      <a:pos x="T40" y="T41"/>
                    </a:cxn>
                    <a:cxn ang="T101">
                      <a:pos x="T42" y="T43"/>
                    </a:cxn>
                    <a:cxn ang="T102">
                      <a:pos x="T44" y="T45"/>
                    </a:cxn>
                    <a:cxn ang="T103">
                      <a:pos x="T46" y="T47"/>
                    </a:cxn>
                    <a:cxn ang="T104">
                      <a:pos x="T48" y="T49"/>
                    </a:cxn>
                    <a:cxn ang="T105">
                      <a:pos x="T50" y="T51"/>
                    </a:cxn>
                    <a:cxn ang="T106">
                      <a:pos x="T52" y="T53"/>
                    </a:cxn>
                    <a:cxn ang="T107">
                      <a:pos x="T54" y="T55"/>
                    </a:cxn>
                    <a:cxn ang="T108">
                      <a:pos x="T56" y="T57"/>
                    </a:cxn>
                    <a:cxn ang="T109">
                      <a:pos x="T58" y="T59"/>
                    </a:cxn>
                    <a:cxn ang="T110">
                      <a:pos x="T60" y="T61"/>
                    </a:cxn>
                    <a:cxn ang="T111">
                      <a:pos x="T62" y="T63"/>
                    </a:cxn>
                    <a:cxn ang="T112">
                      <a:pos x="T64" y="T65"/>
                    </a:cxn>
                    <a:cxn ang="T113">
                      <a:pos x="T66" y="T67"/>
                    </a:cxn>
                    <a:cxn ang="T114">
                      <a:pos x="T68" y="T69"/>
                    </a:cxn>
                    <a:cxn ang="T115">
                      <a:pos x="T70" y="T71"/>
                    </a:cxn>
                    <a:cxn ang="T116">
                      <a:pos x="T72" y="T73"/>
                    </a:cxn>
                    <a:cxn ang="T117">
                      <a:pos x="T74" y="T75"/>
                    </a:cxn>
                    <a:cxn ang="T118">
                      <a:pos x="T76" y="T77"/>
                    </a:cxn>
                    <a:cxn ang="T119">
                      <a:pos x="T78" y="T79"/>
                    </a:cxn>
                  </a:cxnLst>
                  <a:rect l="T120" t="T121" r="T122" b="T123"/>
                  <a:pathLst>
                    <a:path w="380" h="308">
                      <a:moveTo>
                        <a:pt x="380" y="253"/>
                      </a:moveTo>
                      <a:lnTo>
                        <a:pt x="270" y="248"/>
                      </a:lnTo>
                      <a:lnTo>
                        <a:pt x="100" y="269"/>
                      </a:lnTo>
                      <a:lnTo>
                        <a:pt x="100" y="262"/>
                      </a:lnTo>
                      <a:lnTo>
                        <a:pt x="99" y="255"/>
                      </a:lnTo>
                      <a:lnTo>
                        <a:pt x="97" y="248"/>
                      </a:lnTo>
                      <a:lnTo>
                        <a:pt x="95" y="240"/>
                      </a:lnTo>
                      <a:lnTo>
                        <a:pt x="218" y="164"/>
                      </a:lnTo>
                      <a:lnTo>
                        <a:pt x="291" y="97"/>
                      </a:lnTo>
                      <a:lnTo>
                        <a:pt x="207" y="146"/>
                      </a:lnTo>
                      <a:lnTo>
                        <a:pt x="85" y="222"/>
                      </a:lnTo>
                      <a:lnTo>
                        <a:pt x="85" y="221"/>
                      </a:lnTo>
                      <a:lnTo>
                        <a:pt x="85" y="220"/>
                      </a:lnTo>
                      <a:lnTo>
                        <a:pt x="84" y="220"/>
                      </a:lnTo>
                      <a:lnTo>
                        <a:pt x="81" y="215"/>
                      </a:lnTo>
                      <a:lnTo>
                        <a:pt x="77" y="211"/>
                      </a:lnTo>
                      <a:lnTo>
                        <a:pt x="74" y="207"/>
                      </a:lnTo>
                      <a:lnTo>
                        <a:pt x="70" y="203"/>
                      </a:lnTo>
                      <a:lnTo>
                        <a:pt x="66" y="200"/>
                      </a:lnTo>
                      <a:lnTo>
                        <a:pt x="62" y="197"/>
                      </a:lnTo>
                      <a:lnTo>
                        <a:pt x="58" y="194"/>
                      </a:lnTo>
                      <a:lnTo>
                        <a:pt x="54" y="192"/>
                      </a:lnTo>
                      <a:lnTo>
                        <a:pt x="145" y="66"/>
                      </a:lnTo>
                      <a:lnTo>
                        <a:pt x="171" y="0"/>
                      </a:lnTo>
                      <a:lnTo>
                        <a:pt x="34" y="184"/>
                      </a:lnTo>
                      <a:lnTo>
                        <a:pt x="29" y="184"/>
                      </a:lnTo>
                      <a:lnTo>
                        <a:pt x="24" y="183"/>
                      </a:lnTo>
                      <a:lnTo>
                        <a:pt x="20" y="184"/>
                      </a:lnTo>
                      <a:lnTo>
                        <a:pt x="16" y="184"/>
                      </a:lnTo>
                      <a:lnTo>
                        <a:pt x="12" y="185"/>
                      </a:lnTo>
                      <a:lnTo>
                        <a:pt x="8" y="187"/>
                      </a:lnTo>
                      <a:lnTo>
                        <a:pt x="4" y="188"/>
                      </a:lnTo>
                      <a:lnTo>
                        <a:pt x="0" y="191"/>
                      </a:lnTo>
                      <a:lnTo>
                        <a:pt x="81" y="308"/>
                      </a:lnTo>
                      <a:lnTo>
                        <a:pt x="86" y="305"/>
                      </a:lnTo>
                      <a:lnTo>
                        <a:pt x="90" y="300"/>
                      </a:lnTo>
                      <a:lnTo>
                        <a:pt x="93" y="296"/>
                      </a:lnTo>
                      <a:lnTo>
                        <a:pt x="96" y="291"/>
                      </a:lnTo>
                      <a:lnTo>
                        <a:pt x="380" y="253"/>
                      </a:lnTo>
                      <a:close/>
                    </a:path>
                  </a:pathLst>
                </a:custGeom>
                <a:solidFill>
                  <a:srgbClr val="FF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</p:grpSp>
        </p:grpSp>
        <p:grpSp>
          <p:nvGrpSpPr>
            <p:cNvPr id="24582" name="Group 348"/>
            <p:cNvGrpSpPr>
              <a:grpSpLocks/>
            </p:cNvGrpSpPr>
            <p:nvPr/>
          </p:nvGrpSpPr>
          <p:grpSpPr bwMode="auto">
            <a:xfrm>
              <a:off x="2801938" y="2651125"/>
              <a:ext cx="3503612" cy="2286000"/>
              <a:chOff x="1927" y="1334"/>
              <a:chExt cx="2207" cy="1440"/>
            </a:xfrm>
          </p:grpSpPr>
          <p:sp>
            <p:nvSpPr>
              <p:cNvPr id="24583" name="Freeform 301"/>
              <p:cNvSpPr>
                <a:spLocks/>
              </p:cNvSpPr>
              <p:nvPr/>
            </p:nvSpPr>
            <p:spPr bwMode="auto">
              <a:xfrm>
                <a:off x="2402" y="1576"/>
                <a:ext cx="1704" cy="1052"/>
              </a:xfrm>
              <a:custGeom>
                <a:avLst/>
                <a:gdLst>
                  <a:gd name="T0" fmla="*/ 0 w 1704"/>
                  <a:gd name="T1" fmla="*/ 582 h 1052"/>
                  <a:gd name="T2" fmla="*/ 18 w 1704"/>
                  <a:gd name="T3" fmla="*/ 164 h 1052"/>
                  <a:gd name="T4" fmla="*/ 158 w 1704"/>
                  <a:gd name="T5" fmla="*/ 120 h 1052"/>
                  <a:gd name="T6" fmla="*/ 356 w 1704"/>
                  <a:gd name="T7" fmla="*/ 68 h 1052"/>
                  <a:gd name="T8" fmla="*/ 420 w 1704"/>
                  <a:gd name="T9" fmla="*/ 62 h 1052"/>
                  <a:gd name="T10" fmla="*/ 644 w 1704"/>
                  <a:gd name="T11" fmla="*/ 0 h 1052"/>
                  <a:gd name="T12" fmla="*/ 772 w 1704"/>
                  <a:gd name="T13" fmla="*/ 60 h 1052"/>
                  <a:gd name="T14" fmla="*/ 1120 w 1704"/>
                  <a:gd name="T15" fmla="*/ 204 h 1052"/>
                  <a:gd name="T16" fmla="*/ 1368 w 1704"/>
                  <a:gd name="T17" fmla="*/ 280 h 1052"/>
                  <a:gd name="T18" fmla="*/ 1662 w 1704"/>
                  <a:gd name="T19" fmla="*/ 362 h 1052"/>
                  <a:gd name="T20" fmla="*/ 1704 w 1704"/>
                  <a:gd name="T21" fmla="*/ 386 h 1052"/>
                  <a:gd name="T22" fmla="*/ 1668 w 1704"/>
                  <a:gd name="T23" fmla="*/ 450 h 1052"/>
                  <a:gd name="T24" fmla="*/ 1658 w 1704"/>
                  <a:gd name="T25" fmla="*/ 644 h 1052"/>
                  <a:gd name="T26" fmla="*/ 1678 w 1704"/>
                  <a:gd name="T27" fmla="*/ 782 h 1052"/>
                  <a:gd name="T28" fmla="*/ 1663 w 1704"/>
                  <a:gd name="T29" fmla="*/ 859 h 1052"/>
                  <a:gd name="T30" fmla="*/ 1520 w 1704"/>
                  <a:gd name="T31" fmla="*/ 904 h 1052"/>
                  <a:gd name="T32" fmla="*/ 1312 w 1704"/>
                  <a:gd name="T33" fmla="*/ 934 h 1052"/>
                  <a:gd name="T34" fmla="*/ 1210 w 1704"/>
                  <a:gd name="T35" fmla="*/ 968 h 1052"/>
                  <a:gd name="T36" fmla="*/ 980 w 1704"/>
                  <a:gd name="T37" fmla="*/ 1052 h 1052"/>
                  <a:gd name="T38" fmla="*/ 756 w 1704"/>
                  <a:gd name="T39" fmla="*/ 932 h 1052"/>
                  <a:gd name="T40" fmla="*/ 440 w 1704"/>
                  <a:gd name="T41" fmla="*/ 790 h 1052"/>
                  <a:gd name="T42" fmla="*/ 270 w 1704"/>
                  <a:gd name="T43" fmla="*/ 708 h 1052"/>
                  <a:gd name="T44" fmla="*/ 120 w 1704"/>
                  <a:gd name="T45" fmla="*/ 646 h 1052"/>
                  <a:gd name="T46" fmla="*/ 0 w 1704"/>
                  <a:gd name="T47" fmla="*/ 582 h 1052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1704"/>
                  <a:gd name="T73" fmla="*/ 0 h 1052"/>
                  <a:gd name="T74" fmla="*/ 1704 w 1704"/>
                  <a:gd name="T75" fmla="*/ 1052 h 1052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1704" h="1052">
                    <a:moveTo>
                      <a:pt x="0" y="582"/>
                    </a:moveTo>
                    <a:lnTo>
                      <a:pt x="18" y="164"/>
                    </a:lnTo>
                    <a:lnTo>
                      <a:pt x="158" y="120"/>
                    </a:lnTo>
                    <a:lnTo>
                      <a:pt x="356" y="68"/>
                    </a:lnTo>
                    <a:lnTo>
                      <a:pt x="420" y="62"/>
                    </a:lnTo>
                    <a:lnTo>
                      <a:pt x="644" y="0"/>
                    </a:lnTo>
                    <a:lnTo>
                      <a:pt x="772" y="60"/>
                    </a:lnTo>
                    <a:lnTo>
                      <a:pt x="1120" y="204"/>
                    </a:lnTo>
                    <a:lnTo>
                      <a:pt x="1368" y="280"/>
                    </a:lnTo>
                    <a:lnTo>
                      <a:pt x="1662" y="362"/>
                    </a:lnTo>
                    <a:lnTo>
                      <a:pt x="1704" y="386"/>
                    </a:lnTo>
                    <a:lnTo>
                      <a:pt x="1668" y="450"/>
                    </a:lnTo>
                    <a:lnTo>
                      <a:pt x="1658" y="644"/>
                    </a:lnTo>
                    <a:lnTo>
                      <a:pt x="1678" y="782"/>
                    </a:lnTo>
                    <a:lnTo>
                      <a:pt x="1663" y="859"/>
                    </a:lnTo>
                    <a:lnTo>
                      <a:pt x="1520" y="904"/>
                    </a:lnTo>
                    <a:lnTo>
                      <a:pt x="1312" y="934"/>
                    </a:lnTo>
                    <a:lnTo>
                      <a:pt x="1210" y="968"/>
                    </a:lnTo>
                    <a:lnTo>
                      <a:pt x="980" y="1052"/>
                    </a:lnTo>
                    <a:lnTo>
                      <a:pt x="756" y="932"/>
                    </a:lnTo>
                    <a:lnTo>
                      <a:pt x="440" y="790"/>
                    </a:lnTo>
                    <a:lnTo>
                      <a:pt x="270" y="708"/>
                    </a:lnTo>
                    <a:lnTo>
                      <a:pt x="120" y="646"/>
                    </a:lnTo>
                    <a:lnTo>
                      <a:pt x="0" y="582"/>
                    </a:lnTo>
                    <a:close/>
                  </a:path>
                </a:pathLst>
              </a:custGeom>
              <a:solidFill>
                <a:srgbClr val="B3773B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grpSp>
            <p:nvGrpSpPr>
              <p:cNvPr id="24584" name="Group 29"/>
              <p:cNvGrpSpPr>
                <a:grpSpLocks/>
              </p:cNvGrpSpPr>
              <p:nvPr/>
            </p:nvGrpSpPr>
            <p:grpSpPr bwMode="auto">
              <a:xfrm>
                <a:off x="2577" y="1862"/>
                <a:ext cx="1434" cy="688"/>
                <a:chOff x="2907" y="1465"/>
                <a:chExt cx="2098" cy="1582"/>
              </a:xfrm>
            </p:grpSpPr>
            <p:sp>
              <p:nvSpPr>
                <p:cNvPr id="24612" name="Freeform 30"/>
                <p:cNvSpPr>
                  <a:spLocks/>
                </p:cNvSpPr>
                <p:nvPr/>
              </p:nvSpPr>
              <p:spPr bwMode="auto">
                <a:xfrm>
                  <a:off x="2907" y="1465"/>
                  <a:ext cx="1144" cy="720"/>
                </a:xfrm>
                <a:custGeom>
                  <a:avLst/>
                  <a:gdLst>
                    <a:gd name="T0" fmla="*/ 0 w 421"/>
                    <a:gd name="T1" fmla="*/ 0 h 265"/>
                    <a:gd name="T2" fmla="*/ 84 w 421"/>
                    <a:gd name="T3" fmla="*/ 48 h 265"/>
                    <a:gd name="T4" fmla="*/ 159 w 421"/>
                    <a:gd name="T5" fmla="*/ 95 h 265"/>
                    <a:gd name="T6" fmla="*/ 257 w 421"/>
                    <a:gd name="T7" fmla="*/ 153 h 265"/>
                    <a:gd name="T8" fmla="*/ 361 w 421"/>
                    <a:gd name="T9" fmla="*/ 213 h 265"/>
                    <a:gd name="T10" fmla="*/ 421 w 421"/>
                    <a:gd name="T11" fmla="*/ 251 h 265"/>
                    <a:gd name="T12" fmla="*/ 415 w 421"/>
                    <a:gd name="T13" fmla="*/ 265 h 265"/>
                    <a:gd name="T14" fmla="*/ 399 w 421"/>
                    <a:gd name="T15" fmla="*/ 263 h 265"/>
                    <a:gd name="T16" fmla="*/ 335 w 421"/>
                    <a:gd name="T17" fmla="*/ 217 h 265"/>
                    <a:gd name="T18" fmla="*/ 233 w 421"/>
                    <a:gd name="T19" fmla="*/ 159 h 265"/>
                    <a:gd name="T20" fmla="*/ 128 w 421"/>
                    <a:gd name="T21" fmla="*/ 91 h 265"/>
                    <a:gd name="T22" fmla="*/ 36 w 421"/>
                    <a:gd name="T23" fmla="*/ 34 h 265"/>
                    <a:gd name="T24" fmla="*/ 30 w 421"/>
                    <a:gd name="T25" fmla="*/ 36 h 265"/>
                    <a:gd name="T26" fmla="*/ 0 w 421"/>
                    <a:gd name="T27" fmla="*/ 0 h 265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421"/>
                    <a:gd name="T43" fmla="*/ 0 h 265"/>
                    <a:gd name="T44" fmla="*/ 421 w 421"/>
                    <a:gd name="T45" fmla="*/ 265 h 265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421" h="265">
                      <a:moveTo>
                        <a:pt x="0" y="0"/>
                      </a:moveTo>
                      <a:lnTo>
                        <a:pt x="84" y="48"/>
                      </a:lnTo>
                      <a:lnTo>
                        <a:pt x="159" y="95"/>
                      </a:lnTo>
                      <a:lnTo>
                        <a:pt x="257" y="153"/>
                      </a:lnTo>
                      <a:lnTo>
                        <a:pt x="361" y="213"/>
                      </a:lnTo>
                      <a:lnTo>
                        <a:pt x="421" y="251"/>
                      </a:lnTo>
                      <a:lnTo>
                        <a:pt x="415" y="265"/>
                      </a:lnTo>
                      <a:lnTo>
                        <a:pt x="399" y="263"/>
                      </a:lnTo>
                      <a:lnTo>
                        <a:pt x="335" y="217"/>
                      </a:lnTo>
                      <a:lnTo>
                        <a:pt x="233" y="159"/>
                      </a:lnTo>
                      <a:lnTo>
                        <a:pt x="128" y="91"/>
                      </a:lnTo>
                      <a:lnTo>
                        <a:pt x="36" y="34"/>
                      </a:lnTo>
                      <a:lnTo>
                        <a:pt x="30" y="3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6633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4613" name="Freeform 31"/>
                <p:cNvSpPr>
                  <a:spLocks/>
                </p:cNvSpPr>
                <p:nvPr/>
              </p:nvSpPr>
              <p:spPr bwMode="auto">
                <a:xfrm>
                  <a:off x="4151" y="1793"/>
                  <a:ext cx="854" cy="332"/>
                </a:xfrm>
                <a:custGeom>
                  <a:avLst/>
                  <a:gdLst>
                    <a:gd name="T0" fmla="*/ 4 w 314"/>
                    <a:gd name="T1" fmla="*/ 104 h 122"/>
                    <a:gd name="T2" fmla="*/ 126 w 314"/>
                    <a:gd name="T3" fmla="*/ 60 h 122"/>
                    <a:gd name="T4" fmla="*/ 224 w 314"/>
                    <a:gd name="T5" fmla="*/ 26 h 122"/>
                    <a:gd name="T6" fmla="*/ 314 w 314"/>
                    <a:gd name="T7" fmla="*/ 0 h 122"/>
                    <a:gd name="T8" fmla="*/ 310 w 314"/>
                    <a:gd name="T9" fmla="*/ 12 h 122"/>
                    <a:gd name="T10" fmla="*/ 264 w 314"/>
                    <a:gd name="T11" fmla="*/ 32 h 122"/>
                    <a:gd name="T12" fmla="*/ 256 w 314"/>
                    <a:gd name="T13" fmla="*/ 30 h 122"/>
                    <a:gd name="T14" fmla="*/ 116 w 314"/>
                    <a:gd name="T15" fmla="*/ 80 h 122"/>
                    <a:gd name="T16" fmla="*/ 110 w 314"/>
                    <a:gd name="T17" fmla="*/ 80 h 122"/>
                    <a:gd name="T18" fmla="*/ 12 w 314"/>
                    <a:gd name="T19" fmla="*/ 122 h 122"/>
                    <a:gd name="T20" fmla="*/ 0 w 314"/>
                    <a:gd name="T21" fmla="*/ 112 h 122"/>
                    <a:gd name="T22" fmla="*/ 4 w 314"/>
                    <a:gd name="T23" fmla="*/ 104 h 122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314"/>
                    <a:gd name="T37" fmla="*/ 0 h 122"/>
                    <a:gd name="T38" fmla="*/ 314 w 314"/>
                    <a:gd name="T39" fmla="*/ 122 h 122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314" h="122">
                      <a:moveTo>
                        <a:pt x="4" y="104"/>
                      </a:moveTo>
                      <a:lnTo>
                        <a:pt x="126" y="60"/>
                      </a:lnTo>
                      <a:lnTo>
                        <a:pt x="224" y="26"/>
                      </a:lnTo>
                      <a:lnTo>
                        <a:pt x="314" y="0"/>
                      </a:lnTo>
                      <a:lnTo>
                        <a:pt x="310" y="12"/>
                      </a:lnTo>
                      <a:lnTo>
                        <a:pt x="264" y="32"/>
                      </a:lnTo>
                      <a:lnTo>
                        <a:pt x="256" y="30"/>
                      </a:lnTo>
                      <a:lnTo>
                        <a:pt x="116" y="80"/>
                      </a:lnTo>
                      <a:lnTo>
                        <a:pt x="110" y="80"/>
                      </a:lnTo>
                      <a:lnTo>
                        <a:pt x="12" y="122"/>
                      </a:lnTo>
                      <a:lnTo>
                        <a:pt x="0" y="112"/>
                      </a:lnTo>
                      <a:lnTo>
                        <a:pt x="4" y="104"/>
                      </a:lnTo>
                      <a:close/>
                    </a:path>
                  </a:pathLst>
                </a:custGeom>
                <a:solidFill>
                  <a:srgbClr val="6633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4614" name="Freeform 32"/>
                <p:cNvSpPr>
                  <a:spLocks/>
                </p:cNvSpPr>
                <p:nvPr/>
              </p:nvSpPr>
              <p:spPr bwMode="auto">
                <a:xfrm>
                  <a:off x="4197" y="2261"/>
                  <a:ext cx="305" cy="323"/>
                </a:xfrm>
                <a:custGeom>
                  <a:avLst/>
                  <a:gdLst>
                    <a:gd name="T0" fmla="*/ 0 w 112"/>
                    <a:gd name="T1" fmla="*/ 0 h 119"/>
                    <a:gd name="T2" fmla="*/ 48 w 112"/>
                    <a:gd name="T3" fmla="*/ 37 h 119"/>
                    <a:gd name="T4" fmla="*/ 94 w 112"/>
                    <a:gd name="T5" fmla="*/ 87 h 119"/>
                    <a:gd name="T6" fmla="*/ 112 w 112"/>
                    <a:gd name="T7" fmla="*/ 107 h 119"/>
                    <a:gd name="T8" fmla="*/ 104 w 112"/>
                    <a:gd name="T9" fmla="*/ 119 h 119"/>
                    <a:gd name="T10" fmla="*/ 56 w 112"/>
                    <a:gd name="T11" fmla="*/ 73 h 119"/>
                    <a:gd name="T12" fmla="*/ 2 w 112"/>
                    <a:gd name="T13" fmla="*/ 7 h 119"/>
                    <a:gd name="T14" fmla="*/ 0 w 112"/>
                    <a:gd name="T15" fmla="*/ 0 h 119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12"/>
                    <a:gd name="T25" fmla="*/ 0 h 119"/>
                    <a:gd name="T26" fmla="*/ 112 w 112"/>
                    <a:gd name="T27" fmla="*/ 119 h 119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12" h="119">
                      <a:moveTo>
                        <a:pt x="0" y="0"/>
                      </a:moveTo>
                      <a:lnTo>
                        <a:pt x="48" y="37"/>
                      </a:lnTo>
                      <a:lnTo>
                        <a:pt x="94" y="87"/>
                      </a:lnTo>
                      <a:lnTo>
                        <a:pt x="112" y="107"/>
                      </a:lnTo>
                      <a:lnTo>
                        <a:pt x="104" y="119"/>
                      </a:lnTo>
                      <a:lnTo>
                        <a:pt x="56" y="73"/>
                      </a:lnTo>
                      <a:lnTo>
                        <a:pt x="2" y="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6633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4615" name="Freeform 33"/>
                <p:cNvSpPr>
                  <a:spLocks/>
                </p:cNvSpPr>
                <p:nvPr/>
              </p:nvSpPr>
              <p:spPr bwMode="auto">
                <a:xfrm>
                  <a:off x="4706" y="2060"/>
                  <a:ext cx="271" cy="522"/>
                </a:xfrm>
                <a:custGeom>
                  <a:avLst/>
                  <a:gdLst>
                    <a:gd name="T0" fmla="*/ 34 w 100"/>
                    <a:gd name="T1" fmla="*/ 106 h 192"/>
                    <a:gd name="T2" fmla="*/ 6 w 100"/>
                    <a:gd name="T3" fmla="*/ 150 h 192"/>
                    <a:gd name="T4" fmla="*/ 0 w 100"/>
                    <a:gd name="T5" fmla="*/ 144 h 192"/>
                    <a:gd name="T6" fmla="*/ 4 w 100"/>
                    <a:gd name="T7" fmla="*/ 126 h 192"/>
                    <a:gd name="T8" fmla="*/ 32 w 100"/>
                    <a:gd name="T9" fmla="*/ 82 h 192"/>
                    <a:gd name="T10" fmla="*/ 64 w 100"/>
                    <a:gd name="T11" fmla="*/ 42 h 192"/>
                    <a:gd name="T12" fmla="*/ 92 w 100"/>
                    <a:gd name="T13" fmla="*/ 0 h 192"/>
                    <a:gd name="T14" fmla="*/ 96 w 100"/>
                    <a:gd name="T15" fmla="*/ 12 h 192"/>
                    <a:gd name="T16" fmla="*/ 74 w 100"/>
                    <a:gd name="T17" fmla="*/ 50 h 192"/>
                    <a:gd name="T18" fmla="*/ 44 w 100"/>
                    <a:gd name="T19" fmla="*/ 90 h 192"/>
                    <a:gd name="T20" fmla="*/ 68 w 100"/>
                    <a:gd name="T21" fmla="*/ 122 h 192"/>
                    <a:gd name="T22" fmla="*/ 90 w 100"/>
                    <a:gd name="T23" fmla="*/ 160 h 192"/>
                    <a:gd name="T24" fmla="*/ 100 w 100"/>
                    <a:gd name="T25" fmla="*/ 192 h 192"/>
                    <a:gd name="T26" fmla="*/ 70 w 100"/>
                    <a:gd name="T27" fmla="*/ 152 h 192"/>
                    <a:gd name="T28" fmla="*/ 48 w 100"/>
                    <a:gd name="T29" fmla="*/ 118 h 192"/>
                    <a:gd name="T30" fmla="*/ 34 w 100"/>
                    <a:gd name="T31" fmla="*/ 106 h 192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w 100"/>
                    <a:gd name="T49" fmla="*/ 0 h 192"/>
                    <a:gd name="T50" fmla="*/ 100 w 100"/>
                    <a:gd name="T51" fmla="*/ 192 h 192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T48" t="T49" r="T50" b="T51"/>
                  <a:pathLst>
                    <a:path w="100" h="192">
                      <a:moveTo>
                        <a:pt x="34" y="106"/>
                      </a:moveTo>
                      <a:lnTo>
                        <a:pt x="6" y="150"/>
                      </a:lnTo>
                      <a:lnTo>
                        <a:pt x="0" y="144"/>
                      </a:lnTo>
                      <a:lnTo>
                        <a:pt x="4" y="126"/>
                      </a:lnTo>
                      <a:lnTo>
                        <a:pt x="32" y="82"/>
                      </a:lnTo>
                      <a:lnTo>
                        <a:pt x="64" y="42"/>
                      </a:lnTo>
                      <a:lnTo>
                        <a:pt x="92" y="0"/>
                      </a:lnTo>
                      <a:lnTo>
                        <a:pt x="96" y="12"/>
                      </a:lnTo>
                      <a:lnTo>
                        <a:pt x="74" y="50"/>
                      </a:lnTo>
                      <a:lnTo>
                        <a:pt x="44" y="90"/>
                      </a:lnTo>
                      <a:lnTo>
                        <a:pt x="68" y="122"/>
                      </a:lnTo>
                      <a:lnTo>
                        <a:pt x="90" y="160"/>
                      </a:lnTo>
                      <a:lnTo>
                        <a:pt x="100" y="192"/>
                      </a:lnTo>
                      <a:lnTo>
                        <a:pt x="70" y="152"/>
                      </a:lnTo>
                      <a:lnTo>
                        <a:pt x="48" y="118"/>
                      </a:lnTo>
                      <a:lnTo>
                        <a:pt x="34" y="106"/>
                      </a:lnTo>
                      <a:close/>
                    </a:path>
                  </a:pathLst>
                </a:custGeom>
                <a:solidFill>
                  <a:srgbClr val="6633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4616" name="Freeform 34"/>
                <p:cNvSpPr>
                  <a:spLocks/>
                </p:cNvSpPr>
                <p:nvPr/>
              </p:nvSpPr>
              <p:spPr bwMode="auto">
                <a:xfrm>
                  <a:off x="4176" y="2503"/>
                  <a:ext cx="190" cy="435"/>
                </a:xfrm>
                <a:custGeom>
                  <a:avLst/>
                  <a:gdLst>
                    <a:gd name="T0" fmla="*/ 62 w 70"/>
                    <a:gd name="T1" fmla="*/ 0 h 160"/>
                    <a:gd name="T2" fmla="*/ 70 w 70"/>
                    <a:gd name="T3" fmla="*/ 10 h 160"/>
                    <a:gd name="T4" fmla="*/ 34 w 70"/>
                    <a:gd name="T5" fmla="*/ 88 h 160"/>
                    <a:gd name="T6" fmla="*/ 10 w 70"/>
                    <a:gd name="T7" fmla="*/ 160 h 160"/>
                    <a:gd name="T8" fmla="*/ 0 w 70"/>
                    <a:gd name="T9" fmla="*/ 160 h 160"/>
                    <a:gd name="T10" fmla="*/ 0 w 70"/>
                    <a:gd name="T11" fmla="*/ 148 h 160"/>
                    <a:gd name="T12" fmla="*/ 24 w 70"/>
                    <a:gd name="T13" fmla="*/ 80 h 160"/>
                    <a:gd name="T14" fmla="*/ 52 w 70"/>
                    <a:gd name="T15" fmla="*/ 26 h 160"/>
                    <a:gd name="T16" fmla="*/ 62 w 70"/>
                    <a:gd name="T17" fmla="*/ 0 h 160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70"/>
                    <a:gd name="T28" fmla="*/ 0 h 160"/>
                    <a:gd name="T29" fmla="*/ 70 w 70"/>
                    <a:gd name="T30" fmla="*/ 160 h 160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70" h="160">
                      <a:moveTo>
                        <a:pt x="62" y="0"/>
                      </a:moveTo>
                      <a:lnTo>
                        <a:pt x="70" y="10"/>
                      </a:lnTo>
                      <a:lnTo>
                        <a:pt x="34" y="88"/>
                      </a:lnTo>
                      <a:lnTo>
                        <a:pt x="10" y="160"/>
                      </a:lnTo>
                      <a:lnTo>
                        <a:pt x="0" y="160"/>
                      </a:lnTo>
                      <a:lnTo>
                        <a:pt x="0" y="148"/>
                      </a:lnTo>
                      <a:lnTo>
                        <a:pt x="24" y="80"/>
                      </a:lnTo>
                      <a:lnTo>
                        <a:pt x="52" y="26"/>
                      </a:lnTo>
                      <a:lnTo>
                        <a:pt x="62" y="0"/>
                      </a:lnTo>
                      <a:close/>
                    </a:path>
                  </a:pathLst>
                </a:custGeom>
                <a:solidFill>
                  <a:srgbClr val="6633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4617" name="Freeform 35"/>
                <p:cNvSpPr>
                  <a:spLocks/>
                </p:cNvSpPr>
                <p:nvPr/>
              </p:nvSpPr>
              <p:spPr bwMode="auto">
                <a:xfrm>
                  <a:off x="3996" y="2261"/>
                  <a:ext cx="82" cy="786"/>
                </a:xfrm>
                <a:custGeom>
                  <a:avLst/>
                  <a:gdLst>
                    <a:gd name="T0" fmla="*/ 22 w 30"/>
                    <a:gd name="T1" fmla="*/ 0 h 289"/>
                    <a:gd name="T2" fmla="*/ 30 w 30"/>
                    <a:gd name="T3" fmla="*/ 6 h 289"/>
                    <a:gd name="T4" fmla="*/ 22 w 30"/>
                    <a:gd name="T5" fmla="*/ 66 h 289"/>
                    <a:gd name="T6" fmla="*/ 22 w 30"/>
                    <a:gd name="T7" fmla="*/ 72 h 289"/>
                    <a:gd name="T8" fmla="*/ 16 w 30"/>
                    <a:gd name="T9" fmla="*/ 179 h 289"/>
                    <a:gd name="T10" fmla="*/ 18 w 30"/>
                    <a:gd name="T11" fmla="*/ 279 h 289"/>
                    <a:gd name="T12" fmla="*/ 12 w 30"/>
                    <a:gd name="T13" fmla="*/ 289 h 289"/>
                    <a:gd name="T14" fmla="*/ 0 w 30"/>
                    <a:gd name="T15" fmla="*/ 283 h 289"/>
                    <a:gd name="T16" fmla="*/ 0 w 30"/>
                    <a:gd name="T17" fmla="*/ 219 h 289"/>
                    <a:gd name="T18" fmla="*/ 6 w 30"/>
                    <a:gd name="T19" fmla="*/ 109 h 289"/>
                    <a:gd name="T20" fmla="*/ 12 w 30"/>
                    <a:gd name="T21" fmla="*/ 26 h 289"/>
                    <a:gd name="T22" fmla="*/ 22 w 30"/>
                    <a:gd name="T23" fmla="*/ 0 h 289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30"/>
                    <a:gd name="T37" fmla="*/ 0 h 289"/>
                    <a:gd name="T38" fmla="*/ 30 w 30"/>
                    <a:gd name="T39" fmla="*/ 289 h 289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30" h="289">
                      <a:moveTo>
                        <a:pt x="22" y="0"/>
                      </a:moveTo>
                      <a:lnTo>
                        <a:pt x="30" y="6"/>
                      </a:lnTo>
                      <a:lnTo>
                        <a:pt x="22" y="66"/>
                      </a:lnTo>
                      <a:lnTo>
                        <a:pt x="22" y="72"/>
                      </a:lnTo>
                      <a:lnTo>
                        <a:pt x="16" y="179"/>
                      </a:lnTo>
                      <a:lnTo>
                        <a:pt x="18" y="279"/>
                      </a:lnTo>
                      <a:lnTo>
                        <a:pt x="12" y="289"/>
                      </a:lnTo>
                      <a:lnTo>
                        <a:pt x="0" y="283"/>
                      </a:lnTo>
                      <a:lnTo>
                        <a:pt x="0" y="219"/>
                      </a:lnTo>
                      <a:lnTo>
                        <a:pt x="6" y="109"/>
                      </a:lnTo>
                      <a:lnTo>
                        <a:pt x="12" y="26"/>
                      </a:lnTo>
                      <a:lnTo>
                        <a:pt x="22" y="0"/>
                      </a:lnTo>
                      <a:close/>
                    </a:path>
                  </a:pathLst>
                </a:custGeom>
                <a:solidFill>
                  <a:srgbClr val="6633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</p:grpSp>
          <p:grpSp>
            <p:nvGrpSpPr>
              <p:cNvPr id="24585" name="Group 36"/>
              <p:cNvGrpSpPr>
                <a:grpSpLocks/>
              </p:cNvGrpSpPr>
              <p:nvPr/>
            </p:nvGrpSpPr>
            <p:grpSpPr bwMode="auto">
              <a:xfrm>
                <a:off x="2950" y="1798"/>
                <a:ext cx="601" cy="226"/>
                <a:chOff x="3453" y="1318"/>
                <a:chExt cx="878" cy="519"/>
              </a:xfrm>
            </p:grpSpPr>
            <p:sp>
              <p:nvSpPr>
                <p:cNvPr id="24609" name="Freeform 37"/>
                <p:cNvSpPr>
                  <a:spLocks/>
                </p:cNvSpPr>
                <p:nvPr/>
              </p:nvSpPr>
              <p:spPr bwMode="auto">
                <a:xfrm>
                  <a:off x="3621" y="1318"/>
                  <a:ext cx="710" cy="448"/>
                </a:xfrm>
                <a:custGeom>
                  <a:avLst/>
                  <a:gdLst>
                    <a:gd name="T0" fmla="*/ 22 w 261"/>
                    <a:gd name="T1" fmla="*/ 0 h 165"/>
                    <a:gd name="T2" fmla="*/ 30 w 261"/>
                    <a:gd name="T3" fmla="*/ 6 h 165"/>
                    <a:gd name="T4" fmla="*/ 32 w 261"/>
                    <a:gd name="T5" fmla="*/ 18 h 165"/>
                    <a:gd name="T6" fmla="*/ 44 w 261"/>
                    <a:gd name="T7" fmla="*/ 24 h 165"/>
                    <a:gd name="T8" fmla="*/ 56 w 261"/>
                    <a:gd name="T9" fmla="*/ 26 h 165"/>
                    <a:gd name="T10" fmla="*/ 68 w 261"/>
                    <a:gd name="T11" fmla="*/ 26 h 165"/>
                    <a:gd name="T12" fmla="*/ 80 w 261"/>
                    <a:gd name="T13" fmla="*/ 30 h 165"/>
                    <a:gd name="T14" fmla="*/ 84 w 261"/>
                    <a:gd name="T15" fmla="*/ 44 h 165"/>
                    <a:gd name="T16" fmla="*/ 76 w 261"/>
                    <a:gd name="T17" fmla="*/ 54 h 165"/>
                    <a:gd name="T18" fmla="*/ 80 w 261"/>
                    <a:gd name="T19" fmla="*/ 61 h 165"/>
                    <a:gd name="T20" fmla="*/ 93 w 261"/>
                    <a:gd name="T21" fmla="*/ 61 h 165"/>
                    <a:gd name="T22" fmla="*/ 105 w 261"/>
                    <a:gd name="T23" fmla="*/ 61 h 165"/>
                    <a:gd name="T24" fmla="*/ 121 w 261"/>
                    <a:gd name="T25" fmla="*/ 61 h 165"/>
                    <a:gd name="T26" fmla="*/ 133 w 261"/>
                    <a:gd name="T27" fmla="*/ 65 h 165"/>
                    <a:gd name="T28" fmla="*/ 141 w 261"/>
                    <a:gd name="T29" fmla="*/ 77 h 165"/>
                    <a:gd name="T30" fmla="*/ 135 w 261"/>
                    <a:gd name="T31" fmla="*/ 89 h 165"/>
                    <a:gd name="T32" fmla="*/ 143 w 261"/>
                    <a:gd name="T33" fmla="*/ 97 h 165"/>
                    <a:gd name="T34" fmla="*/ 159 w 261"/>
                    <a:gd name="T35" fmla="*/ 101 h 165"/>
                    <a:gd name="T36" fmla="*/ 175 w 261"/>
                    <a:gd name="T37" fmla="*/ 101 h 165"/>
                    <a:gd name="T38" fmla="*/ 187 w 261"/>
                    <a:gd name="T39" fmla="*/ 101 h 165"/>
                    <a:gd name="T40" fmla="*/ 201 w 261"/>
                    <a:gd name="T41" fmla="*/ 103 h 165"/>
                    <a:gd name="T42" fmla="*/ 211 w 261"/>
                    <a:gd name="T43" fmla="*/ 111 h 165"/>
                    <a:gd name="T44" fmla="*/ 205 w 261"/>
                    <a:gd name="T45" fmla="*/ 123 h 165"/>
                    <a:gd name="T46" fmla="*/ 215 w 261"/>
                    <a:gd name="T47" fmla="*/ 129 h 165"/>
                    <a:gd name="T48" fmla="*/ 231 w 261"/>
                    <a:gd name="T49" fmla="*/ 129 h 165"/>
                    <a:gd name="T50" fmla="*/ 249 w 261"/>
                    <a:gd name="T51" fmla="*/ 135 h 165"/>
                    <a:gd name="T52" fmla="*/ 259 w 261"/>
                    <a:gd name="T53" fmla="*/ 145 h 165"/>
                    <a:gd name="T54" fmla="*/ 261 w 261"/>
                    <a:gd name="T55" fmla="*/ 157 h 165"/>
                    <a:gd name="T56" fmla="*/ 247 w 261"/>
                    <a:gd name="T57" fmla="*/ 165 h 165"/>
                    <a:gd name="T58" fmla="*/ 235 w 261"/>
                    <a:gd name="T59" fmla="*/ 161 h 165"/>
                    <a:gd name="T60" fmla="*/ 235 w 261"/>
                    <a:gd name="T61" fmla="*/ 149 h 165"/>
                    <a:gd name="T62" fmla="*/ 223 w 261"/>
                    <a:gd name="T63" fmla="*/ 145 h 165"/>
                    <a:gd name="T64" fmla="*/ 211 w 261"/>
                    <a:gd name="T65" fmla="*/ 143 h 165"/>
                    <a:gd name="T66" fmla="*/ 199 w 261"/>
                    <a:gd name="T67" fmla="*/ 143 h 165"/>
                    <a:gd name="T68" fmla="*/ 187 w 261"/>
                    <a:gd name="T69" fmla="*/ 143 h 165"/>
                    <a:gd name="T70" fmla="*/ 175 w 261"/>
                    <a:gd name="T71" fmla="*/ 137 h 165"/>
                    <a:gd name="T72" fmla="*/ 177 w 261"/>
                    <a:gd name="T73" fmla="*/ 123 h 165"/>
                    <a:gd name="T74" fmla="*/ 175 w 261"/>
                    <a:gd name="T75" fmla="*/ 115 h 165"/>
                    <a:gd name="T76" fmla="*/ 163 w 261"/>
                    <a:gd name="T77" fmla="*/ 115 h 165"/>
                    <a:gd name="T78" fmla="*/ 151 w 261"/>
                    <a:gd name="T79" fmla="*/ 115 h 165"/>
                    <a:gd name="T80" fmla="*/ 135 w 261"/>
                    <a:gd name="T81" fmla="*/ 115 h 165"/>
                    <a:gd name="T82" fmla="*/ 123 w 261"/>
                    <a:gd name="T83" fmla="*/ 109 h 165"/>
                    <a:gd name="T84" fmla="*/ 117 w 261"/>
                    <a:gd name="T85" fmla="*/ 97 h 165"/>
                    <a:gd name="T86" fmla="*/ 117 w 261"/>
                    <a:gd name="T87" fmla="*/ 85 h 165"/>
                    <a:gd name="T88" fmla="*/ 119 w 261"/>
                    <a:gd name="T89" fmla="*/ 73 h 165"/>
                    <a:gd name="T90" fmla="*/ 105 w 261"/>
                    <a:gd name="T91" fmla="*/ 67 h 165"/>
                    <a:gd name="T92" fmla="*/ 93 w 261"/>
                    <a:gd name="T93" fmla="*/ 69 h 165"/>
                    <a:gd name="T94" fmla="*/ 80 w 261"/>
                    <a:gd name="T95" fmla="*/ 69 h 165"/>
                    <a:gd name="T96" fmla="*/ 64 w 261"/>
                    <a:gd name="T97" fmla="*/ 65 h 165"/>
                    <a:gd name="T98" fmla="*/ 56 w 261"/>
                    <a:gd name="T99" fmla="*/ 54 h 165"/>
                    <a:gd name="T100" fmla="*/ 56 w 261"/>
                    <a:gd name="T101" fmla="*/ 42 h 165"/>
                    <a:gd name="T102" fmla="*/ 52 w 261"/>
                    <a:gd name="T103" fmla="*/ 34 h 165"/>
                    <a:gd name="T104" fmla="*/ 40 w 261"/>
                    <a:gd name="T105" fmla="*/ 30 h 165"/>
                    <a:gd name="T106" fmla="*/ 24 w 261"/>
                    <a:gd name="T107" fmla="*/ 28 h 165"/>
                    <a:gd name="T108" fmla="*/ 12 w 261"/>
                    <a:gd name="T109" fmla="*/ 22 h 165"/>
                    <a:gd name="T110" fmla="*/ 0 w 261"/>
                    <a:gd name="T111" fmla="*/ 12 h 165"/>
                    <a:gd name="T112" fmla="*/ 14 w 261"/>
                    <a:gd name="T113" fmla="*/ 0 h 165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w 261"/>
                    <a:gd name="T172" fmla="*/ 0 h 165"/>
                    <a:gd name="T173" fmla="*/ 261 w 261"/>
                    <a:gd name="T174" fmla="*/ 165 h 165"/>
                  </a:gdLst>
                  <a:ahLst/>
                  <a:cxnLst>
                    <a:cxn ang="T114">
                      <a:pos x="T0" y="T1"/>
                    </a:cxn>
                    <a:cxn ang="T115">
                      <a:pos x="T2" y="T3"/>
                    </a:cxn>
                    <a:cxn ang="T116">
                      <a:pos x="T4" y="T5"/>
                    </a:cxn>
                    <a:cxn ang="T117">
                      <a:pos x="T6" y="T7"/>
                    </a:cxn>
                    <a:cxn ang="T118">
                      <a:pos x="T8" y="T9"/>
                    </a:cxn>
                    <a:cxn ang="T119">
                      <a:pos x="T10" y="T11"/>
                    </a:cxn>
                    <a:cxn ang="T120">
                      <a:pos x="T12" y="T13"/>
                    </a:cxn>
                    <a:cxn ang="T121">
                      <a:pos x="T14" y="T15"/>
                    </a:cxn>
                    <a:cxn ang="T122">
                      <a:pos x="T16" y="T17"/>
                    </a:cxn>
                    <a:cxn ang="T123">
                      <a:pos x="T18" y="T19"/>
                    </a:cxn>
                    <a:cxn ang="T124">
                      <a:pos x="T20" y="T21"/>
                    </a:cxn>
                    <a:cxn ang="T125">
                      <a:pos x="T22" y="T23"/>
                    </a:cxn>
                    <a:cxn ang="T126">
                      <a:pos x="T24" y="T25"/>
                    </a:cxn>
                    <a:cxn ang="T127">
                      <a:pos x="T26" y="T27"/>
                    </a:cxn>
                    <a:cxn ang="T128">
                      <a:pos x="T28" y="T29"/>
                    </a:cxn>
                    <a:cxn ang="T129">
                      <a:pos x="T30" y="T31"/>
                    </a:cxn>
                    <a:cxn ang="T130">
                      <a:pos x="T32" y="T33"/>
                    </a:cxn>
                    <a:cxn ang="T131">
                      <a:pos x="T34" y="T35"/>
                    </a:cxn>
                    <a:cxn ang="T132">
                      <a:pos x="T36" y="T37"/>
                    </a:cxn>
                    <a:cxn ang="T133">
                      <a:pos x="T38" y="T39"/>
                    </a:cxn>
                    <a:cxn ang="T134">
                      <a:pos x="T40" y="T41"/>
                    </a:cxn>
                    <a:cxn ang="T135">
                      <a:pos x="T42" y="T43"/>
                    </a:cxn>
                    <a:cxn ang="T136">
                      <a:pos x="T44" y="T45"/>
                    </a:cxn>
                    <a:cxn ang="T137">
                      <a:pos x="T46" y="T47"/>
                    </a:cxn>
                    <a:cxn ang="T138">
                      <a:pos x="T48" y="T49"/>
                    </a:cxn>
                    <a:cxn ang="T139">
                      <a:pos x="T50" y="T51"/>
                    </a:cxn>
                    <a:cxn ang="T140">
                      <a:pos x="T52" y="T53"/>
                    </a:cxn>
                    <a:cxn ang="T141">
                      <a:pos x="T54" y="T55"/>
                    </a:cxn>
                    <a:cxn ang="T142">
                      <a:pos x="T56" y="T57"/>
                    </a:cxn>
                    <a:cxn ang="T143">
                      <a:pos x="T58" y="T59"/>
                    </a:cxn>
                    <a:cxn ang="T144">
                      <a:pos x="T60" y="T61"/>
                    </a:cxn>
                    <a:cxn ang="T145">
                      <a:pos x="T62" y="T63"/>
                    </a:cxn>
                    <a:cxn ang="T146">
                      <a:pos x="T64" y="T65"/>
                    </a:cxn>
                    <a:cxn ang="T147">
                      <a:pos x="T66" y="T67"/>
                    </a:cxn>
                    <a:cxn ang="T148">
                      <a:pos x="T68" y="T69"/>
                    </a:cxn>
                    <a:cxn ang="T149">
                      <a:pos x="T70" y="T71"/>
                    </a:cxn>
                    <a:cxn ang="T150">
                      <a:pos x="T72" y="T73"/>
                    </a:cxn>
                    <a:cxn ang="T151">
                      <a:pos x="T74" y="T75"/>
                    </a:cxn>
                    <a:cxn ang="T152">
                      <a:pos x="T76" y="T77"/>
                    </a:cxn>
                    <a:cxn ang="T153">
                      <a:pos x="T78" y="T79"/>
                    </a:cxn>
                    <a:cxn ang="T154">
                      <a:pos x="T80" y="T81"/>
                    </a:cxn>
                    <a:cxn ang="T155">
                      <a:pos x="T82" y="T83"/>
                    </a:cxn>
                    <a:cxn ang="T156">
                      <a:pos x="T84" y="T85"/>
                    </a:cxn>
                    <a:cxn ang="T157">
                      <a:pos x="T86" y="T87"/>
                    </a:cxn>
                    <a:cxn ang="T158">
                      <a:pos x="T88" y="T89"/>
                    </a:cxn>
                    <a:cxn ang="T159">
                      <a:pos x="T90" y="T91"/>
                    </a:cxn>
                    <a:cxn ang="T160">
                      <a:pos x="T92" y="T93"/>
                    </a:cxn>
                    <a:cxn ang="T161">
                      <a:pos x="T94" y="T95"/>
                    </a:cxn>
                    <a:cxn ang="T162">
                      <a:pos x="T96" y="T97"/>
                    </a:cxn>
                    <a:cxn ang="T163">
                      <a:pos x="T98" y="T99"/>
                    </a:cxn>
                    <a:cxn ang="T164">
                      <a:pos x="T100" y="T101"/>
                    </a:cxn>
                    <a:cxn ang="T165">
                      <a:pos x="T102" y="T103"/>
                    </a:cxn>
                    <a:cxn ang="T166">
                      <a:pos x="T104" y="T105"/>
                    </a:cxn>
                    <a:cxn ang="T167">
                      <a:pos x="T106" y="T107"/>
                    </a:cxn>
                    <a:cxn ang="T168">
                      <a:pos x="T108" y="T109"/>
                    </a:cxn>
                    <a:cxn ang="T169">
                      <a:pos x="T110" y="T111"/>
                    </a:cxn>
                    <a:cxn ang="T170">
                      <a:pos x="T112" y="T113"/>
                    </a:cxn>
                  </a:cxnLst>
                  <a:rect l="T171" t="T172" r="T173" b="T174"/>
                  <a:pathLst>
                    <a:path w="261" h="165">
                      <a:moveTo>
                        <a:pt x="14" y="0"/>
                      </a:moveTo>
                      <a:lnTo>
                        <a:pt x="22" y="0"/>
                      </a:lnTo>
                      <a:lnTo>
                        <a:pt x="28" y="0"/>
                      </a:lnTo>
                      <a:lnTo>
                        <a:pt x="30" y="6"/>
                      </a:lnTo>
                      <a:lnTo>
                        <a:pt x="34" y="12"/>
                      </a:lnTo>
                      <a:lnTo>
                        <a:pt x="32" y="18"/>
                      </a:lnTo>
                      <a:lnTo>
                        <a:pt x="38" y="22"/>
                      </a:lnTo>
                      <a:lnTo>
                        <a:pt x="44" y="24"/>
                      </a:lnTo>
                      <a:lnTo>
                        <a:pt x="50" y="26"/>
                      </a:lnTo>
                      <a:lnTo>
                        <a:pt x="56" y="26"/>
                      </a:lnTo>
                      <a:lnTo>
                        <a:pt x="62" y="26"/>
                      </a:lnTo>
                      <a:lnTo>
                        <a:pt x="68" y="26"/>
                      </a:lnTo>
                      <a:lnTo>
                        <a:pt x="74" y="28"/>
                      </a:lnTo>
                      <a:lnTo>
                        <a:pt x="80" y="30"/>
                      </a:lnTo>
                      <a:lnTo>
                        <a:pt x="84" y="38"/>
                      </a:lnTo>
                      <a:lnTo>
                        <a:pt x="84" y="44"/>
                      </a:lnTo>
                      <a:lnTo>
                        <a:pt x="76" y="48"/>
                      </a:lnTo>
                      <a:lnTo>
                        <a:pt x="76" y="54"/>
                      </a:lnTo>
                      <a:lnTo>
                        <a:pt x="74" y="59"/>
                      </a:lnTo>
                      <a:lnTo>
                        <a:pt x="80" y="61"/>
                      </a:lnTo>
                      <a:lnTo>
                        <a:pt x="87" y="61"/>
                      </a:lnTo>
                      <a:lnTo>
                        <a:pt x="93" y="61"/>
                      </a:lnTo>
                      <a:lnTo>
                        <a:pt x="99" y="61"/>
                      </a:lnTo>
                      <a:lnTo>
                        <a:pt x="105" y="61"/>
                      </a:lnTo>
                      <a:lnTo>
                        <a:pt x="113" y="61"/>
                      </a:lnTo>
                      <a:lnTo>
                        <a:pt x="121" y="61"/>
                      </a:lnTo>
                      <a:lnTo>
                        <a:pt x="127" y="61"/>
                      </a:lnTo>
                      <a:lnTo>
                        <a:pt x="133" y="65"/>
                      </a:lnTo>
                      <a:lnTo>
                        <a:pt x="139" y="71"/>
                      </a:lnTo>
                      <a:lnTo>
                        <a:pt x="141" y="77"/>
                      </a:lnTo>
                      <a:lnTo>
                        <a:pt x="137" y="83"/>
                      </a:lnTo>
                      <a:lnTo>
                        <a:pt x="135" y="89"/>
                      </a:lnTo>
                      <a:lnTo>
                        <a:pt x="135" y="95"/>
                      </a:lnTo>
                      <a:lnTo>
                        <a:pt x="143" y="97"/>
                      </a:lnTo>
                      <a:lnTo>
                        <a:pt x="149" y="101"/>
                      </a:lnTo>
                      <a:lnTo>
                        <a:pt x="159" y="101"/>
                      </a:lnTo>
                      <a:lnTo>
                        <a:pt x="167" y="101"/>
                      </a:lnTo>
                      <a:lnTo>
                        <a:pt x="175" y="101"/>
                      </a:lnTo>
                      <a:lnTo>
                        <a:pt x="181" y="101"/>
                      </a:lnTo>
                      <a:lnTo>
                        <a:pt x="187" y="101"/>
                      </a:lnTo>
                      <a:lnTo>
                        <a:pt x="195" y="101"/>
                      </a:lnTo>
                      <a:lnTo>
                        <a:pt x="201" y="103"/>
                      </a:lnTo>
                      <a:lnTo>
                        <a:pt x="207" y="105"/>
                      </a:lnTo>
                      <a:lnTo>
                        <a:pt x="211" y="111"/>
                      </a:lnTo>
                      <a:lnTo>
                        <a:pt x="211" y="117"/>
                      </a:lnTo>
                      <a:lnTo>
                        <a:pt x="205" y="123"/>
                      </a:lnTo>
                      <a:lnTo>
                        <a:pt x="207" y="129"/>
                      </a:lnTo>
                      <a:lnTo>
                        <a:pt x="215" y="129"/>
                      </a:lnTo>
                      <a:lnTo>
                        <a:pt x="223" y="129"/>
                      </a:lnTo>
                      <a:lnTo>
                        <a:pt x="231" y="129"/>
                      </a:lnTo>
                      <a:lnTo>
                        <a:pt x="241" y="131"/>
                      </a:lnTo>
                      <a:lnTo>
                        <a:pt x="249" y="135"/>
                      </a:lnTo>
                      <a:lnTo>
                        <a:pt x="255" y="139"/>
                      </a:lnTo>
                      <a:lnTo>
                        <a:pt x="259" y="145"/>
                      </a:lnTo>
                      <a:lnTo>
                        <a:pt x="261" y="151"/>
                      </a:lnTo>
                      <a:lnTo>
                        <a:pt x="261" y="157"/>
                      </a:lnTo>
                      <a:lnTo>
                        <a:pt x="255" y="161"/>
                      </a:lnTo>
                      <a:lnTo>
                        <a:pt x="247" y="165"/>
                      </a:lnTo>
                      <a:lnTo>
                        <a:pt x="241" y="165"/>
                      </a:lnTo>
                      <a:lnTo>
                        <a:pt x="235" y="161"/>
                      </a:lnTo>
                      <a:lnTo>
                        <a:pt x="235" y="155"/>
                      </a:lnTo>
                      <a:lnTo>
                        <a:pt x="235" y="149"/>
                      </a:lnTo>
                      <a:lnTo>
                        <a:pt x="229" y="145"/>
                      </a:lnTo>
                      <a:lnTo>
                        <a:pt x="223" y="145"/>
                      </a:lnTo>
                      <a:lnTo>
                        <a:pt x="217" y="143"/>
                      </a:lnTo>
                      <a:lnTo>
                        <a:pt x="211" y="143"/>
                      </a:lnTo>
                      <a:lnTo>
                        <a:pt x="205" y="143"/>
                      </a:lnTo>
                      <a:lnTo>
                        <a:pt x="199" y="143"/>
                      </a:lnTo>
                      <a:lnTo>
                        <a:pt x="193" y="143"/>
                      </a:lnTo>
                      <a:lnTo>
                        <a:pt x="187" y="143"/>
                      </a:lnTo>
                      <a:lnTo>
                        <a:pt x="181" y="139"/>
                      </a:lnTo>
                      <a:lnTo>
                        <a:pt x="175" y="137"/>
                      </a:lnTo>
                      <a:lnTo>
                        <a:pt x="175" y="129"/>
                      </a:lnTo>
                      <a:lnTo>
                        <a:pt x="177" y="123"/>
                      </a:lnTo>
                      <a:lnTo>
                        <a:pt x="183" y="119"/>
                      </a:lnTo>
                      <a:lnTo>
                        <a:pt x="175" y="115"/>
                      </a:lnTo>
                      <a:lnTo>
                        <a:pt x="169" y="115"/>
                      </a:lnTo>
                      <a:lnTo>
                        <a:pt x="163" y="115"/>
                      </a:lnTo>
                      <a:lnTo>
                        <a:pt x="157" y="115"/>
                      </a:lnTo>
                      <a:lnTo>
                        <a:pt x="151" y="115"/>
                      </a:lnTo>
                      <a:lnTo>
                        <a:pt x="143" y="115"/>
                      </a:lnTo>
                      <a:lnTo>
                        <a:pt x="135" y="115"/>
                      </a:lnTo>
                      <a:lnTo>
                        <a:pt x="129" y="111"/>
                      </a:lnTo>
                      <a:lnTo>
                        <a:pt x="123" y="109"/>
                      </a:lnTo>
                      <a:lnTo>
                        <a:pt x="119" y="103"/>
                      </a:lnTo>
                      <a:lnTo>
                        <a:pt x="117" y="97"/>
                      </a:lnTo>
                      <a:lnTo>
                        <a:pt x="117" y="91"/>
                      </a:lnTo>
                      <a:lnTo>
                        <a:pt x="117" y="85"/>
                      </a:lnTo>
                      <a:lnTo>
                        <a:pt x="117" y="79"/>
                      </a:lnTo>
                      <a:lnTo>
                        <a:pt x="119" y="73"/>
                      </a:lnTo>
                      <a:lnTo>
                        <a:pt x="111" y="69"/>
                      </a:lnTo>
                      <a:lnTo>
                        <a:pt x="105" y="67"/>
                      </a:lnTo>
                      <a:lnTo>
                        <a:pt x="99" y="69"/>
                      </a:lnTo>
                      <a:lnTo>
                        <a:pt x="93" y="69"/>
                      </a:lnTo>
                      <a:lnTo>
                        <a:pt x="86" y="69"/>
                      </a:lnTo>
                      <a:lnTo>
                        <a:pt x="80" y="69"/>
                      </a:lnTo>
                      <a:lnTo>
                        <a:pt x="74" y="69"/>
                      </a:lnTo>
                      <a:lnTo>
                        <a:pt x="64" y="65"/>
                      </a:lnTo>
                      <a:lnTo>
                        <a:pt x="58" y="61"/>
                      </a:lnTo>
                      <a:lnTo>
                        <a:pt x="56" y="54"/>
                      </a:lnTo>
                      <a:lnTo>
                        <a:pt x="56" y="48"/>
                      </a:lnTo>
                      <a:lnTo>
                        <a:pt x="56" y="42"/>
                      </a:lnTo>
                      <a:lnTo>
                        <a:pt x="58" y="36"/>
                      </a:lnTo>
                      <a:lnTo>
                        <a:pt x="52" y="34"/>
                      </a:lnTo>
                      <a:lnTo>
                        <a:pt x="46" y="30"/>
                      </a:lnTo>
                      <a:lnTo>
                        <a:pt x="40" y="30"/>
                      </a:lnTo>
                      <a:lnTo>
                        <a:pt x="30" y="28"/>
                      </a:lnTo>
                      <a:lnTo>
                        <a:pt x="24" y="28"/>
                      </a:lnTo>
                      <a:lnTo>
                        <a:pt x="18" y="28"/>
                      </a:lnTo>
                      <a:lnTo>
                        <a:pt x="12" y="22"/>
                      </a:lnTo>
                      <a:lnTo>
                        <a:pt x="6" y="20"/>
                      </a:lnTo>
                      <a:lnTo>
                        <a:pt x="0" y="12"/>
                      </a:lnTo>
                      <a:lnTo>
                        <a:pt x="0" y="6"/>
                      </a:lnTo>
                      <a:lnTo>
                        <a:pt x="14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4610" name="Freeform 38"/>
                <p:cNvSpPr>
                  <a:spLocks/>
                </p:cNvSpPr>
                <p:nvPr/>
              </p:nvSpPr>
              <p:spPr bwMode="auto">
                <a:xfrm>
                  <a:off x="3502" y="1388"/>
                  <a:ext cx="709" cy="449"/>
                </a:xfrm>
                <a:custGeom>
                  <a:avLst/>
                  <a:gdLst>
                    <a:gd name="T0" fmla="*/ 22 w 261"/>
                    <a:gd name="T1" fmla="*/ 0 h 165"/>
                    <a:gd name="T2" fmla="*/ 30 w 261"/>
                    <a:gd name="T3" fmla="*/ 6 h 165"/>
                    <a:gd name="T4" fmla="*/ 32 w 261"/>
                    <a:gd name="T5" fmla="*/ 18 h 165"/>
                    <a:gd name="T6" fmla="*/ 44 w 261"/>
                    <a:gd name="T7" fmla="*/ 24 h 165"/>
                    <a:gd name="T8" fmla="*/ 56 w 261"/>
                    <a:gd name="T9" fmla="*/ 26 h 165"/>
                    <a:gd name="T10" fmla="*/ 68 w 261"/>
                    <a:gd name="T11" fmla="*/ 26 h 165"/>
                    <a:gd name="T12" fmla="*/ 80 w 261"/>
                    <a:gd name="T13" fmla="*/ 30 h 165"/>
                    <a:gd name="T14" fmla="*/ 84 w 261"/>
                    <a:gd name="T15" fmla="*/ 44 h 165"/>
                    <a:gd name="T16" fmla="*/ 76 w 261"/>
                    <a:gd name="T17" fmla="*/ 54 h 165"/>
                    <a:gd name="T18" fmla="*/ 80 w 261"/>
                    <a:gd name="T19" fmla="*/ 61 h 165"/>
                    <a:gd name="T20" fmla="*/ 93 w 261"/>
                    <a:gd name="T21" fmla="*/ 61 h 165"/>
                    <a:gd name="T22" fmla="*/ 105 w 261"/>
                    <a:gd name="T23" fmla="*/ 61 h 165"/>
                    <a:gd name="T24" fmla="*/ 121 w 261"/>
                    <a:gd name="T25" fmla="*/ 61 h 165"/>
                    <a:gd name="T26" fmla="*/ 133 w 261"/>
                    <a:gd name="T27" fmla="*/ 65 h 165"/>
                    <a:gd name="T28" fmla="*/ 141 w 261"/>
                    <a:gd name="T29" fmla="*/ 77 h 165"/>
                    <a:gd name="T30" fmla="*/ 135 w 261"/>
                    <a:gd name="T31" fmla="*/ 89 h 165"/>
                    <a:gd name="T32" fmla="*/ 143 w 261"/>
                    <a:gd name="T33" fmla="*/ 97 h 165"/>
                    <a:gd name="T34" fmla="*/ 159 w 261"/>
                    <a:gd name="T35" fmla="*/ 101 h 165"/>
                    <a:gd name="T36" fmla="*/ 175 w 261"/>
                    <a:gd name="T37" fmla="*/ 101 h 165"/>
                    <a:gd name="T38" fmla="*/ 187 w 261"/>
                    <a:gd name="T39" fmla="*/ 101 h 165"/>
                    <a:gd name="T40" fmla="*/ 201 w 261"/>
                    <a:gd name="T41" fmla="*/ 103 h 165"/>
                    <a:gd name="T42" fmla="*/ 211 w 261"/>
                    <a:gd name="T43" fmla="*/ 111 h 165"/>
                    <a:gd name="T44" fmla="*/ 205 w 261"/>
                    <a:gd name="T45" fmla="*/ 123 h 165"/>
                    <a:gd name="T46" fmla="*/ 215 w 261"/>
                    <a:gd name="T47" fmla="*/ 129 h 165"/>
                    <a:gd name="T48" fmla="*/ 231 w 261"/>
                    <a:gd name="T49" fmla="*/ 129 h 165"/>
                    <a:gd name="T50" fmla="*/ 249 w 261"/>
                    <a:gd name="T51" fmla="*/ 135 h 165"/>
                    <a:gd name="T52" fmla="*/ 259 w 261"/>
                    <a:gd name="T53" fmla="*/ 145 h 165"/>
                    <a:gd name="T54" fmla="*/ 261 w 261"/>
                    <a:gd name="T55" fmla="*/ 157 h 165"/>
                    <a:gd name="T56" fmla="*/ 247 w 261"/>
                    <a:gd name="T57" fmla="*/ 165 h 165"/>
                    <a:gd name="T58" fmla="*/ 235 w 261"/>
                    <a:gd name="T59" fmla="*/ 161 h 165"/>
                    <a:gd name="T60" fmla="*/ 235 w 261"/>
                    <a:gd name="T61" fmla="*/ 149 h 165"/>
                    <a:gd name="T62" fmla="*/ 223 w 261"/>
                    <a:gd name="T63" fmla="*/ 145 h 165"/>
                    <a:gd name="T64" fmla="*/ 211 w 261"/>
                    <a:gd name="T65" fmla="*/ 143 h 165"/>
                    <a:gd name="T66" fmla="*/ 199 w 261"/>
                    <a:gd name="T67" fmla="*/ 143 h 165"/>
                    <a:gd name="T68" fmla="*/ 187 w 261"/>
                    <a:gd name="T69" fmla="*/ 143 h 165"/>
                    <a:gd name="T70" fmla="*/ 175 w 261"/>
                    <a:gd name="T71" fmla="*/ 137 h 165"/>
                    <a:gd name="T72" fmla="*/ 177 w 261"/>
                    <a:gd name="T73" fmla="*/ 123 h 165"/>
                    <a:gd name="T74" fmla="*/ 175 w 261"/>
                    <a:gd name="T75" fmla="*/ 115 h 165"/>
                    <a:gd name="T76" fmla="*/ 163 w 261"/>
                    <a:gd name="T77" fmla="*/ 115 h 165"/>
                    <a:gd name="T78" fmla="*/ 151 w 261"/>
                    <a:gd name="T79" fmla="*/ 115 h 165"/>
                    <a:gd name="T80" fmla="*/ 135 w 261"/>
                    <a:gd name="T81" fmla="*/ 115 h 165"/>
                    <a:gd name="T82" fmla="*/ 123 w 261"/>
                    <a:gd name="T83" fmla="*/ 109 h 165"/>
                    <a:gd name="T84" fmla="*/ 117 w 261"/>
                    <a:gd name="T85" fmla="*/ 97 h 165"/>
                    <a:gd name="T86" fmla="*/ 117 w 261"/>
                    <a:gd name="T87" fmla="*/ 85 h 165"/>
                    <a:gd name="T88" fmla="*/ 119 w 261"/>
                    <a:gd name="T89" fmla="*/ 73 h 165"/>
                    <a:gd name="T90" fmla="*/ 105 w 261"/>
                    <a:gd name="T91" fmla="*/ 67 h 165"/>
                    <a:gd name="T92" fmla="*/ 93 w 261"/>
                    <a:gd name="T93" fmla="*/ 69 h 165"/>
                    <a:gd name="T94" fmla="*/ 80 w 261"/>
                    <a:gd name="T95" fmla="*/ 69 h 165"/>
                    <a:gd name="T96" fmla="*/ 64 w 261"/>
                    <a:gd name="T97" fmla="*/ 65 h 165"/>
                    <a:gd name="T98" fmla="*/ 56 w 261"/>
                    <a:gd name="T99" fmla="*/ 54 h 165"/>
                    <a:gd name="T100" fmla="*/ 56 w 261"/>
                    <a:gd name="T101" fmla="*/ 42 h 165"/>
                    <a:gd name="T102" fmla="*/ 52 w 261"/>
                    <a:gd name="T103" fmla="*/ 34 h 165"/>
                    <a:gd name="T104" fmla="*/ 40 w 261"/>
                    <a:gd name="T105" fmla="*/ 30 h 165"/>
                    <a:gd name="T106" fmla="*/ 24 w 261"/>
                    <a:gd name="T107" fmla="*/ 28 h 165"/>
                    <a:gd name="T108" fmla="*/ 12 w 261"/>
                    <a:gd name="T109" fmla="*/ 22 h 165"/>
                    <a:gd name="T110" fmla="*/ 0 w 261"/>
                    <a:gd name="T111" fmla="*/ 12 h 165"/>
                    <a:gd name="T112" fmla="*/ 14 w 261"/>
                    <a:gd name="T113" fmla="*/ 0 h 165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w 261"/>
                    <a:gd name="T172" fmla="*/ 0 h 165"/>
                    <a:gd name="T173" fmla="*/ 261 w 261"/>
                    <a:gd name="T174" fmla="*/ 165 h 165"/>
                  </a:gdLst>
                  <a:ahLst/>
                  <a:cxnLst>
                    <a:cxn ang="T114">
                      <a:pos x="T0" y="T1"/>
                    </a:cxn>
                    <a:cxn ang="T115">
                      <a:pos x="T2" y="T3"/>
                    </a:cxn>
                    <a:cxn ang="T116">
                      <a:pos x="T4" y="T5"/>
                    </a:cxn>
                    <a:cxn ang="T117">
                      <a:pos x="T6" y="T7"/>
                    </a:cxn>
                    <a:cxn ang="T118">
                      <a:pos x="T8" y="T9"/>
                    </a:cxn>
                    <a:cxn ang="T119">
                      <a:pos x="T10" y="T11"/>
                    </a:cxn>
                    <a:cxn ang="T120">
                      <a:pos x="T12" y="T13"/>
                    </a:cxn>
                    <a:cxn ang="T121">
                      <a:pos x="T14" y="T15"/>
                    </a:cxn>
                    <a:cxn ang="T122">
                      <a:pos x="T16" y="T17"/>
                    </a:cxn>
                    <a:cxn ang="T123">
                      <a:pos x="T18" y="T19"/>
                    </a:cxn>
                    <a:cxn ang="T124">
                      <a:pos x="T20" y="T21"/>
                    </a:cxn>
                    <a:cxn ang="T125">
                      <a:pos x="T22" y="T23"/>
                    </a:cxn>
                    <a:cxn ang="T126">
                      <a:pos x="T24" y="T25"/>
                    </a:cxn>
                    <a:cxn ang="T127">
                      <a:pos x="T26" y="T27"/>
                    </a:cxn>
                    <a:cxn ang="T128">
                      <a:pos x="T28" y="T29"/>
                    </a:cxn>
                    <a:cxn ang="T129">
                      <a:pos x="T30" y="T31"/>
                    </a:cxn>
                    <a:cxn ang="T130">
                      <a:pos x="T32" y="T33"/>
                    </a:cxn>
                    <a:cxn ang="T131">
                      <a:pos x="T34" y="T35"/>
                    </a:cxn>
                    <a:cxn ang="T132">
                      <a:pos x="T36" y="T37"/>
                    </a:cxn>
                    <a:cxn ang="T133">
                      <a:pos x="T38" y="T39"/>
                    </a:cxn>
                    <a:cxn ang="T134">
                      <a:pos x="T40" y="T41"/>
                    </a:cxn>
                    <a:cxn ang="T135">
                      <a:pos x="T42" y="T43"/>
                    </a:cxn>
                    <a:cxn ang="T136">
                      <a:pos x="T44" y="T45"/>
                    </a:cxn>
                    <a:cxn ang="T137">
                      <a:pos x="T46" y="T47"/>
                    </a:cxn>
                    <a:cxn ang="T138">
                      <a:pos x="T48" y="T49"/>
                    </a:cxn>
                    <a:cxn ang="T139">
                      <a:pos x="T50" y="T51"/>
                    </a:cxn>
                    <a:cxn ang="T140">
                      <a:pos x="T52" y="T53"/>
                    </a:cxn>
                    <a:cxn ang="T141">
                      <a:pos x="T54" y="T55"/>
                    </a:cxn>
                    <a:cxn ang="T142">
                      <a:pos x="T56" y="T57"/>
                    </a:cxn>
                    <a:cxn ang="T143">
                      <a:pos x="T58" y="T59"/>
                    </a:cxn>
                    <a:cxn ang="T144">
                      <a:pos x="T60" y="T61"/>
                    </a:cxn>
                    <a:cxn ang="T145">
                      <a:pos x="T62" y="T63"/>
                    </a:cxn>
                    <a:cxn ang="T146">
                      <a:pos x="T64" y="T65"/>
                    </a:cxn>
                    <a:cxn ang="T147">
                      <a:pos x="T66" y="T67"/>
                    </a:cxn>
                    <a:cxn ang="T148">
                      <a:pos x="T68" y="T69"/>
                    </a:cxn>
                    <a:cxn ang="T149">
                      <a:pos x="T70" y="T71"/>
                    </a:cxn>
                    <a:cxn ang="T150">
                      <a:pos x="T72" y="T73"/>
                    </a:cxn>
                    <a:cxn ang="T151">
                      <a:pos x="T74" y="T75"/>
                    </a:cxn>
                    <a:cxn ang="T152">
                      <a:pos x="T76" y="T77"/>
                    </a:cxn>
                    <a:cxn ang="T153">
                      <a:pos x="T78" y="T79"/>
                    </a:cxn>
                    <a:cxn ang="T154">
                      <a:pos x="T80" y="T81"/>
                    </a:cxn>
                    <a:cxn ang="T155">
                      <a:pos x="T82" y="T83"/>
                    </a:cxn>
                    <a:cxn ang="T156">
                      <a:pos x="T84" y="T85"/>
                    </a:cxn>
                    <a:cxn ang="T157">
                      <a:pos x="T86" y="T87"/>
                    </a:cxn>
                    <a:cxn ang="T158">
                      <a:pos x="T88" y="T89"/>
                    </a:cxn>
                    <a:cxn ang="T159">
                      <a:pos x="T90" y="T91"/>
                    </a:cxn>
                    <a:cxn ang="T160">
                      <a:pos x="T92" y="T93"/>
                    </a:cxn>
                    <a:cxn ang="T161">
                      <a:pos x="T94" y="T95"/>
                    </a:cxn>
                    <a:cxn ang="T162">
                      <a:pos x="T96" y="T97"/>
                    </a:cxn>
                    <a:cxn ang="T163">
                      <a:pos x="T98" y="T99"/>
                    </a:cxn>
                    <a:cxn ang="T164">
                      <a:pos x="T100" y="T101"/>
                    </a:cxn>
                    <a:cxn ang="T165">
                      <a:pos x="T102" y="T103"/>
                    </a:cxn>
                    <a:cxn ang="T166">
                      <a:pos x="T104" y="T105"/>
                    </a:cxn>
                    <a:cxn ang="T167">
                      <a:pos x="T106" y="T107"/>
                    </a:cxn>
                    <a:cxn ang="T168">
                      <a:pos x="T108" y="T109"/>
                    </a:cxn>
                    <a:cxn ang="T169">
                      <a:pos x="T110" y="T111"/>
                    </a:cxn>
                    <a:cxn ang="T170">
                      <a:pos x="T112" y="T113"/>
                    </a:cxn>
                  </a:cxnLst>
                  <a:rect l="T171" t="T172" r="T173" b="T174"/>
                  <a:pathLst>
                    <a:path w="261" h="165">
                      <a:moveTo>
                        <a:pt x="14" y="0"/>
                      </a:moveTo>
                      <a:lnTo>
                        <a:pt x="22" y="0"/>
                      </a:lnTo>
                      <a:lnTo>
                        <a:pt x="28" y="0"/>
                      </a:lnTo>
                      <a:lnTo>
                        <a:pt x="30" y="6"/>
                      </a:lnTo>
                      <a:lnTo>
                        <a:pt x="34" y="12"/>
                      </a:lnTo>
                      <a:lnTo>
                        <a:pt x="32" y="18"/>
                      </a:lnTo>
                      <a:lnTo>
                        <a:pt x="38" y="22"/>
                      </a:lnTo>
                      <a:lnTo>
                        <a:pt x="44" y="24"/>
                      </a:lnTo>
                      <a:lnTo>
                        <a:pt x="50" y="26"/>
                      </a:lnTo>
                      <a:lnTo>
                        <a:pt x="56" y="26"/>
                      </a:lnTo>
                      <a:lnTo>
                        <a:pt x="62" y="26"/>
                      </a:lnTo>
                      <a:lnTo>
                        <a:pt x="68" y="26"/>
                      </a:lnTo>
                      <a:lnTo>
                        <a:pt x="74" y="28"/>
                      </a:lnTo>
                      <a:lnTo>
                        <a:pt x="80" y="30"/>
                      </a:lnTo>
                      <a:lnTo>
                        <a:pt x="84" y="38"/>
                      </a:lnTo>
                      <a:lnTo>
                        <a:pt x="84" y="44"/>
                      </a:lnTo>
                      <a:lnTo>
                        <a:pt x="76" y="48"/>
                      </a:lnTo>
                      <a:lnTo>
                        <a:pt x="76" y="54"/>
                      </a:lnTo>
                      <a:lnTo>
                        <a:pt x="74" y="59"/>
                      </a:lnTo>
                      <a:lnTo>
                        <a:pt x="80" y="61"/>
                      </a:lnTo>
                      <a:lnTo>
                        <a:pt x="87" y="61"/>
                      </a:lnTo>
                      <a:lnTo>
                        <a:pt x="93" y="61"/>
                      </a:lnTo>
                      <a:lnTo>
                        <a:pt x="99" y="61"/>
                      </a:lnTo>
                      <a:lnTo>
                        <a:pt x="105" y="61"/>
                      </a:lnTo>
                      <a:lnTo>
                        <a:pt x="113" y="61"/>
                      </a:lnTo>
                      <a:lnTo>
                        <a:pt x="121" y="61"/>
                      </a:lnTo>
                      <a:lnTo>
                        <a:pt x="127" y="61"/>
                      </a:lnTo>
                      <a:lnTo>
                        <a:pt x="133" y="65"/>
                      </a:lnTo>
                      <a:lnTo>
                        <a:pt x="139" y="71"/>
                      </a:lnTo>
                      <a:lnTo>
                        <a:pt x="141" y="77"/>
                      </a:lnTo>
                      <a:lnTo>
                        <a:pt x="137" y="83"/>
                      </a:lnTo>
                      <a:lnTo>
                        <a:pt x="135" y="89"/>
                      </a:lnTo>
                      <a:lnTo>
                        <a:pt x="135" y="95"/>
                      </a:lnTo>
                      <a:lnTo>
                        <a:pt x="143" y="97"/>
                      </a:lnTo>
                      <a:lnTo>
                        <a:pt x="149" y="101"/>
                      </a:lnTo>
                      <a:lnTo>
                        <a:pt x="159" y="101"/>
                      </a:lnTo>
                      <a:lnTo>
                        <a:pt x="167" y="101"/>
                      </a:lnTo>
                      <a:lnTo>
                        <a:pt x="175" y="101"/>
                      </a:lnTo>
                      <a:lnTo>
                        <a:pt x="181" y="101"/>
                      </a:lnTo>
                      <a:lnTo>
                        <a:pt x="187" y="101"/>
                      </a:lnTo>
                      <a:lnTo>
                        <a:pt x="195" y="101"/>
                      </a:lnTo>
                      <a:lnTo>
                        <a:pt x="201" y="103"/>
                      </a:lnTo>
                      <a:lnTo>
                        <a:pt x="207" y="105"/>
                      </a:lnTo>
                      <a:lnTo>
                        <a:pt x="211" y="111"/>
                      </a:lnTo>
                      <a:lnTo>
                        <a:pt x="211" y="117"/>
                      </a:lnTo>
                      <a:lnTo>
                        <a:pt x="205" y="123"/>
                      </a:lnTo>
                      <a:lnTo>
                        <a:pt x="207" y="129"/>
                      </a:lnTo>
                      <a:lnTo>
                        <a:pt x="215" y="129"/>
                      </a:lnTo>
                      <a:lnTo>
                        <a:pt x="223" y="129"/>
                      </a:lnTo>
                      <a:lnTo>
                        <a:pt x="231" y="129"/>
                      </a:lnTo>
                      <a:lnTo>
                        <a:pt x="241" y="131"/>
                      </a:lnTo>
                      <a:lnTo>
                        <a:pt x="249" y="135"/>
                      </a:lnTo>
                      <a:lnTo>
                        <a:pt x="255" y="139"/>
                      </a:lnTo>
                      <a:lnTo>
                        <a:pt x="259" y="145"/>
                      </a:lnTo>
                      <a:lnTo>
                        <a:pt x="261" y="151"/>
                      </a:lnTo>
                      <a:lnTo>
                        <a:pt x="261" y="157"/>
                      </a:lnTo>
                      <a:lnTo>
                        <a:pt x="255" y="161"/>
                      </a:lnTo>
                      <a:lnTo>
                        <a:pt x="247" y="165"/>
                      </a:lnTo>
                      <a:lnTo>
                        <a:pt x="241" y="165"/>
                      </a:lnTo>
                      <a:lnTo>
                        <a:pt x="235" y="161"/>
                      </a:lnTo>
                      <a:lnTo>
                        <a:pt x="235" y="155"/>
                      </a:lnTo>
                      <a:lnTo>
                        <a:pt x="235" y="149"/>
                      </a:lnTo>
                      <a:lnTo>
                        <a:pt x="229" y="145"/>
                      </a:lnTo>
                      <a:lnTo>
                        <a:pt x="223" y="145"/>
                      </a:lnTo>
                      <a:lnTo>
                        <a:pt x="217" y="143"/>
                      </a:lnTo>
                      <a:lnTo>
                        <a:pt x="211" y="143"/>
                      </a:lnTo>
                      <a:lnTo>
                        <a:pt x="205" y="143"/>
                      </a:lnTo>
                      <a:lnTo>
                        <a:pt x="199" y="143"/>
                      </a:lnTo>
                      <a:lnTo>
                        <a:pt x="193" y="143"/>
                      </a:lnTo>
                      <a:lnTo>
                        <a:pt x="187" y="143"/>
                      </a:lnTo>
                      <a:lnTo>
                        <a:pt x="181" y="139"/>
                      </a:lnTo>
                      <a:lnTo>
                        <a:pt x="175" y="137"/>
                      </a:lnTo>
                      <a:lnTo>
                        <a:pt x="175" y="129"/>
                      </a:lnTo>
                      <a:lnTo>
                        <a:pt x="177" y="123"/>
                      </a:lnTo>
                      <a:lnTo>
                        <a:pt x="183" y="119"/>
                      </a:lnTo>
                      <a:lnTo>
                        <a:pt x="175" y="115"/>
                      </a:lnTo>
                      <a:lnTo>
                        <a:pt x="169" y="115"/>
                      </a:lnTo>
                      <a:lnTo>
                        <a:pt x="163" y="115"/>
                      </a:lnTo>
                      <a:lnTo>
                        <a:pt x="157" y="115"/>
                      </a:lnTo>
                      <a:lnTo>
                        <a:pt x="151" y="115"/>
                      </a:lnTo>
                      <a:lnTo>
                        <a:pt x="143" y="115"/>
                      </a:lnTo>
                      <a:lnTo>
                        <a:pt x="135" y="115"/>
                      </a:lnTo>
                      <a:lnTo>
                        <a:pt x="129" y="111"/>
                      </a:lnTo>
                      <a:lnTo>
                        <a:pt x="123" y="109"/>
                      </a:lnTo>
                      <a:lnTo>
                        <a:pt x="119" y="103"/>
                      </a:lnTo>
                      <a:lnTo>
                        <a:pt x="117" y="97"/>
                      </a:lnTo>
                      <a:lnTo>
                        <a:pt x="117" y="91"/>
                      </a:lnTo>
                      <a:lnTo>
                        <a:pt x="117" y="85"/>
                      </a:lnTo>
                      <a:lnTo>
                        <a:pt x="117" y="79"/>
                      </a:lnTo>
                      <a:lnTo>
                        <a:pt x="119" y="73"/>
                      </a:lnTo>
                      <a:lnTo>
                        <a:pt x="111" y="69"/>
                      </a:lnTo>
                      <a:lnTo>
                        <a:pt x="105" y="67"/>
                      </a:lnTo>
                      <a:lnTo>
                        <a:pt x="99" y="69"/>
                      </a:lnTo>
                      <a:lnTo>
                        <a:pt x="93" y="69"/>
                      </a:lnTo>
                      <a:lnTo>
                        <a:pt x="86" y="69"/>
                      </a:lnTo>
                      <a:lnTo>
                        <a:pt x="80" y="69"/>
                      </a:lnTo>
                      <a:lnTo>
                        <a:pt x="74" y="69"/>
                      </a:lnTo>
                      <a:lnTo>
                        <a:pt x="64" y="65"/>
                      </a:lnTo>
                      <a:lnTo>
                        <a:pt x="58" y="61"/>
                      </a:lnTo>
                      <a:lnTo>
                        <a:pt x="56" y="54"/>
                      </a:lnTo>
                      <a:lnTo>
                        <a:pt x="56" y="48"/>
                      </a:lnTo>
                      <a:lnTo>
                        <a:pt x="56" y="42"/>
                      </a:lnTo>
                      <a:lnTo>
                        <a:pt x="58" y="36"/>
                      </a:lnTo>
                      <a:lnTo>
                        <a:pt x="52" y="34"/>
                      </a:lnTo>
                      <a:lnTo>
                        <a:pt x="46" y="30"/>
                      </a:lnTo>
                      <a:lnTo>
                        <a:pt x="40" y="30"/>
                      </a:lnTo>
                      <a:lnTo>
                        <a:pt x="30" y="28"/>
                      </a:lnTo>
                      <a:lnTo>
                        <a:pt x="24" y="28"/>
                      </a:lnTo>
                      <a:lnTo>
                        <a:pt x="18" y="28"/>
                      </a:lnTo>
                      <a:lnTo>
                        <a:pt x="12" y="22"/>
                      </a:lnTo>
                      <a:lnTo>
                        <a:pt x="6" y="20"/>
                      </a:lnTo>
                      <a:lnTo>
                        <a:pt x="0" y="12"/>
                      </a:lnTo>
                      <a:lnTo>
                        <a:pt x="0" y="6"/>
                      </a:lnTo>
                      <a:lnTo>
                        <a:pt x="14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4611" name="Freeform 39"/>
                <p:cNvSpPr>
                  <a:spLocks/>
                </p:cNvSpPr>
                <p:nvPr/>
              </p:nvSpPr>
              <p:spPr bwMode="auto">
                <a:xfrm>
                  <a:off x="3453" y="1524"/>
                  <a:ext cx="261" cy="193"/>
                </a:xfrm>
                <a:custGeom>
                  <a:avLst/>
                  <a:gdLst>
                    <a:gd name="T0" fmla="*/ 24 w 96"/>
                    <a:gd name="T1" fmla="*/ 0 h 71"/>
                    <a:gd name="T2" fmla="*/ 34 w 96"/>
                    <a:gd name="T3" fmla="*/ 3 h 71"/>
                    <a:gd name="T4" fmla="*/ 38 w 96"/>
                    <a:gd name="T5" fmla="*/ 9 h 71"/>
                    <a:gd name="T6" fmla="*/ 40 w 96"/>
                    <a:gd name="T7" fmla="*/ 15 h 71"/>
                    <a:gd name="T8" fmla="*/ 40 w 96"/>
                    <a:gd name="T9" fmla="*/ 21 h 71"/>
                    <a:gd name="T10" fmla="*/ 44 w 96"/>
                    <a:gd name="T11" fmla="*/ 27 h 71"/>
                    <a:gd name="T12" fmla="*/ 50 w 96"/>
                    <a:gd name="T13" fmla="*/ 31 h 71"/>
                    <a:gd name="T14" fmla="*/ 56 w 96"/>
                    <a:gd name="T15" fmla="*/ 33 h 71"/>
                    <a:gd name="T16" fmla="*/ 64 w 96"/>
                    <a:gd name="T17" fmla="*/ 35 h 71"/>
                    <a:gd name="T18" fmla="*/ 70 w 96"/>
                    <a:gd name="T19" fmla="*/ 37 h 71"/>
                    <a:gd name="T20" fmla="*/ 78 w 96"/>
                    <a:gd name="T21" fmla="*/ 37 h 71"/>
                    <a:gd name="T22" fmla="*/ 84 w 96"/>
                    <a:gd name="T23" fmla="*/ 41 h 71"/>
                    <a:gd name="T24" fmla="*/ 90 w 96"/>
                    <a:gd name="T25" fmla="*/ 43 h 71"/>
                    <a:gd name="T26" fmla="*/ 94 w 96"/>
                    <a:gd name="T27" fmla="*/ 49 h 71"/>
                    <a:gd name="T28" fmla="*/ 96 w 96"/>
                    <a:gd name="T29" fmla="*/ 55 h 71"/>
                    <a:gd name="T30" fmla="*/ 96 w 96"/>
                    <a:gd name="T31" fmla="*/ 61 h 71"/>
                    <a:gd name="T32" fmla="*/ 90 w 96"/>
                    <a:gd name="T33" fmla="*/ 67 h 71"/>
                    <a:gd name="T34" fmla="*/ 84 w 96"/>
                    <a:gd name="T35" fmla="*/ 71 h 71"/>
                    <a:gd name="T36" fmla="*/ 78 w 96"/>
                    <a:gd name="T37" fmla="*/ 71 h 71"/>
                    <a:gd name="T38" fmla="*/ 72 w 96"/>
                    <a:gd name="T39" fmla="*/ 71 h 71"/>
                    <a:gd name="T40" fmla="*/ 66 w 96"/>
                    <a:gd name="T41" fmla="*/ 65 h 71"/>
                    <a:gd name="T42" fmla="*/ 66 w 96"/>
                    <a:gd name="T43" fmla="*/ 59 h 71"/>
                    <a:gd name="T44" fmla="*/ 62 w 96"/>
                    <a:gd name="T45" fmla="*/ 53 h 71"/>
                    <a:gd name="T46" fmla="*/ 56 w 96"/>
                    <a:gd name="T47" fmla="*/ 51 h 71"/>
                    <a:gd name="T48" fmla="*/ 50 w 96"/>
                    <a:gd name="T49" fmla="*/ 51 h 71"/>
                    <a:gd name="T50" fmla="*/ 44 w 96"/>
                    <a:gd name="T51" fmla="*/ 51 h 71"/>
                    <a:gd name="T52" fmla="*/ 38 w 96"/>
                    <a:gd name="T53" fmla="*/ 49 h 71"/>
                    <a:gd name="T54" fmla="*/ 32 w 96"/>
                    <a:gd name="T55" fmla="*/ 47 h 71"/>
                    <a:gd name="T56" fmla="*/ 26 w 96"/>
                    <a:gd name="T57" fmla="*/ 45 h 71"/>
                    <a:gd name="T58" fmla="*/ 20 w 96"/>
                    <a:gd name="T59" fmla="*/ 41 h 71"/>
                    <a:gd name="T60" fmla="*/ 18 w 96"/>
                    <a:gd name="T61" fmla="*/ 35 h 71"/>
                    <a:gd name="T62" fmla="*/ 16 w 96"/>
                    <a:gd name="T63" fmla="*/ 29 h 71"/>
                    <a:gd name="T64" fmla="*/ 10 w 96"/>
                    <a:gd name="T65" fmla="*/ 27 h 71"/>
                    <a:gd name="T66" fmla="*/ 6 w 96"/>
                    <a:gd name="T67" fmla="*/ 21 h 71"/>
                    <a:gd name="T68" fmla="*/ 0 w 96"/>
                    <a:gd name="T69" fmla="*/ 17 h 71"/>
                    <a:gd name="T70" fmla="*/ 6 w 96"/>
                    <a:gd name="T71" fmla="*/ 13 h 71"/>
                    <a:gd name="T72" fmla="*/ 10 w 96"/>
                    <a:gd name="T73" fmla="*/ 7 h 71"/>
                    <a:gd name="T74" fmla="*/ 16 w 96"/>
                    <a:gd name="T75" fmla="*/ 5 h 71"/>
                    <a:gd name="T76" fmla="*/ 24 w 96"/>
                    <a:gd name="T77" fmla="*/ 0 h 71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w 96"/>
                    <a:gd name="T118" fmla="*/ 0 h 71"/>
                    <a:gd name="T119" fmla="*/ 96 w 96"/>
                    <a:gd name="T120" fmla="*/ 71 h 71"/>
                  </a:gdLst>
                  <a:ahLst/>
                  <a:cxnLst>
                    <a:cxn ang="T78">
                      <a:pos x="T0" y="T1"/>
                    </a:cxn>
                    <a:cxn ang="T79">
                      <a:pos x="T2" y="T3"/>
                    </a:cxn>
                    <a:cxn ang="T80">
                      <a:pos x="T4" y="T5"/>
                    </a:cxn>
                    <a:cxn ang="T81">
                      <a:pos x="T6" y="T7"/>
                    </a:cxn>
                    <a:cxn ang="T82">
                      <a:pos x="T8" y="T9"/>
                    </a:cxn>
                    <a:cxn ang="T83">
                      <a:pos x="T10" y="T11"/>
                    </a:cxn>
                    <a:cxn ang="T84">
                      <a:pos x="T12" y="T13"/>
                    </a:cxn>
                    <a:cxn ang="T85">
                      <a:pos x="T14" y="T15"/>
                    </a:cxn>
                    <a:cxn ang="T86">
                      <a:pos x="T16" y="T17"/>
                    </a:cxn>
                    <a:cxn ang="T87">
                      <a:pos x="T18" y="T19"/>
                    </a:cxn>
                    <a:cxn ang="T88">
                      <a:pos x="T20" y="T21"/>
                    </a:cxn>
                    <a:cxn ang="T89">
                      <a:pos x="T22" y="T23"/>
                    </a:cxn>
                    <a:cxn ang="T90">
                      <a:pos x="T24" y="T25"/>
                    </a:cxn>
                    <a:cxn ang="T91">
                      <a:pos x="T26" y="T27"/>
                    </a:cxn>
                    <a:cxn ang="T92">
                      <a:pos x="T28" y="T29"/>
                    </a:cxn>
                    <a:cxn ang="T93">
                      <a:pos x="T30" y="T31"/>
                    </a:cxn>
                    <a:cxn ang="T94">
                      <a:pos x="T32" y="T33"/>
                    </a:cxn>
                    <a:cxn ang="T95">
                      <a:pos x="T34" y="T35"/>
                    </a:cxn>
                    <a:cxn ang="T96">
                      <a:pos x="T36" y="T37"/>
                    </a:cxn>
                    <a:cxn ang="T97">
                      <a:pos x="T38" y="T39"/>
                    </a:cxn>
                    <a:cxn ang="T98">
                      <a:pos x="T40" y="T41"/>
                    </a:cxn>
                    <a:cxn ang="T99">
                      <a:pos x="T42" y="T43"/>
                    </a:cxn>
                    <a:cxn ang="T100">
                      <a:pos x="T44" y="T45"/>
                    </a:cxn>
                    <a:cxn ang="T101">
                      <a:pos x="T46" y="T47"/>
                    </a:cxn>
                    <a:cxn ang="T102">
                      <a:pos x="T48" y="T49"/>
                    </a:cxn>
                    <a:cxn ang="T103">
                      <a:pos x="T50" y="T51"/>
                    </a:cxn>
                    <a:cxn ang="T104">
                      <a:pos x="T52" y="T53"/>
                    </a:cxn>
                    <a:cxn ang="T105">
                      <a:pos x="T54" y="T55"/>
                    </a:cxn>
                    <a:cxn ang="T106">
                      <a:pos x="T56" y="T57"/>
                    </a:cxn>
                    <a:cxn ang="T107">
                      <a:pos x="T58" y="T59"/>
                    </a:cxn>
                    <a:cxn ang="T108">
                      <a:pos x="T60" y="T61"/>
                    </a:cxn>
                    <a:cxn ang="T109">
                      <a:pos x="T62" y="T63"/>
                    </a:cxn>
                    <a:cxn ang="T110">
                      <a:pos x="T64" y="T65"/>
                    </a:cxn>
                    <a:cxn ang="T111">
                      <a:pos x="T66" y="T67"/>
                    </a:cxn>
                    <a:cxn ang="T112">
                      <a:pos x="T68" y="T69"/>
                    </a:cxn>
                    <a:cxn ang="T113">
                      <a:pos x="T70" y="T71"/>
                    </a:cxn>
                    <a:cxn ang="T114">
                      <a:pos x="T72" y="T73"/>
                    </a:cxn>
                    <a:cxn ang="T115">
                      <a:pos x="T74" y="T75"/>
                    </a:cxn>
                    <a:cxn ang="T116">
                      <a:pos x="T76" y="T77"/>
                    </a:cxn>
                  </a:cxnLst>
                  <a:rect l="T117" t="T118" r="T119" b="T120"/>
                  <a:pathLst>
                    <a:path w="96" h="71">
                      <a:moveTo>
                        <a:pt x="24" y="0"/>
                      </a:moveTo>
                      <a:lnTo>
                        <a:pt x="34" y="3"/>
                      </a:lnTo>
                      <a:lnTo>
                        <a:pt x="38" y="9"/>
                      </a:lnTo>
                      <a:lnTo>
                        <a:pt x="40" y="15"/>
                      </a:lnTo>
                      <a:lnTo>
                        <a:pt x="40" y="21"/>
                      </a:lnTo>
                      <a:lnTo>
                        <a:pt x="44" y="27"/>
                      </a:lnTo>
                      <a:lnTo>
                        <a:pt x="50" y="31"/>
                      </a:lnTo>
                      <a:lnTo>
                        <a:pt x="56" y="33"/>
                      </a:lnTo>
                      <a:lnTo>
                        <a:pt x="64" y="35"/>
                      </a:lnTo>
                      <a:lnTo>
                        <a:pt x="70" y="37"/>
                      </a:lnTo>
                      <a:lnTo>
                        <a:pt x="78" y="37"/>
                      </a:lnTo>
                      <a:lnTo>
                        <a:pt x="84" y="41"/>
                      </a:lnTo>
                      <a:lnTo>
                        <a:pt x="90" y="43"/>
                      </a:lnTo>
                      <a:lnTo>
                        <a:pt x="94" y="49"/>
                      </a:lnTo>
                      <a:lnTo>
                        <a:pt x="96" y="55"/>
                      </a:lnTo>
                      <a:lnTo>
                        <a:pt x="96" y="61"/>
                      </a:lnTo>
                      <a:lnTo>
                        <a:pt x="90" y="67"/>
                      </a:lnTo>
                      <a:lnTo>
                        <a:pt x="84" y="71"/>
                      </a:lnTo>
                      <a:lnTo>
                        <a:pt x="78" y="71"/>
                      </a:lnTo>
                      <a:lnTo>
                        <a:pt x="72" y="71"/>
                      </a:lnTo>
                      <a:lnTo>
                        <a:pt x="66" y="65"/>
                      </a:lnTo>
                      <a:lnTo>
                        <a:pt x="66" y="59"/>
                      </a:lnTo>
                      <a:lnTo>
                        <a:pt x="62" y="53"/>
                      </a:lnTo>
                      <a:lnTo>
                        <a:pt x="56" y="51"/>
                      </a:lnTo>
                      <a:lnTo>
                        <a:pt x="50" y="51"/>
                      </a:lnTo>
                      <a:lnTo>
                        <a:pt x="44" y="51"/>
                      </a:lnTo>
                      <a:lnTo>
                        <a:pt x="38" y="49"/>
                      </a:lnTo>
                      <a:lnTo>
                        <a:pt x="32" y="47"/>
                      </a:lnTo>
                      <a:lnTo>
                        <a:pt x="26" y="45"/>
                      </a:lnTo>
                      <a:lnTo>
                        <a:pt x="20" y="41"/>
                      </a:lnTo>
                      <a:lnTo>
                        <a:pt x="18" y="35"/>
                      </a:lnTo>
                      <a:lnTo>
                        <a:pt x="16" y="29"/>
                      </a:lnTo>
                      <a:lnTo>
                        <a:pt x="10" y="27"/>
                      </a:lnTo>
                      <a:lnTo>
                        <a:pt x="6" y="21"/>
                      </a:lnTo>
                      <a:lnTo>
                        <a:pt x="0" y="17"/>
                      </a:lnTo>
                      <a:lnTo>
                        <a:pt x="6" y="13"/>
                      </a:lnTo>
                      <a:lnTo>
                        <a:pt x="10" y="7"/>
                      </a:lnTo>
                      <a:lnTo>
                        <a:pt x="16" y="5"/>
                      </a:lnTo>
                      <a:lnTo>
                        <a:pt x="24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</p:grpSp>
          <p:grpSp>
            <p:nvGrpSpPr>
              <p:cNvPr id="24586" name="Group 43"/>
              <p:cNvGrpSpPr>
                <a:grpSpLocks/>
              </p:cNvGrpSpPr>
              <p:nvPr/>
            </p:nvGrpSpPr>
            <p:grpSpPr bwMode="auto">
              <a:xfrm>
                <a:off x="2925" y="1618"/>
                <a:ext cx="378" cy="128"/>
                <a:chOff x="3415" y="905"/>
                <a:chExt cx="554" cy="293"/>
              </a:xfrm>
            </p:grpSpPr>
            <p:sp>
              <p:nvSpPr>
                <p:cNvPr id="24607" name="Freeform 44"/>
                <p:cNvSpPr>
                  <a:spLocks/>
                </p:cNvSpPr>
                <p:nvPr/>
              </p:nvSpPr>
              <p:spPr bwMode="auto">
                <a:xfrm>
                  <a:off x="3529" y="905"/>
                  <a:ext cx="440" cy="293"/>
                </a:xfrm>
                <a:custGeom>
                  <a:avLst/>
                  <a:gdLst>
                    <a:gd name="T0" fmla="*/ 14 w 162"/>
                    <a:gd name="T1" fmla="*/ 0 h 108"/>
                    <a:gd name="T2" fmla="*/ 19 w 162"/>
                    <a:gd name="T3" fmla="*/ 4 h 108"/>
                    <a:gd name="T4" fmla="*/ 20 w 162"/>
                    <a:gd name="T5" fmla="*/ 12 h 108"/>
                    <a:gd name="T6" fmla="*/ 27 w 162"/>
                    <a:gd name="T7" fmla="*/ 16 h 108"/>
                    <a:gd name="T8" fmla="*/ 35 w 162"/>
                    <a:gd name="T9" fmla="*/ 17 h 108"/>
                    <a:gd name="T10" fmla="*/ 42 w 162"/>
                    <a:gd name="T11" fmla="*/ 17 h 108"/>
                    <a:gd name="T12" fmla="*/ 50 w 162"/>
                    <a:gd name="T13" fmla="*/ 20 h 108"/>
                    <a:gd name="T14" fmla="*/ 52 w 162"/>
                    <a:gd name="T15" fmla="*/ 29 h 108"/>
                    <a:gd name="T16" fmla="*/ 47 w 162"/>
                    <a:gd name="T17" fmla="*/ 35 h 108"/>
                    <a:gd name="T18" fmla="*/ 50 w 162"/>
                    <a:gd name="T19" fmla="*/ 41 h 108"/>
                    <a:gd name="T20" fmla="*/ 58 w 162"/>
                    <a:gd name="T21" fmla="*/ 41 h 108"/>
                    <a:gd name="T22" fmla="*/ 66 w 162"/>
                    <a:gd name="T23" fmla="*/ 41 h 108"/>
                    <a:gd name="T24" fmla="*/ 76 w 162"/>
                    <a:gd name="T25" fmla="*/ 41 h 108"/>
                    <a:gd name="T26" fmla="*/ 83 w 162"/>
                    <a:gd name="T27" fmla="*/ 43 h 108"/>
                    <a:gd name="T28" fmla="*/ 88 w 162"/>
                    <a:gd name="T29" fmla="*/ 51 h 108"/>
                    <a:gd name="T30" fmla="*/ 84 w 162"/>
                    <a:gd name="T31" fmla="*/ 59 h 108"/>
                    <a:gd name="T32" fmla="*/ 89 w 162"/>
                    <a:gd name="T33" fmla="*/ 64 h 108"/>
                    <a:gd name="T34" fmla="*/ 99 w 162"/>
                    <a:gd name="T35" fmla="*/ 67 h 108"/>
                    <a:gd name="T36" fmla="*/ 109 w 162"/>
                    <a:gd name="T37" fmla="*/ 67 h 108"/>
                    <a:gd name="T38" fmla="*/ 116 w 162"/>
                    <a:gd name="T39" fmla="*/ 67 h 108"/>
                    <a:gd name="T40" fmla="*/ 125 w 162"/>
                    <a:gd name="T41" fmla="*/ 68 h 108"/>
                    <a:gd name="T42" fmla="*/ 131 w 162"/>
                    <a:gd name="T43" fmla="*/ 73 h 108"/>
                    <a:gd name="T44" fmla="*/ 128 w 162"/>
                    <a:gd name="T45" fmla="*/ 81 h 108"/>
                    <a:gd name="T46" fmla="*/ 134 w 162"/>
                    <a:gd name="T47" fmla="*/ 85 h 108"/>
                    <a:gd name="T48" fmla="*/ 144 w 162"/>
                    <a:gd name="T49" fmla="*/ 85 h 108"/>
                    <a:gd name="T50" fmla="*/ 155 w 162"/>
                    <a:gd name="T51" fmla="*/ 89 h 108"/>
                    <a:gd name="T52" fmla="*/ 161 w 162"/>
                    <a:gd name="T53" fmla="*/ 95 h 108"/>
                    <a:gd name="T54" fmla="*/ 162 w 162"/>
                    <a:gd name="T55" fmla="*/ 103 h 108"/>
                    <a:gd name="T56" fmla="*/ 154 w 162"/>
                    <a:gd name="T57" fmla="*/ 108 h 108"/>
                    <a:gd name="T58" fmla="*/ 146 w 162"/>
                    <a:gd name="T59" fmla="*/ 106 h 108"/>
                    <a:gd name="T60" fmla="*/ 146 w 162"/>
                    <a:gd name="T61" fmla="*/ 98 h 108"/>
                    <a:gd name="T62" fmla="*/ 139 w 162"/>
                    <a:gd name="T63" fmla="*/ 95 h 108"/>
                    <a:gd name="T64" fmla="*/ 131 w 162"/>
                    <a:gd name="T65" fmla="*/ 94 h 108"/>
                    <a:gd name="T66" fmla="*/ 124 w 162"/>
                    <a:gd name="T67" fmla="*/ 94 h 108"/>
                    <a:gd name="T68" fmla="*/ 116 w 162"/>
                    <a:gd name="T69" fmla="*/ 94 h 108"/>
                    <a:gd name="T70" fmla="*/ 109 w 162"/>
                    <a:gd name="T71" fmla="*/ 90 h 108"/>
                    <a:gd name="T72" fmla="*/ 110 w 162"/>
                    <a:gd name="T73" fmla="*/ 81 h 108"/>
                    <a:gd name="T74" fmla="*/ 109 w 162"/>
                    <a:gd name="T75" fmla="*/ 76 h 108"/>
                    <a:gd name="T76" fmla="*/ 102 w 162"/>
                    <a:gd name="T77" fmla="*/ 76 h 108"/>
                    <a:gd name="T78" fmla="*/ 94 w 162"/>
                    <a:gd name="T79" fmla="*/ 76 h 108"/>
                    <a:gd name="T80" fmla="*/ 84 w 162"/>
                    <a:gd name="T81" fmla="*/ 76 h 108"/>
                    <a:gd name="T82" fmla="*/ 77 w 162"/>
                    <a:gd name="T83" fmla="*/ 72 h 108"/>
                    <a:gd name="T84" fmla="*/ 73 w 162"/>
                    <a:gd name="T85" fmla="*/ 64 h 108"/>
                    <a:gd name="T86" fmla="*/ 73 w 162"/>
                    <a:gd name="T87" fmla="*/ 56 h 108"/>
                    <a:gd name="T88" fmla="*/ 74 w 162"/>
                    <a:gd name="T89" fmla="*/ 48 h 108"/>
                    <a:gd name="T90" fmla="*/ 66 w 162"/>
                    <a:gd name="T91" fmla="*/ 44 h 108"/>
                    <a:gd name="T92" fmla="*/ 58 w 162"/>
                    <a:gd name="T93" fmla="*/ 46 h 108"/>
                    <a:gd name="T94" fmla="*/ 50 w 162"/>
                    <a:gd name="T95" fmla="*/ 46 h 108"/>
                    <a:gd name="T96" fmla="*/ 40 w 162"/>
                    <a:gd name="T97" fmla="*/ 43 h 108"/>
                    <a:gd name="T98" fmla="*/ 35 w 162"/>
                    <a:gd name="T99" fmla="*/ 35 h 108"/>
                    <a:gd name="T100" fmla="*/ 35 w 162"/>
                    <a:gd name="T101" fmla="*/ 28 h 108"/>
                    <a:gd name="T102" fmla="*/ 32 w 162"/>
                    <a:gd name="T103" fmla="*/ 22 h 108"/>
                    <a:gd name="T104" fmla="*/ 25 w 162"/>
                    <a:gd name="T105" fmla="*/ 20 h 108"/>
                    <a:gd name="T106" fmla="*/ 15 w 162"/>
                    <a:gd name="T107" fmla="*/ 18 h 108"/>
                    <a:gd name="T108" fmla="*/ 8 w 162"/>
                    <a:gd name="T109" fmla="*/ 15 h 108"/>
                    <a:gd name="T110" fmla="*/ 0 w 162"/>
                    <a:gd name="T111" fmla="*/ 8 h 108"/>
                    <a:gd name="T112" fmla="*/ 9 w 162"/>
                    <a:gd name="T113" fmla="*/ 0 h 108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w 162"/>
                    <a:gd name="T172" fmla="*/ 0 h 108"/>
                    <a:gd name="T173" fmla="*/ 162 w 162"/>
                    <a:gd name="T174" fmla="*/ 108 h 108"/>
                  </a:gdLst>
                  <a:ahLst/>
                  <a:cxnLst>
                    <a:cxn ang="T114">
                      <a:pos x="T0" y="T1"/>
                    </a:cxn>
                    <a:cxn ang="T115">
                      <a:pos x="T2" y="T3"/>
                    </a:cxn>
                    <a:cxn ang="T116">
                      <a:pos x="T4" y="T5"/>
                    </a:cxn>
                    <a:cxn ang="T117">
                      <a:pos x="T6" y="T7"/>
                    </a:cxn>
                    <a:cxn ang="T118">
                      <a:pos x="T8" y="T9"/>
                    </a:cxn>
                    <a:cxn ang="T119">
                      <a:pos x="T10" y="T11"/>
                    </a:cxn>
                    <a:cxn ang="T120">
                      <a:pos x="T12" y="T13"/>
                    </a:cxn>
                    <a:cxn ang="T121">
                      <a:pos x="T14" y="T15"/>
                    </a:cxn>
                    <a:cxn ang="T122">
                      <a:pos x="T16" y="T17"/>
                    </a:cxn>
                    <a:cxn ang="T123">
                      <a:pos x="T18" y="T19"/>
                    </a:cxn>
                    <a:cxn ang="T124">
                      <a:pos x="T20" y="T21"/>
                    </a:cxn>
                    <a:cxn ang="T125">
                      <a:pos x="T22" y="T23"/>
                    </a:cxn>
                    <a:cxn ang="T126">
                      <a:pos x="T24" y="T25"/>
                    </a:cxn>
                    <a:cxn ang="T127">
                      <a:pos x="T26" y="T27"/>
                    </a:cxn>
                    <a:cxn ang="T128">
                      <a:pos x="T28" y="T29"/>
                    </a:cxn>
                    <a:cxn ang="T129">
                      <a:pos x="T30" y="T31"/>
                    </a:cxn>
                    <a:cxn ang="T130">
                      <a:pos x="T32" y="T33"/>
                    </a:cxn>
                    <a:cxn ang="T131">
                      <a:pos x="T34" y="T35"/>
                    </a:cxn>
                    <a:cxn ang="T132">
                      <a:pos x="T36" y="T37"/>
                    </a:cxn>
                    <a:cxn ang="T133">
                      <a:pos x="T38" y="T39"/>
                    </a:cxn>
                    <a:cxn ang="T134">
                      <a:pos x="T40" y="T41"/>
                    </a:cxn>
                    <a:cxn ang="T135">
                      <a:pos x="T42" y="T43"/>
                    </a:cxn>
                    <a:cxn ang="T136">
                      <a:pos x="T44" y="T45"/>
                    </a:cxn>
                    <a:cxn ang="T137">
                      <a:pos x="T46" y="T47"/>
                    </a:cxn>
                    <a:cxn ang="T138">
                      <a:pos x="T48" y="T49"/>
                    </a:cxn>
                    <a:cxn ang="T139">
                      <a:pos x="T50" y="T51"/>
                    </a:cxn>
                    <a:cxn ang="T140">
                      <a:pos x="T52" y="T53"/>
                    </a:cxn>
                    <a:cxn ang="T141">
                      <a:pos x="T54" y="T55"/>
                    </a:cxn>
                    <a:cxn ang="T142">
                      <a:pos x="T56" y="T57"/>
                    </a:cxn>
                    <a:cxn ang="T143">
                      <a:pos x="T58" y="T59"/>
                    </a:cxn>
                    <a:cxn ang="T144">
                      <a:pos x="T60" y="T61"/>
                    </a:cxn>
                    <a:cxn ang="T145">
                      <a:pos x="T62" y="T63"/>
                    </a:cxn>
                    <a:cxn ang="T146">
                      <a:pos x="T64" y="T65"/>
                    </a:cxn>
                    <a:cxn ang="T147">
                      <a:pos x="T66" y="T67"/>
                    </a:cxn>
                    <a:cxn ang="T148">
                      <a:pos x="T68" y="T69"/>
                    </a:cxn>
                    <a:cxn ang="T149">
                      <a:pos x="T70" y="T71"/>
                    </a:cxn>
                    <a:cxn ang="T150">
                      <a:pos x="T72" y="T73"/>
                    </a:cxn>
                    <a:cxn ang="T151">
                      <a:pos x="T74" y="T75"/>
                    </a:cxn>
                    <a:cxn ang="T152">
                      <a:pos x="T76" y="T77"/>
                    </a:cxn>
                    <a:cxn ang="T153">
                      <a:pos x="T78" y="T79"/>
                    </a:cxn>
                    <a:cxn ang="T154">
                      <a:pos x="T80" y="T81"/>
                    </a:cxn>
                    <a:cxn ang="T155">
                      <a:pos x="T82" y="T83"/>
                    </a:cxn>
                    <a:cxn ang="T156">
                      <a:pos x="T84" y="T85"/>
                    </a:cxn>
                    <a:cxn ang="T157">
                      <a:pos x="T86" y="T87"/>
                    </a:cxn>
                    <a:cxn ang="T158">
                      <a:pos x="T88" y="T89"/>
                    </a:cxn>
                    <a:cxn ang="T159">
                      <a:pos x="T90" y="T91"/>
                    </a:cxn>
                    <a:cxn ang="T160">
                      <a:pos x="T92" y="T93"/>
                    </a:cxn>
                    <a:cxn ang="T161">
                      <a:pos x="T94" y="T95"/>
                    </a:cxn>
                    <a:cxn ang="T162">
                      <a:pos x="T96" y="T97"/>
                    </a:cxn>
                    <a:cxn ang="T163">
                      <a:pos x="T98" y="T99"/>
                    </a:cxn>
                    <a:cxn ang="T164">
                      <a:pos x="T100" y="T101"/>
                    </a:cxn>
                    <a:cxn ang="T165">
                      <a:pos x="T102" y="T103"/>
                    </a:cxn>
                    <a:cxn ang="T166">
                      <a:pos x="T104" y="T105"/>
                    </a:cxn>
                    <a:cxn ang="T167">
                      <a:pos x="T106" y="T107"/>
                    </a:cxn>
                    <a:cxn ang="T168">
                      <a:pos x="T108" y="T109"/>
                    </a:cxn>
                    <a:cxn ang="T169">
                      <a:pos x="T110" y="T111"/>
                    </a:cxn>
                    <a:cxn ang="T170">
                      <a:pos x="T112" y="T113"/>
                    </a:cxn>
                  </a:cxnLst>
                  <a:rect l="T171" t="T172" r="T173" b="T174"/>
                  <a:pathLst>
                    <a:path w="162" h="108">
                      <a:moveTo>
                        <a:pt x="9" y="0"/>
                      </a:moveTo>
                      <a:lnTo>
                        <a:pt x="14" y="0"/>
                      </a:lnTo>
                      <a:lnTo>
                        <a:pt x="18" y="0"/>
                      </a:lnTo>
                      <a:lnTo>
                        <a:pt x="19" y="4"/>
                      </a:lnTo>
                      <a:lnTo>
                        <a:pt x="21" y="8"/>
                      </a:lnTo>
                      <a:lnTo>
                        <a:pt x="20" y="12"/>
                      </a:lnTo>
                      <a:lnTo>
                        <a:pt x="24" y="15"/>
                      </a:lnTo>
                      <a:lnTo>
                        <a:pt x="27" y="16"/>
                      </a:lnTo>
                      <a:lnTo>
                        <a:pt x="31" y="17"/>
                      </a:lnTo>
                      <a:lnTo>
                        <a:pt x="35" y="17"/>
                      </a:lnTo>
                      <a:lnTo>
                        <a:pt x="39" y="17"/>
                      </a:lnTo>
                      <a:lnTo>
                        <a:pt x="42" y="17"/>
                      </a:lnTo>
                      <a:lnTo>
                        <a:pt x="46" y="18"/>
                      </a:lnTo>
                      <a:lnTo>
                        <a:pt x="50" y="20"/>
                      </a:lnTo>
                      <a:lnTo>
                        <a:pt x="52" y="25"/>
                      </a:lnTo>
                      <a:lnTo>
                        <a:pt x="52" y="29"/>
                      </a:lnTo>
                      <a:lnTo>
                        <a:pt x="47" y="31"/>
                      </a:lnTo>
                      <a:lnTo>
                        <a:pt x="47" y="35"/>
                      </a:lnTo>
                      <a:lnTo>
                        <a:pt x="46" y="39"/>
                      </a:lnTo>
                      <a:lnTo>
                        <a:pt x="50" y="41"/>
                      </a:lnTo>
                      <a:lnTo>
                        <a:pt x="55" y="41"/>
                      </a:lnTo>
                      <a:lnTo>
                        <a:pt x="58" y="41"/>
                      </a:lnTo>
                      <a:lnTo>
                        <a:pt x="62" y="41"/>
                      </a:lnTo>
                      <a:lnTo>
                        <a:pt x="66" y="41"/>
                      </a:lnTo>
                      <a:lnTo>
                        <a:pt x="71" y="41"/>
                      </a:lnTo>
                      <a:lnTo>
                        <a:pt x="76" y="41"/>
                      </a:lnTo>
                      <a:lnTo>
                        <a:pt x="79" y="41"/>
                      </a:lnTo>
                      <a:lnTo>
                        <a:pt x="83" y="43"/>
                      </a:lnTo>
                      <a:lnTo>
                        <a:pt x="87" y="47"/>
                      </a:lnTo>
                      <a:lnTo>
                        <a:pt x="88" y="51"/>
                      </a:lnTo>
                      <a:lnTo>
                        <a:pt x="86" y="55"/>
                      </a:lnTo>
                      <a:lnTo>
                        <a:pt x="84" y="59"/>
                      </a:lnTo>
                      <a:lnTo>
                        <a:pt x="84" y="63"/>
                      </a:lnTo>
                      <a:lnTo>
                        <a:pt x="89" y="64"/>
                      </a:lnTo>
                      <a:lnTo>
                        <a:pt x="93" y="67"/>
                      </a:lnTo>
                      <a:lnTo>
                        <a:pt x="99" y="67"/>
                      </a:lnTo>
                      <a:lnTo>
                        <a:pt x="104" y="67"/>
                      </a:lnTo>
                      <a:lnTo>
                        <a:pt x="109" y="67"/>
                      </a:lnTo>
                      <a:lnTo>
                        <a:pt x="113" y="67"/>
                      </a:lnTo>
                      <a:lnTo>
                        <a:pt x="116" y="67"/>
                      </a:lnTo>
                      <a:lnTo>
                        <a:pt x="121" y="67"/>
                      </a:lnTo>
                      <a:lnTo>
                        <a:pt x="125" y="68"/>
                      </a:lnTo>
                      <a:lnTo>
                        <a:pt x="129" y="69"/>
                      </a:lnTo>
                      <a:lnTo>
                        <a:pt x="131" y="73"/>
                      </a:lnTo>
                      <a:lnTo>
                        <a:pt x="131" y="77"/>
                      </a:lnTo>
                      <a:lnTo>
                        <a:pt x="128" y="81"/>
                      </a:lnTo>
                      <a:lnTo>
                        <a:pt x="129" y="85"/>
                      </a:lnTo>
                      <a:lnTo>
                        <a:pt x="134" y="85"/>
                      </a:lnTo>
                      <a:lnTo>
                        <a:pt x="139" y="85"/>
                      </a:lnTo>
                      <a:lnTo>
                        <a:pt x="144" y="85"/>
                      </a:lnTo>
                      <a:lnTo>
                        <a:pt x="150" y="86"/>
                      </a:lnTo>
                      <a:lnTo>
                        <a:pt x="155" y="89"/>
                      </a:lnTo>
                      <a:lnTo>
                        <a:pt x="158" y="91"/>
                      </a:lnTo>
                      <a:lnTo>
                        <a:pt x="161" y="95"/>
                      </a:lnTo>
                      <a:lnTo>
                        <a:pt x="162" y="99"/>
                      </a:lnTo>
                      <a:lnTo>
                        <a:pt x="162" y="103"/>
                      </a:lnTo>
                      <a:lnTo>
                        <a:pt x="158" y="106"/>
                      </a:lnTo>
                      <a:lnTo>
                        <a:pt x="154" y="108"/>
                      </a:lnTo>
                      <a:lnTo>
                        <a:pt x="150" y="108"/>
                      </a:lnTo>
                      <a:lnTo>
                        <a:pt x="146" y="106"/>
                      </a:lnTo>
                      <a:lnTo>
                        <a:pt x="146" y="102"/>
                      </a:lnTo>
                      <a:lnTo>
                        <a:pt x="146" y="98"/>
                      </a:lnTo>
                      <a:lnTo>
                        <a:pt x="142" y="95"/>
                      </a:lnTo>
                      <a:lnTo>
                        <a:pt x="139" y="95"/>
                      </a:lnTo>
                      <a:lnTo>
                        <a:pt x="135" y="94"/>
                      </a:lnTo>
                      <a:lnTo>
                        <a:pt x="131" y="94"/>
                      </a:lnTo>
                      <a:lnTo>
                        <a:pt x="128" y="94"/>
                      </a:lnTo>
                      <a:lnTo>
                        <a:pt x="124" y="94"/>
                      </a:lnTo>
                      <a:lnTo>
                        <a:pt x="120" y="94"/>
                      </a:lnTo>
                      <a:lnTo>
                        <a:pt x="116" y="94"/>
                      </a:lnTo>
                      <a:lnTo>
                        <a:pt x="113" y="91"/>
                      </a:lnTo>
                      <a:lnTo>
                        <a:pt x="109" y="90"/>
                      </a:lnTo>
                      <a:lnTo>
                        <a:pt x="109" y="85"/>
                      </a:lnTo>
                      <a:lnTo>
                        <a:pt x="110" y="81"/>
                      </a:lnTo>
                      <a:lnTo>
                        <a:pt x="114" y="78"/>
                      </a:lnTo>
                      <a:lnTo>
                        <a:pt x="109" y="76"/>
                      </a:lnTo>
                      <a:lnTo>
                        <a:pt x="105" y="76"/>
                      </a:lnTo>
                      <a:lnTo>
                        <a:pt x="102" y="76"/>
                      </a:lnTo>
                      <a:lnTo>
                        <a:pt x="98" y="76"/>
                      </a:lnTo>
                      <a:lnTo>
                        <a:pt x="94" y="76"/>
                      </a:lnTo>
                      <a:lnTo>
                        <a:pt x="89" y="76"/>
                      </a:lnTo>
                      <a:lnTo>
                        <a:pt x="84" y="76"/>
                      </a:lnTo>
                      <a:lnTo>
                        <a:pt x="81" y="73"/>
                      </a:lnTo>
                      <a:lnTo>
                        <a:pt x="77" y="72"/>
                      </a:lnTo>
                      <a:lnTo>
                        <a:pt x="74" y="68"/>
                      </a:lnTo>
                      <a:lnTo>
                        <a:pt x="73" y="64"/>
                      </a:lnTo>
                      <a:lnTo>
                        <a:pt x="73" y="60"/>
                      </a:lnTo>
                      <a:lnTo>
                        <a:pt x="73" y="56"/>
                      </a:lnTo>
                      <a:lnTo>
                        <a:pt x="73" y="52"/>
                      </a:lnTo>
                      <a:lnTo>
                        <a:pt x="74" y="48"/>
                      </a:lnTo>
                      <a:lnTo>
                        <a:pt x="69" y="46"/>
                      </a:lnTo>
                      <a:lnTo>
                        <a:pt x="66" y="44"/>
                      </a:lnTo>
                      <a:lnTo>
                        <a:pt x="62" y="46"/>
                      </a:lnTo>
                      <a:lnTo>
                        <a:pt x="58" y="46"/>
                      </a:lnTo>
                      <a:lnTo>
                        <a:pt x="53" y="46"/>
                      </a:lnTo>
                      <a:lnTo>
                        <a:pt x="50" y="46"/>
                      </a:lnTo>
                      <a:lnTo>
                        <a:pt x="46" y="46"/>
                      </a:lnTo>
                      <a:lnTo>
                        <a:pt x="40" y="43"/>
                      </a:lnTo>
                      <a:lnTo>
                        <a:pt x="36" y="41"/>
                      </a:lnTo>
                      <a:lnTo>
                        <a:pt x="35" y="35"/>
                      </a:lnTo>
                      <a:lnTo>
                        <a:pt x="35" y="31"/>
                      </a:lnTo>
                      <a:lnTo>
                        <a:pt x="35" y="28"/>
                      </a:lnTo>
                      <a:lnTo>
                        <a:pt x="36" y="24"/>
                      </a:lnTo>
                      <a:lnTo>
                        <a:pt x="32" y="22"/>
                      </a:lnTo>
                      <a:lnTo>
                        <a:pt x="29" y="20"/>
                      </a:lnTo>
                      <a:lnTo>
                        <a:pt x="25" y="20"/>
                      </a:lnTo>
                      <a:lnTo>
                        <a:pt x="19" y="18"/>
                      </a:lnTo>
                      <a:lnTo>
                        <a:pt x="15" y="18"/>
                      </a:lnTo>
                      <a:lnTo>
                        <a:pt x="11" y="18"/>
                      </a:lnTo>
                      <a:lnTo>
                        <a:pt x="8" y="15"/>
                      </a:lnTo>
                      <a:lnTo>
                        <a:pt x="4" y="13"/>
                      </a:lnTo>
                      <a:lnTo>
                        <a:pt x="0" y="8"/>
                      </a:lnTo>
                      <a:lnTo>
                        <a:pt x="0" y="4"/>
                      </a:lnTo>
                      <a:lnTo>
                        <a:pt x="9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4608" name="Freeform 45"/>
                <p:cNvSpPr>
                  <a:spLocks/>
                </p:cNvSpPr>
                <p:nvPr/>
              </p:nvSpPr>
              <p:spPr bwMode="auto">
                <a:xfrm>
                  <a:off x="3415" y="948"/>
                  <a:ext cx="179" cy="147"/>
                </a:xfrm>
                <a:custGeom>
                  <a:avLst/>
                  <a:gdLst>
                    <a:gd name="T0" fmla="*/ 17 w 66"/>
                    <a:gd name="T1" fmla="*/ 0 h 54"/>
                    <a:gd name="T2" fmla="*/ 23 w 66"/>
                    <a:gd name="T3" fmla="*/ 3 h 54"/>
                    <a:gd name="T4" fmla="*/ 26 w 66"/>
                    <a:gd name="T5" fmla="*/ 7 h 54"/>
                    <a:gd name="T6" fmla="*/ 28 w 66"/>
                    <a:gd name="T7" fmla="*/ 12 h 54"/>
                    <a:gd name="T8" fmla="*/ 28 w 66"/>
                    <a:gd name="T9" fmla="*/ 16 h 54"/>
                    <a:gd name="T10" fmla="*/ 30 w 66"/>
                    <a:gd name="T11" fmla="*/ 21 h 54"/>
                    <a:gd name="T12" fmla="*/ 34 w 66"/>
                    <a:gd name="T13" fmla="*/ 24 h 54"/>
                    <a:gd name="T14" fmla="*/ 39 w 66"/>
                    <a:gd name="T15" fmla="*/ 25 h 54"/>
                    <a:gd name="T16" fmla="*/ 44 w 66"/>
                    <a:gd name="T17" fmla="*/ 27 h 54"/>
                    <a:gd name="T18" fmla="*/ 48 w 66"/>
                    <a:gd name="T19" fmla="*/ 28 h 54"/>
                    <a:gd name="T20" fmla="*/ 54 w 66"/>
                    <a:gd name="T21" fmla="*/ 28 h 54"/>
                    <a:gd name="T22" fmla="*/ 58 w 66"/>
                    <a:gd name="T23" fmla="*/ 31 h 54"/>
                    <a:gd name="T24" fmla="*/ 62 w 66"/>
                    <a:gd name="T25" fmla="*/ 33 h 54"/>
                    <a:gd name="T26" fmla="*/ 65 w 66"/>
                    <a:gd name="T27" fmla="*/ 37 h 54"/>
                    <a:gd name="T28" fmla="*/ 66 w 66"/>
                    <a:gd name="T29" fmla="*/ 42 h 54"/>
                    <a:gd name="T30" fmla="*/ 66 w 66"/>
                    <a:gd name="T31" fmla="*/ 46 h 54"/>
                    <a:gd name="T32" fmla="*/ 62 w 66"/>
                    <a:gd name="T33" fmla="*/ 51 h 54"/>
                    <a:gd name="T34" fmla="*/ 58 w 66"/>
                    <a:gd name="T35" fmla="*/ 54 h 54"/>
                    <a:gd name="T36" fmla="*/ 54 w 66"/>
                    <a:gd name="T37" fmla="*/ 54 h 54"/>
                    <a:gd name="T38" fmla="*/ 50 w 66"/>
                    <a:gd name="T39" fmla="*/ 54 h 54"/>
                    <a:gd name="T40" fmla="*/ 45 w 66"/>
                    <a:gd name="T41" fmla="*/ 49 h 54"/>
                    <a:gd name="T42" fmla="*/ 45 w 66"/>
                    <a:gd name="T43" fmla="*/ 45 h 54"/>
                    <a:gd name="T44" fmla="*/ 43 w 66"/>
                    <a:gd name="T45" fmla="*/ 40 h 54"/>
                    <a:gd name="T46" fmla="*/ 39 w 66"/>
                    <a:gd name="T47" fmla="*/ 39 h 54"/>
                    <a:gd name="T48" fmla="*/ 34 w 66"/>
                    <a:gd name="T49" fmla="*/ 39 h 54"/>
                    <a:gd name="T50" fmla="*/ 30 w 66"/>
                    <a:gd name="T51" fmla="*/ 39 h 54"/>
                    <a:gd name="T52" fmla="*/ 26 w 66"/>
                    <a:gd name="T53" fmla="*/ 37 h 54"/>
                    <a:gd name="T54" fmla="*/ 22 w 66"/>
                    <a:gd name="T55" fmla="*/ 36 h 54"/>
                    <a:gd name="T56" fmla="*/ 18 w 66"/>
                    <a:gd name="T57" fmla="*/ 34 h 54"/>
                    <a:gd name="T58" fmla="*/ 14 w 66"/>
                    <a:gd name="T59" fmla="*/ 31 h 54"/>
                    <a:gd name="T60" fmla="*/ 12 w 66"/>
                    <a:gd name="T61" fmla="*/ 27 h 54"/>
                    <a:gd name="T62" fmla="*/ 11 w 66"/>
                    <a:gd name="T63" fmla="*/ 22 h 54"/>
                    <a:gd name="T64" fmla="*/ 7 w 66"/>
                    <a:gd name="T65" fmla="*/ 21 h 54"/>
                    <a:gd name="T66" fmla="*/ 4 w 66"/>
                    <a:gd name="T67" fmla="*/ 16 h 54"/>
                    <a:gd name="T68" fmla="*/ 0 w 66"/>
                    <a:gd name="T69" fmla="*/ 13 h 54"/>
                    <a:gd name="T70" fmla="*/ 4 w 66"/>
                    <a:gd name="T71" fmla="*/ 10 h 54"/>
                    <a:gd name="T72" fmla="*/ 7 w 66"/>
                    <a:gd name="T73" fmla="*/ 6 h 54"/>
                    <a:gd name="T74" fmla="*/ 11 w 66"/>
                    <a:gd name="T75" fmla="*/ 4 h 54"/>
                    <a:gd name="T76" fmla="*/ 17 w 66"/>
                    <a:gd name="T77" fmla="*/ 0 h 54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w 66"/>
                    <a:gd name="T118" fmla="*/ 0 h 54"/>
                    <a:gd name="T119" fmla="*/ 66 w 66"/>
                    <a:gd name="T120" fmla="*/ 54 h 54"/>
                  </a:gdLst>
                  <a:ahLst/>
                  <a:cxnLst>
                    <a:cxn ang="T78">
                      <a:pos x="T0" y="T1"/>
                    </a:cxn>
                    <a:cxn ang="T79">
                      <a:pos x="T2" y="T3"/>
                    </a:cxn>
                    <a:cxn ang="T80">
                      <a:pos x="T4" y="T5"/>
                    </a:cxn>
                    <a:cxn ang="T81">
                      <a:pos x="T6" y="T7"/>
                    </a:cxn>
                    <a:cxn ang="T82">
                      <a:pos x="T8" y="T9"/>
                    </a:cxn>
                    <a:cxn ang="T83">
                      <a:pos x="T10" y="T11"/>
                    </a:cxn>
                    <a:cxn ang="T84">
                      <a:pos x="T12" y="T13"/>
                    </a:cxn>
                    <a:cxn ang="T85">
                      <a:pos x="T14" y="T15"/>
                    </a:cxn>
                    <a:cxn ang="T86">
                      <a:pos x="T16" y="T17"/>
                    </a:cxn>
                    <a:cxn ang="T87">
                      <a:pos x="T18" y="T19"/>
                    </a:cxn>
                    <a:cxn ang="T88">
                      <a:pos x="T20" y="T21"/>
                    </a:cxn>
                    <a:cxn ang="T89">
                      <a:pos x="T22" y="T23"/>
                    </a:cxn>
                    <a:cxn ang="T90">
                      <a:pos x="T24" y="T25"/>
                    </a:cxn>
                    <a:cxn ang="T91">
                      <a:pos x="T26" y="T27"/>
                    </a:cxn>
                    <a:cxn ang="T92">
                      <a:pos x="T28" y="T29"/>
                    </a:cxn>
                    <a:cxn ang="T93">
                      <a:pos x="T30" y="T31"/>
                    </a:cxn>
                    <a:cxn ang="T94">
                      <a:pos x="T32" y="T33"/>
                    </a:cxn>
                    <a:cxn ang="T95">
                      <a:pos x="T34" y="T35"/>
                    </a:cxn>
                    <a:cxn ang="T96">
                      <a:pos x="T36" y="T37"/>
                    </a:cxn>
                    <a:cxn ang="T97">
                      <a:pos x="T38" y="T39"/>
                    </a:cxn>
                    <a:cxn ang="T98">
                      <a:pos x="T40" y="T41"/>
                    </a:cxn>
                    <a:cxn ang="T99">
                      <a:pos x="T42" y="T43"/>
                    </a:cxn>
                    <a:cxn ang="T100">
                      <a:pos x="T44" y="T45"/>
                    </a:cxn>
                    <a:cxn ang="T101">
                      <a:pos x="T46" y="T47"/>
                    </a:cxn>
                    <a:cxn ang="T102">
                      <a:pos x="T48" y="T49"/>
                    </a:cxn>
                    <a:cxn ang="T103">
                      <a:pos x="T50" y="T51"/>
                    </a:cxn>
                    <a:cxn ang="T104">
                      <a:pos x="T52" y="T53"/>
                    </a:cxn>
                    <a:cxn ang="T105">
                      <a:pos x="T54" y="T55"/>
                    </a:cxn>
                    <a:cxn ang="T106">
                      <a:pos x="T56" y="T57"/>
                    </a:cxn>
                    <a:cxn ang="T107">
                      <a:pos x="T58" y="T59"/>
                    </a:cxn>
                    <a:cxn ang="T108">
                      <a:pos x="T60" y="T61"/>
                    </a:cxn>
                    <a:cxn ang="T109">
                      <a:pos x="T62" y="T63"/>
                    </a:cxn>
                    <a:cxn ang="T110">
                      <a:pos x="T64" y="T65"/>
                    </a:cxn>
                    <a:cxn ang="T111">
                      <a:pos x="T66" y="T67"/>
                    </a:cxn>
                    <a:cxn ang="T112">
                      <a:pos x="T68" y="T69"/>
                    </a:cxn>
                    <a:cxn ang="T113">
                      <a:pos x="T70" y="T71"/>
                    </a:cxn>
                    <a:cxn ang="T114">
                      <a:pos x="T72" y="T73"/>
                    </a:cxn>
                    <a:cxn ang="T115">
                      <a:pos x="T74" y="T75"/>
                    </a:cxn>
                    <a:cxn ang="T116">
                      <a:pos x="T76" y="T77"/>
                    </a:cxn>
                  </a:cxnLst>
                  <a:rect l="T117" t="T118" r="T119" b="T120"/>
                  <a:pathLst>
                    <a:path w="66" h="54">
                      <a:moveTo>
                        <a:pt x="17" y="0"/>
                      </a:moveTo>
                      <a:lnTo>
                        <a:pt x="23" y="3"/>
                      </a:lnTo>
                      <a:lnTo>
                        <a:pt x="26" y="7"/>
                      </a:lnTo>
                      <a:lnTo>
                        <a:pt x="28" y="12"/>
                      </a:lnTo>
                      <a:lnTo>
                        <a:pt x="28" y="16"/>
                      </a:lnTo>
                      <a:lnTo>
                        <a:pt x="30" y="21"/>
                      </a:lnTo>
                      <a:lnTo>
                        <a:pt x="34" y="24"/>
                      </a:lnTo>
                      <a:lnTo>
                        <a:pt x="39" y="25"/>
                      </a:lnTo>
                      <a:lnTo>
                        <a:pt x="44" y="27"/>
                      </a:lnTo>
                      <a:lnTo>
                        <a:pt x="48" y="28"/>
                      </a:lnTo>
                      <a:lnTo>
                        <a:pt x="54" y="28"/>
                      </a:lnTo>
                      <a:lnTo>
                        <a:pt x="58" y="31"/>
                      </a:lnTo>
                      <a:lnTo>
                        <a:pt x="62" y="33"/>
                      </a:lnTo>
                      <a:lnTo>
                        <a:pt x="65" y="37"/>
                      </a:lnTo>
                      <a:lnTo>
                        <a:pt x="66" y="42"/>
                      </a:lnTo>
                      <a:lnTo>
                        <a:pt x="66" y="46"/>
                      </a:lnTo>
                      <a:lnTo>
                        <a:pt x="62" y="51"/>
                      </a:lnTo>
                      <a:lnTo>
                        <a:pt x="58" y="54"/>
                      </a:lnTo>
                      <a:lnTo>
                        <a:pt x="54" y="54"/>
                      </a:lnTo>
                      <a:lnTo>
                        <a:pt x="50" y="54"/>
                      </a:lnTo>
                      <a:lnTo>
                        <a:pt x="45" y="49"/>
                      </a:lnTo>
                      <a:lnTo>
                        <a:pt x="45" y="45"/>
                      </a:lnTo>
                      <a:lnTo>
                        <a:pt x="43" y="40"/>
                      </a:lnTo>
                      <a:lnTo>
                        <a:pt x="39" y="39"/>
                      </a:lnTo>
                      <a:lnTo>
                        <a:pt x="34" y="39"/>
                      </a:lnTo>
                      <a:lnTo>
                        <a:pt x="30" y="39"/>
                      </a:lnTo>
                      <a:lnTo>
                        <a:pt x="26" y="37"/>
                      </a:lnTo>
                      <a:lnTo>
                        <a:pt x="22" y="36"/>
                      </a:lnTo>
                      <a:lnTo>
                        <a:pt x="18" y="34"/>
                      </a:lnTo>
                      <a:lnTo>
                        <a:pt x="14" y="31"/>
                      </a:lnTo>
                      <a:lnTo>
                        <a:pt x="12" y="27"/>
                      </a:lnTo>
                      <a:lnTo>
                        <a:pt x="11" y="22"/>
                      </a:lnTo>
                      <a:lnTo>
                        <a:pt x="7" y="21"/>
                      </a:lnTo>
                      <a:lnTo>
                        <a:pt x="4" y="16"/>
                      </a:lnTo>
                      <a:lnTo>
                        <a:pt x="0" y="13"/>
                      </a:lnTo>
                      <a:lnTo>
                        <a:pt x="4" y="10"/>
                      </a:lnTo>
                      <a:lnTo>
                        <a:pt x="7" y="6"/>
                      </a:lnTo>
                      <a:lnTo>
                        <a:pt x="11" y="4"/>
                      </a:lnTo>
                      <a:lnTo>
                        <a:pt x="17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</p:grpSp>
          <p:grpSp>
            <p:nvGrpSpPr>
              <p:cNvPr id="24587" name="Group 46"/>
              <p:cNvGrpSpPr>
                <a:grpSpLocks/>
              </p:cNvGrpSpPr>
              <p:nvPr/>
            </p:nvGrpSpPr>
            <p:grpSpPr bwMode="auto">
              <a:xfrm>
                <a:off x="2376" y="1566"/>
                <a:ext cx="1758" cy="1078"/>
                <a:chOff x="2613" y="785"/>
                <a:chExt cx="2571" cy="2479"/>
              </a:xfrm>
            </p:grpSpPr>
            <p:sp>
              <p:nvSpPr>
                <p:cNvPr id="24605" name="Freeform 47"/>
                <p:cNvSpPr>
                  <a:spLocks/>
                </p:cNvSpPr>
                <p:nvPr/>
              </p:nvSpPr>
              <p:spPr bwMode="auto">
                <a:xfrm>
                  <a:off x="2613" y="785"/>
                  <a:ext cx="2571" cy="2479"/>
                </a:xfrm>
                <a:custGeom>
                  <a:avLst/>
                  <a:gdLst>
                    <a:gd name="T0" fmla="*/ 28 w 946"/>
                    <a:gd name="T1" fmla="*/ 202 h 912"/>
                    <a:gd name="T2" fmla="*/ 22 w 946"/>
                    <a:gd name="T3" fmla="*/ 360 h 912"/>
                    <a:gd name="T4" fmla="*/ 44 w 946"/>
                    <a:gd name="T5" fmla="*/ 517 h 912"/>
                    <a:gd name="T6" fmla="*/ 166 w 946"/>
                    <a:gd name="T7" fmla="*/ 603 h 912"/>
                    <a:gd name="T8" fmla="*/ 271 w 946"/>
                    <a:gd name="T9" fmla="*/ 685 h 912"/>
                    <a:gd name="T10" fmla="*/ 419 w 946"/>
                    <a:gd name="T11" fmla="*/ 785 h 912"/>
                    <a:gd name="T12" fmla="*/ 525 w 946"/>
                    <a:gd name="T13" fmla="*/ 870 h 912"/>
                    <a:gd name="T14" fmla="*/ 559 w 946"/>
                    <a:gd name="T15" fmla="*/ 882 h 912"/>
                    <a:gd name="T16" fmla="*/ 667 w 946"/>
                    <a:gd name="T17" fmla="*/ 821 h 912"/>
                    <a:gd name="T18" fmla="*/ 748 w 946"/>
                    <a:gd name="T19" fmla="*/ 783 h 912"/>
                    <a:gd name="T20" fmla="*/ 832 w 946"/>
                    <a:gd name="T21" fmla="*/ 763 h 912"/>
                    <a:gd name="T22" fmla="*/ 902 w 946"/>
                    <a:gd name="T23" fmla="*/ 733 h 912"/>
                    <a:gd name="T24" fmla="*/ 906 w 946"/>
                    <a:gd name="T25" fmla="*/ 639 h 912"/>
                    <a:gd name="T26" fmla="*/ 900 w 946"/>
                    <a:gd name="T27" fmla="*/ 501 h 912"/>
                    <a:gd name="T28" fmla="*/ 902 w 946"/>
                    <a:gd name="T29" fmla="*/ 391 h 912"/>
                    <a:gd name="T30" fmla="*/ 914 w 946"/>
                    <a:gd name="T31" fmla="*/ 334 h 912"/>
                    <a:gd name="T32" fmla="*/ 687 w 946"/>
                    <a:gd name="T33" fmla="*/ 226 h 912"/>
                    <a:gd name="T34" fmla="*/ 513 w 946"/>
                    <a:gd name="T35" fmla="*/ 124 h 912"/>
                    <a:gd name="T36" fmla="*/ 367 w 946"/>
                    <a:gd name="T37" fmla="*/ 28 h 912"/>
                    <a:gd name="T38" fmla="*/ 333 w 946"/>
                    <a:gd name="T39" fmla="*/ 32 h 912"/>
                    <a:gd name="T40" fmla="*/ 239 w 946"/>
                    <a:gd name="T41" fmla="*/ 68 h 912"/>
                    <a:gd name="T42" fmla="*/ 146 w 946"/>
                    <a:gd name="T43" fmla="*/ 106 h 912"/>
                    <a:gd name="T44" fmla="*/ 140 w 946"/>
                    <a:gd name="T45" fmla="*/ 86 h 912"/>
                    <a:gd name="T46" fmla="*/ 257 w 946"/>
                    <a:gd name="T47" fmla="*/ 46 h 912"/>
                    <a:gd name="T48" fmla="*/ 351 w 946"/>
                    <a:gd name="T49" fmla="*/ 0 h 912"/>
                    <a:gd name="T50" fmla="*/ 395 w 946"/>
                    <a:gd name="T51" fmla="*/ 20 h 912"/>
                    <a:gd name="T52" fmla="*/ 535 w 946"/>
                    <a:gd name="T53" fmla="*/ 118 h 912"/>
                    <a:gd name="T54" fmla="*/ 695 w 946"/>
                    <a:gd name="T55" fmla="*/ 212 h 912"/>
                    <a:gd name="T56" fmla="*/ 866 w 946"/>
                    <a:gd name="T57" fmla="*/ 286 h 912"/>
                    <a:gd name="T58" fmla="*/ 946 w 946"/>
                    <a:gd name="T59" fmla="*/ 334 h 912"/>
                    <a:gd name="T60" fmla="*/ 926 w 946"/>
                    <a:gd name="T61" fmla="*/ 383 h 912"/>
                    <a:gd name="T62" fmla="*/ 914 w 946"/>
                    <a:gd name="T63" fmla="*/ 557 h 912"/>
                    <a:gd name="T64" fmla="*/ 924 w 946"/>
                    <a:gd name="T65" fmla="*/ 721 h 912"/>
                    <a:gd name="T66" fmla="*/ 912 w 946"/>
                    <a:gd name="T67" fmla="*/ 755 h 912"/>
                    <a:gd name="T68" fmla="*/ 790 w 946"/>
                    <a:gd name="T69" fmla="*/ 795 h 912"/>
                    <a:gd name="T70" fmla="*/ 675 w 946"/>
                    <a:gd name="T71" fmla="*/ 829 h 912"/>
                    <a:gd name="T72" fmla="*/ 553 w 946"/>
                    <a:gd name="T73" fmla="*/ 906 h 912"/>
                    <a:gd name="T74" fmla="*/ 517 w 946"/>
                    <a:gd name="T75" fmla="*/ 896 h 912"/>
                    <a:gd name="T76" fmla="*/ 433 w 946"/>
                    <a:gd name="T77" fmla="*/ 813 h 912"/>
                    <a:gd name="T78" fmla="*/ 315 w 946"/>
                    <a:gd name="T79" fmla="*/ 737 h 912"/>
                    <a:gd name="T80" fmla="*/ 208 w 946"/>
                    <a:gd name="T81" fmla="*/ 657 h 912"/>
                    <a:gd name="T82" fmla="*/ 120 w 946"/>
                    <a:gd name="T83" fmla="*/ 593 h 912"/>
                    <a:gd name="T84" fmla="*/ 12 w 946"/>
                    <a:gd name="T85" fmla="*/ 515 h 912"/>
                    <a:gd name="T86" fmla="*/ 6 w 946"/>
                    <a:gd name="T87" fmla="*/ 463 h 912"/>
                    <a:gd name="T88" fmla="*/ 8 w 946"/>
                    <a:gd name="T89" fmla="*/ 260 h 912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w 946"/>
                    <a:gd name="T136" fmla="*/ 0 h 912"/>
                    <a:gd name="T137" fmla="*/ 946 w 946"/>
                    <a:gd name="T138" fmla="*/ 912 h 912"/>
                  </a:gdLst>
                  <a:ahLst/>
                  <a:cxnLst>
                    <a:cxn ang="T90">
                      <a:pos x="T0" y="T1"/>
                    </a:cxn>
                    <a:cxn ang="T91">
                      <a:pos x="T2" y="T3"/>
                    </a:cxn>
                    <a:cxn ang="T92">
                      <a:pos x="T4" y="T5"/>
                    </a:cxn>
                    <a:cxn ang="T93">
                      <a:pos x="T6" y="T7"/>
                    </a:cxn>
                    <a:cxn ang="T94">
                      <a:pos x="T8" y="T9"/>
                    </a:cxn>
                    <a:cxn ang="T95">
                      <a:pos x="T10" y="T11"/>
                    </a:cxn>
                    <a:cxn ang="T96">
                      <a:pos x="T12" y="T13"/>
                    </a:cxn>
                    <a:cxn ang="T97">
                      <a:pos x="T14" y="T15"/>
                    </a:cxn>
                    <a:cxn ang="T98">
                      <a:pos x="T16" y="T17"/>
                    </a:cxn>
                    <a:cxn ang="T99">
                      <a:pos x="T18" y="T19"/>
                    </a:cxn>
                    <a:cxn ang="T100">
                      <a:pos x="T20" y="T21"/>
                    </a:cxn>
                    <a:cxn ang="T101">
                      <a:pos x="T22" y="T23"/>
                    </a:cxn>
                    <a:cxn ang="T102">
                      <a:pos x="T24" y="T25"/>
                    </a:cxn>
                    <a:cxn ang="T103">
                      <a:pos x="T26" y="T27"/>
                    </a:cxn>
                    <a:cxn ang="T104">
                      <a:pos x="T28" y="T29"/>
                    </a:cxn>
                    <a:cxn ang="T105">
                      <a:pos x="T30" y="T31"/>
                    </a:cxn>
                    <a:cxn ang="T106">
                      <a:pos x="T32" y="T33"/>
                    </a:cxn>
                    <a:cxn ang="T107">
                      <a:pos x="T34" y="T35"/>
                    </a:cxn>
                    <a:cxn ang="T108">
                      <a:pos x="T36" y="T37"/>
                    </a:cxn>
                    <a:cxn ang="T109">
                      <a:pos x="T38" y="T39"/>
                    </a:cxn>
                    <a:cxn ang="T110">
                      <a:pos x="T40" y="T41"/>
                    </a:cxn>
                    <a:cxn ang="T111">
                      <a:pos x="T42" y="T43"/>
                    </a:cxn>
                    <a:cxn ang="T112">
                      <a:pos x="T44" y="T45"/>
                    </a:cxn>
                    <a:cxn ang="T113">
                      <a:pos x="T46" y="T47"/>
                    </a:cxn>
                    <a:cxn ang="T114">
                      <a:pos x="T48" y="T49"/>
                    </a:cxn>
                    <a:cxn ang="T115">
                      <a:pos x="T50" y="T51"/>
                    </a:cxn>
                    <a:cxn ang="T116">
                      <a:pos x="T52" y="T53"/>
                    </a:cxn>
                    <a:cxn ang="T117">
                      <a:pos x="T54" y="T55"/>
                    </a:cxn>
                    <a:cxn ang="T118">
                      <a:pos x="T56" y="T57"/>
                    </a:cxn>
                    <a:cxn ang="T119">
                      <a:pos x="T58" y="T59"/>
                    </a:cxn>
                    <a:cxn ang="T120">
                      <a:pos x="T60" y="T61"/>
                    </a:cxn>
                    <a:cxn ang="T121">
                      <a:pos x="T62" y="T63"/>
                    </a:cxn>
                    <a:cxn ang="T122">
                      <a:pos x="T64" y="T65"/>
                    </a:cxn>
                    <a:cxn ang="T123">
                      <a:pos x="T66" y="T67"/>
                    </a:cxn>
                    <a:cxn ang="T124">
                      <a:pos x="T68" y="T69"/>
                    </a:cxn>
                    <a:cxn ang="T125">
                      <a:pos x="T70" y="T71"/>
                    </a:cxn>
                    <a:cxn ang="T126">
                      <a:pos x="T72" y="T73"/>
                    </a:cxn>
                    <a:cxn ang="T127">
                      <a:pos x="T74" y="T75"/>
                    </a:cxn>
                    <a:cxn ang="T128">
                      <a:pos x="T76" y="T77"/>
                    </a:cxn>
                    <a:cxn ang="T129">
                      <a:pos x="T78" y="T79"/>
                    </a:cxn>
                    <a:cxn ang="T130">
                      <a:pos x="T80" y="T81"/>
                    </a:cxn>
                    <a:cxn ang="T131">
                      <a:pos x="T82" y="T83"/>
                    </a:cxn>
                    <a:cxn ang="T132">
                      <a:pos x="T84" y="T85"/>
                    </a:cxn>
                    <a:cxn ang="T133">
                      <a:pos x="T86" y="T87"/>
                    </a:cxn>
                    <a:cxn ang="T134">
                      <a:pos x="T88" y="T89"/>
                    </a:cxn>
                  </a:cxnLst>
                  <a:rect l="T135" t="T136" r="T137" b="T138"/>
                  <a:pathLst>
                    <a:path w="946" h="912">
                      <a:moveTo>
                        <a:pt x="20" y="196"/>
                      </a:moveTo>
                      <a:lnTo>
                        <a:pt x="28" y="202"/>
                      </a:lnTo>
                      <a:lnTo>
                        <a:pt x="24" y="354"/>
                      </a:lnTo>
                      <a:lnTo>
                        <a:pt x="22" y="360"/>
                      </a:lnTo>
                      <a:lnTo>
                        <a:pt x="28" y="501"/>
                      </a:lnTo>
                      <a:lnTo>
                        <a:pt x="44" y="517"/>
                      </a:lnTo>
                      <a:lnTo>
                        <a:pt x="100" y="563"/>
                      </a:lnTo>
                      <a:lnTo>
                        <a:pt x="166" y="603"/>
                      </a:lnTo>
                      <a:lnTo>
                        <a:pt x="208" y="637"/>
                      </a:lnTo>
                      <a:lnTo>
                        <a:pt x="271" y="685"/>
                      </a:lnTo>
                      <a:lnTo>
                        <a:pt x="331" y="727"/>
                      </a:lnTo>
                      <a:lnTo>
                        <a:pt x="419" y="785"/>
                      </a:lnTo>
                      <a:lnTo>
                        <a:pt x="493" y="838"/>
                      </a:lnTo>
                      <a:lnTo>
                        <a:pt x="525" y="870"/>
                      </a:lnTo>
                      <a:lnTo>
                        <a:pt x="541" y="884"/>
                      </a:lnTo>
                      <a:lnTo>
                        <a:pt x="559" y="882"/>
                      </a:lnTo>
                      <a:lnTo>
                        <a:pt x="601" y="856"/>
                      </a:lnTo>
                      <a:lnTo>
                        <a:pt x="667" y="821"/>
                      </a:lnTo>
                      <a:lnTo>
                        <a:pt x="710" y="795"/>
                      </a:lnTo>
                      <a:lnTo>
                        <a:pt x="748" y="783"/>
                      </a:lnTo>
                      <a:lnTo>
                        <a:pt x="802" y="773"/>
                      </a:lnTo>
                      <a:lnTo>
                        <a:pt x="832" y="763"/>
                      </a:lnTo>
                      <a:lnTo>
                        <a:pt x="878" y="747"/>
                      </a:lnTo>
                      <a:lnTo>
                        <a:pt x="902" y="733"/>
                      </a:lnTo>
                      <a:lnTo>
                        <a:pt x="910" y="685"/>
                      </a:lnTo>
                      <a:lnTo>
                        <a:pt x="906" y="639"/>
                      </a:lnTo>
                      <a:lnTo>
                        <a:pt x="900" y="569"/>
                      </a:lnTo>
                      <a:lnTo>
                        <a:pt x="900" y="501"/>
                      </a:lnTo>
                      <a:lnTo>
                        <a:pt x="902" y="443"/>
                      </a:lnTo>
                      <a:lnTo>
                        <a:pt x="902" y="391"/>
                      </a:lnTo>
                      <a:lnTo>
                        <a:pt x="914" y="356"/>
                      </a:lnTo>
                      <a:lnTo>
                        <a:pt x="914" y="334"/>
                      </a:lnTo>
                      <a:lnTo>
                        <a:pt x="902" y="320"/>
                      </a:lnTo>
                      <a:lnTo>
                        <a:pt x="687" y="226"/>
                      </a:lnTo>
                      <a:lnTo>
                        <a:pt x="611" y="186"/>
                      </a:lnTo>
                      <a:lnTo>
                        <a:pt x="513" y="124"/>
                      </a:lnTo>
                      <a:lnTo>
                        <a:pt x="431" y="70"/>
                      </a:lnTo>
                      <a:lnTo>
                        <a:pt x="367" y="28"/>
                      </a:lnTo>
                      <a:lnTo>
                        <a:pt x="355" y="24"/>
                      </a:lnTo>
                      <a:lnTo>
                        <a:pt x="333" y="32"/>
                      </a:lnTo>
                      <a:lnTo>
                        <a:pt x="287" y="50"/>
                      </a:lnTo>
                      <a:lnTo>
                        <a:pt x="239" y="68"/>
                      </a:lnTo>
                      <a:lnTo>
                        <a:pt x="194" y="80"/>
                      </a:lnTo>
                      <a:lnTo>
                        <a:pt x="146" y="106"/>
                      </a:lnTo>
                      <a:lnTo>
                        <a:pt x="138" y="98"/>
                      </a:lnTo>
                      <a:lnTo>
                        <a:pt x="140" y="86"/>
                      </a:lnTo>
                      <a:lnTo>
                        <a:pt x="198" y="64"/>
                      </a:lnTo>
                      <a:lnTo>
                        <a:pt x="257" y="46"/>
                      </a:lnTo>
                      <a:lnTo>
                        <a:pt x="305" y="26"/>
                      </a:lnTo>
                      <a:lnTo>
                        <a:pt x="351" y="0"/>
                      </a:lnTo>
                      <a:lnTo>
                        <a:pt x="367" y="2"/>
                      </a:lnTo>
                      <a:lnTo>
                        <a:pt x="395" y="20"/>
                      </a:lnTo>
                      <a:lnTo>
                        <a:pt x="461" y="72"/>
                      </a:lnTo>
                      <a:lnTo>
                        <a:pt x="535" y="118"/>
                      </a:lnTo>
                      <a:lnTo>
                        <a:pt x="621" y="176"/>
                      </a:lnTo>
                      <a:lnTo>
                        <a:pt x="695" y="212"/>
                      </a:lnTo>
                      <a:lnTo>
                        <a:pt x="774" y="244"/>
                      </a:lnTo>
                      <a:lnTo>
                        <a:pt x="866" y="286"/>
                      </a:lnTo>
                      <a:lnTo>
                        <a:pt x="940" y="322"/>
                      </a:lnTo>
                      <a:lnTo>
                        <a:pt x="946" y="334"/>
                      </a:lnTo>
                      <a:lnTo>
                        <a:pt x="944" y="340"/>
                      </a:lnTo>
                      <a:lnTo>
                        <a:pt x="926" y="383"/>
                      </a:lnTo>
                      <a:lnTo>
                        <a:pt x="918" y="457"/>
                      </a:lnTo>
                      <a:lnTo>
                        <a:pt x="914" y="557"/>
                      </a:lnTo>
                      <a:lnTo>
                        <a:pt x="926" y="653"/>
                      </a:lnTo>
                      <a:lnTo>
                        <a:pt x="924" y="721"/>
                      </a:lnTo>
                      <a:lnTo>
                        <a:pt x="920" y="749"/>
                      </a:lnTo>
                      <a:lnTo>
                        <a:pt x="912" y="755"/>
                      </a:lnTo>
                      <a:lnTo>
                        <a:pt x="858" y="775"/>
                      </a:lnTo>
                      <a:lnTo>
                        <a:pt x="790" y="795"/>
                      </a:lnTo>
                      <a:lnTo>
                        <a:pt x="722" y="809"/>
                      </a:lnTo>
                      <a:lnTo>
                        <a:pt x="675" y="829"/>
                      </a:lnTo>
                      <a:lnTo>
                        <a:pt x="603" y="876"/>
                      </a:lnTo>
                      <a:lnTo>
                        <a:pt x="553" y="906"/>
                      </a:lnTo>
                      <a:lnTo>
                        <a:pt x="535" y="912"/>
                      </a:lnTo>
                      <a:lnTo>
                        <a:pt x="517" y="896"/>
                      </a:lnTo>
                      <a:lnTo>
                        <a:pt x="483" y="856"/>
                      </a:lnTo>
                      <a:lnTo>
                        <a:pt x="433" y="813"/>
                      </a:lnTo>
                      <a:lnTo>
                        <a:pt x="371" y="771"/>
                      </a:lnTo>
                      <a:lnTo>
                        <a:pt x="315" y="737"/>
                      </a:lnTo>
                      <a:lnTo>
                        <a:pt x="261" y="695"/>
                      </a:lnTo>
                      <a:lnTo>
                        <a:pt x="208" y="657"/>
                      </a:lnTo>
                      <a:lnTo>
                        <a:pt x="166" y="621"/>
                      </a:lnTo>
                      <a:lnTo>
                        <a:pt x="120" y="593"/>
                      </a:lnTo>
                      <a:lnTo>
                        <a:pt x="56" y="551"/>
                      </a:lnTo>
                      <a:lnTo>
                        <a:pt x="12" y="515"/>
                      </a:lnTo>
                      <a:lnTo>
                        <a:pt x="0" y="501"/>
                      </a:lnTo>
                      <a:lnTo>
                        <a:pt x="6" y="463"/>
                      </a:lnTo>
                      <a:lnTo>
                        <a:pt x="10" y="348"/>
                      </a:lnTo>
                      <a:lnTo>
                        <a:pt x="8" y="260"/>
                      </a:lnTo>
                      <a:lnTo>
                        <a:pt x="20" y="19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4606" name="Freeform 48"/>
                <p:cNvSpPr>
                  <a:spLocks/>
                </p:cNvSpPr>
                <p:nvPr/>
              </p:nvSpPr>
              <p:spPr bwMode="auto">
                <a:xfrm>
                  <a:off x="2641" y="1019"/>
                  <a:ext cx="390" cy="399"/>
                </a:xfrm>
                <a:custGeom>
                  <a:avLst/>
                  <a:gdLst>
                    <a:gd name="T0" fmla="*/ 355 w 390"/>
                    <a:gd name="T1" fmla="*/ 0 h 399"/>
                    <a:gd name="T2" fmla="*/ 314 w 390"/>
                    <a:gd name="T3" fmla="*/ 13 h 399"/>
                    <a:gd name="T4" fmla="*/ 293 w 390"/>
                    <a:gd name="T5" fmla="*/ 22 h 399"/>
                    <a:gd name="T6" fmla="*/ 278 w 390"/>
                    <a:gd name="T7" fmla="*/ 28 h 399"/>
                    <a:gd name="T8" fmla="*/ 233 w 390"/>
                    <a:gd name="T9" fmla="*/ 52 h 399"/>
                    <a:gd name="T10" fmla="*/ 188 w 390"/>
                    <a:gd name="T11" fmla="*/ 79 h 399"/>
                    <a:gd name="T12" fmla="*/ 155 w 390"/>
                    <a:gd name="T13" fmla="*/ 88 h 399"/>
                    <a:gd name="T14" fmla="*/ 116 w 390"/>
                    <a:gd name="T15" fmla="*/ 106 h 399"/>
                    <a:gd name="T16" fmla="*/ 85 w 390"/>
                    <a:gd name="T17" fmla="*/ 115 h 399"/>
                    <a:gd name="T18" fmla="*/ 62 w 390"/>
                    <a:gd name="T19" fmla="*/ 121 h 399"/>
                    <a:gd name="T20" fmla="*/ 35 w 390"/>
                    <a:gd name="T21" fmla="*/ 130 h 399"/>
                    <a:gd name="T22" fmla="*/ 19 w 390"/>
                    <a:gd name="T23" fmla="*/ 136 h 399"/>
                    <a:gd name="T24" fmla="*/ 8 w 390"/>
                    <a:gd name="T25" fmla="*/ 172 h 399"/>
                    <a:gd name="T26" fmla="*/ 4 w 390"/>
                    <a:gd name="T27" fmla="*/ 246 h 399"/>
                    <a:gd name="T28" fmla="*/ 10 w 390"/>
                    <a:gd name="T29" fmla="*/ 343 h 399"/>
                    <a:gd name="T30" fmla="*/ 43 w 390"/>
                    <a:gd name="T31" fmla="*/ 391 h 399"/>
                    <a:gd name="T32" fmla="*/ 49 w 390"/>
                    <a:gd name="T33" fmla="*/ 327 h 399"/>
                    <a:gd name="T34" fmla="*/ 55 w 390"/>
                    <a:gd name="T35" fmla="*/ 246 h 399"/>
                    <a:gd name="T36" fmla="*/ 61 w 390"/>
                    <a:gd name="T37" fmla="*/ 171 h 399"/>
                    <a:gd name="T38" fmla="*/ 79 w 390"/>
                    <a:gd name="T39" fmla="*/ 168 h 399"/>
                    <a:gd name="T40" fmla="*/ 157 w 390"/>
                    <a:gd name="T41" fmla="*/ 129 h 399"/>
                    <a:gd name="T42" fmla="*/ 196 w 390"/>
                    <a:gd name="T43" fmla="*/ 111 h 399"/>
                    <a:gd name="T44" fmla="*/ 223 w 390"/>
                    <a:gd name="T45" fmla="*/ 102 h 399"/>
                    <a:gd name="T46" fmla="*/ 254 w 390"/>
                    <a:gd name="T47" fmla="*/ 93 h 399"/>
                    <a:gd name="T48" fmla="*/ 305 w 390"/>
                    <a:gd name="T49" fmla="*/ 78 h 399"/>
                    <a:gd name="T50" fmla="*/ 331 w 390"/>
                    <a:gd name="T51" fmla="*/ 69 h 399"/>
                    <a:gd name="T52" fmla="*/ 361 w 390"/>
                    <a:gd name="T53" fmla="*/ 54 h 399"/>
                    <a:gd name="T54" fmla="*/ 385 w 390"/>
                    <a:gd name="T55" fmla="*/ 40 h 399"/>
                    <a:gd name="T56" fmla="*/ 379 w 390"/>
                    <a:gd name="T57" fmla="*/ 25 h 399"/>
                    <a:gd name="T58" fmla="*/ 370 w 390"/>
                    <a:gd name="T59" fmla="*/ 18 h 399"/>
                    <a:gd name="T60" fmla="*/ 355 w 390"/>
                    <a:gd name="T61" fmla="*/ 0 h 399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w 390"/>
                    <a:gd name="T94" fmla="*/ 0 h 399"/>
                    <a:gd name="T95" fmla="*/ 390 w 390"/>
                    <a:gd name="T96" fmla="*/ 399 h 399"/>
                  </a:gdLst>
                  <a:ahLst/>
                  <a:cxnLst>
                    <a:cxn ang="T62">
                      <a:pos x="T0" y="T1"/>
                    </a:cxn>
                    <a:cxn ang="T63">
                      <a:pos x="T2" y="T3"/>
                    </a:cxn>
                    <a:cxn ang="T64">
                      <a:pos x="T4" y="T5"/>
                    </a:cxn>
                    <a:cxn ang="T65">
                      <a:pos x="T6" y="T7"/>
                    </a:cxn>
                    <a:cxn ang="T66">
                      <a:pos x="T8" y="T9"/>
                    </a:cxn>
                    <a:cxn ang="T67">
                      <a:pos x="T10" y="T11"/>
                    </a:cxn>
                    <a:cxn ang="T68">
                      <a:pos x="T12" y="T13"/>
                    </a:cxn>
                    <a:cxn ang="T69">
                      <a:pos x="T14" y="T15"/>
                    </a:cxn>
                    <a:cxn ang="T70">
                      <a:pos x="T16" y="T17"/>
                    </a:cxn>
                    <a:cxn ang="T71">
                      <a:pos x="T18" y="T19"/>
                    </a:cxn>
                    <a:cxn ang="T72">
                      <a:pos x="T20" y="T21"/>
                    </a:cxn>
                    <a:cxn ang="T73">
                      <a:pos x="T22" y="T23"/>
                    </a:cxn>
                    <a:cxn ang="T74">
                      <a:pos x="T24" y="T25"/>
                    </a:cxn>
                    <a:cxn ang="T75">
                      <a:pos x="T26" y="T27"/>
                    </a:cxn>
                    <a:cxn ang="T76">
                      <a:pos x="T28" y="T29"/>
                    </a:cxn>
                    <a:cxn ang="T77">
                      <a:pos x="T30" y="T31"/>
                    </a:cxn>
                    <a:cxn ang="T78">
                      <a:pos x="T32" y="T33"/>
                    </a:cxn>
                    <a:cxn ang="T79">
                      <a:pos x="T34" y="T35"/>
                    </a:cxn>
                    <a:cxn ang="T80">
                      <a:pos x="T36" y="T37"/>
                    </a:cxn>
                    <a:cxn ang="T81">
                      <a:pos x="T38" y="T39"/>
                    </a:cxn>
                    <a:cxn ang="T82">
                      <a:pos x="T40" y="T41"/>
                    </a:cxn>
                    <a:cxn ang="T83">
                      <a:pos x="T42" y="T43"/>
                    </a:cxn>
                    <a:cxn ang="T84">
                      <a:pos x="T44" y="T45"/>
                    </a:cxn>
                    <a:cxn ang="T85">
                      <a:pos x="T46" y="T47"/>
                    </a:cxn>
                    <a:cxn ang="T86">
                      <a:pos x="T48" y="T49"/>
                    </a:cxn>
                    <a:cxn ang="T87">
                      <a:pos x="T50" y="T51"/>
                    </a:cxn>
                    <a:cxn ang="T88">
                      <a:pos x="T52" y="T53"/>
                    </a:cxn>
                    <a:cxn ang="T89">
                      <a:pos x="T54" y="T55"/>
                    </a:cxn>
                    <a:cxn ang="T90">
                      <a:pos x="T56" y="T57"/>
                    </a:cxn>
                    <a:cxn ang="T91">
                      <a:pos x="T58" y="T59"/>
                    </a:cxn>
                    <a:cxn ang="T92">
                      <a:pos x="T60" y="T61"/>
                    </a:cxn>
                  </a:cxnLst>
                  <a:rect l="T93" t="T94" r="T95" b="T96"/>
                  <a:pathLst>
                    <a:path w="390" h="399">
                      <a:moveTo>
                        <a:pt x="355" y="0"/>
                      </a:moveTo>
                      <a:cubicBezTo>
                        <a:pt x="342" y="5"/>
                        <a:pt x="328" y="11"/>
                        <a:pt x="314" y="13"/>
                      </a:cubicBezTo>
                      <a:cubicBezTo>
                        <a:pt x="307" y="17"/>
                        <a:pt x="301" y="20"/>
                        <a:pt x="293" y="22"/>
                      </a:cubicBezTo>
                      <a:cubicBezTo>
                        <a:pt x="281" y="28"/>
                        <a:pt x="287" y="26"/>
                        <a:pt x="278" y="28"/>
                      </a:cubicBezTo>
                      <a:cubicBezTo>
                        <a:pt x="264" y="35"/>
                        <a:pt x="248" y="49"/>
                        <a:pt x="233" y="52"/>
                      </a:cubicBezTo>
                      <a:cubicBezTo>
                        <a:pt x="227" y="56"/>
                        <a:pt x="192" y="78"/>
                        <a:pt x="188" y="79"/>
                      </a:cubicBezTo>
                      <a:cubicBezTo>
                        <a:pt x="179" y="84"/>
                        <a:pt x="166" y="87"/>
                        <a:pt x="155" y="88"/>
                      </a:cubicBezTo>
                      <a:cubicBezTo>
                        <a:pt x="142" y="93"/>
                        <a:pt x="129" y="103"/>
                        <a:pt x="116" y="106"/>
                      </a:cubicBezTo>
                      <a:cubicBezTo>
                        <a:pt x="106" y="111"/>
                        <a:pt x="96" y="113"/>
                        <a:pt x="85" y="115"/>
                      </a:cubicBezTo>
                      <a:cubicBezTo>
                        <a:pt x="78" y="118"/>
                        <a:pt x="70" y="120"/>
                        <a:pt x="62" y="121"/>
                      </a:cubicBezTo>
                      <a:cubicBezTo>
                        <a:pt x="53" y="125"/>
                        <a:pt x="45" y="128"/>
                        <a:pt x="35" y="130"/>
                      </a:cubicBezTo>
                      <a:cubicBezTo>
                        <a:pt x="30" y="134"/>
                        <a:pt x="26" y="135"/>
                        <a:pt x="19" y="136"/>
                      </a:cubicBezTo>
                      <a:cubicBezTo>
                        <a:pt x="6" y="144"/>
                        <a:pt x="11" y="159"/>
                        <a:pt x="8" y="172"/>
                      </a:cubicBezTo>
                      <a:cubicBezTo>
                        <a:pt x="6" y="198"/>
                        <a:pt x="5" y="216"/>
                        <a:pt x="4" y="246"/>
                      </a:cubicBezTo>
                      <a:cubicBezTo>
                        <a:pt x="5" y="280"/>
                        <a:pt x="4" y="311"/>
                        <a:pt x="10" y="343"/>
                      </a:cubicBezTo>
                      <a:cubicBezTo>
                        <a:pt x="11" y="399"/>
                        <a:pt x="0" y="399"/>
                        <a:pt x="43" y="391"/>
                      </a:cubicBezTo>
                      <a:cubicBezTo>
                        <a:pt x="53" y="372"/>
                        <a:pt x="46" y="348"/>
                        <a:pt x="49" y="327"/>
                      </a:cubicBezTo>
                      <a:cubicBezTo>
                        <a:pt x="51" y="300"/>
                        <a:pt x="50" y="273"/>
                        <a:pt x="55" y="246"/>
                      </a:cubicBezTo>
                      <a:cubicBezTo>
                        <a:pt x="56" y="231"/>
                        <a:pt x="57" y="177"/>
                        <a:pt x="61" y="171"/>
                      </a:cubicBezTo>
                      <a:cubicBezTo>
                        <a:pt x="64" y="166"/>
                        <a:pt x="79" y="168"/>
                        <a:pt x="79" y="168"/>
                      </a:cubicBezTo>
                      <a:cubicBezTo>
                        <a:pt x="103" y="156"/>
                        <a:pt x="130" y="134"/>
                        <a:pt x="157" y="129"/>
                      </a:cubicBezTo>
                      <a:cubicBezTo>
                        <a:pt x="167" y="121"/>
                        <a:pt x="183" y="113"/>
                        <a:pt x="196" y="111"/>
                      </a:cubicBezTo>
                      <a:cubicBezTo>
                        <a:pt x="203" y="105"/>
                        <a:pt x="214" y="104"/>
                        <a:pt x="223" y="102"/>
                      </a:cubicBezTo>
                      <a:cubicBezTo>
                        <a:pt x="232" y="97"/>
                        <a:pt x="244" y="94"/>
                        <a:pt x="254" y="93"/>
                      </a:cubicBezTo>
                      <a:cubicBezTo>
                        <a:pt x="268" y="86"/>
                        <a:pt x="290" y="81"/>
                        <a:pt x="305" y="78"/>
                      </a:cubicBezTo>
                      <a:cubicBezTo>
                        <a:pt x="313" y="75"/>
                        <a:pt x="323" y="70"/>
                        <a:pt x="331" y="69"/>
                      </a:cubicBezTo>
                      <a:cubicBezTo>
                        <a:pt x="340" y="63"/>
                        <a:pt x="350" y="56"/>
                        <a:pt x="361" y="54"/>
                      </a:cubicBezTo>
                      <a:cubicBezTo>
                        <a:pt x="368" y="49"/>
                        <a:pt x="377" y="44"/>
                        <a:pt x="385" y="40"/>
                      </a:cubicBezTo>
                      <a:cubicBezTo>
                        <a:pt x="390" y="33"/>
                        <a:pt x="385" y="29"/>
                        <a:pt x="379" y="25"/>
                      </a:cubicBezTo>
                      <a:cubicBezTo>
                        <a:pt x="376" y="23"/>
                        <a:pt x="370" y="18"/>
                        <a:pt x="370" y="18"/>
                      </a:cubicBezTo>
                      <a:cubicBezTo>
                        <a:pt x="367" y="10"/>
                        <a:pt x="363" y="3"/>
                        <a:pt x="355" y="0"/>
                      </a:cubicBezTo>
                      <a:close/>
                    </a:path>
                  </a:pathLst>
                </a:custGeom>
                <a:solidFill>
                  <a:schemeClr val="tx1"/>
                </a:solidFill>
                <a:ln w="3810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en-US" dirty="0">
                    <a:latin typeface="+mj-lt"/>
                  </a:endParaRPr>
                </a:p>
              </p:txBody>
            </p:sp>
          </p:grpSp>
          <p:sp>
            <p:nvSpPr>
              <p:cNvPr id="24588" name="Freeform 304"/>
              <p:cNvSpPr>
                <a:spLocks/>
              </p:cNvSpPr>
              <p:nvPr/>
            </p:nvSpPr>
            <p:spPr bwMode="auto">
              <a:xfrm>
                <a:off x="3701" y="1910"/>
                <a:ext cx="229" cy="73"/>
              </a:xfrm>
              <a:custGeom>
                <a:avLst/>
                <a:gdLst>
                  <a:gd name="T0" fmla="*/ 70 w 229"/>
                  <a:gd name="T1" fmla="*/ 73 h 73"/>
                  <a:gd name="T2" fmla="*/ 0 w 229"/>
                  <a:gd name="T3" fmla="*/ 21 h 73"/>
                  <a:gd name="T4" fmla="*/ 108 w 229"/>
                  <a:gd name="T5" fmla="*/ 0 h 73"/>
                  <a:gd name="T6" fmla="*/ 229 w 229"/>
                  <a:gd name="T7" fmla="*/ 45 h 7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29"/>
                  <a:gd name="T13" fmla="*/ 0 h 73"/>
                  <a:gd name="T14" fmla="*/ 229 w 229"/>
                  <a:gd name="T15" fmla="*/ 73 h 7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29" h="73">
                    <a:moveTo>
                      <a:pt x="70" y="73"/>
                    </a:moveTo>
                    <a:lnTo>
                      <a:pt x="0" y="21"/>
                    </a:lnTo>
                    <a:lnTo>
                      <a:pt x="108" y="0"/>
                    </a:lnTo>
                    <a:lnTo>
                      <a:pt x="229" y="45"/>
                    </a:lnTo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grpSp>
            <p:nvGrpSpPr>
              <p:cNvPr id="24589" name="Group 40"/>
              <p:cNvGrpSpPr>
                <a:grpSpLocks/>
              </p:cNvGrpSpPr>
              <p:nvPr/>
            </p:nvGrpSpPr>
            <p:grpSpPr bwMode="auto">
              <a:xfrm>
                <a:off x="3688" y="1903"/>
                <a:ext cx="256" cy="90"/>
                <a:chOff x="4532" y="1560"/>
                <a:chExt cx="375" cy="206"/>
              </a:xfrm>
            </p:grpSpPr>
            <p:sp>
              <p:nvSpPr>
                <p:cNvPr id="24603" name="Freeform 41"/>
                <p:cNvSpPr>
                  <a:spLocks/>
                </p:cNvSpPr>
                <p:nvPr/>
              </p:nvSpPr>
              <p:spPr bwMode="auto">
                <a:xfrm>
                  <a:off x="4630" y="1560"/>
                  <a:ext cx="277" cy="206"/>
                </a:xfrm>
                <a:custGeom>
                  <a:avLst/>
                  <a:gdLst>
                    <a:gd name="T0" fmla="*/ 28 w 102"/>
                    <a:gd name="T1" fmla="*/ 0 h 76"/>
                    <a:gd name="T2" fmla="*/ 102 w 102"/>
                    <a:gd name="T3" fmla="*/ 40 h 76"/>
                    <a:gd name="T4" fmla="*/ 98 w 102"/>
                    <a:gd name="T5" fmla="*/ 48 h 76"/>
                    <a:gd name="T6" fmla="*/ 88 w 102"/>
                    <a:gd name="T7" fmla="*/ 60 h 76"/>
                    <a:gd name="T8" fmla="*/ 6 w 102"/>
                    <a:gd name="T9" fmla="*/ 76 h 76"/>
                    <a:gd name="T10" fmla="*/ 0 w 102"/>
                    <a:gd name="T11" fmla="*/ 64 h 76"/>
                    <a:gd name="T12" fmla="*/ 72 w 102"/>
                    <a:gd name="T13" fmla="*/ 42 h 76"/>
                    <a:gd name="T14" fmla="*/ 10 w 102"/>
                    <a:gd name="T15" fmla="*/ 12 h 76"/>
                    <a:gd name="T16" fmla="*/ 14 w 102"/>
                    <a:gd name="T17" fmla="*/ 4 h 76"/>
                    <a:gd name="T18" fmla="*/ 28 w 102"/>
                    <a:gd name="T19" fmla="*/ 0 h 7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102"/>
                    <a:gd name="T31" fmla="*/ 0 h 76"/>
                    <a:gd name="T32" fmla="*/ 102 w 102"/>
                    <a:gd name="T33" fmla="*/ 76 h 7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102" h="76">
                      <a:moveTo>
                        <a:pt x="28" y="0"/>
                      </a:moveTo>
                      <a:lnTo>
                        <a:pt x="102" y="40"/>
                      </a:lnTo>
                      <a:lnTo>
                        <a:pt x="98" y="48"/>
                      </a:lnTo>
                      <a:lnTo>
                        <a:pt x="88" y="60"/>
                      </a:lnTo>
                      <a:lnTo>
                        <a:pt x="6" y="76"/>
                      </a:lnTo>
                      <a:lnTo>
                        <a:pt x="0" y="64"/>
                      </a:lnTo>
                      <a:lnTo>
                        <a:pt x="72" y="42"/>
                      </a:lnTo>
                      <a:lnTo>
                        <a:pt x="10" y="12"/>
                      </a:lnTo>
                      <a:lnTo>
                        <a:pt x="14" y="4"/>
                      </a:lnTo>
                      <a:lnTo>
                        <a:pt x="28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4604" name="Freeform 42"/>
                <p:cNvSpPr>
                  <a:spLocks/>
                </p:cNvSpPr>
                <p:nvPr/>
              </p:nvSpPr>
              <p:spPr bwMode="auto">
                <a:xfrm>
                  <a:off x="4532" y="1573"/>
                  <a:ext cx="212" cy="182"/>
                </a:xfrm>
                <a:custGeom>
                  <a:avLst/>
                  <a:gdLst>
                    <a:gd name="T0" fmla="*/ 64 w 78"/>
                    <a:gd name="T1" fmla="*/ 0 h 67"/>
                    <a:gd name="T2" fmla="*/ 20 w 78"/>
                    <a:gd name="T3" fmla="*/ 9 h 67"/>
                    <a:gd name="T4" fmla="*/ 0 w 78"/>
                    <a:gd name="T5" fmla="*/ 15 h 67"/>
                    <a:gd name="T6" fmla="*/ 4 w 78"/>
                    <a:gd name="T7" fmla="*/ 25 h 67"/>
                    <a:gd name="T8" fmla="*/ 38 w 78"/>
                    <a:gd name="T9" fmla="*/ 67 h 67"/>
                    <a:gd name="T10" fmla="*/ 56 w 78"/>
                    <a:gd name="T11" fmla="*/ 61 h 67"/>
                    <a:gd name="T12" fmla="*/ 28 w 78"/>
                    <a:gd name="T13" fmla="*/ 21 h 67"/>
                    <a:gd name="T14" fmla="*/ 78 w 78"/>
                    <a:gd name="T15" fmla="*/ 11 h 67"/>
                    <a:gd name="T16" fmla="*/ 64 w 78"/>
                    <a:gd name="T17" fmla="*/ 0 h 67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78"/>
                    <a:gd name="T28" fmla="*/ 0 h 67"/>
                    <a:gd name="T29" fmla="*/ 78 w 78"/>
                    <a:gd name="T30" fmla="*/ 67 h 67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78" h="67">
                      <a:moveTo>
                        <a:pt x="64" y="0"/>
                      </a:moveTo>
                      <a:lnTo>
                        <a:pt x="20" y="9"/>
                      </a:lnTo>
                      <a:lnTo>
                        <a:pt x="0" y="15"/>
                      </a:lnTo>
                      <a:lnTo>
                        <a:pt x="4" y="25"/>
                      </a:lnTo>
                      <a:lnTo>
                        <a:pt x="38" y="67"/>
                      </a:lnTo>
                      <a:lnTo>
                        <a:pt x="56" y="61"/>
                      </a:lnTo>
                      <a:lnTo>
                        <a:pt x="28" y="21"/>
                      </a:lnTo>
                      <a:lnTo>
                        <a:pt x="78" y="11"/>
                      </a:lnTo>
                      <a:lnTo>
                        <a:pt x="64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</p:grpSp>
          <p:grpSp>
            <p:nvGrpSpPr>
              <p:cNvPr id="24590" name="Group 333"/>
              <p:cNvGrpSpPr>
                <a:grpSpLocks/>
              </p:cNvGrpSpPr>
              <p:nvPr/>
            </p:nvGrpSpPr>
            <p:grpSpPr bwMode="auto">
              <a:xfrm rot="1800000">
                <a:off x="1927" y="1334"/>
                <a:ext cx="670" cy="1440"/>
                <a:chOff x="2538" y="2868"/>
                <a:chExt cx="670" cy="1440"/>
              </a:xfrm>
            </p:grpSpPr>
            <p:grpSp>
              <p:nvGrpSpPr>
                <p:cNvPr id="24594" name="Group 329"/>
                <p:cNvGrpSpPr>
                  <a:grpSpLocks/>
                </p:cNvGrpSpPr>
                <p:nvPr/>
              </p:nvGrpSpPr>
              <p:grpSpPr bwMode="auto">
                <a:xfrm>
                  <a:off x="2832" y="3580"/>
                  <a:ext cx="92" cy="209"/>
                  <a:chOff x="2832" y="3580"/>
                  <a:chExt cx="92" cy="209"/>
                </a:xfrm>
              </p:grpSpPr>
              <p:sp>
                <p:nvSpPr>
                  <p:cNvPr id="24601" name="Rectangle 325"/>
                  <p:cNvSpPr>
                    <a:spLocks noChangeArrowheads="1"/>
                  </p:cNvSpPr>
                  <p:nvPr/>
                </p:nvSpPr>
                <p:spPr bwMode="auto">
                  <a:xfrm>
                    <a:off x="2832" y="3580"/>
                    <a:ext cx="92" cy="209"/>
                  </a:xfrm>
                  <a:prstGeom prst="rect">
                    <a:avLst/>
                  </a:prstGeom>
                  <a:solidFill>
                    <a:srgbClr val="C0C0C0"/>
                  </a:solidFill>
                  <a:ln w="9525" algn="ctr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tIns="91440" bIns="91440" anchor="ctr"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sp>
                <p:nvSpPr>
                  <p:cNvPr id="24602" name="Rectangle 327"/>
                  <p:cNvSpPr>
                    <a:spLocks noChangeArrowheads="1"/>
                  </p:cNvSpPr>
                  <p:nvPr/>
                </p:nvSpPr>
                <p:spPr bwMode="auto">
                  <a:xfrm>
                    <a:off x="2835" y="3583"/>
                    <a:ext cx="31" cy="201"/>
                  </a:xfrm>
                  <a:prstGeom prst="rect">
                    <a:avLst/>
                  </a:prstGeom>
                  <a:solidFill>
                    <a:srgbClr val="969696"/>
                  </a:solidFill>
                  <a:ln w="9525" algn="ctr">
                    <a:noFill/>
                    <a:miter lim="800000"/>
                    <a:headEnd/>
                    <a:tailEnd/>
                  </a:ln>
                </p:spPr>
                <p:txBody>
                  <a:bodyPr wrap="none" tIns="91440" bIns="91440" anchor="ctr"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</p:grpSp>
            <p:sp>
              <p:nvSpPr>
                <p:cNvPr id="24595" name="Rectangle 307"/>
                <p:cNvSpPr>
                  <a:spLocks noChangeArrowheads="1"/>
                </p:cNvSpPr>
                <p:nvPr/>
              </p:nvSpPr>
              <p:spPr bwMode="auto">
                <a:xfrm>
                  <a:off x="2757" y="3714"/>
                  <a:ext cx="240" cy="594"/>
                </a:xfrm>
                <a:prstGeom prst="rect">
                  <a:avLst/>
                </a:prstGeom>
                <a:solidFill>
                  <a:srgbClr val="996633"/>
                </a:solidFill>
                <a:ln w="9525" algn="ctr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tIns="91440" bIns="91440" anchor="ctr"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4596" name="Rectangle 328"/>
                <p:cNvSpPr>
                  <a:spLocks noChangeArrowheads="1"/>
                </p:cNvSpPr>
                <p:nvPr/>
              </p:nvSpPr>
              <p:spPr bwMode="auto">
                <a:xfrm>
                  <a:off x="2760" y="3716"/>
                  <a:ext cx="85" cy="588"/>
                </a:xfrm>
                <a:prstGeom prst="rect">
                  <a:avLst/>
                </a:prstGeom>
                <a:solidFill>
                  <a:srgbClr val="81562B"/>
                </a:solidFill>
                <a:ln w="9525" algn="ctr">
                  <a:noFill/>
                  <a:miter lim="800000"/>
                  <a:headEnd/>
                  <a:tailEnd/>
                </a:ln>
              </p:spPr>
              <p:txBody>
                <a:bodyPr wrap="none" tIns="91440" bIns="91440" anchor="ctr"/>
                <a:lstStyle/>
                <a:p>
                  <a:endParaRPr lang="en-US" dirty="0">
                    <a:latin typeface="+mj-lt"/>
                  </a:endParaRPr>
                </a:p>
              </p:txBody>
            </p:sp>
            <p:grpSp>
              <p:nvGrpSpPr>
                <p:cNvPr id="24597" name="Group 331"/>
                <p:cNvGrpSpPr>
                  <a:grpSpLocks/>
                </p:cNvGrpSpPr>
                <p:nvPr/>
              </p:nvGrpSpPr>
              <p:grpSpPr bwMode="auto">
                <a:xfrm>
                  <a:off x="2538" y="2868"/>
                  <a:ext cx="670" cy="757"/>
                  <a:chOff x="2538" y="2868"/>
                  <a:chExt cx="670" cy="757"/>
                </a:xfrm>
              </p:grpSpPr>
              <p:sp>
                <p:nvSpPr>
                  <p:cNvPr id="24598" name="Oval 305"/>
                  <p:cNvSpPr>
                    <a:spLocks noChangeArrowheads="1"/>
                  </p:cNvSpPr>
                  <p:nvPr/>
                </p:nvSpPr>
                <p:spPr bwMode="auto">
                  <a:xfrm>
                    <a:off x="2538" y="2868"/>
                    <a:ext cx="612" cy="756"/>
                  </a:xfrm>
                  <a:prstGeom prst="ellipse">
                    <a:avLst/>
                  </a:prstGeom>
                  <a:solidFill>
                    <a:schemeClr val="bg2"/>
                  </a:solidFill>
                  <a:ln w="9525" algn="ctr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tIns="91440" bIns="91440" anchor="ctr"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sp>
                <p:nvSpPr>
                  <p:cNvPr id="24599" name="Oval 330"/>
                  <p:cNvSpPr>
                    <a:spLocks noChangeArrowheads="1"/>
                  </p:cNvSpPr>
                  <p:nvPr/>
                </p:nvSpPr>
                <p:spPr bwMode="auto">
                  <a:xfrm>
                    <a:off x="2559" y="2876"/>
                    <a:ext cx="612" cy="747"/>
                  </a:xfrm>
                  <a:prstGeom prst="ellipse">
                    <a:avLst/>
                  </a:prstGeom>
                  <a:solidFill>
                    <a:srgbClr val="C0C0C0"/>
                  </a:solidFill>
                  <a:ln w="9525" algn="ctr">
                    <a:noFill/>
                    <a:round/>
                    <a:headEnd/>
                    <a:tailEnd/>
                  </a:ln>
                </p:spPr>
                <p:txBody>
                  <a:bodyPr wrap="none" tIns="91440" bIns="91440" anchor="ctr"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sp>
                <p:nvSpPr>
                  <p:cNvPr id="24600" name="Oval 306"/>
                  <p:cNvSpPr>
                    <a:spLocks noChangeArrowheads="1"/>
                  </p:cNvSpPr>
                  <p:nvPr/>
                </p:nvSpPr>
                <p:spPr bwMode="auto">
                  <a:xfrm>
                    <a:off x="2596" y="2875"/>
                    <a:ext cx="612" cy="750"/>
                  </a:xfrm>
                  <a:prstGeom prst="ellipse">
                    <a:avLst/>
                  </a:prstGeom>
                  <a:solidFill>
                    <a:srgbClr val="EAEAEA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tIns="91440" bIns="91440" anchor="ctr"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</p:grpSp>
          </p:grpSp>
          <p:sp>
            <p:nvSpPr>
              <p:cNvPr id="24591" name="Freeform 332"/>
              <p:cNvSpPr>
                <a:spLocks/>
              </p:cNvSpPr>
              <p:nvPr/>
            </p:nvSpPr>
            <p:spPr bwMode="auto">
              <a:xfrm>
                <a:off x="2324" y="1574"/>
                <a:ext cx="454" cy="558"/>
              </a:xfrm>
              <a:custGeom>
                <a:avLst/>
                <a:gdLst>
                  <a:gd name="T0" fmla="*/ 7 w 454"/>
                  <a:gd name="T1" fmla="*/ 100 h 558"/>
                  <a:gd name="T2" fmla="*/ 426 w 454"/>
                  <a:gd name="T3" fmla="*/ 0 h 558"/>
                  <a:gd name="T4" fmla="*/ 444 w 454"/>
                  <a:gd name="T5" fmla="*/ 64 h 558"/>
                  <a:gd name="T6" fmla="*/ 452 w 454"/>
                  <a:gd name="T7" fmla="*/ 104 h 558"/>
                  <a:gd name="T8" fmla="*/ 454 w 454"/>
                  <a:gd name="T9" fmla="*/ 142 h 558"/>
                  <a:gd name="T10" fmla="*/ 447 w 454"/>
                  <a:gd name="T11" fmla="*/ 220 h 558"/>
                  <a:gd name="T12" fmla="*/ 414 w 454"/>
                  <a:gd name="T13" fmla="*/ 316 h 558"/>
                  <a:gd name="T14" fmla="*/ 366 w 454"/>
                  <a:gd name="T15" fmla="*/ 399 h 558"/>
                  <a:gd name="T16" fmla="*/ 304 w 454"/>
                  <a:gd name="T17" fmla="*/ 465 h 558"/>
                  <a:gd name="T18" fmla="*/ 232 w 454"/>
                  <a:gd name="T19" fmla="*/ 516 h 558"/>
                  <a:gd name="T20" fmla="*/ 156 w 454"/>
                  <a:gd name="T21" fmla="*/ 546 h 558"/>
                  <a:gd name="T22" fmla="*/ 108 w 454"/>
                  <a:gd name="T23" fmla="*/ 556 h 558"/>
                  <a:gd name="T24" fmla="*/ 66 w 454"/>
                  <a:gd name="T25" fmla="*/ 558 h 558"/>
                  <a:gd name="T26" fmla="*/ 0 w 454"/>
                  <a:gd name="T27" fmla="*/ 550 h 558"/>
                  <a:gd name="T28" fmla="*/ 7 w 454"/>
                  <a:gd name="T29" fmla="*/ 100 h 558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454"/>
                  <a:gd name="T46" fmla="*/ 0 h 558"/>
                  <a:gd name="T47" fmla="*/ 454 w 454"/>
                  <a:gd name="T48" fmla="*/ 558 h 558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454" h="558">
                    <a:moveTo>
                      <a:pt x="7" y="100"/>
                    </a:moveTo>
                    <a:lnTo>
                      <a:pt x="426" y="0"/>
                    </a:lnTo>
                    <a:lnTo>
                      <a:pt x="444" y="64"/>
                    </a:lnTo>
                    <a:lnTo>
                      <a:pt x="452" y="104"/>
                    </a:lnTo>
                    <a:lnTo>
                      <a:pt x="454" y="142"/>
                    </a:lnTo>
                    <a:lnTo>
                      <a:pt x="447" y="220"/>
                    </a:lnTo>
                    <a:lnTo>
                      <a:pt x="414" y="316"/>
                    </a:lnTo>
                    <a:lnTo>
                      <a:pt x="366" y="399"/>
                    </a:lnTo>
                    <a:lnTo>
                      <a:pt x="304" y="465"/>
                    </a:lnTo>
                    <a:lnTo>
                      <a:pt x="232" y="516"/>
                    </a:lnTo>
                    <a:lnTo>
                      <a:pt x="156" y="546"/>
                    </a:lnTo>
                    <a:lnTo>
                      <a:pt x="108" y="556"/>
                    </a:lnTo>
                    <a:lnTo>
                      <a:pt x="66" y="558"/>
                    </a:lnTo>
                    <a:lnTo>
                      <a:pt x="0" y="550"/>
                    </a:lnTo>
                    <a:lnTo>
                      <a:pt x="7" y="100"/>
                    </a:lnTo>
                    <a:close/>
                  </a:path>
                </a:pathLst>
              </a:custGeom>
              <a:solidFill>
                <a:srgbClr val="C2844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24592" name="Freeform 337"/>
              <p:cNvSpPr>
                <a:spLocks/>
              </p:cNvSpPr>
              <p:nvPr/>
            </p:nvSpPr>
            <p:spPr bwMode="auto">
              <a:xfrm>
                <a:off x="2309" y="1565"/>
                <a:ext cx="453" cy="564"/>
              </a:xfrm>
              <a:custGeom>
                <a:avLst/>
                <a:gdLst>
                  <a:gd name="T0" fmla="*/ 7 w 453"/>
                  <a:gd name="T1" fmla="*/ 556 h 564"/>
                  <a:gd name="T2" fmla="*/ 0 w 453"/>
                  <a:gd name="T3" fmla="*/ 96 h 564"/>
                  <a:gd name="T4" fmla="*/ 438 w 453"/>
                  <a:gd name="T5" fmla="*/ 0 h 564"/>
                  <a:gd name="T6" fmla="*/ 453 w 453"/>
                  <a:gd name="T7" fmla="*/ 36 h 564"/>
                  <a:gd name="T8" fmla="*/ 25 w 453"/>
                  <a:gd name="T9" fmla="*/ 109 h 564"/>
                  <a:gd name="T10" fmla="*/ 42 w 453"/>
                  <a:gd name="T11" fmla="*/ 564 h 564"/>
                  <a:gd name="T12" fmla="*/ 7 w 453"/>
                  <a:gd name="T13" fmla="*/ 556 h 56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453"/>
                  <a:gd name="T22" fmla="*/ 0 h 564"/>
                  <a:gd name="T23" fmla="*/ 453 w 453"/>
                  <a:gd name="T24" fmla="*/ 564 h 56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453" h="564">
                    <a:moveTo>
                      <a:pt x="7" y="556"/>
                    </a:moveTo>
                    <a:lnTo>
                      <a:pt x="0" y="96"/>
                    </a:lnTo>
                    <a:lnTo>
                      <a:pt x="438" y="0"/>
                    </a:lnTo>
                    <a:lnTo>
                      <a:pt x="453" y="36"/>
                    </a:lnTo>
                    <a:lnTo>
                      <a:pt x="25" y="109"/>
                    </a:lnTo>
                    <a:lnTo>
                      <a:pt x="42" y="564"/>
                    </a:lnTo>
                    <a:lnTo>
                      <a:pt x="7" y="55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24593" name="Freeform 347"/>
              <p:cNvSpPr>
                <a:spLocks/>
              </p:cNvSpPr>
              <p:nvPr/>
            </p:nvSpPr>
            <p:spPr bwMode="auto">
              <a:xfrm>
                <a:off x="2344" y="1676"/>
                <a:ext cx="392" cy="264"/>
              </a:xfrm>
              <a:custGeom>
                <a:avLst/>
                <a:gdLst>
                  <a:gd name="T0" fmla="*/ 365 w 392"/>
                  <a:gd name="T1" fmla="*/ 264 h 264"/>
                  <a:gd name="T2" fmla="*/ 4 w 392"/>
                  <a:gd name="T3" fmla="*/ 57 h 264"/>
                  <a:gd name="T4" fmla="*/ 0 w 392"/>
                  <a:gd name="T5" fmla="*/ 9 h 264"/>
                  <a:gd name="T6" fmla="*/ 67 w 392"/>
                  <a:gd name="T7" fmla="*/ 0 h 264"/>
                  <a:gd name="T8" fmla="*/ 392 w 392"/>
                  <a:gd name="T9" fmla="*/ 216 h 26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92"/>
                  <a:gd name="T16" fmla="*/ 0 h 264"/>
                  <a:gd name="T17" fmla="*/ 392 w 392"/>
                  <a:gd name="T18" fmla="*/ 264 h 26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92" h="264">
                    <a:moveTo>
                      <a:pt x="365" y="264"/>
                    </a:moveTo>
                    <a:lnTo>
                      <a:pt x="4" y="57"/>
                    </a:lnTo>
                    <a:lnTo>
                      <a:pt x="0" y="9"/>
                    </a:lnTo>
                    <a:lnTo>
                      <a:pt x="67" y="0"/>
                    </a:lnTo>
                    <a:lnTo>
                      <a:pt x="392" y="216"/>
                    </a:lnTo>
                  </a:path>
                </a:pathLst>
              </a:custGeom>
              <a:solidFill>
                <a:srgbClr val="763B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8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Global Allocations and Shipping</a:t>
            </a:r>
            <a:endParaRPr lang="en-US" dirty="0"/>
          </a:p>
        </p:txBody>
      </p:sp>
      <p:sp>
        <p:nvSpPr>
          <p:cNvPr id="11" name="Content Placeholder 8"/>
          <p:cNvSpPr txBox="1">
            <a:spLocks/>
          </p:cNvSpPr>
          <p:nvPr/>
        </p:nvSpPr>
        <p:spPr>
          <a:xfrm>
            <a:off x="1819275" y="905254"/>
            <a:ext cx="6400800" cy="5266945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Automatic/ Manual Allocations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Available Kits to Ship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Sales Order Packing List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Print Labels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Process Sales Order Shipments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Picklist/ Pre-Shipper Automatic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Pre-Shipper/ Shipper Workbench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Confirm Pre-Shipper/ Shipper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Print Shipper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Shipper Gateway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Unconfirm/ Undo Shippers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Print Bill of Lading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Master Bill of Lading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Print Master Bill of Lading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Invoice Post and Print(Optional)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AS-PG-200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Rectangle 1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Shipper Gateway</a:t>
            </a:r>
          </a:p>
        </p:txBody>
      </p:sp>
      <p:sp>
        <p:nvSpPr>
          <p:cNvPr id="26626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dirty="0"/>
              <a:t>AS-PG-210</a:t>
            </a:r>
          </a:p>
        </p:txBody>
      </p:sp>
      <p:pic>
        <p:nvPicPr>
          <p:cNvPr id="26628" name="Picture 1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09675" y="2476563"/>
            <a:ext cx="6724650" cy="2028825"/>
          </a:xfrm>
          <a:prstGeom prst="rect">
            <a:avLst/>
          </a:prstGeom>
          <a:noFill/>
          <a:ln w="31750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Rectangle 74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dirty="0" smtClean="0"/>
              <a:t>Unconfirm/Undo Shippers</a:t>
            </a:r>
          </a:p>
        </p:txBody>
      </p:sp>
      <p:sp>
        <p:nvSpPr>
          <p:cNvPr id="27650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dirty="0"/>
              <a:t>AS-PG-220</a:t>
            </a:r>
          </a:p>
        </p:txBody>
      </p:sp>
      <p:grpSp>
        <p:nvGrpSpPr>
          <p:cNvPr id="304" name="Group 303"/>
          <p:cNvGrpSpPr/>
          <p:nvPr/>
        </p:nvGrpSpPr>
        <p:grpSpPr>
          <a:xfrm>
            <a:off x="297050" y="1248325"/>
            <a:ext cx="8526463" cy="4584700"/>
            <a:chOff x="368300" y="1628325"/>
            <a:chExt cx="8526463" cy="4584700"/>
          </a:xfrm>
        </p:grpSpPr>
        <p:grpSp>
          <p:nvGrpSpPr>
            <p:cNvPr id="27652" name="Group 493"/>
            <p:cNvGrpSpPr>
              <a:grpSpLocks/>
            </p:cNvGrpSpPr>
            <p:nvPr/>
          </p:nvGrpSpPr>
          <p:grpSpPr bwMode="auto">
            <a:xfrm>
              <a:off x="368300" y="1628325"/>
              <a:ext cx="3556000" cy="4584700"/>
              <a:chOff x="154" y="1432"/>
              <a:chExt cx="2240" cy="2888"/>
            </a:xfrm>
          </p:grpSpPr>
          <p:grpSp>
            <p:nvGrpSpPr>
              <p:cNvPr id="27764" name="Group 492"/>
              <p:cNvGrpSpPr>
                <a:grpSpLocks/>
              </p:cNvGrpSpPr>
              <p:nvPr/>
            </p:nvGrpSpPr>
            <p:grpSpPr bwMode="auto">
              <a:xfrm>
                <a:off x="288" y="1432"/>
                <a:ext cx="2106" cy="2888"/>
                <a:chOff x="288" y="1420"/>
                <a:chExt cx="2106" cy="2888"/>
              </a:xfrm>
            </p:grpSpPr>
            <p:sp>
              <p:nvSpPr>
                <p:cNvPr id="27819" name="Freeform 358"/>
                <p:cNvSpPr>
                  <a:spLocks/>
                </p:cNvSpPr>
                <p:nvPr/>
              </p:nvSpPr>
              <p:spPr bwMode="auto">
                <a:xfrm>
                  <a:off x="288" y="3243"/>
                  <a:ext cx="2106" cy="1065"/>
                </a:xfrm>
                <a:custGeom>
                  <a:avLst/>
                  <a:gdLst>
                    <a:gd name="T0" fmla="*/ 800 w 2106"/>
                    <a:gd name="T1" fmla="*/ 7 h 1065"/>
                    <a:gd name="T2" fmla="*/ 2106 w 2106"/>
                    <a:gd name="T3" fmla="*/ 609 h 1065"/>
                    <a:gd name="T4" fmla="*/ 2104 w 2106"/>
                    <a:gd name="T5" fmla="*/ 1063 h 1065"/>
                    <a:gd name="T6" fmla="*/ 0 w 2106"/>
                    <a:gd name="T7" fmla="*/ 1065 h 1065"/>
                    <a:gd name="T8" fmla="*/ 1 w 2106"/>
                    <a:gd name="T9" fmla="*/ 489 h 1065"/>
                    <a:gd name="T10" fmla="*/ 3 w 2106"/>
                    <a:gd name="T11" fmla="*/ 0 h 1065"/>
                    <a:gd name="T12" fmla="*/ 800 w 2106"/>
                    <a:gd name="T13" fmla="*/ 7 h 1065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2106"/>
                    <a:gd name="T22" fmla="*/ 0 h 1065"/>
                    <a:gd name="T23" fmla="*/ 2106 w 2106"/>
                    <a:gd name="T24" fmla="*/ 1065 h 1065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2106" h="1065">
                      <a:moveTo>
                        <a:pt x="800" y="7"/>
                      </a:moveTo>
                      <a:lnTo>
                        <a:pt x="2106" y="609"/>
                      </a:lnTo>
                      <a:lnTo>
                        <a:pt x="2104" y="1063"/>
                      </a:lnTo>
                      <a:lnTo>
                        <a:pt x="0" y="1065"/>
                      </a:lnTo>
                      <a:lnTo>
                        <a:pt x="1" y="489"/>
                      </a:lnTo>
                      <a:lnTo>
                        <a:pt x="3" y="0"/>
                      </a:lnTo>
                      <a:lnTo>
                        <a:pt x="800" y="7"/>
                      </a:lnTo>
                      <a:close/>
                    </a:path>
                  </a:pathLst>
                </a:custGeom>
                <a:solidFill>
                  <a:srgbClr val="A39494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7820" name="Freeform 359"/>
                <p:cNvSpPr>
                  <a:spLocks/>
                </p:cNvSpPr>
                <p:nvPr/>
              </p:nvSpPr>
              <p:spPr bwMode="auto">
                <a:xfrm>
                  <a:off x="977" y="3706"/>
                  <a:ext cx="923" cy="182"/>
                </a:xfrm>
                <a:custGeom>
                  <a:avLst/>
                  <a:gdLst>
                    <a:gd name="T0" fmla="*/ 272 w 1031"/>
                    <a:gd name="T1" fmla="*/ 23 h 203"/>
                    <a:gd name="T2" fmla="*/ 0 w 1031"/>
                    <a:gd name="T3" fmla="*/ 45 h 203"/>
                    <a:gd name="T4" fmla="*/ 107 w 1031"/>
                    <a:gd name="T5" fmla="*/ 120 h 203"/>
                    <a:gd name="T6" fmla="*/ 382 w 1031"/>
                    <a:gd name="T7" fmla="*/ 156 h 203"/>
                    <a:gd name="T8" fmla="*/ 648 w 1031"/>
                    <a:gd name="T9" fmla="*/ 114 h 203"/>
                    <a:gd name="T10" fmla="*/ 774 w 1031"/>
                    <a:gd name="T11" fmla="*/ 203 h 203"/>
                    <a:gd name="T12" fmla="*/ 1031 w 1031"/>
                    <a:gd name="T13" fmla="*/ 169 h 203"/>
                    <a:gd name="T14" fmla="*/ 719 w 1031"/>
                    <a:gd name="T15" fmla="*/ 23 h 203"/>
                    <a:gd name="T16" fmla="*/ 607 w 1031"/>
                    <a:gd name="T17" fmla="*/ 38 h 203"/>
                    <a:gd name="T18" fmla="*/ 445 w 1031"/>
                    <a:gd name="T19" fmla="*/ 0 h 203"/>
                    <a:gd name="T20" fmla="*/ 272 w 1031"/>
                    <a:gd name="T21" fmla="*/ 23 h 203"/>
                    <a:gd name="T22" fmla="*/ 272 w 1031"/>
                    <a:gd name="T23" fmla="*/ 23 h 203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1031"/>
                    <a:gd name="T37" fmla="*/ 0 h 203"/>
                    <a:gd name="T38" fmla="*/ 1031 w 1031"/>
                    <a:gd name="T39" fmla="*/ 203 h 203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1031" h="203">
                      <a:moveTo>
                        <a:pt x="272" y="23"/>
                      </a:moveTo>
                      <a:lnTo>
                        <a:pt x="0" y="45"/>
                      </a:lnTo>
                      <a:lnTo>
                        <a:pt x="107" y="120"/>
                      </a:lnTo>
                      <a:lnTo>
                        <a:pt x="382" y="156"/>
                      </a:lnTo>
                      <a:lnTo>
                        <a:pt x="648" y="114"/>
                      </a:lnTo>
                      <a:lnTo>
                        <a:pt x="774" y="203"/>
                      </a:lnTo>
                      <a:lnTo>
                        <a:pt x="1031" y="169"/>
                      </a:lnTo>
                      <a:lnTo>
                        <a:pt x="719" y="23"/>
                      </a:lnTo>
                      <a:lnTo>
                        <a:pt x="607" y="38"/>
                      </a:lnTo>
                      <a:lnTo>
                        <a:pt x="445" y="0"/>
                      </a:lnTo>
                      <a:lnTo>
                        <a:pt x="272" y="23"/>
                      </a:lnTo>
                      <a:close/>
                    </a:path>
                  </a:pathLst>
                </a:custGeom>
                <a:solidFill>
                  <a:srgbClr val="75696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7821" name="Freeform 360"/>
                <p:cNvSpPr>
                  <a:spLocks/>
                </p:cNvSpPr>
                <p:nvPr/>
              </p:nvSpPr>
              <p:spPr bwMode="auto">
                <a:xfrm>
                  <a:off x="1049" y="3322"/>
                  <a:ext cx="1345" cy="753"/>
                </a:xfrm>
                <a:custGeom>
                  <a:avLst/>
                  <a:gdLst>
                    <a:gd name="T0" fmla="*/ 0 w 1502"/>
                    <a:gd name="T1" fmla="*/ 0 h 840"/>
                    <a:gd name="T2" fmla="*/ 0 w 1502"/>
                    <a:gd name="T3" fmla="*/ 38 h 840"/>
                    <a:gd name="T4" fmla="*/ 1502 w 1502"/>
                    <a:gd name="T5" fmla="*/ 840 h 840"/>
                    <a:gd name="T6" fmla="*/ 1502 w 1502"/>
                    <a:gd name="T7" fmla="*/ 580 h 840"/>
                    <a:gd name="T8" fmla="*/ 0 w 1502"/>
                    <a:gd name="T9" fmla="*/ 0 h 840"/>
                    <a:gd name="T10" fmla="*/ 0 w 1502"/>
                    <a:gd name="T11" fmla="*/ 0 h 84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502"/>
                    <a:gd name="T19" fmla="*/ 0 h 840"/>
                    <a:gd name="T20" fmla="*/ 1502 w 1502"/>
                    <a:gd name="T21" fmla="*/ 840 h 840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502" h="840">
                      <a:moveTo>
                        <a:pt x="0" y="0"/>
                      </a:moveTo>
                      <a:lnTo>
                        <a:pt x="0" y="38"/>
                      </a:lnTo>
                      <a:lnTo>
                        <a:pt x="1502" y="840"/>
                      </a:lnTo>
                      <a:lnTo>
                        <a:pt x="1502" y="58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tx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7822" name="Freeform 361"/>
                <p:cNvSpPr>
                  <a:spLocks/>
                </p:cNvSpPr>
                <p:nvPr/>
              </p:nvSpPr>
              <p:spPr bwMode="auto">
                <a:xfrm>
                  <a:off x="291" y="2738"/>
                  <a:ext cx="860" cy="525"/>
                </a:xfrm>
                <a:custGeom>
                  <a:avLst/>
                  <a:gdLst>
                    <a:gd name="T0" fmla="*/ 221 w 480"/>
                    <a:gd name="T1" fmla="*/ 291 h 293"/>
                    <a:gd name="T2" fmla="*/ 218 w 480"/>
                    <a:gd name="T3" fmla="*/ 157 h 293"/>
                    <a:gd name="T4" fmla="*/ 315 w 480"/>
                    <a:gd name="T5" fmla="*/ 166 h 293"/>
                    <a:gd name="T6" fmla="*/ 315 w 480"/>
                    <a:gd name="T7" fmla="*/ 288 h 293"/>
                    <a:gd name="T8" fmla="*/ 480 w 480"/>
                    <a:gd name="T9" fmla="*/ 293 h 293"/>
                    <a:gd name="T10" fmla="*/ 471 w 480"/>
                    <a:gd name="T11" fmla="*/ 65 h 293"/>
                    <a:gd name="T12" fmla="*/ 1 w 480"/>
                    <a:gd name="T13" fmla="*/ 0 h 293"/>
                    <a:gd name="T14" fmla="*/ 0 w 480"/>
                    <a:gd name="T15" fmla="*/ 290 h 293"/>
                    <a:gd name="T16" fmla="*/ 221 w 480"/>
                    <a:gd name="T17" fmla="*/ 291 h 293"/>
                    <a:gd name="T18" fmla="*/ 221 w 480"/>
                    <a:gd name="T19" fmla="*/ 291 h 293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480"/>
                    <a:gd name="T31" fmla="*/ 0 h 293"/>
                    <a:gd name="T32" fmla="*/ 480 w 480"/>
                    <a:gd name="T33" fmla="*/ 293 h 293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480" h="293">
                      <a:moveTo>
                        <a:pt x="221" y="291"/>
                      </a:moveTo>
                      <a:lnTo>
                        <a:pt x="218" y="157"/>
                      </a:lnTo>
                      <a:lnTo>
                        <a:pt x="315" y="166"/>
                      </a:lnTo>
                      <a:lnTo>
                        <a:pt x="315" y="288"/>
                      </a:lnTo>
                      <a:lnTo>
                        <a:pt x="480" y="293"/>
                      </a:lnTo>
                      <a:lnTo>
                        <a:pt x="471" y="65"/>
                      </a:lnTo>
                      <a:lnTo>
                        <a:pt x="1" y="0"/>
                      </a:lnTo>
                      <a:lnTo>
                        <a:pt x="0" y="290"/>
                      </a:lnTo>
                      <a:lnTo>
                        <a:pt x="221" y="291"/>
                      </a:lnTo>
                      <a:close/>
                    </a:path>
                  </a:pathLst>
                </a:custGeom>
                <a:solidFill>
                  <a:srgbClr val="F2C4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7823" name="Freeform 362"/>
                <p:cNvSpPr>
                  <a:spLocks/>
                </p:cNvSpPr>
                <p:nvPr/>
              </p:nvSpPr>
              <p:spPr bwMode="auto">
                <a:xfrm>
                  <a:off x="291" y="1420"/>
                  <a:ext cx="2074" cy="1469"/>
                </a:xfrm>
                <a:custGeom>
                  <a:avLst/>
                  <a:gdLst>
                    <a:gd name="T0" fmla="*/ 3 w 1158"/>
                    <a:gd name="T1" fmla="*/ 19 h 820"/>
                    <a:gd name="T2" fmla="*/ 27 w 1158"/>
                    <a:gd name="T3" fmla="*/ 13 h 820"/>
                    <a:gd name="T4" fmla="*/ 44 w 1158"/>
                    <a:gd name="T5" fmla="*/ 11 h 820"/>
                    <a:gd name="T6" fmla="*/ 67 w 1158"/>
                    <a:gd name="T7" fmla="*/ 10 h 820"/>
                    <a:gd name="T8" fmla="*/ 94 w 1158"/>
                    <a:gd name="T9" fmla="*/ 8 h 820"/>
                    <a:gd name="T10" fmla="*/ 127 w 1158"/>
                    <a:gd name="T11" fmla="*/ 7 h 820"/>
                    <a:gd name="T12" fmla="*/ 164 w 1158"/>
                    <a:gd name="T13" fmla="*/ 5 h 820"/>
                    <a:gd name="T14" fmla="*/ 205 w 1158"/>
                    <a:gd name="T15" fmla="*/ 4 h 820"/>
                    <a:gd name="T16" fmla="*/ 248 w 1158"/>
                    <a:gd name="T17" fmla="*/ 2 h 820"/>
                    <a:gd name="T18" fmla="*/ 296 w 1158"/>
                    <a:gd name="T19" fmla="*/ 1 h 820"/>
                    <a:gd name="T20" fmla="*/ 345 w 1158"/>
                    <a:gd name="T21" fmla="*/ 0 h 820"/>
                    <a:gd name="T22" fmla="*/ 397 w 1158"/>
                    <a:gd name="T23" fmla="*/ 1 h 820"/>
                    <a:gd name="T24" fmla="*/ 449 w 1158"/>
                    <a:gd name="T25" fmla="*/ 2 h 820"/>
                    <a:gd name="T26" fmla="*/ 502 w 1158"/>
                    <a:gd name="T27" fmla="*/ 3 h 820"/>
                    <a:gd name="T28" fmla="*/ 556 w 1158"/>
                    <a:gd name="T29" fmla="*/ 5 h 820"/>
                    <a:gd name="T30" fmla="*/ 611 w 1158"/>
                    <a:gd name="T31" fmla="*/ 9 h 820"/>
                    <a:gd name="T32" fmla="*/ 664 w 1158"/>
                    <a:gd name="T33" fmla="*/ 14 h 820"/>
                    <a:gd name="T34" fmla="*/ 716 w 1158"/>
                    <a:gd name="T35" fmla="*/ 18 h 820"/>
                    <a:gd name="T36" fmla="*/ 766 w 1158"/>
                    <a:gd name="T37" fmla="*/ 23 h 820"/>
                    <a:gd name="T38" fmla="*/ 816 w 1158"/>
                    <a:gd name="T39" fmla="*/ 28 h 820"/>
                    <a:gd name="T40" fmla="*/ 863 w 1158"/>
                    <a:gd name="T41" fmla="*/ 32 h 820"/>
                    <a:gd name="T42" fmla="*/ 909 w 1158"/>
                    <a:gd name="T43" fmla="*/ 37 h 820"/>
                    <a:gd name="T44" fmla="*/ 951 w 1158"/>
                    <a:gd name="T45" fmla="*/ 42 h 820"/>
                    <a:gd name="T46" fmla="*/ 991 w 1158"/>
                    <a:gd name="T47" fmla="*/ 46 h 820"/>
                    <a:gd name="T48" fmla="*/ 1027 w 1158"/>
                    <a:gd name="T49" fmla="*/ 50 h 820"/>
                    <a:gd name="T50" fmla="*/ 1059 w 1158"/>
                    <a:gd name="T51" fmla="*/ 54 h 820"/>
                    <a:gd name="T52" fmla="*/ 1088 w 1158"/>
                    <a:gd name="T53" fmla="*/ 58 h 820"/>
                    <a:gd name="T54" fmla="*/ 1112 w 1158"/>
                    <a:gd name="T55" fmla="*/ 61 h 820"/>
                    <a:gd name="T56" fmla="*/ 1131 w 1158"/>
                    <a:gd name="T57" fmla="*/ 63 h 820"/>
                    <a:gd name="T58" fmla="*/ 1146 w 1158"/>
                    <a:gd name="T59" fmla="*/ 65 h 820"/>
                    <a:gd name="T60" fmla="*/ 1155 w 1158"/>
                    <a:gd name="T61" fmla="*/ 66 h 820"/>
                    <a:gd name="T62" fmla="*/ 1158 w 1158"/>
                    <a:gd name="T63" fmla="*/ 67 h 820"/>
                    <a:gd name="T64" fmla="*/ 474 w 1158"/>
                    <a:gd name="T65" fmla="*/ 820 h 820"/>
                    <a:gd name="T66" fmla="*/ 0 w 1158"/>
                    <a:gd name="T67" fmla="*/ 772 h 820"/>
                    <a:gd name="T68" fmla="*/ 3 w 1158"/>
                    <a:gd name="T69" fmla="*/ 19 h 820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w 1158"/>
                    <a:gd name="T106" fmla="*/ 0 h 820"/>
                    <a:gd name="T107" fmla="*/ 1158 w 1158"/>
                    <a:gd name="T108" fmla="*/ 820 h 820"/>
                  </a:gdLst>
                  <a:ahLst/>
                  <a:cxnLst>
                    <a:cxn ang="T70">
                      <a:pos x="T0" y="T1"/>
                    </a:cxn>
                    <a:cxn ang="T71">
                      <a:pos x="T2" y="T3"/>
                    </a:cxn>
                    <a:cxn ang="T72">
                      <a:pos x="T4" y="T5"/>
                    </a:cxn>
                    <a:cxn ang="T73">
                      <a:pos x="T6" y="T7"/>
                    </a:cxn>
                    <a:cxn ang="T74">
                      <a:pos x="T8" y="T9"/>
                    </a:cxn>
                    <a:cxn ang="T75">
                      <a:pos x="T10" y="T11"/>
                    </a:cxn>
                    <a:cxn ang="T76">
                      <a:pos x="T12" y="T13"/>
                    </a:cxn>
                    <a:cxn ang="T77">
                      <a:pos x="T14" y="T15"/>
                    </a:cxn>
                    <a:cxn ang="T78">
                      <a:pos x="T16" y="T17"/>
                    </a:cxn>
                    <a:cxn ang="T79">
                      <a:pos x="T18" y="T19"/>
                    </a:cxn>
                    <a:cxn ang="T80">
                      <a:pos x="T20" y="T21"/>
                    </a:cxn>
                    <a:cxn ang="T81">
                      <a:pos x="T22" y="T23"/>
                    </a:cxn>
                    <a:cxn ang="T82">
                      <a:pos x="T24" y="T25"/>
                    </a:cxn>
                    <a:cxn ang="T83">
                      <a:pos x="T26" y="T27"/>
                    </a:cxn>
                    <a:cxn ang="T84">
                      <a:pos x="T28" y="T29"/>
                    </a:cxn>
                    <a:cxn ang="T85">
                      <a:pos x="T30" y="T31"/>
                    </a:cxn>
                    <a:cxn ang="T86">
                      <a:pos x="T32" y="T33"/>
                    </a:cxn>
                    <a:cxn ang="T87">
                      <a:pos x="T34" y="T35"/>
                    </a:cxn>
                    <a:cxn ang="T88">
                      <a:pos x="T36" y="T37"/>
                    </a:cxn>
                    <a:cxn ang="T89">
                      <a:pos x="T38" y="T39"/>
                    </a:cxn>
                    <a:cxn ang="T90">
                      <a:pos x="T40" y="T41"/>
                    </a:cxn>
                    <a:cxn ang="T91">
                      <a:pos x="T42" y="T43"/>
                    </a:cxn>
                    <a:cxn ang="T92">
                      <a:pos x="T44" y="T45"/>
                    </a:cxn>
                    <a:cxn ang="T93">
                      <a:pos x="T46" y="T47"/>
                    </a:cxn>
                    <a:cxn ang="T94">
                      <a:pos x="T48" y="T49"/>
                    </a:cxn>
                    <a:cxn ang="T95">
                      <a:pos x="T50" y="T51"/>
                    </a:cxn>
                    <a:cxn ang="T96">
                      <a:pos x="T52" y="T53"/>
                    </a:cxn>
                    <a:cxn ang="T97">
                      <a:pos x="T54" y="T55"/>
                    </a:cxn>
                    <a:cxn ang="T98">
                      <a:pos x="T56" y="T57"/>
                    </a:cxn>
                    <a:cxn ang="T99">
                      <a:pos x="T58" y="T59"/>
                    </a:cxn>
                    <a:cxn ang="T100">
                      <a:pos x="T60" y="T61"/>
                    </a:cxn>
                    <a:cxn ang="T101">
                      <a:pos x="T62" y="T63"/>
                    </a:cxn>
                    <a:cxn ang="T102">
                      <a:pos x="T64" y="T65"/>
                    </a:cxn>
                    <a:cxn ang="T103">
                      <a:pos x="T66" y="T67"/>
                    </a:cxn>
                    <a:cxn ang="T104">
                      <a:pos x="T68" y="T69"/>
                    </a:cxn>
                  </a:cxnLst>
                  <a:rect l="T105" t="T106" r="T107" b="T108"/>
                  <a:pathLst>
                    <a:path w="1158" h="820">
                      <a:moveTo>
                        <a:pt x="3" y="19"/>
                      </a:moveTo>
                      <a:lnTo>
                        <a:pt x="27" y="13"/>
                      </a:lnTo>
                      <a:lnTo>
                        <a:pt x="44" y="11"/>
                      </a:lnTo>
                      <a:lnTo>
                        <a:pt x="67" y="10"/>
                      </a:lnTo>
                      <a:lnTo>
                        <a:pt x="94" y="8"/>
                      </a:lnTo>
                      <a:lnTo>
                        <a:pt x="127" y="7"/>
                      </a:lnTo>
                      <a:lnTo>
                        <a:pt x="164" y="5"/>
                      </a:lnTo>
                      <a:lnTo>
                        <a:pt x="205" y="4"/>
                      </a:lnTo>
                      <a:lnTo>
                        <a:pt x="248" y="2"/>
                      </a:lnTo>
                      <a:lnTo>
                        <a:pt x="296" y="1"/>
                      </a:lnTo>
                      <a:lnTo>
                        <a:pt x="345" y="0"/>
                      </a:lnTo>
                      <a:lnTo>
                        <a:pt x="397" y="1"/>
                      </a:lnTo>
                      <a:lnTo>
                        <a:pt x="449" y="2"/>
                      </a:lnTo>
                      <a:lnTo>
                        <a:pt x="502" y="3"/>
                      </a:lnTo>
                      <a:lnTo>
                        <a:pt x="556" y="5"/>
                      </a:lnTo>
                      <a:lnTo>
                        <a:pt x="611" y="9"/>
                      </a:lnTo>
                      <a:lnTo>
                        <a:pt x="664" y="14"/>
                      </a:lnTo>
                      <a:lnTo>
                        <a:pt x="716" y="18"/>
                      </a:lnTo>
                      <a:lnTo>
                        <a:pt x="766" y="23"/>
                      </a:lnTo>
                      <a:lnTo>
                        <a:pt x="816" y="28"/>
                      </a:lnTo>
                      <a:lnTo>
                        <a:pt x="863" y="32"/>
                      </a:lnTo>
                      <a:lnTo>
                        <a:pt x="909" y="37"/>
                      </a:lnTo>
                      <a:lnTo>
                        <a:pt x="951" y="42"/>
                      </a:lnTo>
                      <a:lnTo>
                        <a:pt x="991" y="46"/>
                      </a:lnTo>
                      <a:lnTo>
                        <a:pt x="1027" y="50"/>
                      </a:lnTo>
                      <a:lnTo>
                        <a:pt x="1059" y="54"/>
                      </a:lnTo>
                      <a:lnTo>
                        <a:pt x="1088" y="58"/>
                      </a:lnTo>
                      <a:lnTo>
                        <a:pt x="1112" y="61"/>
                      </a:lnTo>
                      <a:lnTo>
                        <a:pt x="1131" y="63"/>
                      </a:lnTo>
                      <a:lnTo>
                        <a:pt x="1146" y="65"/>
                      </a:lnTo>
                      <a:lnTo>
                        <a:pt x="1155" y="66"/>
                      </a:lnTo>
                      <a:lnTo>
                        <a:pt x="1158" y="67"/>
                      </a:lnTo>
                      <a:lnTo>
                        <a:pt x="474" y="820"/>
                      </a:lnTo>
                      <a:lnTo>
                        <a:pt x="0" y="772"/>
                      </a:lnTo>
                      <a:lnTo>
                        <a:pt x="3" y="19"/>
                      </a:lnTo>
                      <a:close/>
                    </a:path>
                  </a:pathLst>
                </a:custGeom>
                <a:solidFill>
                  <a:srgbClr val="969696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7824" name="Freeform 363"/>
                <p:cNvSpPr>
                  <a:spLocks/>
                </p:cNvSpPr>
                <p:nvPr/>
              </p:nvSpPr>
              <p:spPr bwMode="auto">
                <a:xfrm>
                  <a:off x="305" y="1810"/>
                  <a:ext cx="1174" cy="350"/>
                </a:xfrm>
                <a:custGeom>
                  <a:avLst/>
                  <a:gdLst>
                    <a:gd name="T0" fmla="*/ 4 w 1312"/>
                    <a:gd name="T1" fmla="*/ 0 h 390"/>
                    <a:gd name="T2" fmla="*/ 1306 w 1312"/>
                    <a:gd name="T3" fmla="*/ 352 h 390"/>
                    <a:gd name="T4" fmla="*/ 1312 w 1312"/>
                    <a:gd name="T5" fmla="*/ 390 h 390"/>
                    <a:gd name="T6" fmla="*/ 0 w 1312"/>
                    <a:gd name="T7" fmla="*/ 50 h 390"/>
                    <a:gd name="T8" fmla="*/ 4 w 1312"/>
                    <a:gd name="T9" fmla="*/ 0 h 390"/>
                    <a:gd name="T10" fmla="*/ 4 w 1312"/>
                    <a:gd name="T11" fmla="*/ 0 h 39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312"/>
                    <a:gd name="T19" fmla="*/ 0 h 390"/>
                    <a:gd name="T20" fmla="*/ 1312 w 1312"/>
                    <a:gd name="T21" fmla="*/ 390 h 390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312" h="390">
                      <a:moveTo>
                        <a:pt x="4" y="0"/>
                      </a:moveTo>
                      <a:lnTo>
                        <a:pt x="1306" y="352"/>
                      </a:lnTo>
                      <a:lnTo>
                        <a:pt x="1312" y="390"/>
                      </a:lnTo>
                      <a:lnTo>
                        <a:pt x="0" y="50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C0C0C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7825" name="Freeform 364"/>
                <p:cNvSpPr>
                  <a:spLocks/>
                </p:cNvSpPr>
                <p:nvPr/>
              </p:nvSpPr>
              <p:spPr bwMode="auto">
                <a:xfrm>
                  <a:off x="518" y="1427"/>
                  <a:ext cx="1339" cy="443"/>
                </a:xfrm>
                <a:custGeom>
                  <a:avLst/>
                  <a:gdLst>
                    <a:gd name="T0" fmla="*/ 192 w 1492"/>
                    <a:gd name="T1" fmla="*/ 0 h 494"/>
                    <a:gd name="T2" fmla="*/ 1492 w 1492"/>
                    <a:gd name="T3" fmla="*/ 439 h 494"/>
                    <a:gd name="T4" fmla="*/ 1492 w 1492"/>
                    <a:gd name="T5" fmla="*/ 494 h 494"/>
                    <a:gd name="T6" fmla="*/ 0 w 1492"/>
                    <a:gd name="T7" fmla="*/ 2 h 494"/>
                    <a:gd name="T8" fmla="*/ 192 w 1492"/>
                    <a:gd name="T9" fmla="*/ 0 h 494"/>
                    <a:gd name="T10" fmla="*/ 192 w 1492"/>
                    <a:gd name="T11" fmla="*/ 0 h 494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492"/>
                    <a:gd name="T19" fmla="*/ 0 h 494"/>
                    <a:gd name="T20" fmla="*/ 1492 w 1492"/>
                    <a:gd name="T21" fmla="*/ 494 h 494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492" h="494">
                      <a:moveTo>
                        <a:pt x="192" y="0"/>
                      </a:moveTo>
                      <a:lnTo>
                        <a:pt x="1492" y="439"/>
                      </a:lnTo>
                      <a:lnTo>
                        <a:pt x="1492" y="494"/>
                      </a:lnTo>
                      <a:lnTo>
                        <a:pt x="0" y="2"/>
                      </a:lnTo>
                      <a:lnTo>
                        <a:pt x="192" y="0"/>
                      </a:lnTo>
                      <a:close/>
                    </a:path>
                  </a:pathLst>
                </a:custGeom>
                <a:solidFill>
                  <a:srgbClr val="C0C0C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7826" name="Freeform 365"/>
                <p:cNvSpPr>
                  <a:spLocks/>
                </p:cNvSpPr>
                <p:nvPr/>
              </p:nvSpPr>
              <p:spPr bwMode="auto">
                <a:xfrm>
                  <a:off x="296" y="2174"/>
                  <a:ext cx="1156" cy="254"/>
                </a:xfrm>
                <a:custGeom>
                  <a:avLst/>
                  <a:gdLst>
                    <a:gd name="T0" fmla="*/ 9 w 1291"/>
                    <a:gd name="T1" fmla="*/ 0 h 284"/>
                    <a:gd name="T2" fmla="*/ 1291 w 1291"/>
                    <a:gd name="T3" fmla="*/ 255 h 284"/>
                    <a:gd name="T4" fmla="*/ 1260 w 1291"/>
                    <a:gd name="T5" fmla="*/ 284 h 284"/>
                    <a:gd name="T6" fmla="*/ 0 w 1291"/>
                    <a:gd name="T7" fmla="*/ 50 h 284"/>
                    <a:gd name="T8" fmla="*/ 9 w 1291"/>
                    <a:gd name="T9" fmla="*/ 0 h 284"/>
                    <a:gd name="T10" fmla="*/ 9 w 1291"/>
                    <a:gd name="T11" fmla="*/ 0 h 284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291"/>
                    <a:gd name="T19" fmla="*/ 0 h 284"/>
                    <a:gd name="T20" fmla="*/ 1291 w 1291"/>
                    <a:gd name="T21" fmla="*/ 284 h 284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291" h="284">
                      <a:moveTo>
                        <a:pt x="9" y="0"/>
                      </a:moveTo>
                      <a:lnTo>
                        <a:pt x="1291" y="255"/>
                      </a:lnTo>
                      <a:lnTo>
                        <a:pt x="1260" y="284"/>
                      </a:lnTo>
                      <a:lnTo>
                        <a:pt x="0" y="50"/>
                      </a:lnTo>
                      <a:lnTo>
                        <a:pt x="9" y="0"/>
                      </a:lnTo>
                      <a:close/>
                    </a:path>
                  </a:pathLst>
                </a:custGeom>
                <a:solidFill>
                  <a:srgbClr val="C0C0C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7827" name="Freeform 366"/>
                <p:cNvSpPr>
                  <a:spLocks/>
                </p:cNvSpPr>
                <p:nvPr/>
              </p:nvSpPr>
              <p:spPr bwMode="auto">
                <a:xfrm>
                  <a:off x="291" y="2464"/>
                  <a:ext cx="1003" cy="136"/>
                </a:xfrm>
                <a:custGeom>
                  <a:avLst/>
                  <a:gdLst>
                    <a:gd name="T0" fmla="*/ 0 w 560"/>
                    <a:gd name="T1" fmla="*/ 0 h 76"/>
                    <a:gd name="T2" fmla="*/ 560 w 560"/>
                    <a:gd name="T3" fmla="*/ 66 h 76"/>
                    <a:gd name="T4" fmla="*/ 534 w 560"/>
                    <a:gd name="T5" fmla="*/ 76 h 76"/>
                    <a:gd name="T6" fmla="*/ 0 w 560"/>
                    <a:gd name="T7" fmla="*/ 23 h 76"/>
                    <a:gd name="T8" fmla="*/ 0 w 560"/>
                    <a:gd name="T9" fmla="*/ 0 h 7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560"/>
                    <a:gd name="T16" fmla="*/ 0 h 76"/>
                    <a:gd name="T17" fmla="*/ 560 w 560"/>
                    <a:gd name="T18" fmla="*/ 76 h 7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560" h="76">
                      <a:moveTo>
                        <a:pt x="0" y="0"/>
                      </a:moveTo>
                      <a:lnTo>
                        <a:pt x="560" y="66"/>
                      </a:lnTo>
                      <a:lnTo>
                        <a:pt x="534" y="76"/>
                      </a:lnTo>
                      <a:lnTo>
                        <a:pt x="0" y="2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C0C0C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7828" name="Freeform 367"/>
                <p:cNvSpPr>
                  <a:spLocks/>
                </p:cNvSpPr>
                <p:nvPr/>
              </p:nvSpPr>
              <p:spPr bwMode="auto">
                <a:xfrm>
                  <a:off x="291" y="2599"/>
                  <a:ext cx="958" cy="118"/>
                </a:xfrm>
                <a:custGeom>
                  <a:avLst/>
                  <a:gdLst>
                    <a:gd name="T0" fmla="*/ 0 w 535"/>
                    <a:gd name="T1" fmla="*/ 0 h 66"/>
                    <a:gd name="T2" fmla="*/ 535 w 535"/>
                    <a:gd name="T3" fmla="*/ 56 h 66"/>
                    <a:gd name="T4" fmla="*/ 506 w 535"/>
                    <a:gd name="T5" fmla="*/ 66 h 66"/>
                    <a:gd name="T6" fmla="*/ 0 w 535"/>
                    <a:gd name="T7" fmla="*/ 15 h 66"/>
                    <a:gd name="T8" fmla="*/ 0 w 535"/>
                    <a:gd name="T9" fmla="*/ 0 h 6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535"/>
                    <a:gd name="T16" fmla="*/ 0 h 66"/>
                    <a:gd name="T17" fmla="*/ 535 w 535"/>
                    <a:gd name="T18" fmla="*/ 66 h 6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535" h="66">
                      <a:moveTo>
                        <a:pt x="0" y="0"/>
                      </a:moveTo>
                      <a:lnTo>
                        <a:pt x="535" y="56"/>
                      </a:lnTo>
                      <a:lnTo>
                        <a:pt x="506" y="66"/>
                      </a:lnTo>
                      <a:lnTo>
                        <a:pt x="0" y="1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C0C0C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7829" name="Freeform 368"/>
                <p:cNvSpPr>
                  <a:spLocks/>
                </p:cNvSpPr>
                <p:nvPr/>
              </p:nvSpPr>
              <p:spPr bwMode="auto">
                <a:xfrm>
                  <a:off x="291" y="2726"/>
                  <a:ext cx="865" cy="88"/>
                </a:xfrm>
                <a:custGeom>
                  <a:avLst/>
                  <a:gdLst>
                    <a:gd name="T0" fmla="*/ 483 w 483"/>
                    <a:gd name="T1" fmla="*/ 41 h 49"/>
                    <a:gd name="T2" fmla="*/ 469 w 483"/>
                    <a:gd name="T3" fmla="*/ 49 h 49"/>
                    <a:gd name="T4" fmla="*/ 0 w 483"/>
                    <a:gd name="T5" fmla="*/ 10 h 49"/>
                    <a:gd name="T6" fmla="*/ 0 w 483"/>
                    <a:gd name="T7" fmla="*/ 0 h 49"/>
                    <a:gd name="T8" fmla="*/ 483 w 483"/>
                    <a:gd name="T9" fmla="*/ 41 h 4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83"/>
                    <a:gd name="T16" fmla="*/ 0 h 49"/>
                    <a:gd name="T17" fmla="*/ 483 w 483"/>
                    <a:gd name="T18" fmla="*/ 49 h 4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83" h="49">
                      <a:moveTo>
                        <a:pt x="483" y="41"/>
                      </a:moveTo>
                      <a:lnTo>
                        <a:pt x="469" y="49"/>
                      </a:lnTo>
                      <a:lnTo>
                        <a:pt x="0" y="10"/>
                      </a:lnTo>
                      <a:lnTo>
                        <a:pt x="0" y="0"/>
                      </a:lnTo>
                      <a:lnTo>
                        <a:pt x="483" y="41"/>
                      </a:lnTo>
                      <a:close/>
                    </a:path>
                  </a:pathLst>
                </a:custGeom>
                <a:solidFill>
                  <a:srgbClr val="C0C0C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7830" name="Freeform 369"/>
                <p:cNvSpPr>
                  <a:spLocks/>
                </p:cNvSpPr>
                <p:nvPr/>
              </p:nvSpPr>
              <p:spPr bwMode="auto">
                <a:xfrm>
                  <a:off x="291" y="2787"/>
                  <a:ext cx="763" cy="68"/>
                </a:xfrm>
                <a:custGeom>
                  <a:avLst/>
                  <a:gdLst>
                    <a:gd name="T0" fmla="*/ 0 w 426"/>
                    <a:gd name="T1" fmla="*/ 0 h 38"/>
                    <a:gd name="T2" fmla="*/ 426 w 426"/>
                    <a:gd name="T3" fmla="*/ 33 h 38"/>
                    <a:gd name="T4" fmla="*/ 415 w 426"/>
                    <a:gd name="T5" fmla="*/ 38 h 38"/>
                    <a:gd name="T6" fmla="*/ 1 w 426"/>
                    <a:gd name="T7" fmla="*/ 5 h 38"/>
                    <a:gd name="T8" fmla="*/ 0 w 426"/>
                    <a:gd name="T9" fmla="*/ 0 h 3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26"/>
                    <a:gd name="T16" fmla="*/ 0 h 38"/>
                    <a:gd name="T17" fmla="*/ 426 w 426"/>
                    <a:gd name="T18" fmla="*/ 38 h 3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26" h="38">
                      <a:moveTo>
                        <a:pt x="0" y="0"/>
                      </a:moveTo>
                      <a:lnTo>
                        <a:pt x="426" y="33"/>
                      </a:lnTo>
                      <a:lnTo>
                        <a:pt x="415" y="38"/>
                      </a:lnTo>
                      <a:lnTo>
                        <a:pt x="1" y="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C0C0C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7831" name="Freeform 370"/>
                <p:cNvSpPr>
                  <a:spLocks/>
                </p:cNvSpPr>
                <p:nvPr/>
              </p:nvSpPr>
              <p:spPr bwMode="auto">
                <a:xfrm>
                  <a:off x="1027" y="1508"/>
                  <a:ext cx="1367" cy="2418"/>
                </a:xfrm>
                <a:custGeom>
                  <a:avLst/>
                  <a:gdLst>
                    <a:gd name="T0" fmla="*/ 0 w 1527"/>
                    <a:gd name="T1" fmla="*/ 1525 h 2700"/>
                    <a:gd name="T2" fmla="*/ 1240 w 1527"/>
                    <a:gd name="T3" fmla="*/ 0 h 2700"/>
                    <a:gd name="T4" fmla="*/ 1527 w 1527"/>
                    <a:gd name="T5" fmla="*/ 27 h 2700"/>
                    <a:gd name="T6" fmla="*/ 1527 w 1527"/>
                    <a:gd name="T7" fmla="*/ 2626 h 2700"/>
                    <a:gd name="T8" fmla="*/ 1527 w 1527"/>
                    <a:gd name="T9" fmla="*/ 2700 h 2700"/>
                    <a:gd name="T10" fmla="*/ 1405 w 1527"/>
                    <a:gd name="T11" fmla="*/ 2673 h 2700"/>
                    <a:gd name="T12" fmla="*/ 1365 w 1527"/>
                    <a:gd name="T13" fmla="*/ 2584 h 2700"/>
                    <a:gd name="T14" fmla="*/ 801 w 1527"/>
                    <a:gd name="T15" fmla="*/ 2400 h 2700"/>
                    <a:gd name="T16" fmla="*/ 34 w 1527"/>
                    <a:gd name="T17" fmla="*/ 2038 h 2700"/>
                    <a:gd name="T18" fmla="*/ 0 w 1527"/>
                    <a:gd name="T19" fmla="*/ 1525 h 2700"/>
                    <a:gd name="T20" fmla="*/ 0 w 1527"/>
                    <a:gd name="T21" fmla="*/ 1525 h 2700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1527"/>
                    <a:gd name="T34" fmla="*/ 0 h 2700"/>
                    <a:gd name="T35" fmla="*/ 1527 w 1527"/>
                    <a:gd name="T36" fmla="*/ 2700 h 2700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1527" h="2700">
                      <a:moveTo>
                        <a:pt x="0" y="1525"/>
                      </a:moveTo>
                      <a:lnTo>
                        <a:pt x="1240" y="0"/>
                      </a:lnTo>
                      <a:lnTo>
                        <a:pt x="1527" y="27"/>
                      </a:lnTo>
                      <a:lnTo>
                        <a:pt x="1527" y="2626"/>
                      </a:lnTo>
                      <a:lnTo>
                        <a:pt x="1527" y="2700"/>
                      </a:lnTo>
                      <a:lnTo>
                        <a:pt x="1405" y="2673"/>
                      </a:lnTo>
                      <a:lnTo>
                        <a:pt x="1365" y="2584"/>
                      </a:lnTo>
                      <a:lnTo>
                        <a:pt x="801" y="2400"/>
                      </a:lnTo>
                      <a:lnTo>
                        <a:pt x="34" y="2038"/>
                      </a:lnTo>
                      <a:lnTo>
                        <a:pt x="0" y="1525"/>
                      </a:lnTo>
                      <a:close/>
                    </a:path>
                  </a:pathLst>
                </a:custGeom>
                <a:solidFill>
                  <a:srgbClr val="667066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7832" name="Freeform 371"/>
                <p:cNvSpPr>
                  <a:spLocks/>
                </p:cNvSpPr>
                <p:nvPr/>
              </p:nvSpPr>
              <p:spPr bwMode="auto">
                <a:xfrm>
                  <a:off x="1960" y="3353"/>
                  <a:ext cx="434" cy="89"/>
                </a:xfrm>
                <a:custGeom>
                  <a:avLst/>
                  <a:gdLst>
                    <a:gd name="T0" fmla="*/ 0 w 485"/>
                    <a:gd name="T1" fmla="*/ 23 h 101"/>
                    <a:gd name="T2" fmla="*/ 249 w 485"/>
                    <a:gd name="T3" fmla="*/ 0 h 101"/>
                    <a:gd name="T4" fmla="*/ 485 w 485"/>
                    <a:gd name="T5" fmla="*/ 15 h 101"/>
                    <a:gd name="T6" fmla="*/ 485 w 485"/>
                    <a:gd name="T7" fmla="*/ 65 h 101"/>
                    <a:gd name="T8" fmla="*/ 377 w 485"/>
                    <a:gd name="T9" fmla="*/ 101 h 101"/>
                    <a:gd name="T10" fmla="*/ 0 w 485"/>
                    <a:gd name="T11" fmla="*/ 23 h 101"/>
                    <a:gd name="T12" fmla="*/ 0 w 485"/>
                    <a:gd name="T13" fmla="*/ 23 h 10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485"/>
                    <a:gd name="T22" fmla="*/ 0 h 101"/>
                    <a:gd name="T23" fmla="*/ 485 w 485"/>
                    <a:gd name="T24" fmla="*/ 101 h 101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485" h="101">
                      <a:moveTo>
                        <a:pt x="0" y="23"/>
                      </a:moveTo>
                      <a:lnTo>
                        <a:pt x="249" y="0"/>
                      </a:lnTo>
                      <a:lnTo>
                        <a:pt x="485" y="15"/>
                      </a:lnTo>
                      <a:lnTo>
                        <a:pt x="485" y="65"/>
                      </a:lnTo>
                      <a:lnTo>
                        <a:pt x="377" y="101"/>
                      </a:lnTo>
                      <a:lnTo>
                        <a:pt x="0" y="23"/>
                      </a:lnTo>
                      <a:close/>
                    </a:path>
                  </a:pathLst>
                </a:custGeom>
                <a:solidFill>
                  <a:srgbClr val="F2CC9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7833" name="Freeform 372"/>
                <p:cNvSpPr>
                  <a:spLocks/>
                </p:cNvSpPr>
                <p:nvPr/>
              </p:nvSpPr>
              <p:spPr bwMode="auto">
                <a:xfrm>
                  <a:off x="1511" y="3281"/>
                  <a:ext cx="285" cy="61"/>
                </a:xfrm>
                <a:custGeom>
                  <a:avLst/>
                  <a:gdLst>
                    <a:gd name="T0" fmla="*/ 0 w 320"/>
                    <a:gd name="T1" fmla="*/ 16 h 69"/>
                    <a:gd name="T2" fmla="*/ 160 w 320"/>
                    <a:gd name="T3" fmla="*/ 0 h 69"/>
                    <a:gd name="T4" fmla="*/ 320 w 320"/>
                    <a:gd name="T5" fmla="*/ 29 h 69"/>
                    <a:gd name="T6" fmla="*/ 131 w 320"/>
                    <a:gd name="T7" fmla="*/ 69 h 69"/>
                    <a:gd name="T8" fmla="*/ 0 w 320"/>
                    <a:gd name="T9" fmla="*/ 16 h 69"/>
                    <a:gd name="T10" fmla="*/ 0 w 320"/>
                    <a:gd name="T11" fmla="*/ 16 h 69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320"/>
                    <a:gd name="T19" fmla="*/ 0 h 69"/>
                    <a:gd name="T20" fmla="*/ 320 w 320"/>
                    <a:gd name="T21" fmla="*/ 69 h 69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320" h="69">
                      <a:moveTo>
                        <a:pt x="0" y="16"/>
                      </a:moveTo>
                      <a:lnTo>
                        <a:pt x="160" y="0"/>
                      </a:lnTo>
                      <a:lnTo>
                        <a:pt x="320" y="29"/>
                      </a:lnTo>
                      <a:lnTo>
                        <a:pt x="131" y="69"/>
                      </a:lnTo>
                      <a:lnTo>
                        <a:pt x="0" y="16"/>
                      </a:lnTo>
                      <a:close/>
                    </a:path>
                  </a:pathLst>
                </a:custGeom>
                <a:solidFill>
                  <a:srgbClr val="F2CC9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7834" name="Freeform 373"/>
                <p:cNvSpPr>
                  <a:spLocks/>
                </p:cNvSpPr>
                <p:nvPr/>
              </p:nvSpPr>
              <p:spPr bwMode="auto">
                <a:xfrm>
                  <a:off x="1495" y="1739"/>
                  <a:ext cx="399" cy="519"/>
                </a:xfrm>
                <a:custGeom>
                  <a:avLst/>
                  <a:gdLst>
                    <a:gd name="T0" fmla="*/ 12 w 447"/>
                    <a:gd name="T1" fmla="*/ 0 h 580"/>
                    <a:gd name="T2" fmla="*/ 226 w 447"/>
                    <a:gd name="T3" fmla="*/ 93 h 580"/>
                    <a:gd name="T4" fmla="*/ 264 w 447"/>
                    <a:gd name="T5" fmla="*/ 22 h 580"/>
                    <a:gd name="T6" fmla="*/ 447 w 447"/>
                    <a:gd name="T7" fmla="*/ 49 h 580"/>
                    <a:gd name="T8" fmla="*/ 0 w 447"/>
                    <a:gd name="T9" fmla="*/ 580 h 580"/>
                    <a:gd name="T10" fmla="*/ 12 w 447"/>
                    <a:gd name="T11" fmla="*/ 0 h 580"/>
                    <a:gd name="T12" fmla="*/ 12 w 447"/>
                    <a:gd name="T13" fmla="*/ 0 h 580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447"/>
                    <a:gd name="T22" fmla="*/ 0 h 580"/>
                    <a:gd name="T23" fmla="*/ 447 w 447"/>
                    <a:gd name="T24" fmla="*/ 580 h 580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447" h="580">
                      <a:moveTo>
                        <a:pt x="12" y="0"/>
                      </a:moveTo>
                      <a:lnTo>
                        <a:pt x="226" y="93"/>
                      </a:lnTo>
                      <a:lnTo>
                        <a:pt x="264" y="22"/>
                      </a:lnTo>
                      <a:lnTo>
                        <a:pt x="447" y="49"/>
                      </a:lnTo>
                      <a:lnTo>
                        <a:pt x="0" y="580"/>
                      </a:lnTo>
                      <a:lnTo>
                        <a:pt x="12" y="0"/>
                      </a:lnTo>
                      <a:close/>
                    </a:path>
                  </a:pathLst>
                </a:custGeom>
                <a:solidFill>
                  <a:srgbClr val="CC804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7835" name="Freeform 374"/>
                <p:cNvSpPr>
                  <a:spLocks/>
                </p:cNvSpPr>
                <p:nvPr/>
              </p:nvSpPr>
              <p:spPr bwMode="auto">
                <a:xfrm>
                  <a:off x="1554" y="3281"/>
                  <a:ext cx="315" cy="398"/>
                </a:xfrm>
                <a:custGeom>
                  <a:avLst/>
                  <a:gdLst>
                    <a:gd name="T0" fmla="*/ 76 w 351"/>
                    <a:gd name="T1" fmla="*/ 55 h 443"/>
                    <a:gd name="T2" fmla="*/ 249 w 351"/>
                    <a:gd name="T3" fmla="*/ 29 h 443"/>
                    <a:gd name="T4" fmla="*/ 0 w 351"/>
                    <a:gd name="T5" fmla="*/ 6 h 443"/>
                    <a:gd name="T6" fmla="*/ 110 w 351"/>
                    <a:gd name="T7" fmla="*/ 0 h 443"/>
                    <a:gd name="T8" fmla="*/ 300 w 351"/>
                    <a:gd name="T9" fmla="*/ 25 h 443"/>
                    <a:gd name="T10" fmla="*/ 308 w 351"/>
                    <a:gd name="T11" fmla="*/ 187 h 443"/>
                    <a:gd name="T12" fmla="*/ 351 w 351"/>
                    <a:gd name="T13" fmla="*/ 244 h 443"/>
                    <a:gd name="T14" fmla="*/ 342 w 351"/>
                    <a:gd name="T15" fmla="*/ 415 h 443"/>
                    <a:gd name="T16" fmla="*/ 201 w 351"/>
                    <a:gd name="T17" fmla="*/ 443 h 443"/>
                    <a:gd name="T18" fmla="*/ 127 w 351"/>
                    <a:gd name="T19" fmla="*/ 350 h 443"/>
                    <a:gd name="T20" fmla="*/ 81 w 351"/>
                    <a:gd name="T21" fmla="*/ 354 h 443"/>
                    <a:gd name="T22" fmla="*/ 76 w 351"/>
                    <a:gd name="T23" fmla="*/ 55 h 443"/>
                    <a:gd name="T24" fmla="*/ 76 w 351"/>
                    <a:gd name="T25" fmla="*/ 55 h 443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w 351"/>
                    <a:gd name="T40" fmla="*/ 0 h 443"/>
                    <a:gd name="T41" fmla="*/ 351 w 351"/>
                    <a:gd name="T42" fmla="*/ 443 h 443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T39" t="T40" r="T41" b="T42"/>
                  <a:pathLst>
                    <a:path w="351" h="443">
                      <a:moveTo>
                        <a:pt x="76" y="55"/>
                      </a:moveTo>
                      <a:lnTo>
                        <a:pt x="249" y="29"/>
                      </a:lnTo>
                      <a:lnTo>
                        <a:pt x="0" y="6"/>
                      </a:lnTo>
                      <a:lnTo>
                        <a:pt x="110" y="0"/>
                      </a:lnTo>
                      <a:lnTo>
                        <a:pt x="300" y="25"/>
                      </a:lnTo>
                      <a:lnTo>
                        <a:pt x="308" y="187"/>
                      </a:lnTo>
                      <a:lnTo>
                        <a:pt x="351" y="244"/>
                      </a:lnTo>
                      <a:lnTo>
                        <a:pt x="342" y="415"/>
                      </a:lnTo>
                      <a:lnTo>
                        <a:pt x="201" y="443"/>
                      </a:lnTo>
                      <a:lnTo>
                        <a:pt x="127" y="350"/>
                      </a:lnTo>
                      <a:lnTo>
                        <a:pt x="81" y="354"/>
                      </a:lnTo>
                      <a:lnTo>
                        <a:pt x="76" y="55"/>
                      </a:lnTo>
                      <a:close/>
                    </a:path>
                  </a:pathLst>
                </a:custGeom>
                <a:solidFill>
                  <a:srgbClr val="CC804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7836" name="Freeform 375"/>
                <p:cNvSpPr>
                  <a:spLocks/>
                </p:cNvSpPr>
                <p:nvPr/>
              </p:nvSpPr>
              <p:spPr bwMode="auto">
                <a:xfrm>
                  <a:off x="1228" y="2729"/>
                  <a:ext cx="172" cy="160"/>
                </a:xfrm>
                <a:custGeom>
                  <a:avLst/>
                  <a:gdLst>
                    <a:gd name="T0" fmla="*/ 32 w 192"/>
                    <a:gd name="T1" fmla="*/ 0 h 177"/>
                    <a:gd name="T2" fmla="*/ 97 w 192"/>
                    <a:gd name="T3" fmla="*/ 27 h 177"/>
                    <a:gd name="T4" fmla="*/ 100 w 192"/>
                    <a:gd name="T5" fmla="*/ 14 h 177"/>
                    <a:gd name="T6" fmla="*/ 184 w 192"/>
                    <a:gd name="T7" fmla="*/ 27 h 177"/>
                    <a:gd name="T8" fmla="*/ 192 w 192"/>
                    <a:gd name="T9" fmla="*/ 86 h 177"/>
                    <a:gd name="T10" fmla="*/ 0 w 192"/>
                    <a:gd name="T11" fmla="*/ 177 h 177"/>
                    <a:gd name="T12" fmla="*/ 32 w 192"/>
                    <a:gd name="T13" fmla="*/ 0 h 177"/>
                    <a:gd name="T14" fmla="*/ 32 w 192"/>
                    <a:gd name="T15" fmla="*/ 0 h 177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92"/>
                    <a:gd name="T25" fmla="*/ 0 h 177"/>
                    <a:gd name="T26" fmla="*/ 192 w 192"/>
                    <a:gd name="T27" fmla="*/ 177 h 177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92" h="177">
                      <a:moveTo>
                        <a:pt x="32" y="0"/>
                      </a:moveTo>
                      <a:lnTo>
                        <a:pt x="97" y="27"/>
                      </a:lnTo>
                      <a:lnTo>
                        <a:pt x="100" y="14"/>
                      </a:lnTo>
                      <a:lnTo>
                        <a:pt x="184" y="27"/>
                      </a:lnTo>
                      <a:lnTo>
                        <a:pt x="192" y="86"/>
                      </a:lnTo>
                      <a:lnTo>
                        <a:pt x="0" y="177"/>
                      </a:lnTo>
                      <a:lnTo>
                        <a:pt x="32" y="0"/>
                      </a:lnTo>
                      <a:close/>
                    </a:path>
                  </a:pathLst>
                </a:custGeom>
                <a:solidFill>
                  <a:srgbClr val="CC804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7837" name="Freeform 376"/>
                <p:cNvSpPr>
                  <a:spLocks/>
                </p:cNvSpPr>
                <p:nvPr/>
              </p:nvSpPr>
              <p:spPr bwMode="auto">
                <a:xfrm>
                  <a:off x="1206" y="2726"/>
                  <a:ext cx="124" cy="197"/>
                </a:xfrm>
                <a:custGeom>
                  <a:avLst/>
                  <a:gdLst>
                    <a:gd name="T0" fmla="*/ 9 w 137"/>
                    <a:gd name="T1" fmla="*/ 219 h 219"/>
                    <a:gd name="T2" fmla="*/ 7 w 137"/>
                    <a:gd name="T3" fmla="*/ 213 h 219"/>
                    <a:gd name="T4" fmla="*/ 7 w 137"/>
                    <a:gd name="T5" fmla="*/ 208 h 219"/>
                    <a:gd name="T6" fmla="*/ 7 w 137"/>
                    <a:gd name="T7" fmla="*/ 198 h 219"/>
                    <a:gd name="T8" fmla="*/ 7 w 137"/>
                    <a:gd name="T9" fmla="*/ 189 h 219"/>
                    <a:gd name="T10" fmla="*/ 5 w 137"/>
                    <a:gd name="T11" fmla="*/ 175 h 219"/>
                    <a:gd name="T12" fmla="*/ 5 w 137"/>
                    <a:gd name="T13" fmla="*/ 164 h 219"/>
                    <a:gd name="T14" fmla="*/ 4 w 137"/>
                    <a:gd name="T15" fmla="*/ 151 h 219"/>
                    <a:gd name="T16" fmla="*/ 4 w 137"/>
                    <a:gd name="T17" fmla="*/ 137 h 219"/>
                    <a:gd name="T18" fmla="*/ 4 w 137"/>
                    <a:gd name="T19" fmla="*/ 124 h 219"/>
                    <a:gd name="T20" fmla="*/ 2 w 137"/>
                    <a:gd name="T21" fmla="*/ 111 h 219"/>
                    <a:gd name="T22" fmla="*/ 2 w 137"/>
                    <a:gd name="T23" fmla="*/ 97 h 219"/>
                    <a:gd name="T24" fmla="*/ 2 w 137"/>
                    <a:gd name="T25" fmla="*/ 88 h 219"/>
                    <a:gd name="T26" fmla="*/ 0 w 137"/>
                    <a:gd name="T27" fmla="*/ 78 h 219"/>
                    <a:gd name="T28" fmla="*/ 0 w 137"/>
                    <a:gd name="T29" fmla="*/ 73 h 219"/>
                    <a:gd name="T30" fmla="*/ 0 w 137"/>
                    <a:gd name="T31" fmla="*/ 67 h 219"/>
                    <a:gd name="T32" fmla="*/ 0 w 137"/>
                    <a:gd name="T33" fmla="*/ 67 h 219"/>
                    <a:gd name="T34" fmla="*/ 55 w 137"/>
                    <a:gd name="T35" fmla="*/ 0 h 219"/>
                    <a:gd name="T36" fmla="*/ 61 w 137"/>
                    <a:gd name="T37" fmla="*/ 76 h 219"/>
                    <a:gd name="T38" fmla="*/ 127 w 137"/>
                    <a:gd name="T39" fmla="*/ 12 h 219"/>
                    <a:gd name="T40" fmla="*/ 137 w 137"/>
                    <a:gd name="T41" fmla="*/ 130 h 219"/>
                    <a:gd name="T42" fmla="*/ 9 w 137"/>
                    <a:gd name="T43" fmla="*/ 219 h 219"/>
                    <a:gd name="T44" fmla="*/ 9 w 137"/>
                    <a:gd name="T45" fmla="*/ 219 h 219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w 137"/>
                    <a:gd name="T70" fmla="*/ 0 h 219"/>
                    <a:gd name="T71" fmla="*/ 137 w 137"/>
                    <a:gd name="T72" fmla="*/ 219 h 219"/>
                  </a:gdLst>
                  <a:ahLst/>
                  <a:cxnLst>
                    <a:cxn ang="T46">
                      <a:pos x="T0" y="T1"/>
                    </a:cxn>
                    <a:cxn ang="T47">
                      <a:pos x="T2" y="T3"/>
                    </a:cxn>
                    <a:cxn ang="T48">
                      <a:pos x="T4" y="T5"/>
                    </a:cxn>
                    <a:cxn ang="T49">
                      <a:pos x="T6" y="T7"/>
                    </a:cxn>
                    <a:cxn ang="T50">
                      <a:pos x="T8" y="T9"/>
                    </a:cxn>
                    <a:cxn ang="T51">
                      <a:pos x="T10" y="T11"/>
                    </a:cxn>
                    <a:cxn ang="T52">
                      <a:pos x="T12" y="T13"/>
                    </a:cxn>
                    <a:cxn ang="T53">
                      <a:pos x="T14" y="T15"/>
                    </a:cxn>
                    <a:cxn ang="T54">
                      <a:pos x="T16" y="T17"/>
                    </a:cxn>
                    <a:cxn ang="T55">
                      <a:pos x="T18" y="T19"/>
                    </a:cxn>
                    <a:cxn ang="T56">
                      <a:pos x="T20" y="T21"/>
                    </a:cxn>
                    <a:cxn ang="T57">
                      <a:pos x="T22" y="T23"/>
                    </a:cxn>
                    <a:cxn ang="T58">
                      <a:pos x="T24" y="T25"/>
                    </a:cxn>
                    <a:cxn ang="T59">
                      <a:pos x="T26" y="T27"/>
                    </a:cxn>
                    <a:cxn ang="T60">
                      <a:pos x="T28" y="T29"/>
                    </a:cxn>
                    <a:cxn ang="T61">
                      <a:pos x="T30" y="T31"/>
                    </a:cxn>
                    <a:cxn ang="T62">
                      <a:pos x="T32" y="T33"/>
                    </a:cxn>
                    <a:cxn ang="T63">
                      <a:pos x="T34" y="T35"/>
                    </a:cxn>
                    <a:cxn ang="T64">
                      <a:pos x="T36" y="T37"/>
                    </a:cxn>
                    <a:cxn ang="T65">
                      <a:pos x="T38" y="T39"/>
                    </a:cxn>
                    <a:cxn ang="T66">
                      <a:pos x="T40" y="T41"/>
                    </a:cxn>
                    <a:cxn ang="T67">
                      <a:pos x="T42" y="T43"/>
                    </a:cxn>
                    <a:cxn ang="T68">
                      <a:pos x="T44" y="T45"/>
                    </a:cxn>
                  </a:cxnLst>
                  <a:rect l="T69" t="T70" r="T71" b="T72"/>
                  <a:pathLst>
                    <a:path w="137" h="219">
                      <a:moveTo>
                        <a:pt x="9" y="219"/>
                      </a:moveTo>
                      <a:lnTo>
                        <a:pt x="7" y="213"/>
                      </a:lnTo>
                      <a:lnTo>
                        <a:pt x="7" y="208"/>
                      </a:lnTo>
                      <a:lnTo>
                        <a:pt x="7" y="198"/>
                      </a:lnTo>
                      <a:lnTo>
                        <a:pt x="7" y="189"/>
                      </a:lnTo>
                      <a:lnTo>
                        <a:pt x="5" y="175"/>
                      </a:lnTo>
                      <a:lnTo>
                        <a:pt x="5" y="164"/>
                      </a:lnTo>
                      <a:lnTo>
                        <a:pt x="4" y="151"/>
                      </a:lnTo>
                      <a:lnTo>
                        <a:pt x="4" y="137"/>
                      </a:lnTo>
                      <a:lnTo>
                        <a:pt x="4" y="124"/>
                      </a:lnTo>
                      <a:lnTo>
                        <a:pt x="2" y="111"/>
                      </a:lnTo>
                      <a:lnTo>
                        <a:pt x="2" y="97"/>
                      </a:lnTo>
                      <a:lnTo>
                        <a:pt x="2" y="88"/>
                      </a:lnTo>
                      <a:lnTo>
                        <a:pt x="0" y="78"/>
                      </a:lnTo>
                      <a:lnTo>
                        <a:pt x="0" y="73"/>
                      </a:lnTo>
                      <a:lnTo>
                        <a:pt x="0" y="67"/>
                      </a:lnTo>
                      <a:lnTo>
                        <a:pt x="55" y="0"/>
                      </a:lnTo>
                      <a:lnTo>
                        <a:pt x="61" y="76"/>
                      </a:lnTo>
                      <a:lnTo>
                        <a:pt x="127" y="12"/>
                      </a:lnTo>
                      <a:lnTo>
                        <a:pt x="137" y="130"/>
                      </a:lnTo>
                      <a:lnTo>
                        <a:pt x="9" y="219"/>
                      </a:lnTo>
                      <a:close/>
                    </a:path>
                  </a:pathLst>
                </a:custGeom>
                <a:solidFill>
                  <a:srgbClr val="E6B3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7838" name="Freeform 377"/>
                <p:cNvSpPr>
                  <a:spLocks/>
                </p:cNvSpPr>
                <p:nvPr/>
              </p:nvSpPr>
              <p:spPr bwMode="auto">
                <a:xfrm>
                  <a:off x="1613" y="1753"/>
                  <a:ext cx="136" cy="355"/>
                </a:xfrm>
                <a:custGeom>
                  <a:avLst/>
                  <a:gdLst>
                    <a:gd name="T0" fmla="*/ 126 w 152"/>
                    <a:gd name="T1" fmla="*/ 0 h 395"/>
                    <a:gd name="T2" fmla="*/ 152 w 152"/>
                    <a:gd name="T3" fmla="*/ 220 h 395"/>
                    <a:gd name="T4" fmla="*/ 21 w 152"/>
                    <a:gd name="T5" fmla="*/ 395 h 395"/>
                    <a:gd name="T6" fmla="*/ 0 w 152"/>
                    <a:gd name="T7" fmla="*/ 173 h 395"/>
                    <a:gd name="T8" fmla="*/ 126 w 152"/>
                    <a:gd name="T9" fmla="*/ 0 h 395"/>
                    <a:gd name="T10" fmla="*/ 126 w 152"/>
                    <a:gd name="T11" fmla="*/ 0 h 395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52"/>
                    <a:gd name="T19" fmla="*/ 0 h 395"/>
                    <a:gd name="T20" fmla="*/ 152 w 152"/>
                    <a:gd name="T21" fmla="*/ 395 h 395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52" h="395">
                      <a:moveTo>
                        <a:pt x="126" y="0"/>
                      </a:moveTo>
                      <a:lnTo>
                        <a:pt x="152" y="220"/>
                      </a:lnTo>
                      <a:lnTo>
                        <a:pt x="21" y="395"/>
                      </a:lnTo>
                      <a:lnTo>
                        <a:pt x="0" y="173"/>
                      </a:lnTo>
                      <a:lnTo>
                        <a:pt x="126" y="0"/>
                      </a:lnTo>
                      <a:close/>
                    </a:path>
                  </a:pathLst>
                </a:custGeom>
                <a:solidFill>
                  <a:srgbClr val="E6B3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7839" name="Freeform 378"/>
                <p:cNvSpPr>
                  <a:spLocks/>
                </p:cNvSpPr>
                <p:nvPr/>
              </p:nvSpPr>
              <p:spPr bwMode="auto">
                <a:xfrm>
                  <a:off x="1652" y="3469"/>
                  <a:ext cx="83" cy="210"/>
                </a:xfrm>
                <a:custGeom>
                  <a:avLst/>
                  <a:gdLst>
                    <a:gd name="T0" fmla="*/ 63 w 93"/>
                    <a:gd name="T1" fmla="*/ 21 h 234"/>
                    <a:gd name="T2" fmla="*/ 4 w 93"/>
                    <a:gd name="T3" fmla="*/ 0 h 234"/>
                    <a:gd name="T4" fmla="*/ 0 w 93"/>
                    <a:gd name="T5" fmla="*/ 170 h 234"/>
                    <a:gd name="T6" fmla="*/ 93 w 93"/>
                    <a:gd name="T7" fmla="*/ 234 h 234"/>
                    <a:gd name="T8" fmla="*/ 93 w 93"/>
                    <a:gd name="T9" fmla="*/ 42 h 234"/>
                    <a:gd name="T10" fmla="*/ 63 w 93"/>
                    <a:gd name="T11" fmla="*/ 21 h 234"/>
                    <a:gd name="T12" fmla="*/ 63 w 93"/>
                    <a:gd name="T13" fmla="*/ 21 h 234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93"/>
                    <a:gd name="T22" fmla="*/ 0 h 234"/>
                    <a:gd name="T23" fmla="*/ 93 w 93"/>
                    <a:gd name="T24" fmla="*/ 234 h 234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93" h="234">
                      <a:moveTo>
                        <a:pt x="63" y="21"/>
                      </a:moveTo>
                      <a:lnTo>
                        <a:pt x="4" y="0"/>
                      </a:lnTo>
                      <a:lnTo>
                        <a:pt x="0" y="170"/>
                      </a:lnTo>
                      <a:lnTo>
                        <a:pt x="93" y="234"/>
                      </a:lnTo>
                      <a:lnTo>
                        <a:pt x="93" y="42"/>
                      </a:lnTo>
                      <a:lnTo>
                        <a:pt x="63" y="21"/>
                      </a:lnTo>
                      <a:close/>
                    </a:path>
                  </a:pathLst>
                </a:custGeom>
                <a:solidFill>
                  <a:srgbClr val="E6B3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7840" name="Freeform 379"/>
                <p:cNvSpPr>
                  <a:spLocks/>
                </p:cNvSpPr>
                <p:nvPr/>
              </p:nvSpPr>
              <p:spPr bwMode="auto">
                <a:xfrm>
                  <a:off x="1745" y="2772"/>
                  <a:ext cx="196" cy="375"/>
                </a:xfrm>
                <a:custGeom>
                  <a:avLst/>
                  <a:gdLst>
                    <a:gd name="T0" fmla="*/ 0 w 218"/>
                    <a:gd name="T1" fmla="*/ 0 h 418"/>
                    <a:gd name="T2" fmla="*/ 218 w 218"/>
                    <a:gd name="T3" fmla="*/ 59 h 418"/>
                    <a:gd name="T4" fmla="*/ 218 w 218"/>
                    <a:gd name="T5" fmla="*/ 397 h 418"/>
                    <a:gd name="T6" fmla="*/ 11 w 218"/>
                    <a:gd name="T7" fmla="*/ 418 h 418"/>
                    <a:gd name="T8" fmla="*/ 0 w 218"/>
                    <a:gd name="T9" fmla="*/ 0 h 418"/>
                    <a:gd name="T10" fmla="*/ 0 w 218"/>
                    <a:gd name="T11" fmla="*/ 0 h 418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18"/>
                    <a:gd name="T19" fmla="*/ 0 h 418"/>
                    <a:gd name="T20" fmla="*/ 218 w 218"/>
                    <a:gd name="T21" fmla="*/ 418 h 418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18" h="418">
                      <a:moveTo>
                        <a:pt x="0" y="0"/>
                      </a:moveTo>
                      <a:lnTo>
                        <a:pt x="218" y="59"/>
                      </a:lnTo>
                      <a:lnTo>
                        <a:pt x="218" y="397"/>
                      </a:lnTo>
                      <a:lnTo>
                        <a:pt x="11" y="41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CC804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7841" name="Freeform 380"/>
                <p:cNvSpPr>
                  <a:spLocks/>
                </p:cNvSpPr>
                <p:nvPr/>
              </p:nvSpPr>
              <p:spPr bwMode="auto">
                <a:xfrm>
                  <a:off x="1505" y="2894"/>
                  <a:ext cx="131" cy="256"/>
                </a:xfrm>
                <a:custGeom>
                  <a:avLst/>
                  <a:gdLst>
                    <a:gd name="T0" fmla="*/ 119 w 146"/>
                    <a:gd name="T1" fmla="*/ 30 h 285"/>
                    <a:gd name="T2" fmla="*/ 0 w 146"/>
                    <a:gd name="T3" fmla="*/ 0 h 285"/>
                    <a:gd name="T4" fmla="*/ 11 w 146"/>
                    <a:gd name="T5" fmla="*/ 285 h 285"/>
                    <a:gd name="T6" fmla="*/ 146 w 146"/>
                    <a:gd name="T7" fmla="*/ 277 h 285"/>
                    <a:gd name="T8" fmla="*/ 119 w 146"/>
                    <a:gd name="T9" fmla="*/ 30 h 285"/>
                    <a:gd name="T10" fmla="*/ 119 w 146"/>
                    <a:gd name="T11" fmla="*/ 30 h 285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46"/>
                    <a:gd name="T19" fmla="*/ 0 h 285"/>
                    <a:gd name="T20" fmla="*/ 146 w 146"/>
                    <a:gd name="T21" fmla="*/ 285 h 285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46" h="285">
                      <a:moveTo>
                        <a:pt x="119" y="30"/>
                      </a:moveTo>
                      <a:lnTo>
                        <a:pt x="0" y="0"/>
                      </a:lnTo>
                      <a:lnTo>
                        <a:pt x="11" y="285"/>
                      </a:lnTo>
                      <a:lnTo>
                        <a:pt x="146" y="277"/>
                      </a:lnTo>
                      <a:lnTo>
                        <a:pt x="119" y="30"/>
                      </a:lnTo>
                      <a:close/>
                    </a:path>
                  </a:pathLst>
                </a:custGeom>
                <a:solidFill>
                  <a:srgbClr val="CC804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7842" name="Freeform 381"/>
                <p:cNvSpPr>
                  <a:spLocks/>
                </p:cNvSpPr>
                <p:nvPr/>
              </p:nvSpPr>
              <p:spPr bwMode="auto">
                <a:xfrm>
                  <a:off x="1351" y="2968"/>
                  <a:ext cx="101" cy="191"/>
                </a:xfrm>
                <a:custGeom>
                  <a:avLst/>
                  <a:gdLst>
                    <a:gd name="T0" fmla="*/ 94 w 113"/>
                    <a:gd name="T1" fmla="*/ 21 h 213"/>
                    <a:gd name="T2" fmla="*/ 4 w 113"/>
                    <a:gd name="T3" fmla="*/ 0 h 213"/>
                    <a:gd name="T4" fmla="*/ 2 w 113"/>
                    <a:gd name="T5" fmla="*/ 2 h 213"/>
                    <a:gd name="T6" fmla="*/ 2 w 113"/>
                    <a:gd name="T7" fmla="*/ 8 h 213"/>
                    <a:gd name="T8" fmla="*/ 2 w 113"/>
                    <a:gd name="T9" fmla="*/ 19 h 213"/>
                    <a:gd name="T10" fmla="*/ 2 w 113"/>
                    <a:gd name="T11" fmla="*/ 33 h 213"/>
                    <a:gd name="T12" fmla="*/ 0 w 113"/>
                    <a:gd name="T13" fmla="*/ 50 h 213"/>
                    <a:gd name="T14" fmla="*/ 0 w 113"/>
                    <a:gd name="T15" fmla="*/ 67 h 213"/>
                    <a:gd name="T16" fmla="*/ 0 w 113"/>
                    <a:gd name="T17" fmla="*/ 86 h 213"/>
                    <a:gd name="T18" fmla="*/ 0 w 113"/>
                    <a:gd name="T19" fmla="*/ 107 h 213"/>
                    <a:gd name="T20" fmla="*/ 0 w 113"/>
                    <a:gd name="T21" fmla="*/ 126 h 213"/>
                    <a:gd name="T22" fmla="*/ 0 w 113"/>
                    <a:gd name="T23" fmla="*/ 145 h 213"/>
                    <a:gd name="T24" fmla="*/ 0 w 113"/>
                    <a:gd name="T25" fmla="*/ 162 h 213"/>
                    <a:gd name="T26" fmla="*/ 2 w 113"/>
                    <a:gd name="T27" fmla="*/ 179 h 213"/>
                    <a:gd name="T28" fmla="*/ 2 w 113"/>
                    <a:gd name="T29" fmla="*/ 192 h 213"/>
                    <a:gd name="T30" fmla="*/ 4 w 113"/>
                    <a:gd name="T31" fmla="*/ 204 h 213"/>
                    <a:gd name="T32" fmla="*/ 4 w 113"/>
                    <a:gd name="T33" fmla="*/ 210 h 213"/>
                    <a:gd name="T34" fmla="*/ 8 w 113"/>
                    <a:gd name="T35" fmla="*/ 213 h 213"/>
                    <a:gd name="T36" fmla="*/ 8 w 113"/>
                    <a:gd name="T37" fmla="*/ 211 h 213"/>
                    <a:gd name="T38" fmla="*/ 14 w 113"/>
                    <a:gd name="T39" fmla="*/ 211 h 213"/>
                    <a:gd name="T40" fmla="*/ 19 w 113"/>
                    <a:gd name="T41" fmla="*/ 211 h 213"/>
                    <a:gd name="T42" fmla="*/ 27 w 113"/>
                    <a:gd name="T43" fmla="*/ 211 h 213"/>
                    <a:gd name="T44" fmla="*/ 35 w 113"/>
                    <a:gd name="T45" fmla="*/ 210 h 213"/>
                    <a:gd name="T46" fmla="*/ 44 w 113"/>
                    <a:gd name="T47" fmla="*/ 210 h 213"/>
                    <a:gd name="T48" fmla="*/ 54 w 113"/>
                    <a:gd name="T49" fmla="*/ 208 h 213"/>
                    <a:gd name="T50" fmla="*/ 63 w 113"/>
                    <a:gd name="T51" fmla="*/ 208 h 213"/>
                    <a:gd name="T52" fmla="*/ 73 w 113"/>
                    <a:gd name="T53" fmla="*/ 208 h 213"/>
                    <a:gd name="T54" fmla="*/ 82 w 113"/>
                    <a:gd name="T55" fmla="*/ 206 h 213"/>
                    <a:gd name="T56" fmla="*/ 90 w 113"/>
                    <a:gd name="T57" fmla="*/ 206 h 213"/>
                    <a:gd name="T58" fmla="*/ 97 w 113"/>
                    <a:gd name="T59" fmla="*/ 206 h 213"/>
                    <a:gd name="T60" fmla="*/ 103 w 113"/>
                    <a:gd name="T61" fmla="*/ 204 h 213"/>
                    <a:gd name="T62" fmla="*/ 107 w 113"/>
                    <a:gd name="T63" fmla="*/ 204 h 213"/>
                    <a:gd name="T64" fmla="*/ 111 w 113"/>
                    <a:gd name="T65" fmla="*/ 204 h 213"/>
                    <a:gd name="T66" fmla="*/ 113 w 113"/>
                    <a:gd name="T67" fmla="*/ 204 h 213"/>
                    <a:gd name="T68" fmla="*/ 94 w 113"/>
                    <a:gd name="T69" fmla="*/ 21 h 213"/>
                    <a:gd name="T70" fmla="*/ 94 w 113"/>
                    <a:gd name="T71" fmla="*/ 21 h 213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w 113"/>
                    <a:gd name="T109" fmla="*/ 0 h 213"/>
                    <a:gd name="T110" fmla="*/ 113 w 113"/>
                    <a:gd name="T111" fmla="*/ 213 h 213"/>
                  </a:gdLst>
                  <a:ahLst/>
                  <a:cxnLst>
                    <a:cxn ang="T72">
                      <a:pos x="T0" y="T1"/>
                    </a:cxn>
                    <a:cxn ang="T73">
                      <a:pos x="T2" y="T3"/>
                    </a:cxn>
                    <a:cxn ang="T74">
                      <a:pos x="T4" y="T5"/>
                    </a:cxn>
                    <a:cxn ang="T75">
                      <a:pos x="T6" y="T7"/>
                    </a:cxn>
                    <a:cxn ang="T76">
                      <a:pos x="T8" y="T9"/>
                    </a:cxn>
                    <a:cxn ang="T77">
                      <a:pos x="T10" y="T11"/>
                    </a:cxn>
                    <a:cxn ang="T78">
                      <a:pos x="T12" y="T13"/>
                    </a:cxn>
                    <a:cxn ang="T79">
                      <a:pos x="T14" y="T15"/>
                    </a:cxn>
                    <a:cxn ang="T80">
                      <a:pos x="T16" y="T17"/>
                    </a:cxn>
                    <a:cxn ang="T81">
                      <a:pos x="T18" y="T19"/>
                    </a:cxn>
                    <a:cxn ang="T82">
                      <a:pos x="T20" y="T21"/>
                    </a:cxn>
                    <a:cxn ang="T83">
                      <a:pos x="T22" y="T23"/>
                    </a:cxn>
                    <a:cxn ang="T84">
                      <a:pos x="T24" y="T25"/>
                    </a:cxn>
                    <a:cxn ang="T85">
                      <a:pos x="T26" y="T27"/>
                    </a:cxn>
                    <a:cxn ang="T86">
                      <a:pos x="T28" y="T29"/>
                    </a:cxn>
                    <a:cxn ang="T87">
                      <a:pos x="T30" y="T31"/>
                    </a:cxn>
                    <a:cxn ang="T88">
                      <a:pos x="T32" y="T33"/>
                    </a:cxn>
                    <a:cxn ang="T89">
                      <a:pos x="T34" y="T35"/>
                    </a:cxn>
                    <a:cxn ang="T90">
                      <a:pos x="T36" y="T37"/>
                    </a:cxn>
                    <a:cxn ang="T91">
                      <a:pos x="T38" y="T39"/>
                    </a:cxn>
                    <a:cxn ang="T92">
                      <a:pos x="T40" y="T41"/>
                    </a:cxn>
                    <a:cxn ang="T93">
                      <a:pos x="T42" y="T43"/>
                    </a:cxn>
                    <a:cxn ang="T94">
                      <a:pos x="T44" y="T45"/>
                    </a:cxn>
                    <a:cxn ang="T95">
                      <a:pos x="T46" y="T47"/>
                    </a:cxn>
                    <a:cxn ang="T96">
                      <a:pos x="T48" y="T49"/>
                    </a:cxn>
                    <a:cxn ang="T97">
                      <a:pos x="T50" y="T51"/>
                    </a:cxn>
                    <a:cxn ang="T98">
                      <a:pos x="T52" y="T53"/>
                    </a:cxn>
                    <a:cxn ang="T99">
                      <a:pos x="T54" y="T55"/>
                    </a:cxn>
                    <a:cxn ang="T100">
                      <a:pos x="T56" y="T57"/>
                    </a:cxn>
                    <a:cxn ang="T101">
                      <a:pos x="T58" y="T59"/>
                    </a:cxn>
                    <a:cxn ang="T102">
                      <a:pos x="T60" y="T61"/>
                    </a:cxn>
                    <a:cxn ang="T103">
                      <a:pos x="T62" y="T63"/>
                    </a:cxn>
                    <a:cxn ang="T104">
                      <a:pos x="T64" y="T65"/>
                    </a:cxn>
                    <a:cxn ang="T105">
                      <a:pos x="T66" y="T67"/>
                    </a:cxn>
                    <a:cxn ang="T106">
                      <a:pos x="T68" y="T69"/>
                    </a:cxn>
                    <a:cxn ang="T107">
                      <a:pos x="T70" y="T71"/>
                    </a:cxn>
                  </a:cxnLst>
                  <a:rect l="T108" t="T109" r="T110" b="T111"/>
                  <a:pathLst>
                    <a:path w="113" h="213">
                      <a:moveTo>
                        <a:pt x="94" y="21"/>
                      </a:move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2" y="8"/>
                      </a:lnTo>
                      <a:lnTo>
                        <a:pt x="2" y="19"/>
                      </a:lnTo>
                      <a:lnTo>
                        <a:pt x="2" y="33"/>
                      </a:lnTo>
                      <a:lnTo>
                        <a:pt x="0" y="50"/>
                      </a:lnTo>
                      <a:lnTo>
                        <a:pt x="0" y="67"/>
                      </a:lnTo>
                      <a:lnTo>
                        <a:pt x="0" y="86"/>
                      </a:lnTo>
                      <a:lnTo>
                        <a:pt x="0" y="107"/>
                      </a:lnTo>
                      <a:lnTo>
                        <a:pt x="0" y="126"/>
                      </a:lnTo>
                      <a:lnTo>
                        <a:pt x="0" y="145"/>
                      </a:lnTo>
                      <a:lnTo>
                        <a:pt x="0" y="162"/>
                      </a:lnTo>
                      <a:lnTo>
                        <a:pt x="2" y="179"/>
                      </a:lnTo>
                      <a:lnTo>
                        <a:pt x="2" y="192"/>
                      </a:lnTo>
                      <a:lnTo>
                        <a:pt x="4" y="204"/>
                      </a:lnTo>
                      <a:lnTo>
                        <a:pt x="4" y="210"/>
                      </a:lnTo>
                      <a:lnTo>
                        <a:pt x="8" y="213"/>
                      </a:lnTo>
                      <a:lnTo>
                        <a:pt x="8" y="211"/>
                      </a:lnTo>
                      <a:lnTo>
                        <a:pt x="14" y="211"/>
                      </a:lnTo>
                      <a:lnTo>
                        <a:pt x="19" y="211"/>
                      </a:lnTo>
                      <a:lnTo>
                        <a:pt x="27" y="211"/>
                      </a:lnTo>
                      <a:lnTo>
                        <a:pt x="35" y="210"/>
                      </a:lnTo>
                      <a:lnTo>
                        <a:pt x="44" y="210"/>
                      </a:lnTo>
                      <a:lnTo>
                        <a:pt x="54" y="208"/>
                      </a:lnTo>
                      <a:lnTo>
                        <a:pt x="63" y="208"/>
                      </a:lnTo>
                      <a:lnTo>
                        <a:pt x="73" y="208"/>
                      </a:lnTo>
                      <a:lnTo>
                        <a:pt x="82" y="206"/>
                      </a:lnTo>
                      <a:lnTo>
                        <a:pt x="90" y="206"/>
                      </a:lnTo>
                      <a:lnTo>
                        <a:pt x="97" y="206"/>
                      </a:lnTo>
                      <a:lnTo>
                        <a:pt x="103" y="204"/>
                      </a:lnTo>
                      <a:lnTo>
                        <a:pt x="107" y="204"/>
                      </a:lnTo>
                      <a:lnTo>
                        <a:pt x="111" y="204"/>
                      </a:lnTo>
                      <a:lnTo>
                        <a:pt x="113" y="204"/>
                      </a:lnTo>
                      <a:lnTo>
                        <a:pt x="94" y="21"/>
                      </a:lnTo>
                      <a:close/>
                    </a:path>
                  </a:pathLst>
                </a:custGeom>
                <a:solidFill>
                  <a:srgbClr val="CC804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7843" name="Freeform 382"/>
                <p:cNvSpPr>
                  <a:spLocks/>
                </p:cNvSpPr>
                <p:nvPr/>
              </p:nvSpPr>
              <p:spPr bwMode="auto">
                <a:xfrm>
                  <a:off x="2252" y="2602"/>
                  <a:ext cx="142" cy="507"/>
                </a:xfrm>
                <a:custGeom>
                  <a:avLst/>
                  <a:gdLst>
                    <a:gd name="T0" fmla="*/ 2 w 158"/>
                    <a:gd name="T1" fmla="*/ 0 h 566"/>
                    <a:gd name="T2" fmla="*/ 152 w 158"/>
                    <a:gd name="T3" fmla="*/ 34 h 566"/>
                    <a:gd name="T4" fmla="*/ 158 w 158"/>
                    <a:gd name="T5" fmla="*/ 559 h 566"/>
                    <a:gd name="T6" fmla="*/ 0 w 158"/>
                    <a:gd name="T7" fmla="*/ 566 h 566"/>
                    <a:gd name="T8" fmla="*/ 2 w 158"/>
                    <a:gd name="T9" fmla="*/ 0 h 566"/>
                    <a:gd name="T10" fmla="*/ 2 w 158"/>
                    <a:gd name="T11" fmla="*/ 0 h 566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58"/>
                    <a:gd name="T19" fmla="*/ 0 h 566"/>
                    <a:gd name="T20" fmla="*/ 158 w 158"/>
                    <a:gd name="T21" fmla="*/ 566 h 56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58" h="566">
                      <a:moveTo>
                        <a:pt x="2" y="0"/>
                      </a:moveTo>
                      <a:lnTo>
                        <a:pt x="152" y="34"/>
                      </a:lnTo>
                      <a:lnTo>
                        <a:pt x="158" y="559"/>
                      </a:lnTo>
                      <a:lnTo>
                        <a:pt x="0" y="566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CC804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7844" name="Freeform 383"/>
                <p:cNvSpPr>
                  <a:spLocks/>
                </p:cNvSpPr>
                <p:nvPr/>
              </p:nvSpPr>
              <p:spPr bwMode="auto">
                <a:xfrm>
                  <a:off x="2287" y="3414"/>
                  <a:ext cx="107" cy="496"/>
                </a:xfrm>
                <a:custGeom>
                  <a:avLst/>
                  <a:gdLst>
                    <a:gd name="T0" fmla="*/ 6 w 120"/>
                    <a:gd name="T1" fmla="*/ 32 h 553"/>
                    <a:gd name="T2" fmla="*/ 120 w 120"/>
                    <a:gd name="T3" fmla="*/ 0 h 553"/>
                    <a:gd name="T4" fmla="*/ 120 w 120"/>
                    <a:gd name="T5" fmla="*/ 502 h 553"/>
                    <a:gd name="T6" fmla="*/ 0 w 120"/>
                    <a:gd name="T7" fmla="*/ 553 h 553"/>
                    <a:gd name="T8" fmla="*/ 6 w 120"/>
                    <a:gd name="T9" fmla="*/ 32 h 553"/>
                    <a:gd name="T10" fmla="*/ 6 w 120"/>
                    <a:gd name="T11" fmla="*/ 32 h 553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20"/>
                    <a:gd name="T19" fmla="*/ 0 h 553"/>
                    <a:gd name="T20" fmla="*/ 120 w 120"/>
                    <a:gd name="T21" fmla="*/ 553 h 553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20" h="553">
                      <a:moveTo>
                        <a:pt x="6" y="32"/>
                      </a:moveTo>
                      <a:lnTo>
                        <a:pt x="120" y="0"/>
                      </a:lnTo>
                      <a:lnTo>
                        <a:pt x="120" y="502"/>
                      </a:lnTo>
                      <a:lnTo>
                        <a:pt x="0" y="553"/>
                      </a:lnTo>
                      <a:lnTo>
                        <a:pt x="6" y="32"/>
                      </a:lnTo>
                      <a:close/>
                    </a:path>
                  </a:pathLst>
                </a:custGeom>
                <a:solidFill>
                  <a:srgbClr val="CC804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7845" name="Freeform 384"/>
                <p:cNvSpPr>
                  <a:spLocks/>
                </p:cNvSpPr>
                <p:nvPr/>
              </p:nvSpPr>
              <p:spPr bwMode="auto">
                <a:xfrm>
                  <a:off x="1068" y="3254"/>
                  <a:ext cx="83" cy="92"/>
                </a:xfrm>
                <a:custGeom>
                  <a:avLst/>
                  <a:gdLst>
                    <a:gd name="T0" fmla="*/ 17 w 91"/>
                    <a:gd name="T1" fmla="*/ 0 h 103"/>
                    <a:gd name="T2" fmla="*/ 44 w 91"/>
                    <a:gd name="T3" fmla="*/ 0 h 103"/>
                    <a:gd name="T4" fmla="*/ 44 w 91"/>
                    <a:gd name="T5" fmla="*/ 32 h 103"/>
                    <a:gd name="T6" fmla="*/ 91 w 91"/>
                    <a:gd name="T7" fmla="*/ 42 h 103"/>
                    <a:gd name="T8" fmla="*/ 91 w 91"/>
                    <a:gd name="T9" fmla="*/ 95 h 103"/>
                    <a:gd name="T10" fmla="*/ 36 w 91"/>
                    <a:gd name="T11" fmla="*/ 103 h 103"/>
                    <a:gd name="T12" fmla="*/ 0 w 91"/>
                    <a:gd name="T13" fmla="*/ 34 h 103"/>
                    <a:gd name="T14" fmla="*/ 17 w 91"/>
                    <a:gd name="T15" fmla="*/ 0 h 103"/>
                    <a:gd name="T16" fmla="*/ 17 w 91"/>
                    <a:gd name="T17" fmla="*/ 0 h 103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91"/>
                    <a:gd name="T28" fmla="*/ 0 h 103"/>
                    <a:gd name="T29" fmla="*/ 91 w 91"/>
                    <a:gd name="T30" fmla="*/ 103 h 103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91" h="103">
                      <a:moveTo>
                        <a:pt x="17" y="0"/>
                      </a:moveTo>
                      <a:lnTo>
                        <a:pt x="44" y="0"/>
                      </a:lnTo>
                      <a:lnTo>
                        <a:pt x="44" y="32"/>
                      </a:lnTo>
                      <a:lnTo>
                        <a:pt x="91" y="42"/>
                      </a:lnTo>
                      <a:lnTo>
                        <a:pt x="91" y="95"/>
                      </a:lnTo>
                      <a:lnTo>
                        <a:pt x="36" y="103"/>
                      </a:lnTo>
                      <a:lnTo>
                        <a:pt x="0" y="34"/>
                      </a:lnTo>
                      <a:lnTo>
                        <a:pt x="17" y="0"/>
                      </a:lnTo>
                      <a:close/>
                    </a:path>
                  </a:pathLst>
                </a:custGeom>
                <a:solidFill>
                  <a:srgbClr val="CC804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7846" name="Freeform 385"/>
                <p:cNvSpPr>
                  <a:spLocks/>
                </p:cNvSpPr>
                <p:nvPr/>
              </p:nvSpPr>
              <p:spPr bwMode="auto">
                <a:xfrm>
                  <a:off x="1047" y="2602"/>
                  <a:ext cx="150" cy="176"/>
                </a:xfrm>
                <a:custGeom>
                  <a:avLst/>
                  <a:gdLst>
                    <a:gd name="T0" fmla="*/ 76 w 167"/>
                    <a:gd name="T1" fmla="*/ 0 h 195"/>
                    <a:gd name="T2" fmla="*/ 167 w 167"/>
                    <a:gd name="T3" fmla="*/ 11 h 195"/>
                    <a:gd name="T4" fmla="*/ 165 w 167"/>
                    <a:gd name="T5" fmla="*/ 81 h 195"/>
                    <a:gd name="T6" fmla="*/ 55 w 167"/>
                    <a:gd name="T7" fmla="*/ 190 h 195"/>
                    <a:gd name="T8" fmla="*/ 51 w 167"/>
                    <a:gd name="T9" fmla="*/ 190 h 195"/>
                    <a:gd name="T10" fmla="*/ 46 w 167"/>
                    <a:gd name="T11" fmla="*/ 192 h 195"/>
                    <a:gd name="T12" fmla="*/ 40 w 167"/>
                    <a:gd name="T13" fmla="*/ 192 h 195"/>
                    <a:gd name="T14" fmla="*/ 34 w 167"/>
                    <a:gd name="T15" fmla="*/ 194 h 195"/>
                    <a:gd name="T16" fmla="*/ 29 w 167"/>
                    <a:gd name="T17" fmla="*/ 194 h 195"/>
                    <a:gd name="T18" fmla="*/ 25 w 167"/>
                    <a:gd name="T19" fmla="*/ 195 h 195"/>
                    <a:gd name="T20" fmla="*/ 19 w 167"/>
                    <a:gd name="T21" fmla="*/ 195 h 195"/>
                    <a:gd name="T22" fmla="*/ 13 w 167"/>
                    <a:gd name="T23" fmla="*/ 195 h 195"/>
                    <a:gd name="T24" fmla="*/ 10 w 167"/>
                    <a:gd name="T25" fmla="*/ 195 h 195"/>
                    <a:gd name="T26" fmla="*/ 6 w 167"/>
                    <a:gd name="T27" fmla="*/ 195 h 195"/>
                    <a:gd name="T28" fmla="*/ 0 w 167"/>
                    <a:gd name="T29" fmla="*/ 195 h 195"/>
                    <a:gd name="T30" fmla="*/ 0 w 167"/>
                    <a:gd name="T31" fmla="*/ 192 h 195"/>
                    <a:gd name="T32" fmla="*/ 0 w 167"/>
                    <a:gd name="T33" fmla="*/ 190 h 195"/>
                    <a:gd name="T34" fmla="*/ 0 w 167"/>
                    <a:gd name="T35" fmla="*/ 186 h 195"/>
                    <a:gd name="T36" fmla="*/ 2 w 167"/>
                    <a:gd name="T37" fmla="*/ 180 h 195"/>
                    <a:gd name="T38" fmla="*/ 2 w 167"/>
                    <a:gd name="T39" fmla="*/ 176 h 195"/>
                    <a:gd name="T40" fmla="*/ 2 w 167"/>
                    <a:gd name="T41" fmla="*/ 169 h 195"/>
                    <a:gd name="T42" fmla="*/ 4 w 167"/>
                    <a:gd name="T43" fmla="*/ 163 h 195"/>
                    <a:gd name="T44" fmla="*/ 4 w 167"/>
                    <a:gd name="T45" fmla="*/ 157 h 195"/>
                    <a:gd name="T46" fmla="*/ 6 w 167"/>
                    <a:gd name="T47" fmla="*/ 152 h 195"/>
                    <a:gd name="T48" fmla="*/ 6 w 167"/>
                    <a:gd name="T49" fmla="*/ 146 h 195"/>
                    <a:gd name="T50" fmla="*/ 8 w 167"/>
                    <a:gd name="T51" fmla="*/ 140 h 195"/>
                    <a:gd name="T52" fmla="*/ 8 w 167"/>
                    <a:gd name="T53" fmla="*/ 135 h 195"/>
                    <a:gd name="T54" fmla="*/ 8 w 167"/>
                    <a:gd name="T55" fmla="*/ 131 h 195"/>
                    <a:gd name="T56" fmla="*/ 8 w 167"/>
                    <a:gd name="T57" fmla="*/ 125 h 195"/>
                    <a:gd name="T58" fmla="*/ 10 w 167"/>
                    <a:gd name="T59" fmla="*/ 123 h 195"/>
                    <a:gd name="T60" fmla="*/ 10 w 167"/>
                    <a:gd name="T61" fmla="*/ 121 h 195"/>
                    <a:gd name="T62" fmla="*/ 10 w 167"/>
                    <a:gd name="T63" fmla="*/ 121 h 195"/>
                    <a:gd name="T64" fmla="*/ 59 w 167"/>
                    <a:gd name="T65" fmla="*/ 110 h 195"/>
                    <a:gd name="T66" fmla="*/ 76 w 167"/>
                    <a:gd name="T67" fmla="*/ 0 h 195"/>
                    <a:gd name="T68" fmla="*/ 76 w 167"/>
                    <a:gd name="T69" fmla="*/ 0 h 195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w 167"/>
                    <a:gd name="T106" fmla="*/ 0 h 195"/>
                    <a:gd name="T107" fmla="*/ 167 w 167"/>
                    <a:gd name="T108" fmla="*/ 195 h 195"/>
                  </a:gdLst>
                  <a:ahLst/>
                  <a:cxnLst>
                    <a:cxn ang="T70">
                      <a:pos x="T0" y="T1"/>
                    </a:cxn>
                    <a:cxn ang="T71">
                      <a:pos x="T2" y="T3"/>
                    </a:cxn>
                    <a:cxn ang="T72">
                      <a:pos x="T4" y="T5"/>
                    </a:cxn>
                    <a:cxn ang="T73">
                      <a:pos x="T6" y="T7"/>
                    </a:cxn>
                    <a:cxn ang="T74">
                      <a:pos x="T8" y="T9"/>
                    </a:cxn>
                    <a:cxn ang="T75">
                      <a:pos x="T10" y="T11"/>
                    </a:cxn>
                    <a:cxn ang="T76">
                      <a:pos x="T12" y="T13"/>
                    </a:cxn>
                    <a:cxn ang="T77">
                      <a:pos x="T14" y="T15"/>
                    </a:cxn>
                    <a:cxn ang="T78">
                      <a:pos x="T16" y="T17"/>
                    </a:cxn>
                    <a:cxn ang="T79">
                      <a:pos x="T18" y="T19"/>
                    </a:cxn>
                    <a:cxn ang="T80">
                      <a:pos x="T20" y="T21"/>
                    </a:cxn>
                    <a:cxn ang="T81">
                      <a:pos x="T22" y="T23"/>
                    </a:cxn>
                    <a:cxn ang="T82">
                      <a:pos x="T24" y="T25"/>
                    </a:cxn>
                    <a:cxn ang="T83">
                      <a:pos x="T26" y="T27"/>
                    </a:cxn>
                    <a:cxn ang="T84">
                      <a:pos x="T28" y="T29"/>
                    </a:cxn>
                    <a:cxn ang="T85">
                      <a:pos x="T30" y="T31"/>
                    </a:cxn>
                    <a:cxn ang="T86">
                      <a:pos x="T32" y="T33"/>
                    </a:cxn>
                    <a:cxn ang="T87">
                      <a:pos x="T34" y="T35"/>
                    </a:cxn>
                    <a:cxn ang="T88">
                      <a:pos x="T36" y="T37"/>
                    </a:cxn>
                    <a:cxn ang="T89">
                      <a:pos x="T38" y="T39"/>
                    </a:cxn>
                    <a:cxn ang="T90">
                      <a:pos x="T40" y="T41"/>
                    </a:cxn>
                    <a:cxn ang="T91">
                      <a:pos x="T42" y="T43"/>
                    </a:cxn>
                    <a:cxn ang="T92">
                      <a:pos x="T44" y="T45"/>
                    </a:cxn>
                    <a:cxn ang="T93">
                      <a:pos x="T46" y="T47"/>
                    </a:cxn>
                    <a:cxn ang="T94">
                      <a:pos x="T48" y="T49"/>
                    </a:cxn>
                    <a:cxn ang="T95">
                      <a:pos x="T50" y="T51"/>
                    </a:cxn>
                    <a:cxn ang="T96">
                      <a:pos x="T52" y="T53"/>
                    </a:cxn>
                    <a:cxn ang="T97">
                      <a:pos x="T54" y="T55"/>
                    </a:cxn>
                    <a:cxn ang="T98">
                      <a:pos x="T56" y="T57"/>
                    </a:cxn>
                    <a:cxn ang="T99">
                      <a:pos x="T58" y="T59"/>
                    </a:cxn>
                    <a:cxn ang="T100">
                      <a:pos x="T60" y="T61"/>
                    </a:cxn>
                    <a:cxn ang="T101">
                      <a:pos x="T62" y="T63"/>
                    </a:cxn>
                    <a:cxn ang="T102">
                      <a:pos x="T64" y="T65"/>
                    </a:cxn>
                    <a:cxn ang="T103">
                      <a:pos x="T66" y="T67"/>
                    </a:cxn>
                    <a:cxn ang="T104">
                      <a:pos x="T68" y="T69"/>
                    </a:cxn>
                  </a:cxnLst>
                  <a:rect l="T105" t="T106" r="T107" b="T108"/>
                  <a:pathLst>
                    <a:path w="167" h="195">
                      <a:moveTo>
                        <a:pt x="76" y="0"/>
                      </a:moveTo>
                      <a:lnTo>
                        <a:pt x="167" y="11"/>
                      </a:lnTo>
                      <a:lnTo>
                        <a:pt x="165" y="81"/>
                      </a:lnTo>
                      <a:lnTo>
                        <a:pt x="55" y="190"/>
                      </a:lnTo>
                      <a:lnTo>
                        <a:pt x="51" y="190"/>
                      </a:lnTo>
                      <a:lnTo>
                        <a:pt x="46" y="192"/>
                      </a:lnTo>
                      <a:lnTo>
                        <a:pt x="40" y="192"/>
                      </a:lnTo>
                      <a:lnTo>
                        <a:pt x="34" y="194"/>
                      </a:lnTo>
                      <a:lnTo>
                        <a:pt x="29" y="194"/>
                      </a:lnTo>
                      <a:lnTo>
                        <a:pt x="25" y="195"/>
                      </a:lnTo>
                      <a:lnTo>
                        <a:pt x="19" y="195"/>
                      </a:lnTo>
                      <a:lnTo>
                        <a:pt x="13" y="195"/>
                      </a:lnTo>
                      <a:lnTo>
                        <a:pt x="10" y="195"/>
                      </a:lnTo>
                      <a:lnTo>
                        <a:pt x="6" y="195"/>
                      </a:lnTo>
                      <a:lnTo>
                        <a:pt x="0" y="195"/>
                      </a:lnTo>
                      <a:lnTo>
                        <a:pt x="0" y="192"/>
                      </a:lnTo>
                      <a:lnTo>
                        <a:pt x="0" y="190"/>
                      </a:lnTo>
                      <a:lnTo>
                        <a:pt x="0" y="186"/>
                      </a:lnTo>
                      <a:lnTo>
                        <a:pt x="2" y="180"/>
                      </a:lnTo>
                      <a:lnTo>
                        <a:pt x="2" y="176"/>
                      </a:lnTo>
                      <a:lnTo>
                        <a:pt x="2" y="169"/>
                      </a:lnTo>
                      <a:lnTo>
                        <a:pt x="4" y="163"/>
                      </a:lnTo>
                      <a:lnTo>
                        <a:pt x="4" y="157"/>
                      </a:lnTo>
                      <a:lnTo>
                        <a:pt x="6" y="152"/>
                      </a:lnTo>
                      <a:lnTo>
                        <a:pt x="6" y="146"/>
                      </a:lnTo>
                      <a:lnTo>
                        <a:pt x="8" y="140"/>
                      </a:lnTo>
                      <a:lnTo>
                        <a:pt x="8" y="135"/>
                      </a:lnTo>
                      <a:lnTo>
                        <a:pt x="8" y="131"/>
                      </a:lnTo>
                      <a:lnTo>
                        <a:pt x="8" y="125"/>
                      </a:lnTo>
                      <a:lnTo>
                        <a:pt x="10" y="123"/>
                      </a:lnTo>
                      <a:lnTo>
                        <a:pt x="10" y="121"/>
                      </a:lnTo>
                      <a:lnTo>
                        <a:pt x="59" y="110"/>
                      </a:lnTo>
                      <a:lnTo>
                        <a:pt x="76" y="0"/>
                      </a:lnTo>
                      <a:close/>
                    </a:path>
                  </a:pathLst>
                </a:custGeom>
                <a:solidFill>
                  <a:srgbClr val="CC804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7847" name="Freeform 386"/>
                <p:cNvSpPr>
                  <a:spLocks/>
                </p:cNvSpPr>
                <p:nvPr/>
              </p:nvSpPr>
              <p:spPr bwMode="auto">
                <a:xfrm>
                  <a:off x="1289" y="2178"/>
                  <a:ext cx="120" cy="342"/>
                </a:xfrm>
                <a:custGeom>
                  <a:avLst/>
                  <a:gdLst>
                    <a:gd name="T0" fmla="*/ 0 w 133"/>
                    <a:gd name="T1" fmla="*/ 0 h 382"/>
                    <a:gd name="T2" fmla="*/ 116 w 133"/>
                    <a:gd name="T3" fmla="*/ 8 h 382"/>
                    <a:gd name="T4" fmla="*/ 133 w 133"/>
                    <a:gd name="T5" fmla="*/ 244 h 382"/>
                    <a:gd name="T6" fmla="*/ 29 w 133"/>
                    <a:gd name="T7" fmla="*/ 382 h 382"/>
                    <a:gd name="T8" fmla="*/ 0 w 133"/>
                    <a:gd name="T9" fmla="*/ 0 h 382"/>
                    <a:gd name="T10" fmla="*/ 0 w 133"/>
                    <a:gd name="T11" fmla="*/ 0 h 382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33"/>
                    <a:gd name="T19" fmla="*/ 0 h 382"/>
                    <a:gd name="T20" fmla="*/ 133 w 133"/>
                    <a:gd name="T21" fmla="*/ 382 h 382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33" h="382">
                      <a:moveTo>
                        <a:pt x="0" y="0"/>
                      </a:moveTo>
                      <a:lnTo>
                        <a:pt x="116" y="8"/>
                      </a:lnTo>
                      <a:lnTo>
                        <a:pt x="133" y="244"/>
                      </a:lnTo>
                      <a:lnTo>
                        <a:pt x="29" y="38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CC804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7848" name="Freeform 387"/>
                <p:cNvSpPr>
                  <a:spLocks/>
                </p:cNvSpPr>
                <p:nvPr/>
              </p:nvSpPr>
              <p:spPr bwMode="auto">
                <a:xfrm>
                  <a:off x="1966" y="2600"/>
                  <a:ext cx="301" cy="529"/>
                </a:xfrm>
                <a:custGeom>
                  <a:avLst/>
                  <a:gdLst>
                    <a:gd name="T0" fmla="*/ 0 w 334"/>
                    <a:gd name="T1" fmla="*/ 150 h 589"/>
                    <a:gd name="T2" fmla="*/ 331 w 334"/>
                    <a:gd name="T3" fmla="*/ 0 h 589"/>
                    <a:gd name="T4" fmla="*/ 334 w 334"/>
                    <a:gd name="T5" fmla="*/ 570 h 589"/>
                    <a:gd name="T6" fmla="*/ 5 w 334"/>
                    <a:gd name="T7" fmla="*/ 589 h 589"/>
                    <a:gd name="T8" fmla="*/ 0 w 334"/>
                    <a:gd name="T9" fmla="*/ 150 h 589"/>
                    <a:gd name="T10" fmla="*/ 0 w 334"/>
                    <a:gd name="T11" fmla="*/ 150 h 589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334"/>
                    <a:gd name="T19" fmla="*/ 0 h 589"/>
                    <a:gd name="T20" fmla="*/ 334 w 334"/>
                    <a:gd name="T21" fmla="*/ 589 h 589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334" h="589">
                      <a:moveTo>
                        <a:pt x="0" y="150"/>
                      </a:moveTo>
                      <a:lnTo>
                        <a:pt x="331" y="0"/>
                      </a:lnTo>
                      <a:lnTo>
                        <a:pt x="334" y="570"/>
                      </a:lnTo>
                      <a:lnTo>
                        <a:pt x="5" y="589"/>
                      </a:lnTo>
                      <a:lnTo>
                        <a:pt x="0" y="150"/>
                      </a:lnTo>
                      <a:close/>
                    </a:path>
                  </a:pathLst>
                </a:custGeom>
                <a:solidFill>
                  <a:srgbClr val="E6B3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7849" name="Freeform 388"/>
                <p:cNvSpPr>
                  <a:spLocks/>
                </p:cNvSpPr>
                <p:nvPr/>
              </p:nvSpPr>
              <p:spPr bwMode="auto">
                <a:xfrm>
                  <a:off x="1566" y="2769"/>
                  <a:ext cx="203" cy="381"/>
                </a:xfrm>
                <a:custGeom>
                  <a:avLst/>
                  <a:gdLst>
                    <a:gd name="T0" fmla="*/ 226 w 226"/>
                    <a:gd name="T1" fmla="*/ 422 h 426"/>
                    <a:gd name="T2" fmla="*/ 201 w 226"/>
                    <a:gd name="T3" fmla="*/ 0 h 426"/>
                    <a:gd name="T4" fmla="*/ 0 w 226"/>
                    <a:gd name="T5" fmla="*/ 101 h 426"/>
                    <a:gd name="T6" fmla="*/ 21 w 226"/>
                    <a:gd name="T7" fmla="*/ 426 h 426"/>
                    <a:gd name="T8" fmla="*/ 226 w 226"/>
                    <a:gd name="T9" fmla="*/ 422 h 426"/>
                    <a:gd name="T10" fmla="*/ 226 w 226"/>
                    <a:gd name="T11" fmla="*/ 422 h 426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26"/>
                    <a:gd name="T19" fmla="*/ 0 h 426"/>
                    <a:gd name="T20" fmla="*/ 226 w 226"/>
                    <a:gd name="T21" fmla="*/ 426 h 42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26" h="426">
                      <a:moveTo>
                        <a:pt x="226" y="422"/>
                      </a:moveTo>
                      <a:lnTo>
                        <a:pt x="201" y="0"/>
                      </a:lnTo>
                      <a:lnTo>
                        <a:pt x="0" y="101"/>
                      </a:lnTo>
                      <a:lnTo>
                        <a:pt x="21" y="426"/>
                      </a:lnTo>
                      <a:lnTo>
                        <a:pt x="226" y="422"/>
                      </a:lnTo>
                      <a:close/>
                    </a:path>
                  </a:pathLst>
                </a:custGeom>
                <a:solidFill>
                  <a:srgbClr val="E6B3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7850" name="Freeform 389"/>
                <p:cNvSpPr>
                  <a:spLocks/>
                </p:cNvSpPr>
                <p:nvPr/>
              </p:nvSpPr>
              <p:spPr bwMode="auto">
                <a:xfrm>
                  <a:off x="1403" y="2889"/>
                  <a:ext cx="124" cy="270"/>
                </a:xfrm>
                <a:custGeom>
                  <a:avLst/>
                  <a:gdLst>
                    <a:gd name="T0" fmla="*/ 139 w 139"/>
                    <a:gd name="T1" fmla="*/ 295 h 300"/>
                    <a:gd name="T2" fmla="*/ 120 w 139"/>
                    <a:gd name="T3" fmla="*/ 0 h 300"/>
                    <a:gd name="T4" fmla="*/ 0 w 139"/>
                    <a:gd name="T5" fmla="*/ 53 h 300"/>
                    <a:gd name="T6" fmla="*/ 21 w 139"/>
                    <a:gd name="T7" fmla="*/ 300 h 300"/>
                    <a:gd name="T8" fmla="*/ 139 w 139"/>
                    <a:gd name="T9" fmla="*/ 295 h 300"/>
                    <a:gd name="T10" fmla="*/ 139 w 139"/>
                    <a:gd name="T11" fmla="*/ 295 h 3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39"/>
                    <a:gd name="T19" fmla="*/ 0 h 300"/>
                    <a:gd name="T20" fmla="*/ 139 w 139"/>
                    <a:gd name="T21" fmla="*/ 300 h 300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39" h="300">
                      <a:moveTo>
                        <a:pt x="139" y="295"/>
                      </a:moveTo>
                      <a:lnTo>
                        <a:pt x="120" y="0"/>
                      </a:lnTo>
                      <a:lnTo>
                        <a:pt x="0" y="53"/>
                      </a:lnTo>
                      <a:lnTo>
                        <a:pt x="21" y="300"/>
                      </a:lnTo>
                      <a:lnTo>
                        <a:pt x="139" y="295"/>
                      </a:lnTo>
                      <a:close/>
                    </a:path>
                  </a:pathLst>
                </a:custGeom>
                <a:solidFill>
                  <a:srgbClr val="E6B3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7851" name="Freeform 390"/>
                <p:cNvSpPr>
                  <a:spLocks/>
                </p:cNvSpPr>
                <p:nvPr/>
              </p:nvSpPr>
              <p:spPr bwMode="auto">
                <a:xfrm>
                  <a:off x="1228" y="2968"/>
                  <a:ext cx="141" cy="198"/>
                </a:xfrm>
                <a:custGeom>
                  <a:avLst/>
                  <a:gdLst>
                    <a:gd name="T0" fmla="*/ 157 w 157"/>
                    <a:gd name="T1" fmla="*/ 217 h 223"/>
                    <a:gd name="T2" fmla="*/ 142 w 157"/>
                    <a:gd name="T3" fmla="*/ 0 h 223"/>
                    <a:gd name="T4" fmla="*/ 55 w 157"/>
                    <a:gd name="T5" fmla="*/ 38 h 223"/>
                    <a:gd name="T6" fmla="*/ 59 w 157"/>
                    <a:gd name="T7" fmla="*/ 105 h 223"/>
                    <a:gd name="T8" fmla="*/ 0 w 157"/>
                    <a:gd name="T9" fmla="*/ 124 h 223"/>
                    <a:gd name="T10" fmla="*/ 0 w 157"/>
                    <a:gd name="T11" fmla="*/ 223 h 223"/>
                    <a:gd name="T12" fmla="*/ 157 w 157"/>
                    <a:gd name="T13" fmla="*/ 217 h 223"/>
                    <a:gd name="T14" fmla="*/ 157 w 157"/>
                    <a:gd name="T15" fmla="*/ 217 h 223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57"/>
                    <a:gd name="T25" fmla="*/ 0 h 223"/>
                    <a:gd name="T26" fmla="*/ 157 w 157"/>
                    <a:gd name="T27" fmla="*/ 223 h 223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57" h="223">
                      <a:moveTo>
                        <a:pt x="157" y="217"/>
                      </a:moveTo>
                      <a:lnTo>
                        <a:pt x="142" y="0"/>
                      </a:lnTo>
                      <a:lnTo>
                        <a:pt x="55" y="38"/>
                      </a:lnTo>
                      <a:lnTo>
                        <a:pt x="59" y="105"/>
                      </a:lnTo>
                      <a:lnTo>
                        <a:pt x="0" y="124"/>
                      </a:lnTo>
                      <a:lnTo>
                        <a:pt x="0" y="223"/>
                      </a:lnTo>
                      <a:lnTo>
                        <a:pt x="157" y="217"/>
                      </a:lnTo>
                      <a:close/>
                    </a:path>
                  </a:pathLst>
                </a:custGeom>
                <a:solidFill>
                  <a:srgbClr val="E6B3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7852" name="Freeform 391"/>
                <p:cNvSpPr>
                  <a:spLocks/>
                </p:cNvSpPr>
                <p:nvPr/>
              </p:nvSpPr>
              <p:spPr bwMode="auto">
                <a:xfrm>
                  <a:off x="1359" y="1733"/>
                  <a:ext cx="180" cy="695"/>
                </a:xfrm>
                <a:custGeom>
                  <a:avLst/>
                  <a:gdLst>
                    <a:gd name="T0" fmla="*/ 202 w 202"/>
                    <a:gd name="T1" fmla="*/ 549 h 776"/>
                    <a:gd name="T2" fmla="*/ 165 w 202"/>
                    <a:gd name="T3" fmla="*/ 0 h 776"/>
                    <a:gd name="T4" fmla="*/ 0 w 202"/>
                    <a:gd name="T5" fmla="*/ 287 h 776"/>
                    <a:gd name="T6" fmla="*/ 29 w 202"/>
                    <a:gd name="T7" fmla="*/ 776 h 776"/>
                    <a:gd name="T8" fmla="*/ 202 w 202"/>
                    <a:gd name="T9" fmla="*/ 549 h 776"/>
                    <a:gd name="T10" fmla="*/ 202 w 202"/>
                    <a:gd name="T11" fmla="*/ 549 h 776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02"/>
                    <a:gd name="T19" fmla="*/ 0 h 776"/>
                    <a:gd name="T20" fmla="*/ 202 w 202"/>
                    <a:gd name="T21" fmla="*/ 776 h 77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02" h="776">
                      <a:moveTo>
                        <a:pt x="202" y="549"/>
                      </a:moveTo>
                      <a:lnTo>
                        <a:pt x="165" y="0"/>
                      </a:lnTo>
                      <a:lnTo>
                        <a:pt x="0" y="287"/>
                      </a:lnTo>
                      <a:lnTo>
                        <a:pt x="29" y="776"/>
                      </a:lnTo>
                      <a:lnTo>
                        <a:pt x="202" y="549"/>
                      </a:lnTo>
                      <a:close/>
                    </a:path>
                  </a:pathLst>
                </a:custGeom>
                <a:solidFill>
                  <a:srgbClr val="E6B3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7853" name="Freeform 392"/>
                <p:cNvSpPr>
                  <a:spLocks/>
                </p:cNvSpPr>
                <p:nvPr/>
              </p:nvSpPr>
              <p:spPr bwMode="auto">
                <a:xfrm>
                  <a:off x="1170" y="2169"/>
                  <a:ext cx="151" cy="485"/>
                </a:xfrm>
                <a:custGeom>
                  <a:avLst/>
                  <a:gdLst>
                    <a:gd name="T0" fmla="*/ 167 w 167"/>
                    <a:gd name="T1" fmla="*/ 391 h 542"/>
                    <a:gd name="T2" fmla="*/ 133 w 167"/>
                    <a:gd name="T3" fmla="*/ 0 h 542"/>
                    <a:gd name="T4" fmla="*/ 63 w 167"/>
                    <a:gd name="T5" fmla="*/ 154 h 542"/>
                    <a:gd name="T6" fmla="*/ 63 w 167"/>
                    <a:gd name="T7" fmla="*/ 260 h 542"/>
                    <a:gd name="T8" fmla="*/ 0 w 167"/>
                    <a:gd name="T9" fmla="*/ 350 h 542"/>
                    <a:gd name="T10" fmla="*/ 26 w 167"/>
                    <a:gd name="T11" fmla="*/ 542 h 542"/>
                    <a:gd name="T12" fmla="*/ 167 w 167"/>
                    <a:gd name="T13" fmla="*/ 391 h 542"/>
                    <a:gd name="T14" fmla="*/ 167 w 167"/>
                    <a:gd name="T15" fmla="*/ 391 h 542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67"/>
                    <a:gd name="T25" fmla="*/ 0 h 542"/>
                    <a:gd name="T26" fmla="*/ 167 w 167"/>
                    <a:gd name="T27" fmla="*/ 542 h 542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67" h="542">
                      <a:moveTo>
                        <a:pt x="167" y="391"/>
                      </a:moveTo>
                      <a:lnTo>
                        <a:pt x="133" y="0"/>
                      </a:lnTo>
                      <a:lnTo>
                        <a:pt x="63" y="154"/>
                      </a:lnTo>
                      <a:lnTo>
                        <a:pt x="63" y="260"/>
                      </a:lnTo>
                      <a:lnTo>
                        <a:pt x="0" y="350"/>
                      </a:lnTo>
                      <a:lnTo>
                        <a:pt x="26" y="542"/>
                      </a:lnTo>
                      <a:lnTo>
                        <a:pt x="167" y="391"/>
                      </a:lnTo>
                      <a:close/>
                    </a:path>
                  </a:pathLst>
                </a:custGeom>
                <a:solidFill>
                  <a:srgbClr val="E6B3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7854" name="Freeform 393"/>
                <p:cNvSpPr>
                  <a:spLocks/>
                </p:cNvSpPr>
                <p:nvPr/>
              </p:nvSpPr>
              <p:spPr bwMode="auto">
                <a:xfrm>
                  <a:off x="1032" y="2595"/>
                  <a:ext cx="95" cy="244"/>
                </a:xfrm>
                <a:custGeom>
                  <a:avLst/>
                  <a:gdLst>
                    <a:gd name="T0" fmla="*/ 104 w 104"/>
                    <a:gd name="T1" fmla="*/ 158 h 272"/>
                    <a:gd name="T2" fmla="*/ 97 w 104"/>
                    <a:gd name="T3" fmla="*/ 0 h 272"/>
                    <a:gd name="T4" fmla="*/ 57 w 104"/>
                    <a:gd name="T5" fmla="*/ 63 h 272"/>
                    <a:gd name="T6" fmla="*/ 57 w 104"/>
                    <a:gd name="T7" fmla="*/ 110 h 272"/>
                    <a:gd name="T8" fmla="*/ 28 w 104"/>
                    <a:gd name="T9" fmla="*/ 154 h 272"/>
                    <a:gd name="T10" fmla="*/ 25 w 104"/>
                    <a:gd name="T11" fmla="*/ 126 h 272"/>
                    <a:gd name="T12" fmla="*/ 0 w 104"/>
                    <a:gd name="T13" fmla="*/ 164 h 272"/>
                    <a:gd name="T14" fmla="*/ 13 w 104"/>
                    <a:gd name="T15" fmla="*/ 272 h 272"/>
                    <a:gd name="T16" fmla="*/ 104 w 104"/>
                    <a:gd name="T17" fmla="*/ 158 h 272"/>
                    <a:gd name="T18" fmla="*/ 104 w 104"/>
                    <a:gd name="T19" fmla="*/ 158 h 272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104"/>
                    <a:gd name="T31" fmla="*/ 0 h 272"/>
                    <a:gd name="T32" fmla="*/ 104 w 104"/>
                    <a:gd name="T33" fmla="*/ 272 h 272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104" h="272">
                      <a:moveTo>
                        <a:pt x="104" y="158"/>
                      </a:moveTo>
                      <a:lnTo>
                        <a:pt x="97" y="0"/>
                      </a:lnTo>
                      <a:lnTo>
                        <a:pt x="57" y="63"/>
                      </a:lnTo>
                      <a:lnTo>
                        <a:pt x="57" y="110"/>
                      </a:lnTo>
                      <a:lnTo>
                        <a:pt x="28" y="154"/>
                      </a:lnTo>
                      <a:lnTo>
                        <a:pt x="25" y="126"/>
                      </a:lnTo>
                      <a:lnTo>
                        <a:pt x="0" y="164"/>
                      </a:lnTo>
                      <a:lnTo>
                        <a:pt x="13" y="272"/>
                      </a:lnTo>
                      <a:lnTo>
                        <a:pt x="104" y="158"/>
                      </a:lnTo>
                      <a:close/>
                    </a:path>
                  </a:pathLst>
                </a:custGeom>
                <a:solidFill>
                  <a:srgbClr val="E6B3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7855" name="Freeform 394"/>
                <p:cNvSpPr>
                  <a:spLocks/>
                </p:cNvSpPr>
                <p:nvPr/>
              </p:nvSpPr>
              <p:spPr bwMode="auto">
                <a:xfrm>
                  <a:off x="1959" y="3369"/>
                  <a:ext cx="338" cy="541"/>
                </a:xfrm>
                <a:custGeom>
                  <a:avLst/>
                  <a:gdLst>
                    <a:gd name="T0" fmla="*/ 0 w 379"/>
                    <a:gd name="T1" fmla="*/ 0 h 605"/>
                    <a:gd name="T2" fmla="*/ 379 w 379"/>
                    <a:gd name="T3" fmla="*/ 82 h 605"/>
                    <a:gd name="T4" fmla="*/ 373 w 379"/>
                    <a:gd name="T5" fmla="*/ 605 h 605"/>
                    <a:gd name="T6" fmla="*/ 15 w 379"/>
                    <a:gd name="T7" fmla="*/ 447 h 605"/>
                    <a:gd name="T8" fmla="*/ 0 w 379"/>
                    <a:gd name="T9" fmla="*/ 0 h 605"/>
                    <a:gd name="T10" fmla="*/ 0 w 379"/>
                    <a:gd name="T11" fmla="*/ 0 h 605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379"/>
                    <a:gd name="T19" fmla="*/ 0 h 605"/>
                    <a:gd name="T20" fmla="*/ 379 w 379"/>
                    <a:gd name="T21" fmla="*/ 605 h 605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379" h="605">
                      <a:moveTo>
                        <a:pt x="0" y="0"/>
                      </a:moveTo>
                      <a:lnTo>
                        <a:pt x="379" y="82"/>
                      </a:lnTo>
                      <a:lnTo>
                        <a:pt x="373" y="605"/>
                      </a:lnTo>
                      <a:lnTo>
                        <a:pt x="15" y="44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6B3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7856" name="Freeform 395"/>
                <p:cNvSpPr>
                  <a:spLocks/>
                </p:cNvSpPr>
                <p:nvPr/>
              </p:nvSpPr>
              <p:spPr bwMode="auto">
                <a:xfrm>
                  <a:off x="1480" y="3304"/>
                  <a:ext cx="153" cy="298"/>
                </a:xfrm>
                <a:custGeom>
                  <a:avLst/>
                  <a:gdLst>
                    <a:gd name="T0" fmla="*/ 167 w 169"/>
                    <a:gd name="T1" fmla="*/ 331 h 331"/>
                    <a:gd name="T2" fmla="*/ 169 w 169"/>
                    <a:gd name="T3" fmla="*/ 23 h 331"/>
                    <a:gd name="T4" fmla="*/ 0 w 169"/>
                    <a:gd name="T5" fmla="*/ 0 h 331"/>
                    <a:gd name="T6" fmla="*/ 4 w 169"/>
                    <a:gd name="T7" fmla="*/ 259 h 331"/>
                    <a:gd name="T8" fmla="*/ 167 w 169"/>
                    <a:gd name="T9" fmla="*/ 331 h 331"/>
                    <a:gd name="T10" fmla="*/ 167 w 169"/>
                    <a:gd name="T11" fmla="*/ 331 h 33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69"/>
                    <a:gd name="T19" fmla="*/ 0 h 331"/>
                    <a:gd name="T20" fmla="*/ 169 w 169"/>
                    <a:gd name="T21" fmla="*/ 331 h 331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69" h="331">
                      <a:moveTo>
                        <a:pt x="167" y="331"/>
                      </a:moveTo>
                      <a:lnTo>
                        <a:pt x="169" y="23"/>
                      </a:lnTo>
                      <a:lnTo>
                        <a:pt x="0" y="0"/>
                      </a:lnTo>
                      <a:lnTo>
                        <a:pt x="4" y="259"/>
                      </a:lnTo>
                      <a:lnTo>
                        <a:pt x="167" y="331"/>
                      </a:lnTo>
                      <a:close/>
                    </a:path>
                  </a:pathLst>
                </a:custGeom>
                <a:solidFill>
                  <a:srgbClr val="E6B3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7857" name="Freeform 396"/>
                <p:cNvSpPr>
                  <a:spLocks/>
                </p:cNvSpPr>
                <p:nvPr/>
              </p:nvSpPr>
              <p:spPr bwMode="auto">
                <a:xfrm>
                  <a:off x="1054" y="3252"/>
                  <a:ext cx="61" cy="95"/>
                </a:xfrm>
                <a:custGeom>
                  <a:avLst/>
                  <a:gdLst>
                    <a:gd name="T0" fmla="*/ 64 w 68"/>
                    <a:gd name="T1" fmla="*/ 106 h 106"/>
                    <a:gd name="T2" fmla="*/ 68 w 68"/>
                    <a:gd name="T3" fmla="*/ 48 h 106"/>
                    <a:gd name="T4" fmla="*/ 40 w 68"/>
                    <a:gd name="T5" fmla="*/ 48 h 106"/>
                    <a:gd name="T6" fmla="*/ 36 w 68"/>
                    <a:gd name="T7" fmla="*/ 0 h 106"/>
                    <a:gd name="T8" fmla="*/ 0 w 68"/>
                    <a:gd name="T9" fmla="*/ 2 h 106"/>
                    <a:gd name="T10" fmla="*/ 0 w 68"/>
                    <a:gd name="T11" fmla="*/ 82 h 106"/>
                    <a:gd name="T12" fmla="*/ 64 w 68"/>
                    <a:gd name="T13" fmla="*/ 106 h 106"/>
                    <a:gd name="T14" fmla="*/ 64 w 68"/>
                    <a:gd name="T15" fmla="*/ 106 h 10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68"/>
                    <a:gd name="T25" fmla="*/ 0 h 106"/>
                    <a:gd name="T26" fmla="*/ 68 w 68"/>
                    <a:gd name="T27" fmla="*/ 106 h 10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68" h="106">
                      <a:moveTo>
                        <a:pt x="64" y="106"/>
                      </a:moveTo>
                      <a:lnTo>
                        <a:pt x="68" y="48"/>
                      </a:lnTo>
                      <a:lnTo>
                        <a:pt x="40" y="48"/>
                      </a:lnTo>
                      <a:lnTo>
                        <a:pt x="36" y="0"/>
                      </a:lnTo>
                      <a:lnTo>
                        <a:pt x="0" y="2"/>
                      </a:lnTo>
                      <a:lnTo>
                        <a:pt x="0" y="82"/>
                      </a:lnTo>
                      <a:lnTo>
                        <a:pt x="64" y="106"/>
                      </a:lnTo>
                      <a:close/>
                    </a:path>
                  </a:pathLst>
                </a:custGeom>
                <a:solidFill>
                  <a:srgbClr val="E6B3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7858" name="Freeform 397"/>
                <p:cNvSpPr>
                  <a:spLocks/>
                </p:cNvSpPr>
                <p:nvPr/>
              </p:nvSpPr>
              <p:spPr bwMode="auto">
                <a:xfrm>
                  <a:off x="1769" y="1483"/>
                  <a:ext cx="181" cy="2343"/>
                </a:xfrm>
                <a:custGeom>
                  <a:avLst/>
                  <a:gdLst>
                    <a:gd name="T0" fmla="*/ 0 w 202"/>
                    <a:gd name="T1" fmla="*/ 0 h 2617"/>
                    <a:gd name="T2" fmla="*/ 150 w 202"/>
                    <a:gd name="T3" fmla="*/ 2603 h 2617"/>
                    <a:gd name="T4" fmla="*/ 202 w 202"/>
                    <a:gd name="T5" fmla="*/ 2617 h 2617"/>
                    <a:gd name="T6" fmla="*/ 65 w 202"/>
                    <a:gd name="T7" fmla="*/ 0 h 2617"/>
                    <a:gd name="T8" fmla="*/ 0 w 202"/>
                    <a:gd name="T9" fmla="*/ 0 h 2617"/>
                    <a:gd name="T10" fmla="*/ 0 w 202"/>
                    <a:gd name="T11" fmla="*/ 0 h 2617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02"/>
                    <a:gd name="T19" fmla="*/ 0 h 2617"/>
                    <a:gd name="T20" fmla="*/ 202 w 202"/>
                    <a:gd name="T21" fmla="*/ 2617 h 2617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02" h="2617">
                      <a:moveTo>
                        <a:pt x="0" y="0"/>
                      </a:moveTo>
                      <a:lnTo>
                        <a:pt x="150" y="2603"/>
                      </a:lnTo>
                      <a:lnTo>
                        <a:pt x="202" y="2617"/>
                      </a:lnTo>
                      <a:lnTo>
                        <a:pt x="65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tx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7859" name="Freeform 398"/>
                <p:cNvSpPr>
                  <a:spLocks/>
                </p:cNvSpPr>
                <p:nvPr/>
              </p:nvSpPr>
              <p:spPr bwMode="auto">
                <a:xfrm>
                  <a:off x="1020" y="1506"/>
                  <a:ext cx="1182" cy="1847"/>
                </a:xfrm>
                <a:custGeom>
                  <a:avLst/>
                  <a:gdLst>
                    <a:gd name="T0" fmla="*/ 1188 w 1319"/>
                    <a:gd name="T1" fmla="*/ 0 h 2063"/>
                    <a:gd name="T2" fmla="*/ 0 w 1319"/>
                    <a:gd name="T3" fmla="*/ 1531 h 2063"/>
                    <a:gd name="T4" fmla="*/ 21 w 1319"/>
                    <a:gd name="T5" fmla="*/ 2057 h 2063"/>
                    <a:gd name="T6" fmla="*/ 32 w 1319"/>
                    <a:gd name="T7" fmla="*/ 2063 h 2063"/>
                    <a:gd name="T8" fmla="*/ 17 w 1319"/>
                    <a:gd name="T9" fmla="*/ 1535 h 2063"/>
                    <a:gd name="T10" fmla="*/ 1319 w 1319"/>
                    <a:gd name="T11" fmla="*/ 2 h 2063"/>
                    <a:gd name="T12" fmla="*/ 1188 w 1319"/>
                    <a:gd name="T13" fmla="*/ 0 h 2063"/>
                    <a:gd name="T14" fmla="*/ 1188 w 1319"/>
                    <a:gd name="T15" fmla="*/ 0 h 2063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319"/>
                    <a:gd name="T25" fmla="*/ 0 h 2063"/>
                    <a:gd name="T26" fmla="*/ 1319 w 1319"/>
                    <a:gd name="T27" fmla="*/ 2063 h 2063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319" h="2063">
                      <a:moveTo>
                        <a:pt x="1188" y="0"/>
                      </a:moveTo>
                      <a:lnTo>
                        <a:pt x="0" y="1531"/>
                      </a:lnTo>
                      <a:lnTo>
                        <a:pt x="21" y="2057"/>
                      </a:lnTo>
                      <a:lnTo>
                        <a:pt x="32" y="2063"/>
                      </a:lnTo>
                      <a:lnTo>
                        <a:pt x="17" y="1535"/>
                      </a:lnTo>
                      <a:lnTo>
                        <a:pt x="1319" y="2"/>
                      </a:lnTo>
                      <a:lnTo>
                        <a:pt x="1188" y="0"/>
                      </a:lnTo>
                      <a:close/>
                    </a:path>
                  </a:pathLst>
                </a:custGeom>
                <a:solidFill>
                  <a:schemeClr val="tx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7860" name="Freeform 399"/>
                <p:cNvSpPr>
                  <a:spLocks/>
                </p:cNvSpPr>
                <p:nvPr/>
              </p:nvSpPr>
              <p:spPr bwMode="auto">
                <a:xfrm>
                  <a:off x="1362" y="2425"/>
                  <a:ext cx="75" cy="1137"/>
                </a:xfrm>
                <a:custGeom>
                  <a:avLst/>
                  <a:gdLst>
                    <a:gd name="T0" fmla="*/ 26 w 83"/>
                    <a:gd name="T1" fmla="*/ 0 h 1270"/>
                    <a:gd name="T2" fmla="*/ 83 w 83"/>
                    <a:gd name="T3" fmla="*/ 1270 h 1270"/>
                    <a:gd name="T4" fmla="*/ 57 w 83"/>
                    <a:gd name="T5" fmla="*/ 1253 h 1270"/>
                    <a:gd name="T6" fmla="*/ 0 w 83"/>
                    <a:gd name="T7" fmla="*/ 40 h 1270"/>
                    <a:gd name="T8" fmla="*/ 26 w 83"/>
                    <a:gd name="T9" fmla="*/ 0 h 1270"/>
                    <a:gd name="T10" fmla="*/ 26 w 83"/>
                    <a:gd name="T11" fmla="*/ 0 h 127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83"/>
                    <a:gd name="T19" fmla="*/ 0 h 1270"/>
                    <a:gd name="T20" fmla="*/ 83 w 83"/>
                    <a:gd name="T21" fmla="*/ 1270 h 1270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83" h="1270">
                      <a:moveTo>
                        <a:pt x="26" y="0"/>
                      </a:moveTo>
                      <a:lnTo>
                        <a:pt x="83" y="1270"/>
                      </a:lnTo>
                      <a:lnTo>
                        <a:pt x="57" y="1253"/>
                      </a:lnTo>
                      <a:lnTo>
                        <a:pt x="0" y="40"/>
                      </a:lnTo>
                      <a:lnTo>
                        <a:pt x="26" y="0"/>
                      </a:lnTo>
                      <a:close/>
                    </a:path>
                  </a:pathLst>
                </a:custGeom>
                <a:solidFill>
                  <a:schemeClr val="tx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7861" name="Freeform 400"/>
                <p:cNvSpPr>
                  <a:spLocks/>
                </p:cNvSpPr>
                <p:nvPr/>
              </p:nvSpPr>
              <p:spPr bwMode="auto">
                <a:xfrm>
                  <a:off x="1169" y="2699"/>
                  <a:ext cx="41" cy="740"/>
                </a:xfrm>
                <a:custGeom>
                  <a:avLst/>
                  <a:gdLst>
                    <a:gd name="T0" fmla="*/ 15 w 46"/>
                    <a:gd name="T1" fmla="*/ 0 h 825"/>
                    <a:gd name="T2" fmla="*/ 46 w 46"/>
                    <a:gd name="T3" fmla="*/ 825 h 825"/>
                    <a:gd name="T4" fmla="*/ 25 w 46"/>
                    <a:gd name="T5" fmla="*/ 810 h 825"/>
                    <a:gd name="T6" fmla="*/ 0 w 46"/>
                    <a:gd name="T7" fmla="*/ 19 h 825"/>
                    <a:gd name="T8" fmla="*/ 15 w 46"/>
                    <a:gd name="T9" fmla="*/ 0 h 825"/>
                    <a:gd name="T10" fmla="*/ 15 w 46"/>
                    <a:gd name="T11" fmla="*/ 0 h 825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46"/>
                    <a:gd name="T19" fmla="*/ 0 h 825"/>
                    <a:gd name="T20" fmla="*/ 46 w 46"/>
                    <a:gd name="T21" fmla="*/ 825 h 825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46" h="825">
                      <a:moveTo>
                        <a:pt x="15" y="0"/>
                      </a:moveTo>
                      <a:lnTo>
                        <a:pt x="46" y="825"/>
                      </a:lnTo>
                      <a:lnTo>
                        <a:pt x="25" y="810"/>
                      </a:lnTo>
                      <a:lnTo>
                        <a:pt x="0" y="19"/>
                      </a:lnTo>
                      <a:lnTo>
                        <a:pt x="15" y="0"/>
                      </a:lnTo>
                      <a:close/>
                    </a:path>
                  </a:pathLst>
                </a:custGeom>
                <a:solidFill>
                  <a:schemeClr val="tx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7862" name="Freeform 401"/>
                <p:cNvSpPr>
                  <a:spLocks/>
                </p:cNvSpPr>
                <p:nvPr/>
              </p:nvSpPr>
              <p:spPr bwMode="auto">
                <a:xfrm>
                  <a:off x="1032" y="2129"/>
                  <a:ext cx="1362" cy="916"/>
                </a:xfrm>
                <a:custGeom>
                  <a:avLst/>
                  <a:gdLst>
                    <a:gd name="T0" fmla="*/ 0 w 1519"/>
                    <a:gd name="T1" fmla="*/ 998 h 1023"/>
                    <a:gd name="T2" fmla="*/ 1519 w 1519"/>
                    <a:gd name="T3" fmla="*/ 0 h 1023"/>
                    <a:gd name="T4" fmla="*/ 1519 w 1519"/>
                    <a:gd name="T5" fmla="*/ 143 h 1023"/>
                    <a:gd name="T6" fmla="*/ 2 w 1519"/>
                    <a:gd name="T7" fmla="*/ 1023 h 1023"/>
                    <a:gd name="T8" fmla="*/ 0 w 1519"/>
                    <a:gd name="T9" fmla="*/ 998 h 1023"/>
                    <a:gd name="T10" fmla="*/ 0 w 1519"/>
                    <a:gd name="T11" fmla="*/ 998 h 1023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519"/>
                    <a:gd name="T19" fmla="*/ 0 h 1023"/>
                    <a:gd name="T20" fmla="*/ 1519 w 1519"/>
                    <a:gd name="T21" fmla="*/ 1023 h 1023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519" h="1023">
                      <a:moveTo>
                        <a:pt x="0" y="998"/>
                      </a:moveTo>
                      <a:lnTo>
                        <a:pt x="1519" y="0"/>
                      </a:lnTo>
                      <a:lnTo>
                        <a:pt x="1519" y="143"/>
                      </a:lnTo>
                      <a:lnTo>
                        <a:pt x="2" y="1023"/>
                      </a:lnTo>
                      <a:lnTo>
                        <a:pt x="0" y="998"/>
                      </a:lnTo>
                      <a:close/>
                    </a:path>
                  </a:pathLst>
                </a:custGeom>
                <a:solidFill>
                  <a:schemeClr val="tx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7863" name="Freeform 402"/>
                <p:cNvSpPr>
                  <a:spLocks/>
                </p:cNvSpPr>
                <p:nvPr/>
              </p:nvSpPr>
              <p:spPr bwMode="auto">
                <a:xfrm>
                  <a:off x="1034" y="3082"/>
                  <a:ext cx="1360" cy="113"/>
                </a:xfrm>
                <a:custGeom>
                  <a:avLst/>
                  <a:gdLst>
                    <a:gd name="T0" fmla="*/ 7 w 1517"/>
                    <a:gd name="T1" fmla="*/ 106 h 125"/>
                    <a:gd name="T2" fmla="*/ 1517 w 1517"/>
                    <a:gd name="T3" fmla="*/ 0 h 125"/>
                    <a:gd name="T4" fmla="*/ 1517 w 1517"/>
                    <a:gd name="T5" fmla="*/ 103 h 125"/>
                    <a:gd name="T6" fmla="*/ 0 w 1517"/>
                    <a:gd name="T7" fmla="*/ 125 h 125"/>
                    <a:gd name="T8" fmla="*/ 7 w 1517"/>
                    <a:gd name="T9" fmla="*/ 106 h 125"/>
                    <a:gd name="T10" fmla="*/ 7 w 1517"/>
                    <a:gd name="T11" fmla="*/ 106 h 125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517"/>
                    <a:gd name="T19" fmla="*/ 0 h 125"/>
                    <a:gd name="T20" fmla="*/ 1517 w 1517"/>
                    <a:gd name="T21" fmla="*/ 125 h 125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517" h="125">
                      <a:moveTo>
                        <a:pt x="7" y="106"/>
                      </a:moveTo>
                      <a:lnTo>
                        <a:pt x="1517" y="0"/>
                      </a:lnTo>
                      <a:lnTo>
                        <a:pt x="1517" y="103"/>
                      </a:lnTo>
                      <a:lnTo>
                        <a:pt x="0" y="125"/>
                      </a:lnTo>
                      <a:lnTo>
                        <a:pt x="7" y="106"/>
                      </a:lnTo>
                      <a:close/>
                    </a:path>
                  </a:pathLst>
                </a:custGeom>
                <a:solidFill>
                  <a:schemeClr val="tx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7864" name="Freeform 403"/>
                <p:cNvSpPr>
                  <a:spLocks/>
                </p:cNvSpPr>
                <p:nvPr/>
              </p:nvSpPr>
              <p:spPr bwMode="auto">
                <a:xfrm>
                  <a:off x="1418" y="3190"/>
                  <a:ext cx="35" cy="374"/>
                </a:xfrm>
                <a:custGeom>
                  <a:avLst/>
                  <a:gdLst>
                    <a:gd name="T0" fmla="*/ 15 w 39"/>
                    <a:gd name="T1" fmla="*/ 0 h 418"/>
                    <a:gd name="T2" fmla="*/ 0 w 39"/>
                    <a:gd name="T3" fmla="*/ 0 h 418"/>
                    <a:gd name="T4" fmla="*/ 15 w 39"/>
                    <a:gd name="T5" fmla="*/ 418 h 418"/>
                    <a:gd name="T6" fmla="*/ 39 w 39"/>
                    <a:gd name="T7" fmla="*/ 412 h 418"/>
                    <a:gd name="T8" fmla="*/ 15 w 39"/>
                    <a:gd name="T9" fmla="*/ 0 h 418"/>
                    <a:gd name="T10" fmla="*/ 15 w 39"/>
                    <a:gd name="T11" fmla="*/ 0 h 418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39"/>
                    <a:gd name="T19" fmla="*/ 0 h 418"/>
                    <a:gd name="T20" fmla="*/ 39 w 39"/>
                    <a:gd name="T21" fmla="*/ 418 h 418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39" h="418">
                      <a:moveTo>
                        <a:pt x="15" y="0"/>
                      </a:moveTo>
                      <a:lnTo>
                        <a:pt x="0" y="0"/>
                      </a:lnTo>
                      <a:lnTo>
                        <a:pt x="15" y="418"/>
                      </a:lnTo>
                      <a:lnTo>
                        <a:pt x="39" y="412"/>
                      </a:lnTo>
                      <a:lnTo>
                        <a:pt x="15" y="0"/>
                      </a:lnTo>
                      <a:close/>
                    </a:path>
                  </a:pathLst>
                </a:custGeom>
                <a:solidFill>
                  <a:srgbClr val="8A8AA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7865" name="Freeform 404"/>
                <p:cNvSpPr>
                  <a:spLocks/>
                </p:cNvSpPr>
                <p:nvPr/>
              </p:nvSpPr>
              <p:spPr bwMode="auto">
                <a:xfrm>
                  <a:off x="1900" y="3181"/>
                  <a:ext cx="68" cy="646"/>
                </a:xfrm>
                <a:custGeom>
                  <a:avLst/>
                  <a:gdLst>
                    <a:gd name="T0" fmla="*/ 0 w 76"/>
                    <a:gd name="T1" fmla="*/ 4 h 723"/>
                    <a:gd name="T2" fmla="*/ 41 w 76"/>
                    <a:gd name="T3" fmla="*/ 0 h 723"/>
                    <a:gd name="T4" fmla="*/ 76 w 76"/>
                    <a:gd name="T5" fmla="*/ 723 h 723"/>
                    <a:gd name="T6" fmla="*/ 38 w 76"/>
                    <a:gd name="T7" fmla="*/ 723 h 723"/>
                    <a:gd name="T8" fmla="*/ 0 w 76"/>
                    <a:gd name="T9" fmla="*/ 4 h 723"/>
                    <a:gd name="T10" fmla="*/ 0 w 76"/>
                    <a:gd name="T11" fmla="*/ 4 h 723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76"/>
                    <a:gd name="T19" fmla="*/ 0 h 723"/>
                    <a:gd name="T20" fmla="*/ 76 w 76"/>
                    <a:gd name="T21" fmla="*/ 723 h 723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76" h="723">
                      <a:moveTo>
                        <a:pt x="0" y="4"/>
                      </a:moveTo>
                      <a:lnTo>
                        <a:pt x="41" y="0"/>
                      </a:lnTo>
                      <a:lnTo>
                        <a:pt x="76" y="723"/>
                      </a:lnTo>
                      <a:lnTo>
                        <a:pt x="38" y="723"/>
                      </a:lnTo>
                      <a:lnTo>
                        <a:pt x="0" y="4"/>
                      </a:lnTo>
                      <a:close/>
                    </a:path>
                  </a:pathLst>
                </a:custGeom>
                <a:solidFill>
                  <a:schemeClr val="hlink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7866" name="Freeform 405"/>
                <p:cNvSpPr>
                  <a:spLocks/>
                </p:cNvSpPr>
                <p:nvPr/>
              </p:nvSpPr>
              <p:spPr bwMode="auto">
                <a:xfrm>
                  <a:off x="1396" y="2554"/>
                  <a:ext cx="434" cy="595"/>
                </a:xfrm>
                <a:custGeom>
                  <a:avLst/>
                  <a:gdLst>
                    <a:gd name="T0" fmla="*/ 0 w 485"/>
                    <a:gd name="T1" fmla="*/ 299 h 664"/>
                    <a:gd name="T2" fmla="*/ 481 w 485"/>
                    <a:gd name="T3" fmla="*/ 0 h 664"/>
                    <a:gd name="T4" fmla="*/ 485 w 485"/>
                    <a:gd name="T5" fmla="*/ 46 h 664"/>
                    <a:gd name="T6" fmla="*/ 19 w 485"/>
                    <a:gd name="T7" fmla="*/ 308 h 664"/>
                    <a:gd name="T8" fmla="*/ 32 w 485"/>
                    <a:gd name="T9" fmla="*/ 664 h 664"/>
                    <a:gd name="T10" fmla="*/ 17 w 485"/>
                    <a:gd name="T11" fmla="*/ 664 h 664"/>
                    <a:gd name="T12" fmla="*/ 0 w 485"/>
                    <a:gd name="T13" fmla="*/ 299 h 664"/>
                    <a:gd name="T14" fmla="*/ 0 w 485"/>
                    <a:gd name="T15" fmla="*/ 299 h 664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485"/>
                    <a:gd name="T25" fmla="*/ 0 h 664"/>
                    <a:gd name="T26" fmla="*/ 485 w 485"/>
                    <a:gd name="T27" fmla="*/ 664 h 664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485" h="664">
                      <a:moveTo>
                        <a:pt x="0" y="299"/>
                      </a:moveTo>
                      <a:lnTo>
                        <a:pt x="481" y="0"/>
                      </a:lnTo>
                      <a:lnTo>
                        <a:pt x="485" y="46"/>
                      </a:lnTo>
                      <a:lnTo>
                        <a:pt x="19" y="308"/>
                      </a:lnTo>
                      <a:lnTo>
                        <a:pt x="32" y="664"/>
                      </a:lnTo>
                      <a:lnTo>
                        <a:pt x="17" y="664"/>
                      </a:lnTo>
                      <a:lnTo>
                        <a:pt x="0" y="299"/>
                      </a:lnTo>
                      <a:close/>
                    </a:path>
                  </a:pathLst>
                </a:custGeom>
                <a:solidFill>
                  <a:schemeClr val="hlink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7867" name="Freeform 406"/>
                <p:cNvSpPr>
                  <a:spLocks/>
                </p:cNvSpPr>
                <p:nvPr/>
              </p:nvSpPr>
              <p:spPr bwMode="auto">
                <a:xfrm>
                  <a:off x="1382" y="1952"/>
                  <a:ext cx="415" cy="831"/>
                </a:xfrm>
                <a:custGeom>
                  <a:avLst/>
                  <a:gdLst>
                    <a:gd name="T0" fmla="*/ 15 w 464"/>
                    <a:gd name="T1" fmla="*/ 928 h 928"/>
                    <a:gd name="T2" fmla="*/ 0 w 464"/>
                    <a:gd name="T3" fmla="*/ 554 h 928"/>
                    <a:gd name="T4" fmla="*/ 462 w 464"/>
                    <a:gd name="T5" fmla="*/ 0 h 928"/>
                    <a:gd name="T6" fmla="*/ 464 w 464"/>
                    <a:gd name="T7" fmla="*/ 71 h 928"/>
                    <a:gd name="T8" fmla="*/ 15 w 464"/>
                    <a:gd name="T9" fmla="*/ 573 h 928"/>
                    <a:gd name="T10" fmla="*/ 34 w 464"/>
                    <a:gd name="T11" fmla="*/ 921 h 928"/>
                    <a:gd name="T12" fmla="*/ 15 w 464"/>
                    <a:gd name="T13" fmla="*/ 928 h 928"/>
                    <a:gd name="T14" fmla="*/ 15 w 464"/>
                    <a:gd name="T15" fmla="*/ 928 h 92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464"/>
                    <a:gd name="T25" fmla="*/ 0 h 928"/>
                    <a:gd name="T26" fmla="*/ 464 w 464"/>
                    <a:gd name="T27" fmla="*/ 928 h 928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464" h="928">
                      <a:moveTo>
                        <a:pt x="15" y="928"/>
                      </a:moveTo>
                      <a:lnTo>
                        <a:pt x="0" y="554"/>
                      </a:lnTo>
                      <a:lnTo>
                        <a:pt x="462" y="0"/>
                      </a:lnTo>
                      <a:lnTo>
                        <a:pt x="464" y="71"/>
                      </a:lnTo>
                      <a:lnTo>
                        <a:pt x="15" y="573"/>
                      </a:lnTo>
                      <a:lnTo>
                        <a:pt x="34" y="921"/>
                      </a:lnTo>
                      <a:lnTo>
                        <a:pt x="15" y="928"/>
                      </a:lnTo>
                      <a:close/>
                    </a:path>
                  </a:pathLst>
                </a:custGeom>
                <a:solidFill>
                  <a:schemeClr val="hlink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7868" name="Freeform 407"/>
                <p:cNvSpPr>
                  <a:spLocks/>
                </p:cNvSpPr>
                <p:nvPr/>
              </p:nvSpPr>
              <p:spPr bwMode="auto">
                <a:xfrm>
                  <a:off x="1178" y="2475"/>
                  <a:ext cx="188" cy="446"/>
                </a:xfrm>
                <a:custGeom>
                  <a:avLst/>
                  <a:gdLst>
                    <a:gd name="T0" fmla="*/ 210 w 210"/>
                    <a:gd name="T1" fmla="*/ 0 h 498"/>
                    <a:gd name="T2" fmla="*/ 0 w 210"/>
                    <a:gd name="T3" fmla="*/ 261 h 498"/>
                    <a:gd name="T4" fmla="*/ 12 w 210"/>
                    <a:gd name="T5" fmla="*/ 498 h 498"/>
                    <a:gd name="T6" fmla="*/ 27 w 210"/>
                    <a:gd name="T7" fmla="*/ 489 h 498"/>
                    <a:gd name="T8" fmla="*/ 14 w 210"/>
                    <a:gd name="T9" fmla="*/ 261 h 498"/>
                    <a:gd name="T10" fmla="*/ 210 w 210"/>
                    <a:gd name="T11" fmla="*/ 27 h 498"/>
                    <a:gd name="T12" fmla="*/ 210 w 210"/>
                    <a:gd name="T13" fmla="*/ 0 h 498"/>
                    <a:gd name="T14" fmla="*/ 210 w 210"/>
                    <a:gd name="T15" fmla="*/ 0 h 49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210"/>
                    <a:gd name="T25" fmla="*/ 0 h 498"/>
                    <a:gd name="T26" fmla="*/ 210 w 210"/>
                    <a:gd name="T27" fmla="*/ 498 h 498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210" h="498">
                      <a:moveTo>
                        <a:pt x="210" y="0"/>
                      </a:moveTo>
                      <a:lnTo>
                        <a:pt x="0" y="261"/>
                      </a:lnTo>
                      <a:lnTo>
                        <a:pt x="12" y="498"/>
                      </a:lnTo>
                      <a:lnTo>
                        <a:pt x="27" y="489"/>
                      </a:lnTo>
                      <a:lnTo>
                        <a:pt x="14" y="261"/>
                      </a:lnTo>
                      <a:lnTo>
                        <a:pt x="210" y="27"/>
                      </a:lnTo>
                      <a:lnTo>
                        <a:pt x="210" y="0"/>
                      </a:lnTo>
                      <a:close/>
                    </a:path>
                  </a:pathLst>
                </a:custGeom>
                <a:solidFill>
                  <a:schemeClr val="hlink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7869" name="Freeform 408"/>
                <p:cNvSpPr>
                  <a:spLocks/>
                </p:cNvSpPr>
                <p:nvPr/>
              </p:nvSpPr>
              <p:spPr bwMode="auto">
                <a:xfrm>
                  <a:off x="1031" y="2720"/>
                  <a:ext cx="139" cy="301"/>
                </a:xfrm>
                <a:custGeom>
                  <a:avLst/>
                  <a:gdLst>
                    <a:gd name="T0" fmla="*/ 154 w 156"/>
                    <a:gd name="T1" fmla="*/ 0 h 334"/>
                    <a:gd name="T2" fmla="*/ 0 w 156"/>
                    <a:gd name="T3" fmla="*/ 177 h 334"/>
                    <a:gd name="T4" fmla="*/ 4 w 156"/>
                    <a:gd name="T5" fmla="*/ 334 h 334"/>
                    <a:gd name="T6" fmla="*/ 17 w 156"/>
                    <a:gd name="T7" fmla="*/ 327 h 334"/>
                    <a:gd name="T8" fmla="*/ 8 w 156"/>
                    <a:gd name="T9" fmla="*/ 180 h 334"/>
                    <a:gd name="T10" fmla="*/ 156 w 156"/>
                    <a:gd name="T11" fmla="*/ 9 h 334"/>
                    <a:gd name="T12" fmla="*/ 154 w 156"/>
                    <a:gd name="T13" fmla="*/ 0 h 334"/>
                    <a:gd name="T14" fmla="*/ 154 w 156"/>
                    <a:gd name="T15" fmla="*/ 0 h 334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56"/>
                    <a:gd name="T25" fmla="*/ 0 h 334"/>
                    <a:gd name="T26" fmla="*/ 156 w 156"/>
                    <a:gd name="T27" fmla="*/ 334 h 334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56" h="334">
                      <a:moveTo>
                        <a:pt x="154" y="0"/>
                      </a:moveTo>
                      <a:lnTo>
                        <a:pt x="0" y="177"/>
                      </a:lnTo>
                      <a:lnTo>
                        <a:pt x="4" y="334"/>
                      </a:lnTo>
                      <a:lnTo>
                        <a:pt x="17" y="327"/>
                      </a:lnTo>
                      <a:lnTo>
                        <a:pt x="8" y="180"/>
                      </a:lnTo>
                      <a:lnTo>
                        <a:pt x="156" y="9"/>
                      </a:lnTo>
                      <a:lnTo>
                        <a:pt x="154" y="0"/>
                      </a:lnTo>
                      <a:close/>
                    </a:path>
                  </a:pathLst>
                </a:custGeom>
                <a:solidFill>
                  <a:schemeClr val="hlink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7870" name="Freeform 409"/>
                <p:cNvSpPr>
                  <a:spLocks/>
                </p:cNvSpPr>
                <p:nvPr/>
              </p:nvSpPr>
              <p:spPr bwMode="auto">
                <a:xfrm>
                  <a:off x="1190" y="2830"/>
                  <a:ext cx="188" cy="335"/>
                </a:xfrm>
                <a:custGeom>
                  <a:avLst/>
                  <a:gdLst>
                    <a:gd name="T0" fmla="*/ 207 w 211"/>
                    <a:gd name="T1" fmla="*/ 0 h 373"/>
                    <a:gd name="T2" fmla="*/ 0 w 211"/>
                    <a:gd name="T3" fmla="*/ 128 h 373"/>
                    <a:gd name="T4" fmla="*/ 7 w 211"/>
                    <a:gd name="T5" fmla="*/ 373 h 373"/>
                    <a:gd name="T6" fmla="*/ 26 w 211"/>
                    <a:gd name="T7" fmla="*/ 373 h 373"/>
                    <a:gd name="T8" fmla="*/ 15 w 211"/>
                    <a:gd name="T9" fmla="*/ 137 h 373"/>
                    <a:gd name="T10" fmla="*/ 211 w 211"/>
                    <a:gd name="T11" fmla="*/ 21 h 373"/>
                    <a:gd name="T12" fmla="*/ 207 w 211"/>
                    <a:gd name="T13" fmla="*/ 0 h 373"/>
                    <a:gd name="T14" fmla="*/ 207 w 211"/>
                    <a:gd name="T15" fmla="*/ 0 h 373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211"/>
                    <a:gd name="T25" fmla="*/ 0 h 373"/>
                    <a:gd name="T26" fmla="*/ 211 w 211"/>
                    <a:gd name="T27" fmla="*/ 373 h 373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211" h="373">
                      <a:moveTo>
                        <a:pt x="207" y="0"/>
                      </a:moveTo>
                      <a:lnTo>
                        <a:pt x="0" y="128"/>
                      </a:lnTo>
                      <a:lnTo>
                        <a:pt x="7" y="373"/>
                      </a:lnTo>
                      <a:lnTo>
                        <a:pt x="26" y="373"/>
                      </a:lnTo>
                      <a:lnTo>
                        <a:pt x="15" y="137"/>
                      </a:lnTo>
                      <a:lnTo>
                        <a:pt x="211" y="21"/>
                      </a:lnTo>
                      <a:lnTo>
                        <a:pt x="207" y="0"/>
                      </a:lnTo>
                      <a:close/>
                    </a:path>
                  </a:pathLst>
                </a:custGeom>
                <a:solidFill>
                  <a:schemeClr val="hlink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7871" name="Freeform 410"/>
                <p:cNvSpPr>
                  <a:spLocks/>
                </p:cNvSpPr>
                <p:nvPr/>
              </p:nvSpPr>
              <p:spPr bwMode="auto">
                <a:xfrm>
                  <a:off x="1034" y="2957"/>
                  <a:ext cx="144" cy="217"/>
                </a:xfrm>
                <a:custGeom>
                  <a:avLst/>
                  <a:gdLst>
                    <a:gd name="T0" fmla="*/ 158 w 159"/>
                    <a:gd name="T1" fmla="*/ 0 h 244"/>
                    <a:gd name="T2" fmla="*/ 0 w 159"/>
                    <a:gd name="T3" fmla="*/ 89 h 244"/>
                    <a:gd name="T4" fmla="*/ 7 w 159"/>
                    <a:gd name="T5" fmla="*/ 244 h 244"/>
                    <a:gd name="T6" fmla="*/ 19 w 159"/>
                    <a:gd name="T7" fmla="*/ 244 h 244"/>
                    <a:gd name="T8" fmla="*/ 13 w 159"/>
                    <a:gd name="T9" fmla="*/ 97 h 244"/>
                    <a:gd name="T10" fmla="*/ 159 w 159"/>
                    <a:gd name="T11" fmla="*/ 15 h 244"/>
                    <a:gd name="T12" fmla="*/ 158 w 159"/>
                    <a:gd name="T13" fmla="*/ 0 h 244"/>
                    <a:gd name="T14" fmla="*/ 158 w 159"/>
                    <a:gd name="T15" fmla="*/ 0 h 244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59"/>
                    <a:gd name="T25" fmla="*/ 0 h 244"/>
                    <a:gd name="T26" fmla="*/ 159 w 159"/>
                    <a:gd name="T27" fmla="*/ 244 h 244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59" h="244">
                      <a:moveTo>
                        <a:pt x="158" y="0"/>
                      </a:moveTo>
                      <a:lnTo>
                        <a:pt x="0" y="89"/>
                      </a:lnTo>
                      <a:lnTo>
                        <a:pt x="7" y="244"/>
                      </a:lnTo>
                      <a:lnTo>
                        <a:pt x="19" y="244"/>
                      </a:lnTo>
                      <a:lnTo>
                        <a:pt x="13" y="97"/>
                      </a:lnTo>
                      <a:lnTo>
                        <a:pt x="159" y="15"/>
                      </a:lnTo>
                      <a:lnTo>
                        <a:pt x="158" y="0"/>
                      </a:lnTo>
                      <a:close/>
                    </a:path>
                  </a:pathLst>
                </a:custGeom>
                <a:solidFill>
                  <a:schemeClr val="hlink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7872" name="Freeform 411"/>
                <p:cNvSpPr>
                  <a:spLocks/>
                </p:cNvSpPr>
                <p:nvPr/>
              </p:nvSpPr>
              <p:spPr bwMode="auto">
                <a:xfrm>
                  <a:off x="1041" y="3193"/>
                  <a:ext cx="20" cy="160"/>
                </a:xfrm>
                <a:custGeom>
                  <a:avLst/>
                  <a:gdLst>
                    <a:gd name="T0" fmla="*/ 0 w 21"/>
                    <a:gd name="T1" fmla="*/ 0 h 179"/>
                    <a:gd name="T2" fmla="*/ 16 w 21"/>
                    <a:gd name="T3" fmla="*/ 0 h 179"/>
                    <a:gd name="T4" fmla="*/ 21 w 21"/>
                    <a:gd name="T5" fmla="*/ 179 h 179"/>
                    <a:gd name="T6" fmla="*/ 6 w 21"/>
                    <a:gd name="T7" fmla="*/ 179 h 179"/>
                    <a:gd name="T8" fmla="*/ 0 w 21"/>
                    <a:gd name="T9" fmla="*/ 0 h 179"/>
                    <a:gd name="T10" fmla="*/ 0 w 21"/>
                    <a:gd name="T11" fmla="*/ 0 h 179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1"/>
                    <a:gd name="T19" fmla="*/ 0 h 179"/>
                    <a:gd name="T20" fmla="*/ 21 w 21"/>
                    <a:gd name="T21" fmla="*/ 179 h 179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1" h="179">
                      <a:moveTo>
                        <a:pt x="0" y="0"/>
                      </a:moveTo>
                      <a:lnTo>
                        <a:pt x="16" y="0"/>
                      </a:lnTo>
                      <a:lnTo>
                        <a:pt x="21" y="179"/>
                      </a:lnTo>
                      <a:lnTo>
                        <a:pt x="6" y="17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hlink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7873" name="Freeform 412"/>
                <p:cNvSpPr>
                  <a:spLocks/>
                </p:cNvSpPr>
                <p:nvPr/>
              </p:nvSpPr>
              <p:spPr bwMode="auto">
                <a:xfrm>
                  <a:off x="1199" y="3192"/>
                  <a:ext cx="32" cy="247"/>
                </a:xfrm>
                <a:custGeom>
                  <a:avLst/>
                  <a:gdLst>
                    <a:gd name="T0" fmla="*/ 0 w 36"/>
                    <a:gd name="T1" fmla="*/ 0 h 275"/>
                    <a:gd name="T2" fmla="*/ 21 w 36"/>
                    <a:gd name="T3" fmla="*/ 0 h 275"/>
                    <a:gd name="T4" fmla="*/ 36 w 36"/>
                    <a:gd name="T5" fmla="*/ 275 h 275"/>
                    <a:gd name="T6" fmla="*/ 10 w 36"/>
                    <a:gd name="T7" fmla="*/ 275 h 275"/>
                    <a:gd name="T8" fmla="*/ 0 w 36"/>
                    <a:gd name="T9" fmla="*/ 0 h 275"/>
                    <a:gd name="T10" fmla="*/ 0 w 36"/>
                    <a:gd name="T11" fmla="*/ 0 h 275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36"/>
                    <a:gd name="T19" fmla="*/ 0 h 275"/>
                    <a:gd name="T20" fmla="*/ 36 w 36"/>
                    <a:gd name="T21" fmla="*/ 275 h 275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36" h="275">
                      <a:moveTo>
                        <a:pt x="0" y="0"/>
                      </a:moveTo>
                      <a:lnTo>
                        <a:pt x="21" y="0"/>
                      </a:lnTo>
                      <a:lnTo>
                        <a:pt x="36" y="275"/>
                      </a:lnTo>
                      <a:lnTo>
                        <a:pt x="10" y="27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8A8AA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7874" name="Freeform 413"/>
                <p:cNvSpPr>
                  <a:spLocks/>
                </p:cNvSpPr>
                <p:nvPr/>
              </p:nvSpPr>
              <p:spPr bwMode="auto">
                <a:xfrm>
                  <a:off x="1815" y="1477"/>
                  <a:ext cx="49" cy="351"/>
                </a:xfrm>
                <a:custGeom>
                  <a:avLst/>
                  <a:gdLst>
                    <a:gd name="T0" fmla="*/ 0 w 55"/>
                    <a:gd name="T1" fmla="*/ 0 h 391"/>
                    <a:gd name="T2" fmla="*/ 17 w 55"/>
                    <a:gd name="T3" fmla="*/ 391 h 391"/>
                    <a:gd name="T4" fmla="*/ 55 w 55"/>
                    <a:gd name="T5" fmla="*/ 346 h 391"/>
                    <a:gd name="T6" fmla="*/ 38 w 55"/>
                    <a:gd name="T7" fmla="*/ 5 h 391"/>
                    <a:gd name="T8" fmla="*/ 0 w 55"/>
                    <a:gd name="T9" fmla="*/ 0 h 391"/>
                    <a:gd name="T10" fmla="*/ 0 w 55"/>
                    <a:gd name="T11" fmla="*/ 0 h 39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55"/>
                    <a:gd name="T19" fmla="*/ 0 h 391"/>
                    <a:gd name="T20" fmla="*/ 55 w 55"/>
                    <a:gd name="T21" fmla="*/ 391 h 391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55" h="391">
                      <a:moveTo>
                        <a:pt x="0" y="0"/>
                      </a:moveTo>
                      <a:lnTo>
                        <a:pt x="17" y="391"/>
                      </a:lnTo>
                      <a:lnTo>
                        <a:pt x="55" y="346"/>
                      </a:lnTo>
                      <a:lnTo>
                        <a:pt x="38" y="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hlink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7875" name="Freeform 414"/>
                <p:cNvSpPr>
                  <a:spLocks/>
                </p:cNvSpPr>
                <p:nvPr/>
              </p:nvSpPr>
              <p:spPr bwMode="auto">
                <a:xfrm>
                  <a:off x="1830" y="1508"/>
                  <a:ext cx="406" cy="980"/>
                </a:xfrm>
                <a:custGeom>
                  <a:avLst/>
                  <a:gdLst>
                    <a:gd name="T0" fmla="*/ 378 w 452"/>
                    <a:gd name="T1" fmla="*/ 0 h 1093"/>
                    <a:gd name="T2" fmla="*/ 0 w 452"/>
                    <a:gd name="T3" fmla="*/ 473 h 1093"/>
                    <a:gd name="T4" fmla="*/ 32 w 452"/>
                    <a:gd name="T5" fmla="*/ 1093 h 1093"/>
                    <a:gd name="T6" fmla="*/ 87 w 452"/>
                    <a:gd name="T7" fmla="*/ 1059 h 1093"/>
                    <a:gd name="T8" fmla="*/ 38 w 452"/>
                    <a:gd name="T9" fmla="*/ 477 h 1093"/>
                    <a:gd name="T10" fmla="*/ 452 w 452"/>
                    <a:gd name="T11" fmla="*/ 11 h 1093"/>
                    <a:gd name="T12" fmla="*/ 378 w 452"/>
                    <a:gd name="T13" fmla="*/ 0 h 1093"/>
                    <a:gd name="T14" fmla="*/ 378 w 452"/>
                    <a:gd name="T15" fmla="*/ 0 h 1093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452"/>
                    <a:gd name="T25" fmla="*/ 0 h 1093"/>
                    <a:gd name="T26" fmla="*/ 452 w 452"/>
                    <a:gd name="T27" fmla="*/ 1093 h 1093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452" h="1093">
                      <a:moveTo>
                        <a:pt x="378" y="0"/>
                      </a:moveTo>
                      <a:lnTo>
                        <a:pt x="0" y="473"/>
                      </a:lnTo>
                      <a:lnTo>
                        <a:pt x="32" y="1093"/>
                      </a:lnTo>
                      <a:lnTo>
                        <a:pt x="87" y="1059"/>
                      </a:lnTo>
                      <a:lnTo>
                        <a:pt x="38" y="477"/>
                      </a:lnTo>
                      <a:lnTo>
                        <a:pt x="452" y="11"/>
                      </a:lnTo>
                      <a:lnTo>
                        <a:pt x="378" y="0"/>
                      </a:lnTo>
                      <a:close/>
                    </a:path>
                  </a:pathLst>
                </a:custGeom>
                <a:solidFill>
                  <a:schemeClr val="hlink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7876" name="Freeform 415"/>
                <p:cNvSpPr>
                  <a:spLocks/>
                </p:cNvSpPr>
                <p:nvPr/>
              </p:nvSpPr>
              <p:spPr bwMode="auto">
                <a:xfrm>
                  <a:off x="1867" y="2208"/>
                  <a:ext cx="527" cy="912"/>
                </a:xfrm>
                <a:custGeom>
                  <a:avLst/>
                  <a:gdLst>
                    <a:gd name="T0" fmla="*/ 588 w 588"/>
                    <a:gd name="T1" fmla="*/ 0 h 1018"/>
                    <a:gd name="T2" fmla="*/ 0 w 588"/>
                    <a:gd name="T3" fmla="*/ 367 h 1018"/>
                    <a:gd name="T4" fmla="*/ 37 w 588"/>
                    <a:gd name="T5" fmla="*/ 1018 h 1018"/>
                    <a:gd name="T6" fmla="*/ 77 w 588"/>
                    <a:gd name="T7" fmla="*/ 1012 h 1018"/>
                    <a:gd name="T8" fmla="*/ 50 w 588"/>
                    <a:gd name="T9" fmla="*/ 386 h 1018"/>
                    <a:gd name="T10" fmla="*/ 588 w 588"/>
                    <a:gd name="T11" fmla="*/ 88 h 1018"/>
                    <a:gd name="T12" fmla="*/ 588 w 588"/>
                    <a:gd name="T13" fmla="*/ 0 h 1018"/>
                    <a:gd name="T14" fmla="*/ 588 w 588"/>
                    <a:gd name="T15" fmla="*/ 0 h 101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588"/>
                    <a:gd name="T25" fmla="*/ 0 h 1018"/>
                    <a:gd name="T26" fmla="*/ 588 w 588"/>
                    <a:gd name="T27" fmla="*/ 1018 h 1018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588" h="1018">
                      <a:moveTo>
                        <a:pt x="588" y="0"/>
                      </a:moveTo>
                      <a:lnTo>
                        <a:pt x="0" y="367"/>
                      </a:lnTo>
                      <a:lnTo>
                        <a:pt x="37" y="1018"/>
                      </a:lnTo>
                      <a:lnTo>
                        <a:pt x="77" y="1012"/>
                      </a:lnTo>
                      <a:lnTo>
                        <a:pt x="50" y="386"/>
                      </a:lnTo>
                      <a:lnTo>
                        <a:pt x="588" y="88"/>
                      </a:lnTo>
                      <a:lnTo>
                        <a:pt x="588" y="0"/>
                      </a:lnTo>
                      <a:close/>
                    </a:path>
                  </a:pathLst>
                </a:custGeom>
                <a:solidFill>
                  <a:schemeClr val="hlink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7877" name="Freeform 416"/>
                <p:cNvSpPr>
                  <a:spLocks/>
                </p:cNvSpPr>
                <p:nvPr/>
              </p:nvSpPr>
              <p:spPr bwMode="auto">
                <a:xfrm>
                  <a:off x="1165" y="3496"/>
                  <a:ext cx="306" cy="90"/>
                </a:xfrm>
                <a:custGeom>
                  <a:avLst/>
                  <a:gdLst>
                    <a:gd name="T0" fmla="*/ 0 w 342"/>
                    <a:gd name="T1" fmla="*/ 0 h 101"/>
                    <a:gd name="T2" fmla="*/ 247 w 342"/>
                    <a:gd name="T3" fmla="*/ 7 h 101"/>
                    <a:gd name="T4" fmla="*/ 342 w 342"/>
                    <a:gd name="T5" fmla="*/ 74 h 101"/>
                    <a:gd name="T6" fmla="*/ 40 w 342"/>
                    <a:gd name="T7" fmla="*/ 101 h 101"/>
                    <a:gd name="T8" fmla="*/ 0 w 342"/>
                    <a:gd name="T9" fmla="*/ 0 h 101"/>
                    <a:gd name="T10" fmla="*/ 0 w 342"/>
                    <a:gd name="T11" fmla="*/ 0 h 10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342"/>
                    <a:gd name="T19" fmla="*/ 0 h 101"/>
                    <a:gd name="T20" fmla="*/ 342 w 342"/>
                    <a:gd name="T21" fmla="*/ 101 h 101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342" h="101">
                      <a:moveTo>
                        <a:pt x="0" y="0"/>
                      </a:moveTo>
                      <a:lnTo>
                        <a:pt x="247" y="7"/>
                      </a:lnTo>
                      <a:lnTo>
                        <a:pt x="342" y="74"/>
                      </a:lnTo>
                      <a:lnTo>
                        <a:pt x="40" y="10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CC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7878" name="Freeform 417"/>
                <p:cNvSpPr>
                  <a:spLocks/>
                </p:cNvSpPr>
                <p:nvPr/>
              </p:nvSpPr>
              <p:spPr bwMode="auto">
                <a:xfrm>
                  <a:off x="993" y="3385"/>
                  <a:ext cx="168" cy="407"/>
                </a:xfrm>
                <a:custGeom>
                  <a:avLst/>
                  <a:gdLst>
                    <a:gd name="T0" fmla="*/ 34 w 188"/>
                    <a:gd name="T1" fmla="*/ 0 h 455"/>
                    <a:gd name="T2" fmla="*/ 34 w 188"/>
                    <a:gd name="T3" fmla="*/ 90 h 455"/>
                    <a:gd name="T4" fmla="*/ 4 w 188"/>
                    <a:gd name="T5" fmla="*/ 97 h 455"/>
                    <a:gd name="T6" fmla="*/ 4 w 188"/>
                    <a:gd name="T7" fmla="*/ 99 h 455"/>
                    <a:gd name="T8" fmla="*/ 4 w 188"/>
                    <a:gd name="T9" fmla="*/ 101 h 455"/>
                    <a:gd name="T10" fmla="*/ 4 w 188"/>
                    <a:gd name="T11" fmla="*/ 107 h 455"/>
                    <a:gd name="T12" fmla="*/ 4 w 188"/>
                    <a:gd name="T13" fmla="*/ 114 h 455"/>
                    <a:gd name="T14" fmla="*/ 4 w 188"/>
                    <a:gd name="T15" fmla="*/ 118 h 455"/>
                    <a:gd name="T16" fmla="*/ 4 w 188"/>
                    <a:gd name="T17" fmla="*/ 124 h 455"/>
                    <a:gd name="T18" fmla="*/ 4 w 188"/>
                    <a:gd name="T19" fmla="*/ 128 h 455"/>
                    <a:gd name="T20" fmla="*/ 4 w 188"/>
                    <a:gd name="T21" fmla="*/ 135 h 455"/>
                    <a:gd name="T22" fmla="*/ 4 w 188"/>
                    <a:gd name="T23" fmla="*/ 139 h 455"/>
                    <a:gd name="T24" fmla="*/ 4 w 188"/>
                    <a:gd name="T25" fmla="*/ 147 h 455"/>
                    <a:gd name="T26" fmla="*/ 4 w 188"/>
                    <a:gd name="T27" fmla="*/ 152 h 455"/>
                    <a:gd name="T28" fmla="*/ 4 w 188"/>
                    <a:gd name="T29" fmla="*/ 160 h 455"/>
                    <a:gd name="T30" fmla="*/ 2 w 188"/>
                    <a:gd name="T31" fmla="*/ 166 h 455"/>
                    <a:gd name="T32" fmla="*/ 2 w 188"/>
                    <a:gd name="T33" fmla="*/ 171 h 455"/>
                    <a:gd name="T34" fmla="*/ 0 w 188"/>
                    <a:gd name="T35" fmla="*/ 179 h 455"/>
                    <a:gd name="T36" fmla="*/ 0 w 188"/>
                    <a:gd name="T37" fmla="*/ 187 h 455"/>
                    <a:gd name="T38" fmla="*/ 0 w 188"/>
                    <a:gd name="T39" fmla="*/ 192 h 455"/>
                    <a:gd name="T40" fmla="*/ 0 w 188"/>
                    <a:gd name="T41" fmla="*/ 200 h 455"/>
                    <a:gd name="T42" fmla="*/ 0 w 188"/>
                    <a:gd name="T43" fmla="*/ 208 h 455"/>
                    <a:gd name="T44" fmla="*/ 0 w 188"/>
                    <a:gd name="T45" fmla="*/ 217 h 455"/>
                    <a:gd name="T46" fmla="*/ 0 w 188"/>
                    <a:gd name="T47" fmla="*/ 225 h 455"/>
                    <a:gd name="T48" fmla="*/ 0 w 188"/>
                    <a:gd name="T49" fmla="*/ 232 h 455"/>
                    <a:gd name="T50" fmla="*/ 0 w 188"/>
                    <a:gd name="T51" fmla="*/ 240 h 455"/>
                    <a:gd name="T52" fmla="*/ 0 w 188"/>
                    <a:gd name="T53" fmla="*/ 247 h 455"/>
                    <a:gd name="T54" fmla="*/ 0 w 188"/>
                    <a:gd name="T55" fmla="*/ 257 h 455"/>
                    <a:gd name="T56" fmla="*/ 0 w 188"/>
                    <a:gd name="T57" fmla="*/ 265 h 455"/>
                    <a:gd name="T58" fmla="*/ 2 w 188"/>
                    <a:gd name="T59" fmla="*/ 272 h 455"/>
                    <a:gd name="T60" fmla="*/ 4 w 188"/>
                    <a:gd name="T61" fmla="*/ 282 h 455"/>
                    <a:gd name="T62" fmla="*/ 4 w 188"/>
                    <a:gd name="T63" fmla="*/ 289 h 455"/>
                    <a:gd name="T64" fmla="*/ 4 w 188"/>
                    <a:gd name="T65" fmla="*/ 299 h 455"/>
                    <a:gd name="T66" fmla="*/ 4 w 188"/>
                    <a:gd name="T67" fmla="*/ 306 h 455"/>
                    <a:gd name="T68" fmla="*/ 6 w 188"/>
                    <a:gd name="T69" fmla="*/ 314 h 455"/>
                    <a:gd name="T70" fmla="*/ 6 w 188"/>
                    <a:gd name="T71" fmla="*/ 322 h 455"/>
                    <a:gd name="T72" fmla="*/ 8 w 188"/>
                    <a:gd name="T73" fmla="*/ 329 h 455"/>
                    <a:gd name="T74" fmla="*/ 8 w 188"/>
                    <a:gd name="T75" fmla="*/ 337 h 455"/>
                    <a:gd name="T76" fmla="*/ 10 w 188"/>
                    <a:gd name="T77" fmla="*/ 344 h 455"/>
                    <a:gd name="T78" fmla="*/ 10 w 188"/>
                    <a:gd name="T79" fmla="*/ 350 h 455"/>
                    <a:gd name="T80" fmla="*/ 12 w 188"/>
                    <a:gd name="T81" fmla="*/ 356 h 455"/>
                    <a:gd name="T82" fmla="*/ 12 w 188"/>
                    <a:gd name="T83" fmla="*/ 360 h 455"/>
                    <a:gd name="T84" fmla="*/ 14 w 188"/>
                    <a:gd name="T85" fmla="*/ 363 h 455"/>
                    <a:gd name="T86" fmla="*/ 14 w 188"/>
                    <a:gd name="T87" fmla="*/ 369 h 455"/>
                    <a:gd name="T88" fmla="*/ 15 w 188"/>
                    <a:gd name="T89" fmla="*/ 373 h 455"/>
                    <a:gd name="T90" fmla="*/ 118 w 188"/>
                    <a:gd name="T91" fmla="*/ 455 h 455"/>
                    <a:gd name="T92" fmla="*/ 188 w 188"/>
                    <a:gd name="T93" fmla="*/ 177 h 455"/>
                    <a:gd name="T94" fmla="*/ 179 w 188"/>
                    <a:gd name="T95" fmla="*/ 52 h 455"/>
                    <a:gd name="T96" fmla="*/ 34 w 188"/>
                    <a:gd name="T97" fmla="*/ 0 h 455"/>
                    <a:gd name="T98" fmla="*/ 34 w 188"/>
                    <a:gd name="T99" fmla="*/ 0 h 455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w 188"/>
                    <a:gd name="T151" fmla="*/ 0 h 455"/>
                    <a:gd name="T152" fmla="*/ 188 w 188"/>
                    <a:gd name="T153" fmla="*/ 455 h 455"/>
                  </a:gdLst>
                  <a:ahLst/>
                  <a:cxnLst>
                    <a:cxn ang="T100">
                      <a:pos x="T0" y="T1"/>
                    </a:cxn>
                    <a:cxn ang="T101">
                      <a:pos x="T2" y="T3"/>
                    </a:cxn>
                    <a:cxn ang="T102">
                      <a:pos x="T4" y="T5"/>
                    </a:cxn>
                    <a:cxn ang="T103">
                      <a:pos x="T6" y="T7"/>
                    </a:cxn>
                    <a:cxn ang="T104">
                      <a:pos x="T8" y="T9"/>
                    </a:cxn>
                    <a:cxn ang="T105">
                      <a:pos x="T10" y="T11"/>
                    </a:cxn>
                    <a:cxn ang="T106">
                      <a:pos x="T12" y="T13"/>
                    </a:cxn>
                    <a:cxn ang="T107">
                      <a:pos x="T14" y="T15"/>
                    </a:cxn>
                    <a:cxn ang="T108">
                      <a:pos x="T16" y="T17"/>
                    </a:cxn>
                    <a:cxn ang="T109">
                      <a:pos x="T18" y="T19"/>
                    </a:cxn>
                    <a:cxn ang="T110">
                      <a:pos x="T20" y="T21"/>
                    </a:cxn>
                    <a:cxn ang="T111">
                      <a:pos x="T22" y="T23"/>
                    </a:cxn>
                    <a:cxn ang="T112">
                      <a:pos x="T24" y="T25"/>
                    </a:cxn>
                    <a:cxn ang="T113">
                      <a:pos x="T26" y="T27"/>
                    </a:cxn>
                    <a:cxn ang="T114">
                      <a:pos x="T28" y="T29"/>
                    </a:cxn>
                    <a:cxn ang="T115">
                      <a:pos x="T30" y="T31"/>
                    </a:cxn>
                    <a:cxn ang="T116">
                      <a:pos x="T32" y="T33"/>
                    </a:cxn>
                    <a:cxn ang="T117">
                      <a:pos x="T34" y="T35"/>
                    </a:cxn>
                    <a:cxn ang="T118">
                      <a:pos x="T36" y="T37"/>
                    </a:cxn>
                    <a:cxn ang="T119">
                      <a:pos x="T38" y="T39"/>
                    </a:cxn>
                    <a:cxn ang="T120">
                      <a:pos x="T40" y="T41"/>
                    </a:cxn>
                    <a:cxn ang="T121">
                      <a:pos x="T42" y="T43"/>
                    </a:cxn>
                    <a:cxn ang="T122">
                      <a:pos x="T44" y="T45"/>
                    </a:cxn>
                    <a:cxn ang="T123">
                      <a:pos x="T46" y="T47"/>
                    </a:cxn>
                    <a:cxn ang="T124">
                      <a:pos x="T48" y="T49"/>
                    </a:cxn>
                    <a:cxn ang="T125">
                      <a:pos x="T50" y="T51"/>
                    </a:cxn>
                    <a:cxn ang="T126">
                      <a:pos x="T52" y="T53"/>
                    </a:cxn>
                    <a:cxn ang="T127">
                      <a:pos x="T54" y="T55"/>
                    </a:cxn>
                    <a:cxn ang="T128">
                      <a:pos x="T56" y="T57"/>
                    </a:cxn>
                    <a:cxn ang="T129">
                      <a:pos x="T58" y="T59"/>
                    </a:cxn>
                    <a:cxn ang="T130">
                      <a:pos x="T60" y="T61"/>
                    </a:cxn>
                    <a:cxn ang="T131">
                      <a:pos x="T62" y="T63"/>
                    </a:cxn>
                    <a:cxn ang="T132">
                      <a:pos x="T64" y="T65"/>
                    </a:cxn>
                    <a:cxn ang="T133">
                      <a:pos x="T66" y="T67"/>
                    </a:cxn>
                    <a:cxn ang="T134">
                      <a:pos x="T68" y="T69"/>
                    </a:cxn>
                    <a:cxn ang="T135">
                      <a:pos x="T70" y="T71"/>
                    </a:cxn>
                    <a:cxn ang="T136">
                      <a:pos x="T72" y="T73"/>
                    </a:cxn>
                    <a:cxn ang="T137">
                      <a:pos x="T74" y="T75"/>
                    </a:cxn>
                    <a:cxn ang="T138">
                      <a:pos x="T76" y="T77"/>
                    </a:cxn>
                    <a:cxn ang="T139">
                      <a:pos x="T78" y="T79"/>
                    </a:cxn>
                    <a:cxn ang="T140">
                      <a:pos x="T80" y="T81"/>
                    </a:cxn>
                    <a:cxn ang="T141">
                      <a:pos x="T82" y="T83"/>
                    </a:cxn>
                    <a:cxn ang="T142">
                      <a:pos x="T84" y="T85"/>
                    </a:cxn>
                    <a:cxn ang="T143">
                      <a:pos x="T86" y="T87"/>
                    </a:cxn>
                    <a:cxn ang="T144">
                      <a:pos x="T88" y="T89"/>
                    </a:cxn>
                    <a:cxn ang="T145">
                      <a:pos x="T90" y="T91"/>
                    </a:cxn>
                    <a:cxn ang="T146">
                      <a:pos x="T92" y="T93"/>
                    </a:cxn>
                    <a:cxn ang="T147">
                      <a:pos x="T94" y="T95"/>
                    </a:cxn>
                    <a:cxn ang="T148">
                      <a:pos x="T96" y="T97"/>
                    </a:cxn>
                    <a:cxn ang="T149">
                      <a:pos x="T98" y="T99"/>
                    </a:cxn>
                  </a:cxnLst>
                  <a:rect l="T150" t="T151" r="T152" b="T153"/>
                  <a:pathLst>
                    <a:path w="188" h="455">
                      <a:moveTo>
                        <a:pt x="34" y="0"/>
                      </a:moveTo>
                      <a:lnTo>
                        <a:pt x="34" y="90"/>
                      </a:lnTo>
                      <a:lnTo>
                        <a:pt x="4" y="97"/>
                      </a:lnTo>
                      <a:lnTo>
                        <a:pt x="4" y="99"/>
                      </a:lnTo>
                      <a:lnTo>
                        <a:pt x="4" y="101"/>
                      </a:lnTo>
                      <a:lnTo>
                        <a:pt x="4" y="107"/>
                      </a:lnTo>
                      <a:lnTo>
                        <a:pt x="4" y="114"/>
                      </a:lnTo>
                      <a:lnTo>
                        <a:pt x="4" y="118"/>
                      </a:lnTo>
                      <a:lnTo>
                        <a:pt x="4" y="124"/>
                      </a:lnTo>
                      <a:lnTo>
                        <a:pt x="4" y="128"/>
                      </a:lnTo>
                      <a:lnTo>
                        <a:pt x="4" y="135"/>
                      </a:lnTo>
                      <a:lnTo>
                        <a:pt x="4" y="139"/>
                      </a:lnTo>
                      <a:lnTo>
                        <a:pt x="4" y="147"/>
                      </a:lnTo>
                      <a:lnTo>
                        <a:pt x="4" y="152"/>
                      </a:lnTo>
                      <a:lnTo>
                        <a:pt x="4" y="160"/>
                      </a:lnTo>
                      <a:lnTo>
                        <a:pt x="2" y="166"/>
                      </a:lnTo>
                      <a:lnTo>
                        <a:pt x="2" y="171"/>
                      </a:lnTo>
                      <a:lnTo>
                        <a:pt x="0" y="179"/>
                      </a:lnTo>
                      <a:lnTo>
                        <a:pt x="0" y="187"/>
                      </a:lnTo>
                      <a:lnTo>
                        <a:pt x="0" y="192"/>
                      </a:lnTo>
                      <a:lnTo>
                        <a:pt x="0" y="200"/>
                      </a:lnTo>
                      <a:lnTo>
                        <a:pt x="0" y="208"/>
                      </a:lnTo>
                      <a:lnTo>
                        <a:pt x="0" y="217"/>
                      </a:lnTo>
                      <a:lnTo>
                        <a:pt x="0" y="225"/>
                      </a:lnTo>
                      <a:lnTo>
                        <a:pt x="0" y="232"/>
                      </a:lnTo>
                      <a:lnTo>
                        <a:pt x="0" y="240"/>
                      </a:lnTo>
                      <a:lnTo>
                        <a:pt x="0" y="247"/>
                      </a:lnTo>
                      <a:lnTo>
                        <a:pt x="0" y="257"/>
                      </a:lnTo>
                      <a:lnTo>
                        <a:pt x="0" y="265"/>
                      </a:lnTo>
                      <a:lnTo>
                        <a:pt x="2" y="272"/>
                      </a:lnTo>
                      <a:lnTo>
                        <a:pt x="4" y="282"/>
                      </a:lnTo>
                      <a:lnTo>
                        <a:pt x="4" y="289"/>
                      </a:lnTo>
                      <a:lnTo>
                        <a:pt x="4" y="299"/>
                      </a:lnTo>
                      <a:lnTo>
                        <a:pt x="4" y="306"/>
                      </a:lnTo>
                      <a:lnTo>
                        <a:pt x="6" y="314"/>
                      </a:lnTo>
                      <a:lnTo>
                        <a:pt x="6" y="322"/>
                      </a:lnTo>
                      <a:lnTo>
                        <a:pt x="8" y="329"/>
                      </a:lnTo>
                      <a:lnTo>
                        <a:pt x="8" y="337"/>
                      </a:lnTo>
                      <a:lnTo>
                        <a:pt x="10" y="344"/>
                      </a:lnTo>
                      <a:lnTo>
                        <a:pt x="10" y="350"/>
                      </a:lnTo>
                      <a:lnTo>
                        <a:pt x="12" y="356"/>
                      </a:lnTo>
                      <a:lnTo>
                        <a:pt x="12" y="360"/>
                      </a:lnTo>
                      <a:lnTo>
                        <a:pt x="14" y="363"/>
                      </a:lnTo>
                      <a:lnTo>
                        <a:pt x="14" y="369"/>
                      </a:lnTo>
                      <a:lnTo>
                        <a:pt x="15" y="373"/>
                      </a:lnTo>
                      <a:lnTo>
                        <a:pt x="118" y="455"/>
                      </a:lnTo>
                      <a:lnTo>
                        <a:pt x="188" y="177"/>
                      </a:lnTo>
                      <a:lnTo>
                        <a:pt x="179" y="52"/>
                      </a:lnTo>
                      <a:lnTo>
                        <a:pt x="34" y="0"/>
                      </a:lnTo>
                      <a:close/>
                    </a:path>
                  </a:pathLst>
                </a:custGeom>
                <a:solidFill>
                  <a:srgbClr val="FF99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7879" name="Freeform 418"/>
                <p:cNvSpPr>
                  <a:spLocks/>
                </p:cNvSpPr>
                <p:nvPr/>
              </p:nvSpPr>
              <p:spPr bwMode="auto">
                <a:xfrm>
                  <a:off x="1590" y="1993"/>
                  <a:ext cx="456" cy="534"/>
                </a:xfrm>
                <a:custGeom>
                  <a:avLst/>
                  <a:gdLst>
                    <a:gd name="T0" fmla="*/ 509 w 509"/>
                    <a:gd name="T1" fmla="*/ 150 h 595"/>
                    <a:gd name="T2" fmla="*/ 0 w 509"/>
                    <a:gd name="T3" fmla="*/ 0 h 595"/>
                    <a:gd name="T4" fmla="*/ 17 w 509"/>
                    <a:gd name="T5" fmla="*/ 477 h 595"/>
                    <a:gd name="T6" fmla="*/ 443 w 509"/>
                    <a:gd name="T7" fmla="*/ 595 h 595"/>
                    <a:gd name="T8" fmla="*/ 509 w 509"/>
                    <a:gd name="T9" fmla="*/ 150 h 595"/>
                    <a:gd name="T10" fmla="*/ 509 w 509"/>
                    <a:gd name="T11" fmla="*/ 150 h 595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509"/>
                    <a:gd name="T19" fmla="*/ 0 h 595"/>
                    <a:gd name="T20" fmla="*/ 509 w 509"/>
                    <a:gd name="T21" fmla="*/ 595 h 595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509" h="595">
                      <a:moveTo>
                        <a:pt x="509" y="150"/>
                      </a:moveTo>
                      <a:lnTo>
                        <a:pt x="0" y="0"/>
                      </a:lnTo>
                      <a:lnTo>
                        <a:pt x="17" y="477"/>
                      </a:lnTo>
                      <a:lnTo>
                        <a:pt x="443" y="595"/>
                      </a:lnTo>
                      <a:lnTo>
                        <a:pt x="509" y="150"/>
                      </a:lnTo>
                      <a:close/>
                    </a:path>
                  </a:pathLst>
                </a:custGeom>
                <a:solidFill>
                  <a:srgbClr val="CC804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7880" name="Freeform 419"/>
                <p:cNvSpPr>
                  <a:spLocks/>
                </p:cNvSpPr>
                <p:nvPr/>
              </p:nvSpPr>
              <p:spPr bwMode="auto">
                <a:xfrm>
                  <a:off x="1341" y="1995"/>
                  <a:ext cx="283" cy="546"/>
                </a:xfrm>
                <a:custGeom>
                  <a:avLst/>
                  <a:gdLst>
                    <a:gd name="T0" fmla="*/ 283 w 316"/>
                    <a:gd name="T1" fmla="*/ 0 h 608"/>
                    <a:gd name="T2" fmla="*/ 0 w 316"/>
                    <a:gd name="T3" fmla="*/ 234 h 608"/>
                    <a:gd name="T4" fmla="*/ 0 w 316"/>
                    <a:gd name="T5" fmla="*/ 237 h 608"/>
                    <a:gd name="T6" fmla="*/ 0 w 316"/>
                    <a:gd name="T7" fmla="*/ 251 h 608"/>
                    <a:gd name="T8" fmla="*/ 2 w 316"/>
                    <a:gd name="T9" fmla="*/ 268 h 608"/>
                    <a:gd name="T10" fmla="*/ 2 w 316"/>
                    <a:gd name="T11" fmla="*/ 293 h 608"/>
                    <a:gd name="T12" fmla="*/ 4 w 316"/>
                    <a:gd name="T13" fmla="*/ 319 h 608"/>
                    <a:gd name="T14" fmla="*/ 6 w 316"/>
                    <a:gd name="T15" fmla="*/ 351 h 608"/>
                    <a:gd name="T16" fmla="*/ 8 w 316"/>
                    <a:gd name="T17" fmla="*/ 386 h 608"/>
                    <a:gd name="T18" fmla="*/ 11 w 316"/>
                    <a:gd name="T19" fmla="*/ 422 h 608"/>
                    <a:gd name="T20" fmla="*/ 13 w 316"/>
                    <a:gd name="T21" fmla="*/ 454 h 608"/>
                    <a:gd name="T22" fmla="*/ 15 w 316"/>
                    <a:gd name="T23" fmla="*/ 490 h 608"/>
                    <a:gd name="T24" fmla="*/ 17 w 316"/>
                    <a:gd name="T25" fmla="*/ 521 h 608"/>
                    <a:gd name="T26" fmla="*/ 21 w 316"/>
                    <a:gd name="T27" fmla="*/ 549 h 608"/>
                    <a:gd name="T28" fmla="*/ 23 w 316"/>
                    <a:gd name="T29" fmla="*/ 574 h 608"/>
                    <a:gd name="T30" fmla="*/ 25 w 316"/>
                    <a:gd name="T31" fmla="*/ 593 h 608"/>
                    <a:gd name="T32" fmla="*/ 29 w 316"/>
                    <a:gd name="T33" fmla="*/ 604 h 608"/>
                    <a:gd name="T34" fmla="*/ 30 w 316"/>
                    <a:gd name="T35" fmla="*/ 608 h 608"/>
                    <a:gd name="T36" fmla="*/ 34 w 316"/>
                    <a:gd name="T37" fmla="*/ 606 h 608"/>
                    <a:gd name="T38" fmla="*/ 46 w 316"/>
                    <a:gd name="T39" fmla="*/ 602 h 608"/>
                    <a:gd name="T40" fmla="*/ 61 w 316"/>
                    <a:gd name="T41" fmla="*/ 597 h 608"/>
                    <a:gd name="T42" fmla="*/ 80 w 316"/>
                    <a:gd name="T43" fmla="*/ 589 h 608"/>
                    <a:gd name="T44" fmla="*/ 101 w 316"/>
                    <a:gd name="T45" fmla="*/ 578 h 608"/>
                    <a:gd name="T46" fmla="*/ 125 w 316"/>
                    <a:gd name="T47" fmla="*/ 566 h 608"/>
                    <a:gd name="T48" fmla="*/ 150 w 316"/>
                    <a:gd name="T49" fmla="*/ 555 h 608"/>
                    <a:gd name="T50" fmla="*/ 177 w 316"/>
                    <a:gd name="T51" fmla="*/ 544 h 608"/>
                    <a:gd name="T52" fmla="*/ 203 w 316"/>
                    <a:gd name="T53" fmla="*/ 532 h 608"/>
                    <a:gd name="T54" fmla="*/ 228 w 316"/>
                    <a:gd name="T55" fmla="*/ 521 h 608"/>
                    <a:gd name="T56" fmla="*/ 251 w 316"/>
                    <a:gd name="T57" fmla="*/ 509 h 608"/>
                    <a:gd name="T58" fmla="*/ 272 w 316"/>
                    <a:gd name="T59" fmla="*/ 500 h 608"/>
                    <a:gd name="T60" fmla="*/ 289 w 316"/>
                    <a:gd name="T61" fmla="*/ 490 h 608"/>
                    <a:gd name="T62" fmla="*/ 302 w 316"/>
                    <a:gd name="T63" fmla="*/ 485 h 608"/>
                    <a:gd name="T64" fmla="*/ 312 w 316"/>
                    <a:gd name="T65" fmla="*/ 481 h 608"/>
                    <a:gd name="T66" fmla="*/ 316 w 316"/>
                    <a:gd name="T67" fmla="*/ 479 h 608"/>
                    <a:gd name="T68" fmla="*/ 283 w 316"/>
                    <a:gd name="T69" fmla="*/ 0 h 608"/>
                    <a:gd name="T70" fmla="*/ 283 w 316"/>
                    <a:gd name="T71" fmla="*/ 0 h 608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w 316"/>
                    <a:gd name="T109" fmla="*/ 0 h 608"/>
                    <a:gd name="T110" fmla="*/ 316 w 316"/>
                    <a:gd name="T111" fmla="*/ 608 h 608"/>
                  </a:gdLst>
                  <a:ahLst/>
                  <a:cxnLst>
                    <a:cxn ang="T72">
                      <a:pos x="T0" y="T1"/>
                    </a:cxn>
                    <a:cxn ang="T73">
                      <a:pos x="T2" y="T3"/>
                    </a:cxn>
                    <a:cxn ang="T74">
                      <a:pos x="T4" y="T5"/>
                    </a:cxn>
                    <a:cxn ang="T75">
                      <a:pos x="T6" y="T7"/>
                    </a:cxn>
                    <a:cxn ang="T76">
                      <a:pos x="T8" y="T9"/>
                    </a:cxn>
                    <a:cxn ang="T77">
                      <a:pos x="T10" y="T11"/>
                    </a:cxn>
                    <a:cxn ang="T78">
                      <a:pos x="T12" y="T13"/>
                    </a:cxn>
                    <a:cxn ang="T79">
                      <a:pos x="T14" y="T15"/>
                    </a:cxn>
                    <a:cxn ang="T80">
                      <a:pos x="T16" y="T17"/>
                    </a:cxn>
                    <a:cxn ang="T81">
                      <a:pos x="T18" y="T19"/>
                    </a:cxn>
                    <a:cxn ang="T82">
                      <a:pos x="T20" y="T21"/>
                    </a:cxn>
                    <a:cxn ang="T83">
                      <a:pos x="T22" y="T23"/>
                    </a:cxn>
                    <a:cxn ang="T84">
                      <a:pos x="T24" y="T25"/>
                    </a:cxn>
                    <a:cxn ang="T85">
                      <a:pos x="T26" y="T27"/>
                    </a:cxn>
                    <a:cxn ang="T86">
                      <a:pos x="T28" y="T29"/>
                    </a:cxn>
                    <a:cxn ang="T87">
                      <a:pos x="T30" y="T31"/>
                    </a:cxn>
                    <a:cxn ang="T88">
                      <a:pos x="T32" y="T33"/>
                    </a:cxn>
                    <a:cxn ang="T89">
                      <a:pos x="T34" y="T35"/>
                    </a:cxn>
                    <a:cxn ang="T90">
                      <a:pos x="T36" y="T37"/>
                    </a:cxn>
                    <a:cxn ang="T91">
                      <a:pos x="T38" y="T39"/>
                    </a:cxn>
                    <a:cxn ang="T92">
                      <a:pos x="T40" y="T41"/>
                    </a:cxn>
                    <a:cxn ang="T93">
                      <a:pos x="T42" y="T43"/>
                    </a:cxn>
                    <a:cxn ang="T94">
                      <a:pos x="T44" y="T45"/>
                    </a:cxn>
                    <a:cxn ang="T95">
                      <a:pos x="T46" y="T47"/>
                    </a:cxn>
                    <a:cxn ang="T96">
                      <a:pos x="T48" y="T49"/>
                    </a:cxn>
                    <a:cxn ang="T97">
                      <a:pos x="T50" y="T51"/>
                    </a:cxn>
                    <a:cxn ang="T98">
                      <a:pos x="T52" y="T53"/>
                    </a:cxn>
                    <a:cxn ang="T99">
                      <a:pos x="T54" y="T55"/>
                    </a:cxn>
                    <a:cxn ang="T100">
                      <a:pos x="T56" y="T57"/>
                    </a:cxn>
                    <a:cxn ang="T101">
                      <a:pos x="T58" y="T59"/>
                    </a:cxn>
                    <a:cxn ang="T102">
                      <a:pos x="T60" y="T61"/>
                    </a:cxn>
                    <a:cxn ang="T103">
                      <a:pos x="T62" y="T63"/>
                    </a:cxn>
                    <a:cxn ang="T104">
                      <a:pos x="T64" y="T65"/>
                    </a:cxn>
                    <a:cxn ang="T105">
                      <a:pos x="T66" y="T67"/>
                    </a:cxn>
                    <a:cxn ang="T106">
                      <a:pos x="T68" y="T69"/>
                    </a:cxn>
                    <a:cxn ang="T107">
                      <a:pos x="T70" y="T71"/>
                    </a:cxn>
                  </a:cxnLst>
                  <a:rect l="T108" t="T109" r="T110" b="T111"/>
                  <a:pathLst>
                    <a:path w="316" h="608">
                      <a:moveTo>
                        <a:pt x="283" y="0"/>
                      </a:moveTo>
                      <a:lnTo>
                        <a:pt x="0" y="234"/>
                      </a:lnTo>
                      <a:lnTo>
                        <a:pt x="0" y="237"/>
                      </a:lnTo>
                      <a:lnTo>
                        <a:pt x="0" y="251"/>
                      </a:lnTo>
                      <a:lnTo>
                        <a:pt x="2" y="268"/>
                      </a:lnTo>
                      <a:lnTo>
                        <a:pt x="2" y="293"/>
                      </a:lnTo>
                      <a:lnTo>
                        <a:pt x="4" y="319"/>
                      </a:lnTo>
                      <a:lnTo>
                        <a:pt x="6" y="351"/>
                      </a:lnTo>
                      <a:lnTo>
                        <a:pt x="8" y="386"/>
                      </a:lnTo>
                      <a:lnTo>
                        <a:pt x="11" y="422"/>
                      </a:lnTo>
                      <a:lnTo>
                        <a:pt x="13" y="454"/>
                      </a:lnTo>
                      <a:lnTo>
                        <a:pt x="15" y="490"/>
                      </a:lnTo>
                      <a:lnTo>
                        <a:pt x="17" y="521"/>
                      </a:lnTo>
                      <a:lnTo>
                        <a:pt x="21" y="549"/>
                      </a:lnTo>
                      <a:lnTo>
                        <a:pt x="23" y="574"/>
                      </a:lnTo>
                      <a:lnTo>
                        <a:pt x="25" y="593"/>
                      </a:lnTo>
                      <a:lnTo>
                        <a:pt x="29" y="604"/>
                      </a:lnTo>
                      <a:lnTo>
                        <a:pt x="30" y="608"/>
                      </a:lnTo>
                      <a:lnTo>
                        <a:pt x="34" y="606"/>
                      </a:lnTo>
                      <a:lnTo>
                        <a:pt x="46" y="602"/>
                      </a:lnTo>
                      <a:lnTo>
                        <a:pt x="61" y="597"/>
                      </a:lnTo>
                      <a:lnTo>
                        <a:pt x="80" y="589"/>
                      </a:lnTo>
                      <a:lnTo>
                        <a:pt x="101" y="578"/>
                      </a:lnTo>
                      <a:lnTo>
                        <a:pt x="125" y="566"/>
                      </a:lnTo>
                      <a:lnTo>
                        <a:pt x="150" y="555"/>
                      </a:lnTo>
                      <a:lnTo>
                        <a:pt x="177" y="544"/>
                      </a:lnTo>
                      <a:lnTo>
                        <a:pt x="203" y="532"/>
                      </a:lnTo>
                      <a:lnTo>
                        <a:pt x="228" y="521"/>
                      </a:lnTo>
                      <a:lnTo>
                        <a:pt x="251" y="509"/>
                      </a:lnTo>
                      <a:lnTo>
                        <a:pt x="272" y="500"/>
                      </a:lnTo>
                      <a:lnTo>
                        <a:pt x="289" y="490"/>
                      </a:lnTo>
                      <a:lnTo>
                        <a:pt x="302" y="485"/>
                      </a:lnTo>
                      <a:lnTo>
                        <a:pt x="312" y="481"/>
                      </a:lnTo>
                      <a:lnTo>
                        <a:pt x="316" y="479"/>
                      </a:lnTo>
                      <a:lnTo>
                        <a:pt x="283" y="0"/>
                      </a:lnTo>
                      <a:close/>
                    </a:path>
                  </a:pathLst>
                </a:custGeom>
                <a:solidFill>
                  <a:srgbClr val="E6B3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7881" name="Freeform 420"/>
                <p:cNvSpPr>
                  <a:spLocks/>
                </p:cNvSpPr>
                <p:nvPr/>
              </p:nvSpPr>
              <p:spPr bwMode="auto">
                <a:xfrm>
                  <a:off x="1516" y="2111"/>
                  <a:ext cx="65" cy="364"/>
                </a:xfrm>
                <a:custGeom>
                  <a:avLst/>
                  <a:gdLst>
                    <a:gd name="T0" fmla="*/ 21 w 70"/>
                    <a:gd name="T1" fmla="*/ 0 h 405"/>
                    <a:gd name="T2" fmla="*/ 47 w 70"/>
                    <a:gd name="T3" fmla="*/ 30 h 405"/>
                    <a:gd name="T4" fmla="*/ 70 w 70"/>
                    <a:gd name="T5" fmla="*/ 376 h 405"/>
                    <a:gd name="T6" fmla="*/ 0 w 70"/>
                    <a:gd name="T7" fmla="*/ 405 h 405"/>
                    <a:gd name="T8" fmla="*/ 21 w 70"/>
                    <a:gd name="T9" fmla="*/ 0 h 405"/>
                    <a:gd name="T10" fmla="*/ 21 w 70"/>
                    <a:gd name="T11" fmla="*/ 0 h 405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70"/>
                    <a:gd name="T19" fmla="*/ 0 h 405"/>
                    <a:gd name="T20" fmla="*/ 70 w 70"/>
                    <a:gd name="T21" fmla="*/ 405 h 405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70" h="405">
                      <a:moveTo>
                        <a:pt x="21" y="0"/>
                      </a:moveTo>
                      <a:lnTo>
                        <a:pt x="47" y="30"/>
                      </a:lnTo>
                      <a:lnTo>
                        <a:pt x="70" y="376"/>
                      </a:lnTo>
                      <a:lnTo>
                        <a:pt x="0" y="405"/>
                      </a:lnTo>
                      <a:lnTo>
                        <a:pt x="21" y="0"/>
                      </a:lnTo>
                      <a:close/>
                    </a:path>
                  </a:pathLst>
                </a:custGeom>
                <a:solidFill>
                  <a:srgbClr val="CC804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7882" name="Freeform 421"/>
                <p:cNvSpPr>
                  <a:spLocks/>
                </p:cNvSpPr>
                <p:nvPr/>
              </p:nvSpPr>
              <p:spPr bwMode="auto">
                <a:xfrm>
                  <a:off x="1405" y="2203"/>
                  <a:ext cx="47" cy="322"/>
                </a:xfrm>
                <a:custGeom>
                  <a:avLst/>
                  <a:gdLst>
                    <a:gd name="T0" fmla="*/ 2 w 54"/>
                    <a:gd name="T1" fmla="*/ 0 h 359"/>
                    <a:gd name="T2" fmla="*/ 23 w 54"/>
                    <a:gd name="T3" fmla="*/ 28 h 359"/>
                    <a:gd name="T4" fmla="*/ 54 w 54"/>
                    <a:gd name="T5" fmla="*/ 344 h 359"/>
                    <a:gd name="T6" fmla="*/ 0 w 54"/>
                    <a:gd name="T7" fmla="*/ 359 h 359"/>
                    <a:gd name="T8" fmla="*/ 2 w 54"/>
                    <a:gd name="T9" fmla="*/ 0 h 359"/>
                    <a:gd name="T10" fmla="*/ 2 w 54"/>
                    <a:gd name="T11" fmla="*/ 0 h 359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54"/>
                    <a:gd name="T19" fmla="*/ 0 h 359"/>
                    <a:gd name="T20" fmla="*/ 54 w 54"/>
                    <a:gd name="T21" fmla="*/ 359 h 359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54" h="359">
                      <a:moveTo>
                        <a:pt x="2" y="0"/>
                      </a:moveTo>
                      <a:lnTo>
                        <a:pt x="23" y="28"/>
                      </a:lnTo>
                      <a:lnTo>
                        <a:pt x="54" y="344"/>
                      </a:lnTo>
                      <a:lnTo>
                        <a:pt x="0" y="359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CC804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7883" name="Freeform 422"/>
                <p:cNvSpPr>
                  <a:spLocks/>
                </p:cNvSpPr>
                <p:nvPr/>
              </p:nvSpPr>
              <p:spPr bwMode="auto">
                <a:xfrm>
                  <a:off x="1373" y="2411"/>
                  <a:ext cx="620" cy="177"/>
                </a:xfrm>
                <a:custGeom>
                  <a:avLst/>
                  <a:gdLst>
                    <a:gd name="T0" fmla="*/ 692 w 692"/>
                    <a:gd name="T1" fmla="*/ 125 h 197"/>
                    <a:gd name="T2" fmla="*/ 436 w 692"/>
                    <a:gd name="T3" fmla="*/ 197 h 197"/>
                    <a:gd name="T4" fmla="*/ 0 w 692"/>
                    <a:gd name="T5" fmla="*/ 142 h 197"/>
                    <a:gd name="T6" fmla="*/ 284 w 692"/>
                    <a:gd name="T7" fmla="*/ 0 h 197"/>
                    <a:gd name="T8" fmla="*/ 692 w 692"/>
                    <a:gd name="T9" fmla="*/ 125 h 197"/>
                    <a:gd name="T10" fmla="*/ 692 w 692"/>
                    <a:gd name="T11" fmla="*/ 125 h 197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692"/>
                    <a:gd name="T19" fmla="*/ 0 h 197"/>
                    <a:gd name="T20" fmla="*/ 692 w 692"/>
                    <a:gd name="T21" fmla="*/ 197 h 197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692" h="197">
                      <a:moveTo>
                        <a:pt x="692" y="125"/>
                      </a:moveTo>
                      <a:lnTo>
                        <a:pt x="436" y="197"/>
                      </a:lnTo>
                      <a:lnTo>
                        <a:pt x="0" y="142"/>
                      </a:lnTo>
                      <a:lnTo>
                        <a:pt x="284" y="0"/>
                      </a:lnTo>
                      <a:lnTo>
                        <a:pt x="692" y="125"/>
                      </a:lnTo>
                      <a:close/>
                    </a:path>
                  </a:pathLst>
                </a:custGeom>
                <a:solidFill>
                  <a:srgbClr val="BF663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7884" name="Freeform 423"/>
                <p:cNvSpPr>
                  <a:spLocks/>
                </p:cNvSpPr>
                <p:nvPr/>
              </p:nvSpPr>
              <p:spPr bwMode="auto">
                <a:xfrm>
                  <a:off x="1371" y="2222"/>
                  <a:ext cx="70" cy="1077"/>
                </a:xfrm>
                <a:custGeom>
                  <a:avLst/>
                  <a:gdLst>
                    <a:gd name="T0" fmla="*/ 17 w 78"/>
                    <a:gd name="T1" fmla="*/ 0 h 1201"/>
                    <a:gd name="T2" fmla="*/ 0 w 78"/>
                    <a:gd name="T3" fmla="*/ 28 h 1201"/>
                    <a:gd name="T4" fmla="*/ 50 w 78"/>
                    <a:gd name="T5" fmla="*/ 1201 h 1201"/>
                    <a:gd name="T6" fmla="*/ 78 w 78"/>
                    <a:gd name="T7" fmla="*/ 1201 h 1201"/>
                    <a:gd name="T8" fmla="*/ 29 w 78"/>
                    <a:gd name="T9" fmla="*/ 0 h 1201"/>
                    <a:gd name="T10" fmla="*/ 17 w 78"/>
                    <a:gd name="T11" fmla="*/ 0 h 1201"/>
                    <a:gd name="T12" fmla="*/ 17 w 78"/>
                    <a:gd name="T13" fmla="*/ 0 h 120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78"/>
                    <a:gd name="T22" fmla="*/ 0 h 1201"/>
                    <a:gd name="T23" fmla="*/ 78 w 78"/>
                    <a:gd name="T24" fmla="*/ 1201 h 1201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78" h="1201">
                      <a:moveTo>
                        <a:pt x="17" y="0"/>
                      </a:moveTo>
                      <a:lnTo>
                        <a:pt x="0" y="28"/>
                      </a:lnTo>
                      <a:lnTo>
                        <a:pt x="50" y="1201"/>
                      </a:lnTo>
                      <a:lnTo>
                        <a:pt x="78" y="1201"/>
                      </a:lnTo>
                      <a:lnTo>
                        <a:pt x="29" y="0"/>
                      </a:lnTo>
                      <a:lnTo>
                        <a:pt x="17" y="0"/>
                      </a:lnTo>
                      <a:close/>
                    </a:path>
                  </a:pathLst>
                </a:custGeom>
                <a:pattFill prst="wdDnDiag">
                  <a:fgClr>
                    <a:schemeClr val="tx1"/>
                  </a:fgClr>
                  <a:bgClr>
                    <a:srgbClr val="FFFF00"/>
                  </a:bgClr>
                </a:patt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7885" name="Freeform 424"/>
                <p:cNvSpPr>
                  <a:spLocks/>
                </p:cNvSpPr>
                <p:nvPr/>
              </p:nvSpPr>
              <p:spPr bwMode="auto">
                <a:xfrm>
                  <a:off x="1389" y="2205"/>
                  <a:ext cx="362" cy="1101"/>
                </a:xfrm>
                <a:custGeom>
                  <a:avLst/>
                  <a:gdLst>
                    <a:gd name="T0" fmla="*/ 19 w 403"/>
                    <a:gd name="T1" fmla="*/ 0 h 1230"/>
                    <a:gd name="T2" fmla="*/ 0 w 403"/>
                    <a:gd name="T3" fmla="*/ 19 h 1230"/>
                    <a:gd name="T4" fmla="*/ 50 w 403"/>
                    <a:gd name="T5" fmla="*/ 1230 h 1230"/>
                    <a:gd name="T6" fmla="*/ 80 w 403"/>
                    <a:gd name="T7" fmla="*/ 1230 h 1230"/>
                    <a:gd name="T8" fmla="*/ 46 w 403"/>
                    <a:gd name="T9" fmla="*/ 370 h 1230"/>
                    <a:gd name="T10" fmla="*/ 348 w 403"/>
                    <a:gd name="T11" fmla="*/ 406 h 1230"/>
                    <a:gd name="T12" fmla="*/ 392 w 403"/>
                    <a:gd name="T13" fmla="*/ 403 h 1230"/>
                    <a:gd name="T14" fmla="*/ 403 w 403"/>
                    <a:gd name="T15" fmla="*/ 393 h 1230"/>
                    <a:gd name="T16" fmla="*/ 50 w 403"/>
                    <a:gd name="T17" fmla="*/ 334 h 1230"/>
                    <a:gd name="T18" fmla="*/ 19 w 403"/>
                    <a:gd name="T19" fmla="*/ 0 h 1230"/>
                    <a:gd name="T20" fmla="*/ 19 w 403"/>
                    <a:gd name="T21" fmla="*/ 0 h 1230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403"/>
                    <a:gd name="T34" fmla="*/ 0 h 1230"/>
                    <a:gd name="T35" fmla="*/ 403 w 403"/>
                    <a:gd name="T36" fmla="*/ 1230 h 1230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403" h="1230">
                      <a:moveTo>
                        <a:pt x="19" y="0"/>
                      </a:moveTo>
                      <a:lnTo>
                        <a:pt x="0" y="19"/>
                      </a:lnTo>
                      <a:lnTo>
                        <a:pt x="50" y="1230"/>
                      </a:lnTo>
                      <a:lnTo>
                        <a:pt x="80" y="1230"/>
                      </a:lnTo>
                      <a:lnTo>
                        <a:pt x="46" y="370"/>
                      </a:lnTo>
                      <a:lnTo>
                        <a:pt x="348" y="406"/>
                      </a:lnTo>
                      <a:lnTo>
                        <a:pt x="392" y="403"/>
                      </a:lnTo>
                      <a:lnTo>
                        <a:pt x="403" y="393"/>
                      </a:lnTo>
                      <a:lnTo>
                        <a:pt x="50" y="334"/>
                      </a:lnTo>
                      <a:lnTo>
                        <a:pt x="19" y="0"/>
                      </a:lnTo>
                      <a:close/>
                    </a:path>
                  </a:pathLst>
                </a:custGeom>
                <a:solidFill>
                  <a:srgbClr val="525C5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7886" name="Freeform 425"/>
                <p:cNvSpPr>
                  <a:spLocks/>
                </p:cNvSpPr>
                <p:nvPr/>
              </p:nvSpPr>
              <p:spPr bwMode="auto">
                <a:xfrm>
                  <a:off x="1428" y="2523"/>
                  <a:ext cx="314" cy="47"/>
                </a:xfrm>
                <a:custGeom>
                  <a:avLst/>
                  <a:gdLst>
                    <a:gd name="T0" fmla="*/ 4 w 350"/>
                    <a:gd name="T1" fmla="*/ 0 h 51"/>
                    <a:gd name="T2" fmla="*/ 350 w 350"/>
                    <a:gd name="T3" fmla="*/ 48 h 51"/>
                    <a:gd name="T4" fmla="*/ 300 w 350"/>
                    <a:gd name="T5" fmla="*/ 51 h 51"/>
                    <a:gd name="T6" fmla="*/ 0 w 350"/>
                    <a:gd name="T7" fmla="*/ 17 h 51"/>
                    <a:gd name="T8" fmla="*/ 4 w 350"/>
                    <a:gd name="T9" fmla="*/ 0 h 51"/>
                    <a:gd name="T10" fmla="*/ 4 w 350"/>
                    <a:gd name="T11" fmla="*/ 0 h 5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350"/>
                    <a:gd name="T19" fmla="*/ 0 h 51"/>
                    <a:gd name="T20" fmla="*/ 350 w 350"/>
                    <a:gd name="T21" fmla="*/ 51 h 51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350" h="51">
                      <a:moveTo>
                        <a:pt x="4" y="0"/>
                      </a:moveTo>
                      <a:lnTo>
                        <a:pt x="350" y="48"/>
                      </a:lnTo>
                      <a:lnTo>
                        <a:pt x="300" y="51"/>
                      </a:lnTo>
                      <a:lnTo>
                        <a:pt x="0" y="17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40474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7887" name="Freeform 426"/>
                <p:cNvSpPr>
                  <a:spLocks/>
                </p:cNvSpPr>
                <p:nvPr/>
              </p:nvSpPr>
              <p:spPr bwMode="auto">
                <a:xfrm>
                  <a:off x="1547" y="2466"/>
                  <a:ext cx="326" cy="74"/>
                </a:xfrm>
                <a:custGeom>
                  <a:avLst/>
                  <a:gdLst>
                    <a:gd name="T0" fmla="*/ 0 w 365"/>
                    <a:gd name="T1" fmla="*/ 22 h 81"/>
                    <a:gd name="T2" fmla="*/ 4 w 365"/>
                    <a:gd name="T3" fmla="*/ 0 h 81"/>
                    <a:gd name="T4" fmla="*/ 365 w 365"/>
                    <a:gd name="T5" fmla="*/ 70 h 81"/>
                    <a:gd name="T6" fmla="*/ 325 w 365"/>
                    <a:gd name="T7" fmla="*/ 81 h 81"/>
                    <a:gd name="T8" fmla="*/ 0 w 365"/>
                    <a:gd name="T9" fmla="*/ 22 h 81"/>
                    <a:gd name="T10" fmla="*/ 0 w 365"/>
                    <a:gd name="T11" fmla="*/ 22 h 8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365"/>
                    <a:gd name="T19" fmla="*/ 0 h 81"/>
                    <a:gd name="T20" fmla="*/ 365 w 365"/>
                    <a:gd name="T21" fmla="*/ 81 h 81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365" h="81">
                      <a:moveTo>
                        <a:pt x="0" y="22"/>
                      </a:moveTo>
                      <a:lnTo>
                        <a:pt x="4" y="0"/>
                      </a:lnTo>
                      <a:lnTo>
                        <a:pt x="365" y="70"/>
                      </a:lnTo>
                      <a:lnTo>
                        <a:pt x="325" y="81"/>
                      </a:lnTo>
                      <a:lnTo>
                        <a:pt x="0" y="22"/>
                      </a:lnTo>
                      <a:close/>
                    </a:path>
                  </a:pathLst>
                </a:custGeom>
                <a:solidFill>
                  <a:srgbClr val="40474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7888" name="Freeform 427"/>
                <p:cNvSpPr>
                  <a:spLocks/>
                </p:cNvSpPr>
                <p:nvPr/>
              </p:nvSpPr>
              <p:spPr bwMode="auto">
                <a:xfrm>
                  <a:off x="1480" y="2094"/>
                  <a:ext cx="68" cy="1226"/>
                </a:xfrm>
                <a:custGeom>
                  <a:avLst/>
                  <a:gdLst>
                    <a:gd name="T0" fmla="*/ 49 w 76"/>
                    <a:gd name="T1" fmla="*/ 0 h 1371"/>
                    <a:gd name="T2" fmla="*/ 30 w 76"/>
                    <a:gd name="T3" fmla="*/ 4 h 1371"/>
                    <a:gd name="T4" fmla="*/ 0 w 76"/>
                    <a:gd name="T5" fmla="*/ 42 h 1371"/>
                    <a:gd name="T6" fmla="*/ 28 w 76"/>
                    <a:gd name="T7" fmla="*/ 1331 h 1371"/>
                    <a:gd name="T8" fmla="*/ 76 w 76"/>
                    <a:gd name="T9" fmla="*/ 1371 h 1371"/>
                    <a:gd name="T10" fmla="*/ 49 w 76"/>
                    <a:gd name="T11" fmla="*/ 0 h 1371"/>
                    <a:gd name="T12" fmla="*/ 49 w 76"/>
                    <a:gd name="T13" fmla="*/ 0 h 137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76"/>
                    <a:gd name="T22" fmla="*/ 0 h 1371"/>
                    <a:gd name="T23" fmla="*/ 76 w 76"/>
                    <a:gd name="T24" fmla="*/ 1371 h 1371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76" h="1371">
                      <a:moveTo>
                        <a:pt x="49" y="0"/>
                      </a:moveTo>
                      <a:lnTo>
                        <a:pt x="30" y="4"/>
                      </a:lnTo>
                      <a:lnTo>
                        <a:pt x="0" y="42"/>
                      </a:lnTo>
                      <a:lnTo>
                        <a:pt x="28" y="1331"/>
                      </a:lnTo>
                      <a:lnTo>
                        <a:pt x="76" y="1371"/>
                      </a:lnTo>
                      <a:lnTo>
                        <a:pt x="49" y="0"/>
                      </a:lnTo>
                      <a:close/>
                    </a:path>
                  </a:pathLst>
                </a:custGeom>
                <a:pattFill prst="wdDnDiag">
                  <a:fgClr>
                    <a:schemeClr val="tx1"/>
                  </a:fgClr>
                  <a:bgClr>
                    <a:srgbClr val="FFFF00"/>
                  </a:bgClr>
                </a:patt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7889" name="Freeform 428"/>
                <p:cNvSpPr>
                  <a:spLocks/>
                </p:cNvSpPr>
                <p:nvPr/>
              </p:nvSpPr>
              <p:spPr bwMode="auto">
                <a:xfrm>
                  <a:off x="1509" y="2086"/>
                  <a:ext cx="364" cy="1242"/>
                </a:xfrm>
                <a:custGeom>
                  <a:avLst/>
                  <a:gdLst>
                    <a:gd name="T0" fmla="*/ 27 w 407"/>
                    <a:gd name="T1" fmla="*/ 0 h 1387"/>
                    <a:gd name="T2" fmla="*/ 0 w 407"/>
                    <a:gd name="T3" fmla="*/ 12 h 1387"/>
                    <a:gd name="T4" fmla="*/ 21 w 407"/>
                    <a:gd name="T5" fmla="*/ 1354 h 1387"/>
                    <a:gd name="T6" fmla="*/ 55 w 407"/>
                    <a:gd name="T7" fmla="*/ 1387 h 1387"/>
                    <a:gd name="T8" fmla="*/ 42 w 407"/>
                    <a:gd name="T9" fmla="*/ 447 h 1387"/>
                    <a:gd name="T10" fmla="*/ 360 w 407"/>
                    <a:gd name="T11" fmla="*/ 506 h 1387"/>
                    <a:gd name="T12" fmla="*/ 405 w 407"/>
                    <a:gd name="T13" fmla="*/ 497 h 1387"/>
                    <a:gd name="T14" fmla="*/ 407 w 407"/>
                    <a:gd name="T15" fmla="*/ 482 h 1387"/>
                    <a:gd name="T16" fmla="*/ 57 w 407"/>
                    <a:gd name="T17" fmla="*/ 400 h 1387"/>
                    <a:gd name="T18" fmla="*/ 27 w 407"/>
                    <a:gd name="T19" fmla="*/ 0 h 1387"/>
                    <a:gd name="T20" fmla="*/ 27 w 407"/>
                    <a:gd name="T21" fmla="*/ 0 h 1387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407"/>
                    <a:gd name="T34" fmla="*/ 0 h 1387"/>
                    <a:gd name="T35" fmla="*/ 407 w 407"/>
                    <a:gd name="T36" fmla="*/ 1387 h 1387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407" h="1387">
                      <a:moveTo>
                        <a:pt x="27" y="0"/>
                      </a:moveTo>
                      <a:lnTo>
                        <a:pt x="0" y="12"/>
                      </a:lnTo>
                      <a:lnTo>
                        <a:pt x="21" y="1354"/>
                      </a:lnTo>
                      <a:lnTo>
                        <a:pt x="55" y="1387"/>
                      </a:lnTo>
                      <a:lnTo>
                        <a:pt x="42" y="447"/>
                      </a:lnTo>
                      <a:lnTo>
                        <a:pt x="360" y="506"/>
                      </a:lnTo>
                      <a:lnTo>
                        <a:pt x="405" y="497"/>
                      </a:lnTo>
                      <a:lnTo>
                        <a:pt x="407" y="482"/>
                      </a:lnTo>
                      <a:lnTo>
                        <a:pt x="57" y="400"/>
                      </a:lnTo>
                      <a:lnTo>
                        <a:pt x="27" y="0"/>
                      </a:lnTo>
                      <a:close/>
                    </a:path>
                  </a:pathLst>
                </a:custGeom>
                <a:solidFill>
                  <a:srgbClr val="525C5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7890" name="Freeform 429"/>
                <p:cNvSpPr>
                  <a:spLocks/>
                </p:cNvSpPr>
                <p:nvPr/>
              </p:nvSpPr>
              <p:spPr bwMode="auto">
                <a:xfrm>
                  <a:off x="1677" y="2065"/>
                  <a:ext cx="303" cy="104"/>
                </a:xfrm>
                <a:custGeom>
                  <a:avLst/>
                  <a:gdLst>
                    <a:gd name="T0" fmla="*/ 0 w 338"/>
                    <a:gd name="T1" fmla="*/ 0 h 116"/>
                    <a:gd name="T2" fmla="*/ 338 w 338"/>
                    <a:gd name="T3" fmla="*/ 104 h 116"/>
                    <a:gd name="T4" fmla="*/ 298 w 338"/>
                    <a:gd name="T5" fmla="*/ 116 h 116"/>
                    <a:gd name="T6" fmla="*/ 5 w 338"/>
                    <a:gd name="T7" fmla="*/ 30 h 116"/>
                    <a:gd name="T8" fmla="*/ 0 w 338"/>
                    <a:gd name="T9" fmla="*/ 0 h 116"/>
                    <a:gd name="T10" fmla="*/ 0 w 338"/>
                    <a:gd name="T11" fmla="*/ 0 h 116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338"/>
                    <a:gd name="T19" fmla="*/ 0 h 116"/>
                    <a:gd name="T20" fmla="*/ 338 w 338"/>
                    <a:gd name="T21" fmla="*/ 116 h 11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338" h="116">
                      <a:moveTo>
                        <a:pt x="0" y="0"/>
                      </a:moveTo>
                      <a:lnTo>
                        <a:pt x="338" y="104"/>
                      </a:lnTo>
                      <a:lnTo>
                        <a:pt x="298" y="116"/>
                      </a:lnTo>
                      <a:lnTo>
                        <a:pt x="5" y="3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BF663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7891" name="Freeform 430"/>
                <p:cNvSpPr>
                  <a:spLocks/>
                </p:cNvSpPr>
                <p:nvPr/>
              </p:nvSpPr>
              <p:spPr bwMode="auto">
                <a:xfrm>
                  <a:off x="1722" y="2196"/>
                  <a:ext cx="253" cy="240"/>
                </a:xfrm>
                <a:custGeom>
                  <a:avLst/>
                  <a:gdLst>
                    <a:gd name="T0" fmla="*/ 281 w 281"/>
                    <a:gd name="T1" fmla="*/ 0 h 268"/>
                    <a:gd name="T2" fmla="*/ 0 w 281"/>
                    <a:gd name="T3" fmla="*/ 166 h 268"/>
                    <a:gd name="T4" fmla="*/ 253 w 281"/>
                    <a:gd name="T5" fmla="*/ 42 h 268"/>
                    <a:gd name="T6" fmla="*/ 226 w 281"/>
                    <a:gd name="T7" fmla="*/ 253 h 268"/>
                    <a:gd name="T8" fmla="*/ 247 w 281"/>
                    <a:gd name="T9" fmla="*/ 268 h 268"/>
                    <a:gd name="T10" fmla="*/ 281 w 281"/>
                    <a:gd name="T11" fmla="*/ 0 h 268"/>
                    <a:gd name="T12" fmla="*/ 281 w 281"/>
                    <a:gd name="T13" fmla="*/ 0 h 268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281"/>
                    <a:gd name="T22" fmla="*/ 0 h 268"/>
                    <a:gd name="T23" fmla="*/ 281 w 281"/>
                    <a:gd name="T24" fmla="*/ 268 h 268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281" h="268">
                      <a:moveTo>
                        <a:pt x="281" y="0"/>
                      </a:moveTo>
                      <a:lnTo>
                        <a:pt x="0" y="166"/>
                      </a:lnTo>
                      <a:lnTo>
                        <a:pt x="253" y="42"/>
                      </a:lnTo>
                      <a:lnTo>
                        <a:pt x="226" y="253"/>
                      </a:lnTo>
                      <a:lnTo>
                        <a:pt x="247" y="268"/>
                      </a:lnTo>
                      <a:lnTo>
                        <a:pt x="281" y="0"/>
                      </a:lnTo>
                      <a:close/>
                    </a:path>
                  </a:pathLst>
                </a:custGeom>
                <a:solidFill>
                  <a:srgbClr val="BF663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7892" name="Freeform 431"/>
                <p:cNvSpPr>
                  <a:spLocks/>
                </p:cNvSpPr>
                <p:nvPr/>
              </p:nvSpPr>
              <p:spPr bwMode="auto">
                <a:xfrm>
                  <a:off x="1344" y="3261"/>
                  <a:ext cx="222" cy="94"/>
                </a:xfrm>
                <a:custGeom>
                  <a:avLst/>
                  <a:gdLst>
                    <a:gd name="T0" fmla="*/ 247 w 247"/>
                    <a:gd name="T1" fmla="*/ 16 h 105"/>
                    <a:gd name="T2" fmla="*/ 76 w 247"/>
                    <a:gd name="T3" fmla="*/ 0 h 105"/>
                    <a:gd name="T4" fmla="*/ 0 w 247"/>
                    <a:gd name="T5" fmla="*/ 48 h 105"/>
                    <a:gd name="T6" fmla="*/ 112 w 247"/>
                    <a:gd name="T7" fmla="*/ 105 h 105"/>
                    <a:gd name="T8" fmla="*/ 247 w 247"/>
                    <a:gd name="T9" fmla="*/ 16 h 105"/>
                    <a:gd name="T10" fmla="*/ 247 w 247"/>
                    <a:gd name="T11" fmla="*/ 16 h 105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47"/>
                    <a:gd name="T19" fmla="*/ 0 h 105"/>
                    <a:gd name="T20" fmla="*/ 247 w 247"/>
                    <a:gd name="T21" fmla="*/ 105 h 105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47" h="105">
                      <a:moveTo>
                        <a:pt x="247" y="16"/>
                      </a:moveTo>
                      <a:lnTo>
                        <a:pt x="76" y="0"/>
                      </a:lnTo>
                      <a:lnTo>
                        <a:pt x="0" y="48"/>
                      </a:lnTo>
                      <a:lnTo>
                        <a:pt x="112" y="105"/>
                      </a:lnTo>
                      <a:lnTo>
                        <a:pt x="247" y="16"/>
                      </a:lnTo>
                      <a:close/>
                    </a:path>
                  </a:pathLst>
                </a:custGeom>
                <a:solidFill>
                  <a:srgbClr val="FFCC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7893" name="Freeform 432"/>
                <p:cNvSpPr>
                  <a:spLocks/>
                </p:cNvSpPr>
                <p:nvPr/>
              </p:nvSpPr>
              <p:spPr bwMode="auto">
                <a:xfrm>
                  <a:off x="1015" y="3376"/>
                  <a:ext cx="184" cy="81"/>
                </a:xfrm>
                <a:custGeom>
                  <a:avLst/>
                  <a:gdLst>
                    <a:gd name="T0" fmla="*/ 124 w 205"/>
                    <a:gd name="T1" fmla="*/ 0 h 89"/>
                    <a:gd name="T2" fmla="*/ 0 w 205"/>
                    <a:gd name="T3" fmla="*/ 17 h 89"/>
                    <a:gd name="T4" fmla="*/ 160 w 205"/>
                    <a:gd name="T5" fmla="*/ 89 h 89"/>
                    <a:gd name="T6" fmla="*/ 205 w 205"/>
                    <a:gd name="T7" fmla="*/ 66 h 89"/>
                    <a:gd name="T8" fmla="*/ 124 w 205"/>
                    <a:gd name="T9" fmla="*/ 0 h 89"/>
                    <a:gd name="T10" fmla="*/ 124 w 205"/>
                    <a:gd name="T11" fmla="*/ 0 h 89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05"/>
                    <a:gd name="T19" fmla="*/ 0 h 89"/>
                    <a:gd name="T20" fmla="*/ 205 w 205"/>
                    <a:gd name="T21" fmla="*/ 89 h 89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05" h="89">
                      <a:moveTo>
                        <a:pt x="124" y="0"/>
                      </a:moveTo>
                      <a:lnTo>
                        <a:pt x="0" y="17"/>
                      </a:lnTo>
                      <a:lnTo>
                        <a:pt x="160" y="89"/>
                      </a:lnTo>
                      <a:lnTo>
                        <a:pt x="205" y="66"/>
                      </a:lnTo>
                      <a:lnTo>
                        <a:pt x="124" y="0"/>
                      </a:lnTo>
                      <a:close/>
                    </a:path>
                  </a:pathLst>
                </a:custGeom>
                <a:solidFill>
                  <a:srgbClr val="FFCC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7894" name="Freeform 433"/>
                <p:cNvSpPr>
                  <a:spLocks/>
                </p:cNvSpPr>
                <p:nvPr/>
              </p:nvSpPr>
              <p:spPr bwMode="auto">
                <a:xfrm>
                  <a:off x="998" y="3460"/>
                  <a:ext cx="151" cy="79"/>
                </a:xfrm>
                <a:custGeom>
                  <a:avLst/>
                  <a:gdLst>
                    <a:gd name="T0" fmla="*/ 36 w 167"/>
                    <a:gd name="T1" fmla="*/ 0 h 87"/>
                    <a:gd name="T2" fmla="*/ 167 w 167"/>
                    <a:gd name="T3" fmla="*/ 76 h 87"/>
                    <a:gd name="T4" fmla="*/ 85 w 167"/>
                    <a:gd name="T5" fmla="*/ 87 h 87"/>
                    <a:gd name="T6" fmla="*/ 0 w 167"/>
                    <a:gd name="T7" fmla="*/ 15 h 87"/>
                    <a:gd name="T8" fmla="*/ 36 w 167"/>
                    <a:gd name="T9" fmla="*/ 0 h 87"/>
                    <a:gd name="T10" fmla="*/ 36 w 167"/>
                    <a:gd name="T11" fmla="*/ 0 h 87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67"/>
                    <a:gd name="T19" fmla="*/ 0 h 87"/>
                    <a:gd name="T20" fmla="*/ 167 w 167"/>
                    <a:gd name="T21" fmla="*/ 87 h 87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67" h="87">
                      <a:moveTo>
                        <a:pt x="36" y="0"/>
                      </a:moveTo>
                      <a:lnTo>
                        <a:pt x="167" y="76"/>
                      </a:lnTo>
                      <a:lnTo>
                        <a:pt x="85" y="87"/>
                      </a:lnTo>
                      <a:lnTo>
                        <a:pt x="0" y="15"/>
                      </a:lnTo>
                      <a:lnTo>
                        <a:pt x="36" y="0"/>
                      </a:lnTo>
                      <a:close/>
                    </a:path>
                  </a:pathLst>
                </a:custGeom>
                <a:solidFill>
                  <a:srgbClr val="FFCC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7895" name="Freeform 434"/>
                <p:cNvSpPr>
                  <a:spLocks/>
                </p:cNvSpPr>
                <p:nvPr/>
              </p:nvSpPr>
              <p:spPr bwMode="auto">
                <a:xfrm>
                  <a:off x="1169" y="3303"/>
                  <a:ext cx="342" cy="320"/>
                </a:xfrm>
                <a:custGeom>
                  <a:avLst/>
                  <a:gdLst>
                    <a:gd name="T0" fmla="*/ 209 w 382"/>
                    <a:gd name="T1" fmla="*/ 0 h 359"/>
                    <a:gd name="T2" fmla="*/ 198 w 382"/>
                    <a:gd name="T3" fmla="*/ 80 h 359"/>
                    <a:gd name="T4" fmla="*/ 202 w 382"/>
                    <a:gd name="T5" fmla="*/ 103 h 359"/>
                    <a:gd name="T6" fmla="*/ 224 w 382"/>
                    <a:gd name="T7" fmla="*/ 122 h 359"/>
                    <a:gd name="T8" fmla="*/ 213 w 382"/>
                    <a:gd name="T9" fmla="*/ 224 h 359"/>
                    <a:gd name="T10" fmla="*/ 253 w 382"/>
                    <a:gd name="T11" fmla="*/ 270 h 359"/>
                    <a:gd name="T12" fmla="*/ 165 w 382"/>
                    <a:gd name="T13" fmla="*/ 293 h 359"/>
                    <a:gd name="T14" fmla="*/ 99 w 382"/>
                    <a:gd name="T15" fmla="*/ 228 h 359"/>
                    <a:gd name="T16" fmla="*/ 0 w 382"/>
                    <a:gd name="T17" fmla="*/ 217 h 359"/>
                    <a:gd name="T18" fmla="*/ 10 w 382"/>
                    <a:gd name="T19" fmla="*/ 359 h 359"/>
                    <a:gd name="T20" fmla="*/ 359 w 382"/>
                    <a:gd name="T21" fmla="*/ 359 h 359"/>
                    <a:gd name="T22" fmla="*/ 382 w 382"/>
                    <a:gd name="T23" fmla="*/ 202 h 359"/>
                    <a:gd name="T24" fmla="*/ 350 w 382"/>
                    <a:gd name="T25" fmla="*/ 36 h 359"/>
                    <a:gd name="T26" fmla="*/ 209 w 382"/>
                    <a:gd name="T27" fmla="*/ 0 h 359"/>
                    <a:gd name="T28" fmla="*/ 209 w 382"/>
                    <a:gd name="T29" fmla="*/ 0 h 359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382"/>
                    <a:gd name="T46" fmla="*/ 0 h 359"/>
                    <a:gd name="T47" fmla="*/ 382 w 382"/>
                    <a:gd name="T48" fmla="*/ 359 h 359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382" h="359">
                      <a:moveTo>
                        <a:pt x="209" y="0"/>
                      </a:moveTo>
                      <a:lnTo>
                        <a:pt x="198" y="80"/>
                      </a:lnTo>
                      <a:lnTo>
                        <a:pt x="202" y="103"/>
                      </a:lnTo>
                      <a:lnTo>
                        <a:pt x="224" y="122"/>
                      </a:lnTo>
                      <a:lnTo>
                        <a:pt x="213" y="224"/>
                      </a:lnTo>
                      <a:lnTo>
                        <a:pt x="253" y="270"/>
                      </a:lnTo>
                      <a:lnTo>
                        <a:pt x="165" y="293"/>
                      </a:lnTo>
                      <a:lnTo>
                        <a:pt x="99" y="228"/>
                      </a:lnTo>
                      <a:lnTo>
                        <a:pt x="0" y="217"/>
                      </a:lnTo>
                      <a:lnTo>
                        <a:pt x="10" y="359"/>
                      </a:lnTo>
                      <a:lnTo>
                        <a:pt x="359" y="359"/>
                      </a:lnTo>
                      <a:lnTo>
                        <a:pt x="382" y="202"/>
                      </a:lnTo>
                      <a:lnTo>
                        <a:pt x="350" y="36"/>
                      </a:lnTo>
                      <a:lnTo>
                        <a:pt x="209" y="0"/>
                      </a:lnTo>
                      <a:close/>
                    </a:path>
                  </a:pathLst>
                </a:custGeom>
                <a:solidFill>
                  <a:srgbClr val="FF99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7896" name="Freeform 435"/>
                <p:cNvSpPr>
                  <a:spLocks/>
                </p:cNvSpPr>
                <p:nvPr/>
              </p:nvSpPr>
              <p:spPr bwMode="auto">
                <a:xfrm>
                  <a:off x="1075" y="3279"/>
                  <a:ext cx="502" cy="514"/>
                </a:xfrm>
                <a:custGeom>
                  <a:avLst/>
                  <a:gdLst>
                    <a:gd name="T0" fmla="*/ 432 w 559"/>
                    <a:gd name="T1" fmla="*/ 57 h 575"/>
                    <a:gd name="T2" fmla="*/ 327 w 559"/>
                    <a:gd name="T3" fmla="*/ 147 h 575"/>
                    <a:gd name="T4" fmla="*/ 432 w 559"/>
                    <a:gd name="T5" fmla="*/ 297 h 575"/>
                    <a:gd name="T6" fmla="*/ 168 w 559"/>
                    <a:gd name="T7" fmla="*/ 360 h 575"/>
                    <a:gd name="T8" fmla="*/ 63 w 559"/>
                    <a:gd name="T9" fmla="*/ 137 h 575"/>
                    <a:gd name="T10" fmla="*/ 59 w 559"/>
                    <a:gd name="T11" fmla="*/ 137 h 575"/>
                    <a:gd name="T12" fmla="*/ 52 w 559"/>
                    <a:gd name="T13" fmla="*/ 135 h 575"/>
                    <a:gd name="T14" fmla="*/ 44 w 559"/>
                    <a:gd name="T15" fmla="*/ 137 h 575"/>
                    <a:gd name="T16" fmla="*/ 44 w 559"/>
                    <a:gd name="T17" fmla="*/ 143 h 575"/>
                    <a:gd name="T18" fmla="*/ 56 w 559"/>
                    <a:gd name="T19" fmla="*/ 153 h 575"/>
                    <a:gd name="T20" fmla="*/ 63 w 559"/>
                    <a:gd name="T21" fmla="*/ 160 h 575"/>
                    <a:gd name="T22" fmla="*/ 71 w 559"/>
                    <a:gd name="T23" fmla="*/ 166 h 575"/>
                    <a:gd name="T24" fmla="*/ 86 w 559"/>
                    <a:gd name="T25" fmla="*/ 175 h 575"/>
                    <a:gd name="T26" fmla="*/ 92 w 559"/>
                    <a:gd name="T27" fmla="*/ 181 h 575"/>
                    <a:gd name="T28" fmla="*/ 50 w 559"/>
                    <a:gd name="T29" fmla="*/ 272 h 575"/>
                    <a:gd name="T30" fmla="*/ 0 w 559"/>
                    <a:gd name="T31" fmla="*/ 291 h 575"/>
                    <a:gd name="T32" fmla="*/ 0 w 559"/>
                    <a:gd name="T33" fmla="*/ 299 h 575"/>
                    <a:gd name="T34" fmla="*/ 0 w 559"/>
                    <a:gd name="T35" fmla="*/ 307 h 575"/>
                    <a:gd name="T36" fmla="*/ 0 w 559"/>
                    <a:gd name="T37" fmla="*/ 320 h 575"/>
                    <a:gd name="T38" fmla="*/ 0 w 559"/>
                    <a:gd name="T39" fmla="*/ 335 h 575"/>
                    <a:gd name="T40" fmla="*/ 0 w 559"/>
                    <a:gd name="T41" fmla="*/ 354 h 575"/>
                    <a:gd name="T42" fmla="*/ 2 w 559"/>
                    <a:gd name="T43" fmla="*/ 377 h 575"/>
                    <a:gd name="T44" fmla="*/ 4 w 559"/>
                    <a:gd name="T45" fmla="*/ 405 h 575"/>
                    <a:gd name="T46" fmla="*/ 6 w 559"/>
                    <a:gd name="T47" fmla="*/ 436 h 575"/>
                    <a:gd name="T48" fmla="*/ 12 w 559"/>
                    <a:gd name="T49" fmla="*/ 466 h 575"/>
                    <a:gd name="T50" fmla="*/ 14 w 559"/>
                    <a:gd name="T51" fmla="*/ 497 h 575"/>
                    <a:gd name="T52" fmla="*/ 18 w 559"/>
                    <a:gd name="T53" fmla="*/ 523 h 575"/>
                    <a:gd name="T54" fmla="*/ 19 w 559"/>
                    <a:gd name="T55" fmla="*/ 546 h 575"/>
                    <a:gd name="T56" fmla="*/ 21 w 559"/>
                    <a:gd name="T57" fmla="*/ 563 h 575"/>
                    <a:gd name="T58" fmla="*/ 23 w 559"/>
                    <a:gd name="T59" fmla="*/ 573 h 575"/>
                    <a:gd name="T60" fmla="*/ 529 w 559"/>
                    <a:gd name="T61" fmla="*/ 504 h 575"/>
                    <a:gd name="T62" fmla="*/ 542 w 559"/>
                    <a:gd name="T63" fmla="*/ 0 h 575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w 559"/>
                    <a:gd name="T97" fmla="*/ 0 h 575"/>
                    <a:gd name="T98" fmla="*/ 559 w 559"/>
                    <a:gd name="T99" fmla="*/ 575 h 575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T96" t="T97" r="T98" b="T99"/>
                  <a:pathLst>
                    <a:path w="559" h="575">
                      <a:moveTo>
                        <a:pt x="542" y="0"/>
                      </a:moveTo>
                      <a:lnTo>
                        <a:pt x="432" y="57"/>
                      </a:lnTo>
                      <a:lnTo>
                        <a:pt x="430" y="194"/>
                      </a:lnTo>
                      <a:lnTo>
                        <a:pt x="327" y="147"/>
                      </a:lnTo>
                      <a:lnTo>
                        <a:pt x="320" y="240"/>
                      </a:lnTo>
                      <a:lnTo>
                        <a:pt x="432" y="297"/>
                      </a:lnTo>
                      <a:lnTo>
                        <a:pt x="438" y="329"/>
                      </a:lnTo>
                      <a:lnTo>
                        <a:pt x="168" y="360"/>
                      </a:lnTo>
                      <a:lnTo>
                        <a:pt x="154" y="168"/>
                      </a:lnTo>
                      <a:lnTo>
                        <a:pt x="63" y="137"/>
                      </a:lnTo>
                      <a:lnTo>
                        <a:pt x="59" y="137"/>
                      </a:lnTo>
                      <a:lnTo>
                        <a:pt x="56" y="135"/>
                      </a:lnTo>
                      <a:lnTo>
                        <a:pt x="52" y="135"/>
                      </a:lnTo>
                      <a:lnTo>
                        <a:pt x="48" y="135"/>
                      </a:lnTo>
                      <a:lnTo>
                        <a:pt x="44" y="137"/>
                      </a:lnTo>
                      <a:lnTo>
                        <a:pt x="44" y="139"/>
                      </a:lnTo>
                      <a:lnTo>
                        <a:pt x="44" y="143"/>
                      </a:lnTo>
                      <a:lnTo>
                        <a:pt x="48" y="147"/>
                      </a:lnTo>
                      <a:lnTo>
                        <a:pt x="56" y="153"/>
                      </a:lnTo>
                      <a:lnTo>
                        <a:pt x="57" y="156"/>
                      </a:lnTo>
                      <a:lnTo>
                        <a:pt x="63" y="160"/>
                      </a:lnTo>
                      <a:lnTo>
                        <a:pt x="67" y="162"/>
                      </a:lnTo>
                      <a:lnTo>
                        <a:pt x="71" y="166"/>
                      </a:lnTo>
                      <a:lnTo>
                        <a:pt x="78" y="170"/>
                      </a:lnTo>
                      <a:lnTo>
                        <a:pt x="86" y="175"/>
                      </a:lnTo>
                      <a:lnTo>
                        <a:pt x="90" y="179"/>
                      </a:lnTo>
                      <a:lnTo>
                        <a:pt x="92" y="181"/>
                      </a:lnTo>
                      <a:lnTo>
                        <a:pt x="50" y="179"/>
                      </a:lnTo>
                      <a:lnTo>
                        <a:pt x="50" y="272"/>
                      </a:lnTo>
                      <a:lnTo>
                        <a:pt x="0" y="291"/>
                      </a:lnTo>
                      <a:lnTo>
                        <a:pt x="0" y="295"/>
                      </a:lnTo>
                      <a:lnTo>
                        <a:pt x="0" y="299"/>
                      </a:lnTo>
                      <a:lnTo>
                        <a:pt x="0" y="303"/>
                      </a:lnTo>
                      <a:lnTo>
                        <a:pt x="0" y="307"/>
                      </a:lnTo>
                      <a:lnTo>
                        <a:pt x="0" y="314"/>
                      </a:lnTo>
                      <a:lnTo>
                        <a:pt x="0" y="320"/>
                      </a:lnTo>
                      <a:lnTo>
                        <a:pt x="0" y="327"/>
                      </a:lnTo>
                      <a:lnTo>
                        <a:pt x="0" y="335"/>
                      </a:lnTo>
                      <a:lnTo>
                        <a:pt x="0" y="345"/>
                      </a:lnTo>
                      <a:lnTo>
                        <a:pt x="0" y="354"/>
                      </a:lnTo>
                      <a:lnTo>
                        <a:pt x="2" y="365"/>
                      </a:lnTo>
                      <a:lnTo>
                        <a:pt x="2" y="377"/>
                      </a:lnTo>
                      <a:lnTo>
                        <a:pt x="4" y="392"/>
                      </a:lnTo>
                      <a:lnTo>
                        <a:pt x="4" y="405"/>
                      </a:lnTo>
                      <a:lnTo>
                        <a:pt x="6" y="421"/>
                      </a:lnTo>
                      <a:lnTo>
                        <a:pt x="6" y="436"/>
                      </a:lnTo>
                      <a:lnTo>
                        <a:pt x="10" y="451"/>
                      </a:lnTo>
                      <a:lnTo>
                        <a:pt x="12" y="466"/>
                      </a:lnTo>
                      <a:lnTo>
                        <a:pt x="12" y="481"/>
                      </a:lnTo>
                      <a:lnTo>
                        <a:pt x="14" y="497"/>
                      </a:lnTo>
                      <a:lnTo>
                        <a:pt x="16" y="510"/>
                      </a:lnTo>
                      <a:lnTo>
                        <a:pt x="18" y="523"/>
                      </a:lnTo>
                      <a:lnTo>
                        <a:pt x="19" y="535"/>
                      </a:lnTo>
                      <a:lnTo>
                        <a:pt x="19" y="546"/>
                      </a:lnTo>
                      <a:lnTo>
                        <a:pt x="21" y="556"/>
                      </a:lnTo>
                      <a:lnTo>
                        <a:pt x="21" y="563"/>
                      </a:lnTo>
                      <a:lnTo>
                        <a:pt x="23" y="569"/>
                      </a:lnTo>
                      <a:lnTo>
                        <a:pt x="23" y="573"/>
                      </a:lnTo>
                      <a:lnTo>
                        <a:pt x="25" y="575"/>
                      </a:lnTo>
                      <a:lnTo>
                        <a:pt x="529" y="504"/>
                      </a:lnTo>
                      <a:lnTo>
                        <a:pt x="559" y="14"/>
                      </a:lnTo>
                      <a:lnTo>
                        <a:pt x="542" y="0"/>
                      </a:lnTo>
                      <a:close/>
                    </a:path>
                  </a:pathLst>
                </a:custGeom>
                <a:solidFill>
                  <a:srgbClr val="FF66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7897" name="Freeform 436"/>
                <p:cNvSpPr>
                  <a:spLocks/>
                </p:cNvSpPr>
                <p:nvPr/>
              </p:nvSpPr>
              <p:spPr bwMode="auto">
                <a:xfrm>
                  <a:off x="1122" y="3179"/>
                  <a:ext cx="211" cy="390"/>
                </a:xfrm>
                <a:custGeom>
                  <a:avLst/>
                  <a:gdLst>
                    <a:gd name="T0" fmla="*/ 28 w 235"/>
                    <a:gd name="T1" fmla="*/ 15 h 436"/>
                    <a:gd name="T2" fmla="*/ 17 w 235"/>
                    <a:gd name="T3" fmla="*/ 31 h 436"/>
                    <a:gd name="T4" fmla="*/ 11 w 235"/>
                    <a:gd name="T5" fmla="*/ 50 h 436"/>
                    <a:gd name="T6" fmla="*/ 5 w 235"/>
                    <a:gd name="T7" fmla="*/ 78 h 436"/>
                    <a:gd name="T8" fmla="*/ 2 w 235"/>
                    <a:gd name="T9" fmla="*/ 110 h 436"/>
                    <a:gd name="T10" fmla="*/ 0 w 235"/>
                    <a:gd name="T11" fmla="*/ 143 h 436"/>
                    <a:gd name="T12" fmla="*/ 0 w 235"/>
                    <a:gd name="T13" fmla="*/ 169 h 436"/>
                    <a:gd name="T14" fmla="*/ 0 w 235"/>
                    <a:gd name="T15" fmla="*/ 183 h 436"/>
                    <a:gd name="T16" fmla="*/ 95 w 235"/>
                    <a:gd name="T17" fmla="*/ 272 h 436"/>
                    <a:gd name="T18" fmla="*/ 146 w 235"/>
                    <a:gd name="T19" fmla="*/ 428 h 436"/>
                    <a:gd name="T20" fmla="*/ 161 w 235"/>
                    <a:gd name="T21" fmla="*/ 432 h 436"/>
                    <a:gd name="T22" fmla="*/ 175 w 235"/>
                    <a:gd name="T23" fmla="*/ 434 h 436"/>
                    <a:gd name="T24" fmla="*/ 192 w 235"/>
                    <a:gd name="T25" fmla="*/ 436 h 436"/>
                    <a:gd name="T26" fmla="*/ 207 w 235"/>
                    <a:gd name="T27" fmla="*/ 434 h 436"/>
                    <a:gd name="T28" fmla="*/ 207 w 235"/>
                    <a:gd name="T29" fmla="*/ 417 h 436"/>
                    <a:gd name="T30" fmla="*/ 197 w 235"/>
                    <a:gd name="T31" fmla="*/ 411 h 436"/>
                    <a:gd name="T32" fmla="*/ 184 w 235"/>
                    <a:gd name="T33" fmla="*/ 403 h 436"/>
                    <a:gd name="T34" fmla="*/ 171 w 235"/>
                    <a:gd name="T35" fmla="*/ 400 h 436"/>
                    <a:gd name="T36" fmla="*/ 154 w 235"/>
                    <a:gd name="T37" fmla="*/ 398 h 436"/>
                    <a:gd name="T38" fmla="*/ 144 w 235"/>
                    <a:gd name="T39" fmla="*/ 384 h 436"/>
                    <a:gd name="T40" fmla="*/ 177 w 235"/>
                    <a:gd name="T41" fmla="*/ 369 h 436"/>
                    <a:gd name="T42" fmla="*/ 177 w 235"/>
                    <a:gd name="T43" fmla="*/ 361 h 436"/>
                    <a:gd name="T44" fmla="*/ 177 w 235"/>
                    <a:gd name="T45" fmla="*/ 342 h 436"/>
                    <a:gd name="T46" fmla="*/ 180 w 235"/>
                    <a:gd name="T47" fmla="*/ 329 h 436"/>
                    <a:gd name="T48" fmla="*/ 182 w 235"/>
                    <a:gd name="T49" fmla="*/ 312 h 436"/>
                    <a:gd name="T50" fmla="*/ 188 w 235"/>
                    <a:gd name="T51" fmla="*/ 295 h 436"/>
                    <a:gd name="T52" fmla="*/ 194 w 235"/>
                    <a:gd name="T53" fmla="*/ 280 h 436"/>
                    <a:gd name="T54" fmla="*/ 197 w 235"/>
                    <a:gd name="T55" fmla="*/ 265 h 436"/>
                    <a:gd name="T56" fmla="*/ 201 w 235"/>
                    <a:gd name="T57" fmla="*/ 255 h 436"/>
                    <a:gd name="T58" fmla="*/ 186 w 235"/>
                    <a:gd name="T59" fmla="*/ 245 h 436"/>
                    <a:gd name="T60" fmla="*/ 167 w 235"/>
                    <a:gd name="T61" fmla="*/ 225 h 436"/>
                    <a:gd name="T62" fmla="*/ 112 w 235"/>
                    <a:gd name="T63" fmla="*/ 200 h 436"/>
                    <a:gd name="T64" fmla="*/ 213 w 235"/>
                    <a:gd name="T65" fmla="*/ 160 h 436"/>
                    <a:gd name="T66" fmla="*/ 203 w 235"/>
                    <a:gd name="T67" fmla="*/ 152 h 436"/>
                    <a:gd name="T68" fmla="*/ 190 w 235"/>
                    <a:gd name="T69" fmla="*/ 141 h 436"/>
                    <a:gd name="T70" fmla="*/ 177 w 235"/>
                    <a:gd name="T71" fmla="*/ 131 h 436"/>
                    <a:gd name="T72" fmla="*/ 163 w 235"/>
                    <a:gd name="T73" fmla="*/ 120 h 436"/>
                    <a:gd name="T74" fmla="*/ 148 w 235"/>
                    <a:gd name="T75" fmla="*/ 109 h 436"/>
                    <a:gd name="T76" fmla="*/ 135 w 235"/>
                    <a:gd name="T77" fmla="*/ 97 h 436"/>
                    <a:gd name="T78" fmla="*/ 118 w 235"/>
                    <a:gd name="T79" fmla="*/ 84 h 436"/>
                    <a:gd name="T80" fmla="*/ 110 w 235"/>
                    <a:gd name="T81" fmla="*/ 78 h 436"/>
                    <a:gd name="T82" fmla="*/ 118 w 235"/>
                    <a:gd name="T83" fmla="*/ 71 h 436"/>
                    <a:gd name="T84" fmla="*/ 131 w 235"/>
                    <a:gd name="T85" fmla="*/ 63 h 436"/>
                    <a:gd name="T86" fmla="*/ 144 w 235"/>
                    <a:gd name="T87" fmla="*/ 59 h 436"/>
                    <a:gd name="T88" fmla="*/ 161 w 235"/>
                    <a:gd name="T89" fmla="*/ 57 h 436"/>
                    <a:gd name="T90" fmla="*/ 178 w 235"/>
                    <a:gd name="T91" fmla="*/ 55 h 436"/>
                    <a:gd name="T92" fmla="*/ 197 w 235"/>
                    <a:gd name="T93" fmla="*/ 57 h 436"/>
                    <a:gd name="T94" fmla="*/ 215 w 235"/>
                    <a:gd name="T95" fmla="*/ 59 h 436"/>
                    <a:gd name="T96" fmla="*/ 228 w 235"/>
                    <a:gd name="T97" fmla="*/ 61 h 436"/>
                    <a:gd name="T98" fmla="*/ 232 w 235"/>
                    <a:gd name="T99" fmla="*/ 31 h 436"/>
                    <a:gd name="T100" fmla="*/ 218 w 235"/>
                    <a:gd name="T101" fmla="*/ 25 h 436"/>
                    <a:gd name="T102" fmla="*/ 199 w 235"/>
                    <a:gd name="T103" fmla="*/ 21 h 436"/>
                    <a:gd name="T104" fmla="*/ 177 w 235"/>
                    <a:gd name="T105" fmla="*/ 14 h 436"/>
                    <a:gd name="T106" fmla="*/ 154 w 235"/>
                    <a:gd name="T107" fmla="*/ 8 h 436"/>
                    <a:gd name="T108" fmla="*/ 131 w 235"/>
                    <a:gd name="T109" fmla="*/ 4 h 436"/>
                    <a:gd name="T110" fmla="*/ 112 w 235"/>
                    <a:gd name="T111" fmla="*/ 2 h 436"/>
                    <a:gd name="T112" fmla="*/ 95 w 235"/>
                    <a:gd name="T113" fmla="*/ 0 h 436"/>
                    <a:gd name="T114" fmla="*/ 80 w 235"/>
                    <a:gd name="T115" fmla="*/ 0 h 436"/>
                    <a:gd name="T116" fmla="*/ 38 w 235"/>
                    <a:gd name="T117" fmla="*/ 12 h 4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w 235"/>
                    <a:gd name="T178" fmla="*/ 0 h 436"/>
                    <a:gd name="T179" fmla="*/ 235 w 235"/>
                    <a:gd name="T180" fmla="*/ 436 h 436"/>
                  </a:gdLst>
                  <a:ahLst/>
                  <a:cxnLst>
                    <a:cxn ang="T118">
                      <a:pos x="T0" y="T1"/>
                    </a:cxn>
                    <a:cxn ang="T119">
                      <a:pos x="T2" y="T3"/>
                    </a:cxn>
                    <a:cxn ang="T120">
                      <a:pos x="T4" y="T5"/>
                    </a:cxn>
                    <a:cxn ang="T121">
                      <a:pos x="T6" y="T7"/>
                    </a:cxn>
                    <a:cxn ang="T122">
                      <a:pos x="T8" y="T9"/>
                    </a:cxn>
                    <a:cxn ang="T123">
                      <a:pos x="T10" y="T11"/>
                    </a:cxn>
                    <a:cxn ang="T124">
                      <a:pos x="T12" y="T13"/>
                    </a:cxn>
                    <a:cxn ang="T125">
                      <a:pos x="T14" y="T15"/>
                    </a:cxn>
                    <a:cxn ang="T126">
                      <a:pos x="T16" y="T17"/>
                    </a:cxn>
                    <a:cxn ang="T127">
                      <a:pos x="T18" y="T19"/>
                    </a:cxn>
                    <a:cxn ang="T128">
                      <a:pos x="T20" y="T21"/>
                    </a:cxn>
                    <a:cxn ang="T129">
                      <a:pos x="T22" y="T23"/>
                    </a:cxn>
                    <a:cxn ang="T130">
                      <a:pos x="T24" y="T25"/>
                    </a:cxn>
                    <a:cxn ang="T131">
                      <a:pos x="T26" y="T27"/>
                    </a:cxn>
                    <a:cxn ang="T132">
                      <a:pos x="T28" y="T29"/>
                    </a:cxn>
                    <a:cxn ang="T133">
                      <a:pos x="T30" y="T31"/>
                    </a:cxn>
                    <a:cxn ang="T134">
                      <a:pos x="T32" y="T33"/>
                    </a:cxn>
                    <a:cxn ang="T135">
                      <a:pos x="T34" y="T35"/>
                    </a:cxn>
                    <a:cxn ang="T136">
                      <a:pos x="T36" y="T37"/>
                    </a:cxn>
                    <a:cxn ang="T137">
                      <a:pos x="T38" y="T39"/>
                    </a:cxn>
                    <a:cxn ang="T138">
                      <a:pos x="T40" y="T41"/>
                    </a:cxn>
                    <a:cxn ang="T139">
                      <a:pos x="T42" y="T43"/>
                    </a:cxn>
                    <a:cxn ang="T140">
                      <a:pos x="T44" y="T45"/>
                    </a:cxn>
                    <a:cxn ang="T141">
                      <a:pos x="T46" y="T47"/>
                    </a:cxn>
                    <a:cxn ang="T142">
                      <a:pos x="T48" y="T49"/>
                    </a:cxn>
                    <a:cxn ang="T143">
                      <a:pos x="T50" y="T51"/>
                    </a:cxn>
                    <a:cxn ang="T144">
                      <a:pos x="T52" y="T53"/>
                    </a:cxn>
                    <a:cxn ang="T145">
                      <a:pos x="T54" y="T55"/>
                    </a:cxn>
                    <a:cxn ang="T146">
                      <a:pos x="T56" y="T57"/>
                    </a:cxn>
                    <a:cxn ang="T147">
                      <a:pos x="T58" y="T59"/>
                    </a:cxn>
                    <a:cxn ang="T148">
                      <a:pos x="T60" y="T61"/>
                    </a:cxn>
                    <a:cxn ang="T149">
                      <a:pos x="T62" y="T63"/>
                    </a:cxn>
                    <a:cxn ang="T150">
                      <a:pos x="T64" y="T65"/>
                    </a:cxn>
                    <a:cxn ang="T151">
                      <a:pos x="T66" y="T67"/>
                    </a:cxn>
                    <a:cxn ang="T152">
                      <a:pos x="T68" y="T69"/>
                    </a:cxn>
                    <a:cxn ang="T153">
                      <a:pos x="T70" y="T71"/>
                    </a:cxn>
                    <a:cxn ang="T154">
                      <a:pos x="T72" y="T73"/>
                    </a:cxn>
                    <a:cxn ang="T155">
                      <a:pos x="T74" y="T75"/>
                    </a:cxn>
                    <a:cxn ang="T156">
                      <a:pos x="T76" y="T77"/>
                    </a:cxn>
                    <a:cxn ang="T157">
                      <a:pos x="T78" y="T79"/>
                    </a:cxn>
                    <a:cxn ang="T158">
                      <a:pos x="T80" y="T81"/>
                    </a:cxn>
                    <a:cxn ang="T159">
                      <a:pos x="T82" y="T83"/>
                    </a:cxn>
                    <a:cxn ang="T160">
                      <a:pos x="T84" y="T85"/>
                    </a:cxn>
                    <a:cxn ang="T161">
                      <a:pos x="T86" y="T87"/>
                    </a:cxn>
                    <a:cxn ang="T162">
                      <a:pos x="T88" y="T89"/>
                    </a:cxn>
                    <a:cxn ang="T163">
                      <a:pos x="T90" y="T91"/>
                    </a:cxn>
                    <a:cxn ang="T164">
                      <a:pos x="T92" y="T93"/>
                    </a:cxn>
                    <a:cxn ang="T165">
                      <a:pos x="T94" y="T95"/>
                    </a:cxn>
                    <a:cxn ang="T166">
                      <a:pos x="T96" y="T97"/>
                    </a:cxn>
                    <a:cxn ang="T167">
                      <a:pos x="T98" y="T99"/>
                    </a:cxn>
                    <a:cxn ang="T168">
                      <a:pos x="T100" y="T101"/>
                    </a:cxn>
                    <a:cxn ang="T169">
                      <a:pos x="T102" y="T103"/>
                    </a:cxn>
                    <a:cxn ang="T170">
                      <a:pos x="T104" y="T105"/>
                    </a:cxn>
                    <a:cxn ang="T171">
                      <a:pos x="T106" y="T107"/>
                    </a:cxn>
                    <a:cxn ang="T172">
                      <a:pos x="T108" y="T109"/>
                    </a:cxn>
                    <a:cxn ang="T173">
                      <a:pos x="T110" y="T111"/>
                    </a:cxn>
                    <a:cxn ang="T174">
                      <a:pos x="T112" y="T113"/>
                    </a:cxn>
                    <a:cxn ang="T175">
                      <a:pos x="T114" y="T115"/>
                    </a:cxn>
                    <a:cxn ang="T176">
                      <a:pos x="T116" y="T117"/>
                    </a:cxn>
                  </a:cxnLst>
                  <a:rect l="T177" t="T178" r="T179" b="T180"/>
                  <a:pathLst>
                    <a:path w="235" h="436">
                      <a:moveTo>
                        <a:pt x="38" y="12"/>
                      </a:moveTo>
                      <a:lnTo>
                        <a:pt x="34" y="12"/>
                      </a:lnTo>
                      <a:lnTo>
                        <a:pt x="28" y="15"/>
                      </a:lnTo>
                      <a:lnTo>
                        <a:pt x="24" y="19"/>
                      </a:lnTo>
                      <a:lnTo>
                        <a:pt x="19" y="27"/>
                      </a:lnTo>
                      <a:lnTo>
                        <a:pt x="17" y="31"/>
                      </a:lnTo>
                      <a:lnTo>
                        <a:pt x="15" y="36"/>
                      </a:lnTo>
                      <a:lnTo>
                        <a:pt x="13" y="42"/>
                      </a:lnTo>
                      <a:lnTo>
                        <a:pt x="11" y="50"/>
                      </a:lnTo>
                      <a:lnTo>
                        <a:pt x="9" y="59"/>
                      </a:lnTo>
                      <a:lnTo>
                        <a:pt x="7" y="69"/>
                      </a:lnTo>
                      <a:lnTo>
                        <a:pt x="5" y="78"/>
                      </a:lnTo>
                      <a:lnTo>
                        <a:pt x="5" y="90"/>
                      </a:lnTo>
                      <a:lnTo>
                        <a:pt x="4" y="99"/>
                      </a:lnTo>
                      <a:lnTo>
                        <a:pt x="2" y="110"/>
                      </a:lnTo>
                      <a:lnTo>
                        <a:pt x="2" y="122"/>
                      </a:lnTo>
                      <a:lnTo>
                        <a:pt x="2" y="133"/>
                      </a:lnTo>
                      <a:lnTo>
                        <a:pt x="0" y="143"/>
                      </a:lnTo>
                      <a:lnTo>
                        <a:pt x="0" y="152"/>
                      </a:lnTo>
                      <a:lnTo>
                        <a:pt x="0" y="162"/>
                      </a:lnTo>
                      <a:lnTo>
                        <a:pt x="0" y="169"/>
                      </a:lnTo>
                      <a:lnTo>
                        <a:pt x="0" y="175"/>
                      </a:lnTo>
                      <a:lnTo>
                        <a:pt x="0" y="179"/>
                      </a:lnTo>
                      <a:lnTo>
                        <a:pt x="0" y="183"/>
                      </a:lnTo>
                      <a:lnTo>
                        <a:pt x="0" y="185"/>
                      </a:lnTo>
                      <a:lnTo>
                        <a:pt x="34" y="249"/>
                      </a:lnTo>
                      <a:lnTo>
                        <a:pt x="95" y="272"/>
                      </a:lnTo>
                      <a:lnTo>
                        <a:pt x="110" y="432"/>
                      </a:lnTo>
                      <a:lnTo>
                        <a:pt x="139" y="434"/>
                      </a:lnTo>
                      <a:lnTo>
                        <a:pt x="146" y="428"/>
                      </a:lnTo>
                      <a:lnTo>
                        <a:pt x="148" y="428"/>
                      </a:lnTo>
                      <a:lnTo>
                        <a:pt x="154" y="432"/>
                      </a:lnTo>
                      <a:lnTo>
                        <a:pt x="161" y="432"/>
                      </a:lnTo>
                      <a:lnTo>
                        <a:pt x="167" y="434"/>
                      </a:lnTo>
                      <a:lnTo>
                        <a:pt x="169" y="434"/>
                      </a:lnTo>
                      <a:lnTo>
                        <a:pt x="175" y="434"/>
                      </a:lnTo>
                      <a:lnTo>
                        <a:pt x="178" y="434"/>
                      </a:lnTo>
                      <a:lnTo>
                        <a:pt x="186" y="436"/>
                      </a:lnTo>
                      <a:lnTo>
                        <a:pt x="192" y="436"/>
                      </a:lnTo>
                      <a:lnTo>
                        <a:pt x="196" y="436"/>
                      </a:lnTo>
                      <a:lnTo>
                        <a:pt x="201" y="434"/>
                      </a:lnTo>
                      <a:lnTo>
                        <a:pt x="207" y="434"/>
                      </a:lnTo>
                      <a:lnTo>
                        <a:pt x="211" y="428"/>
                      </a:lnTo>
                      <a:lnTo>
                        <a:pt x="209" y="422"/>
                      </a:lnTo>
                      <a:lnTo>
                        <a:pt x="207" y="417"/>
                      </a:lnTo>
                      <a:lnTo>
                        <a:pt x="203" y="413"/>
                      </a:lnTo>
                      <a:lnTo>
                        <a:pt x="197" y="411"/>
                      </a:lnTo>
                      <a:lnTo>
                        <a:pt x="192" y="407"/>
                      </a:lnTo>
                      <a:lnTo>
                        <a:pt x="188" y="405"/>
                      </a:lnTo>
                      <a:lnTo>
                        <a:pt x="184" y="403"/>
                      </a:lnTo>
                      <a:lnTo>
                        <a:pt x="180" y="403"/>
                      </a:lnTo>
                      <a:lnTo>
                        <a:pt x="175" y="401"/>
                      </a:lnTo>
                      <a:lnTo>
                        <a:pt x="171" y="400"/>
                      </a:lnTo>
                      <a:lnTo>
                        <a:pt x="165" y="400"/>
                      </a:lnTo>
                      <a:lnTo>
                        <a:pt x="161" y="400"/>
                      </a:lnTo>
                      <a:lnTo>
                        <a:pt x="154" y="398"/>
                      </a:lnTo>
                      <a:lnTo>
                        <a:pt x="148" y="396"/>
                      </a:lnTo>
                      <a:lnTo>
                        <a:pt x="144" y="390"/>
                      </a:lnTo>
                      <a:lnTo>
                        <a:pt x="144" y="384"/>
                      </a:lnTo>
                      <a:lnTo>
                        <a:pt x="142" y="379"/>
                      </a:lnTo>
                      <a:lnTo>
                        <a:pt x="142" y="377"/>
                      </a:lnTo>
                      <a:lnTo>
                        <a:pt x="177" y="369"/>
                      </a:lnTo>
                      <a:lnTo>
                        <a:pt x="177" y="367"/>
                      </a:lnTo>
                      <a:lnTo>
                        <a:pt x="177" y="365"/>
                      </a:lnTo>
                      <a:lnTo>
                        <a:pt x="177" y="361"/>
                      </a:lnTo>
                      <a:lnTo>
                        <a:pt x="177" y="358"/>
                      </a:lnTo>
                      <a:lnTo>
                        <a:pt x="177" y="350"/>
                      </a:lnTo>
                      <a:lnTo>
                        <a:pt x="177" y="342"/>
                      </a:lnTo>
                      <a:lnTo>
                        <a:pt x="177" y="339"/>
                      </a:lnTo>
                      <a:lnTo>
                        <a:pt x="178" y="333"/>
                      </a:lnTo>
                      <a:lnTo>
                        <a:pt x="180" y="329"/>
                      </a:lnTo>
                      <a:lnTo>
                        <a:pt x="182" y="323"/>
                      </a:lnTo>
                      <a:lnTo>
                        <a:pt x="182" y="318"/>
                      </a:lnTo>
                      <a:lnTo>
                        <a:pt x="182" y="312"/>
                      </a:lnTo>
                      <a:lnTo>
                        <a:pt x="184" y="306"/>
                      </a:lnTo>
                      <a:lnTo>
                        <a:pt x="186" y="301"/>
                      </a:lnTo>
                      <a:lnTo>
                        <a:pt x="188" y="295"/>
                      </a:lnTo>
                      <a:lnTo>
                        <a:pt x="190" y="289"/>
                      </a:lnTo>
                      <a:lnTo>
                        <a:pt x="192" y="284"/>
                      </a:lnTo>
                      <a:lnTo>
                        <a:pt x="194" y="280"/>
                      </a:lnTo>
                      <a:lnTo>
                        <a:pt x="194" y="274"/>
                      </a:lnTo>
                      <a:lnTo>
                        <a:pt x="196" y="268"/>
                      </a:lnTo>
                      <a:lnTo>
                        <a:pt x="197" y="265"/>
                      </a:lnTo>
                      <a:lnTo>
                        <a:pt x="199" y="263"/>
                      </a:lnTo>
                      <a:lnTo>
                        <a:pt x="199" y="257"/>
                      </a:lnTo>
                      <a:lnTo>
                        <a:pt x="201" y="255"/>
                      </a:lnTo>
                      <a:lnTo>
                        <a:pt x="199" y="255"/>
                      </a:lnTo>
                      <a:lnTo>
                        <a:pt x="194" y="249"/>
                      </a:lnTo>
                      <a:lnTo>
                        <a:pt x="186" y="245"/>
                      </a:lnTo>
                      <a:lnTo>
                        <a:pt x="180" y="240"/>
                      </a:lnTo>
                      <a:lnTo>
                        <a:pt x="173" y="230"/>
                      </a:lnTo>
                      <a:lnTo>
                        <a:pt x="167" y="225"/>
                      </a:lnTo>
                      <a:lnTo>
                        <a:pt x="161" y="221"/>
                      </a:lnTo>
                      <a:lnTo>
                        <a:pt x="161" y="219"/>
                      </a:lnTo>
                      <a:lnTo>
                        <a:pt x="112" y="200"/>
                      </a:lnTo>
                      <a:lnTo>
                        <a:pt x="127" y="160"/>
                      </a:lnTo>
                      <a:lnTo>
                        <a:pt x="205" y="190"/>
                      </a:lnTo>
                      <a:lnTo>
                        <a:pt x="213" y="160"/>
                      </a:lnTo>
                      <a:lnTo>
                        <a:pt x="211" y="158"/>
                      </a:lnTo>
                      <a:lnTo>
                        <a:pt x="209" y="156"/>
                      </a:lnTo>
                      <a:lnTo>
                        <a:pt x="203" y="152"/>
                      </a:lnTo>
                      <a:lnTo>
                        <a:pt x="197" y="149"/>
                      </a:lnTo>
                      <a:lnTo>
                        <a:pt x="194" y="145"/>
                      </a:lnTo>
                      <a:lnTo>
                        <a:pt x="190" y="141"/>
                      </a:lnTo>
                      <a:lnTo>
                        <a:pt x="186" y="139"/>
                      </a:lnTo>
                      <a:lnTo>
                        <a:pt x="182" y="135"/>
                      </a:lnTo>
                      <a:lnTo>
                        <a:pt x="177" y="131"/>
                      </a:lnTo>
                      <a:lnTo>
                        <a:pt x="173" y="128"/>
                      </a:lnTo>
                      <a:lnTo>
                        <a:pt x="167" y="124"/>
                      </a:lnTo>
                      <a:lnTo>
                        <a:pt x="163" y="120"/>
                      </a:lnTo>
                      <a:lnTo>
                        <a:pt x="158" y="116"/>
                      </a:lnTo>
                      <a:lnTo>
                        <a:pt x="154" y="112"/>
                      </a:lnTo>
                      <a:lnTo>
                        <a:pt x="148" y="109"/>
                      </a:lnTo>
                      <a:lnTo>
                        <a:pt x="144" y="105"/>
                      </a:lnTo>
                      <a:lnTo>
                        <a:pt x="139" y="101"/>
                      </a:lnTo>
                      <a:lnTo>
                        <a:pt x="135" y="97"/>
                      </a:lnTo>
                      <a:lnTo>
                        <a:pt x="129" y="93"/>
                      </a:lnTo>
                      <a:lnTo>
                        <a:pt x="127" y="91"/>
                      </a:lnTo>
                      <a:lnTo>
                        <a:pt x="118" y="84"/>
                      </a:lnTo>
                      <a:lnTo>
                        <a:pt x="114" y="80"/>
                      </a:lnTo>
                      <a:lnTo>
                        <a:pt x="110" y="78"/>
                      </a:lnTo>
                      <a:lnTo>
                        <a:pt x="110" y="76"/>
                      </a:lnTo>
                      <a:lnTo>
                        <a:pt x="112" y="74"/>
                      </a:lnTo>
                      <a:lnTo>
                        <a:pt x="118" y="71"/>
                      </a:lnTo>
                      <a:lnTo>
                        <a:pt x="123" y="69"/>
                      </a:lnTo>
                      <a:lnTo>
                        <a:pt x="127" y="65"/>
                      </a:lnTo>
                      <a:lnTo>
                        <a:pt x="131" y="63"/>
                      </a:lnTo>
                      <a:lnTo>
                        <a:pt x="135" y="63"/>
                      </a:lnTo>
                      <a:lnTo>
                        <a:pt x="140" y="61"/>
                      </a:lnTo>
                      <a:lnTo>
                        <a:pt x="144" y="59"/>
                      </a:lnTo>
                      <a:lnTo>
                        <a:pt x="148" y="59"/>
                      </a:lnTo>
                      <a:lnTo>
                        <a:pt x="154" y="57"/>
                      </a:lnTo>
                      <a:lnTo>
                        <a:pt x="161" y="57"/>
                      </a:lnTo>
                      <a:lnTo>
                        <a:pt x="167" y="55"/>
                      </a:lnTo>
                      <a:lnTo>
                        <a:pt x="173" y="55"/>
                      </a:lnTo>
                      <a:lnTo>
                        <a:pt x="178" y="55"/>
                      </a:lnTo>
                      <a:lnTo>
                        <a:pt x="186" y="55"/>
                      </a:lnTo>
                      <a:lnTo>
                        <a:pt x="192" y="55"/>
                      </a:lnTo>
                      <a:lnTo>
                        <a:pt x="197" y="57"/>
                      </a:lnTo>
                      <a:lnTo>
                        <a:pt x="203" y="57"/>
                      </a:lnTo>
                      <a:lnTo>
                        <a:pt x="209" y="59"/>
                      </a:lnTo>
                      <a:lnTo>
                        <a:pt x="215" y="59"/>
                      </a:lnTo>
                      <a:lnTo>
                        <a:pt x="218" y="59"/>
                      </a:lnTo>
                      <a:lnTo>
                        <a:pt x="222" y="59"/>
                      </a:lnTo>
                      <a:lnTo>
                        <a:pt x="228" y="61"/>
                      </a:lnTo>
                      <a:lnTo>
                        <a:pt x="232" y="63"/>
                      </a:lnTo>
                      <a:lnTo>
                        <a:pt x="235" y="63"/>
                      </a:lnTo>
                      <a:lnTo>
                        <a:pt x="232" y="31"/>
                      </a:lnTo>
                      <a:lnTo>
                        <a:pt x="230" y="29"/>
                      </a:lnTo>
                      <a:lnTo>
                        <a:pt x="222" y="27"/>
                      </a:lnTo>
                      <a:lnTo>
                        <a:pt x="218" y="25"/>
                      </a:lnTo>
                      <a:lnTo>
                        <a:pt x="213" y="23"/>
                      </a:lnTo>
                      <a:lnTo>
                        <a:pt x="205" y="21"/>
                      </a:lnTo>
                      <a:lnTo>
                        <a:pt x="199" y="21"/>
                      </a:lnTo>
                      <a:lnTo>
                        <a:pt x="192" y="17"/>
                      </a:lnTo>
                      <a:lnTo>
                        <a:pt x="184" y="17"/>
                      </a:lnTo>
                      <a:lnTo>
                        <a:pt x="177" y="14"/>
                      </a:lnTo>
                      <a:lnTo>
                        <a:pt x="169" y="12"/>
                      </a:lnTo>
                      <a:lnTo>
                        <a:pt x="161" y="10"/>
                      </a:lnTo>
                      <a:lnTo>
                        <a:pt x="154" y="8"/>
                      </a:lnTo>
                      <a:lnTo>
                        <a:pt x="146" y="6"/>
                      </a:lnTo>
                      <a:lnTo>
                        <a:pt x="139" y="6"/>
                      </a:lnTo>
                      <a:lnTo>
                        <a:pt x="131" y="4"/>
                      </a:lnTo>
                      <a:lnTo>
                        <a:pt x="123" y="4"/>
                      </a:lnTo>
                      <a:lnTo>
                        <a:pt x="118" y="2"/>
                      </a:lnTo>
                      <a:lnTo>
                        <a:pt x="112" y="2"/>
                      </a:lnTo>
                      <a:lnTo>
                        <a:pt x="104" y="0"/>
                      </a:lnTo>
                      <a:lnTo>
                        <a:pt x="100" y="0"/>
                      </a:lnTo>
                      <a:lnTo>
                        <a:pt x="95" y="0"/>
                      </a:lnTo>
                      <a:lnTo>
                        <a:pt x="91" y="0"/>
                      </a:lnTo>
                      <a:lnTo>
                        <a:pt x="83" y="0"/>
                      </a:lnTo>
                      <a:lnTo>
                        <a:pt x="80" y="0"/>
                      </a:lnTo>
                      <a:lnTo>
                        <a:pt x="76" y="0"/>
                      </a:lnTo>
                      <a:lnTo>
                        <a:pt x="76" y="2"/>
                      </a:lnTo>
                      <a:lnTo>
                        <a:pt x="38" y="12"/>
                      </a:lnTo>
                      <a:close/>
                    </a:path>
                  </a:pathLst>
                </a:custGeom>
                <a:solidFill>
                  <a:srgbClr val="4A697A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7898" name="Freeform 437"/>
                <p:cNvSpPr>
                  <a:spLocks/>
                </p:cNvSpPr>
                <p:nvPr/>
              </p:nvSpPr>
              <p:spPr bwMode="auto">
                <a:xfrm>
                  <a:off x="1120" y="3072"/>
                  <a:ext cx="90" cy="139"/>
                </a:xfrm>
                <a:custGeom>
                  <a:avLst/>
                  <a:gdLst>
                    <a:gd name="T0" fmla="*/ 21 w 101"/>
                    <a:gd name="T1" fmla="*/ 0 h 156"/>
                    <a:gd name="T2" fmla="*/ 87 w 101"/>
                    <a:gd name="T3" fmla="*/ 31 h 156"/>
                    <a:gd name="T4" fmla="*/ 80 w 101"/>
                    <a:gd name="T5" fmla="*/ 44 h 156"/>
                    <a:gd name="T6" fmla="*/ 101 w 101"/>
                    <a:gd name="T7" fmla="*/ 73 h 156"/>
                    <a:gd name="T8" fmla="*/ 101 w 101"/>
                    <a:gd name="T9" fmla="*/ 73 h 156"/>
                    <a:gd name="T10" fmla="*/ 99 w 101"/>
                    <a:gd name="T11" fmla="*/ 76 h 156"/>
                    <a:gd name="T12" fmla="*/ 95 w 101"/>
                    <a:gd name="T13" fmla="*/ 82 h 156"/>
                    <a:gd name="T14" fmla="*/ 91 w 101"/>
                    <a:gd name="T15" fmla="*/ 88 h 156"/>
                    <a:gd name="T16" fmla="*/ 85 w 101"/>
                    <a:gd name="T17" fmla="*/ 92 h 156"/>
                    <a:gd name="T18" fmla="*/ 82 w 101"/>
                    <a:gd name="T19" fmla="*/ 97 h 156"/>
                    <a:gd name="T20" fmla="*/ 80 w 101"/>
                    <a:gd name="T21" fmla="*/ 99 h 156"/>
                    <a:gd name="T22" fmla="*/ 80 w 101"/>
                    <a:gd name="T23" fmla="*/ 101 h 156"/>
                    <a:gd name="T24" fmla="*/ 80 w 101"/>
                    <a:gd name="T25" fmla="*/ 156 h 156"/>
                    <a:gd name="T26" fmla="*/ 36 w 101"/>
                    <a:gd name="T27" fmla="*/ 132 h 156"/>
                    <a:gd name="T28" fmla="*/ 36 w 101"/>
                    <a:gd name="T29" fmla="*/ 130 h 156"/>
                    <a:gd name="T30" fmla="*/ 38 w 101"/>
                    <a:gd name="T31" fmla="*/ 126 h 156"/>
                    <a:gd name="T32" fmla="*/ 38 w 101"/>
                    <a:gd name="T33" fmla="*/ 122 h 156"/>
                    <a:gd name="T34" fmla="*/ 38 w 101"/>
                    <a:gd name="T35" fmla="*/ 118 h 156"/>
                    <a:gd name="T36" fmla="*/ 36 w 101"/>
                    <a:gd name="T37" fmla="*/ 115 h 156"/>
                    <a:gd name="T38" fmla="*/ 34 w 101"/>
                    <a:gd name="T39" fmla="*/ 109 h 156"/>
                    <a:gd name="T40" fmla="*/ 28 w 101"/>
                    <a:gd name="T41" fmla="*/ 103 h 156"/>
                    <a:gd name="T42" fmla="*/ 25 w 101"/>
                    <a:gd name="T43" fmla="*/ 95 h 156"/>
                    <a:gd name="T44" fmla="*/ 17 w 101"/>
                    <a:gd name="T45" fmla="*/ 90 h 156"/>
                    <a:gd name="T46" fmla="*/ 13 w 101"/>
                    <a:gd name="T47" fmla="*/ 84 h 156"/>
                    <a:gd name="T48" fmla="*/ 7 w 101"/>
                    <a:gd name="T49" fmla="*/ 76 h 156"/>
                    <a:gd name="T50" fmla="*/ 4 w 101"/>
                    <a:gd name="T51" fmla="*/ 73 h 156"/>
                    <a:gd name="T52" fmla="*/ 0 w 101"/>
                    <a:gd name="T53" fmla="*/ 71 h 156"/>
                    <a:gd name="T54" fmla="*/ 21 w 101"/>
                    <a:gd name="T55" fmla="*/ 0 h 156"/>
                    <a:gd name="T56" fmla="*/ 21 w 101"/>
                    <a:gd name="T57" fmla="*/ 0 h 15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w 101"/>
                    <a:gd name="T88" fmla="*/ 0 h 156"/>
                    <a:gd name="T89" fmla="*/ 101 w 101"/>
                    <a:gd name="T90" fmla="*/ 156 h 156"/>
                  </a:gdLst>
                  <a:ahLst/>
                  <a:cxnLst>
                    <a:cxn ang="T58">
                      <a:pos x="T0" y="T1"/>
                    </a:cxn>
                    <a:cxn ang="T59">
                      <a:pos x="T2" y="T3"/>
                    </a:cxn>
                    <a:cxn ang="T60">
                      <a:pos x="T4" y="T5"/>
                    </a:cxn>
                    <a:cxn ang="T61">
                      <a:pos x="T6" y="T7"/>
                    </a:cxn>
                    <a:cxn ang="T62">
                      <a:pos x="T8" y="T9"/>
                    </a:cxn>
                    <a:cxn ang="T63">
                      <a:pos x="T10" y="T11"/>
                    </a:cxn>
                    <a:cxn ang="T64">
                      <a:pos x="T12" y="T13"/>
                    </a:cxn>
                    <a:cxn ang="T65">
                      <a:pos x="T14" y="T15"/>
                    </a:cxn>
                    <a:cxn ang="T66">
                      <a:pos x="T16" y="T17"/>
                    </a:cxn>
                    <a:cxn ang="T67">
                      <a:pos x="T18" y="T19"/>
                    </a:cxn>
                    <a:cxn ang="T68">
                      <a:pos x="T20" y="T21"/>
                    </a:cxn>
                    <a:cxn ang="T69">
                      <a:pos x="T22" y="T23"/>
                    </a:cxn>
                    <a:cxn ang="T70">
                      <a:pos x="T24" y="T25"/>
                    </a:cxn>
                    <a:cxn ang="T71">
                      <a:pos x="T26" y="T27"/>
                    </a:cxn>
                    <a:cxn ang="T72">
                      <a:pos x="T28" y="T29"/>
                    </a:cxn>
                    <a:cxn ang="T73">
                      <a:pos x="T30" y="T31"/>
                    </a:cxn>
                    <a:cxn ang="T74">
                      <a:pos x="T32" y="T33"/>
                    </a:cxn>
                    <a:cxn ang="T75">
                      <a:pos x="T34" y="T35"/>
                    </a:cxn>
                    <a:cxn ang="T76">
                      <a:pos x="T36" y="T37"/>
                    </a:cxn>
                    <a:cxn ang="T77">
                      <a:pos x="T38" y="T39"/>
                    </a:cxn>
                    <a:cxn ang="T78">
                      <a:pos x="T40" y="T41"/>
                    </a:cxn>
                    <a:cxn ang="T79">
                      <a:pos x="T42" y="T43"/>
                    </a:cxn>
                    <a:cxn ang="T80">
                      <a:pos x="T44" y="T45"/>
                    </a:cxn>
                    <a:cxn ang="T81">
                      <a:pos x="T46" y="T47"/>
                    </a:cxn>
                    <a:cxn ang="T82">
                      <a:pos x="T48" y="T49"/>
                    </a:cxn>
                    <a:cxn ang="T83">
                      <a:pos x="T50" y="T51"/>
                    </a:cxn>
                    <a:cxn ang="T84">
                      <a:pos x="T52" y="T53"/>
                    </a:cxn>
                    <a:cxn ang="T85">
                      <a:pos x="T54" y="T55"/>
                    </a:cxn>
                    <a:cxn ang="T86">
                      <a:pos x="T56" y="T57"/>
                    </a:cxn>
                  </a:cxnLst>
                  <a:rect l="T87" t="T88" r="T89" b="T90"/>
                  <a:pathLst>
                    <a:path w="101" h="156">
                      <a:moveTo>
                        <a:pt x="21" y="0"/>
                      </a:moveTo>
                      <a:lnTo>
                        <a:pt x="87" y="31"/>
                      </a:lnTo>
                      <a:lnTo>
                        <a:pt x="80" y="44"/>
                      </a:lnTo>
                      <a:lnTo>
                        <a:pt x="101" y="73"/>
                      </a:lnTo>
                      <a:lnTo>
                        <a:pt x="99" y="76"/>
                      </a:lnTo>
                      <a:lnTo>
                        <a:pt x="95" y="82"/>
                      </a:lnTo>
                      <a:lnTo>
                        <a:pt x="91" y="88"/>
                      </a:lnTo>
                      <a:lnTo>
                        <a:pt x="85" y="92"/>
                      </a:lnTo>
                      <a:lnTo>
                        <a:pt x="82" y="97"/>
                      </a:lnTo>
                      <a:lnTo>
                        <a:pt x="80" y="99"/>
                      </a:lnTo>
                      <a:lnTo>
                        <a:pt x="80" y="101"/>
                      </a:lnTo>
                      <a:lnTo>
                        <a:pt x="80" y="156"/>
                      </a:lnTo>
                      <a:lnTo>
                        <a:pt x="36" y="132"/>
                      </a:lnTo>
                      <a:lnTo>
                        <a:pt x="36" y="130"/>
                      </a:lnTo>
                      <a:lnTo>
                        <a:pt x="38" y="126"/>
                      </a:lnTo>
                      <a:lnTo>
                        <a:pt x="38" y="122"/>
                      </a:lnTo>
                      <a:lnTo>
                        <a:pt x="38" y="118"/>
                      </a:lnTo>
                      <a:lnTo>
                        <a:pt x="36" y="115"/>
                      </a:lnTo>
                      <a:lnTo>
                        <a:pt x="34" y="109"/>
                      </a:lnTo>
                      <a:lnTo>
                        <a:pt x="28" y="103"/>
                      </a:lnTo>
                      <a:lnTo>
                        <a:pt x="25" y="95"/>
                      </a:lnTo>
                      <a:lnTo>
                        <a:pt x="17" y="90"/>
                      </a:lnTo>
                      <a:lnTo>
                        <a:pt x="13" y="84"/>
                      </a:lnTo>
                      <a:lnTo>
                        <a:pt x="7" y="76"/>
                      </a:lnTo>
                      <a:lnTo>
                        <a:pt x="4" y="73"/>
                      </a:lnTo>
                      <a:lnTo>
                        <a:pt x="0" y="71"/>
                      </a:lnTo>
                      <a:lnTo>
                        <a:pt x="21" y="0"/>
                      </a:lnTo>
                      <a:close/>
                    </a:path>
                  </a:pathLst>
                </a:custGeom>
                <a:solidFill>
                  <a:srgbClr val="A84A3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7899" name="Freeform 438"/>
                <p:cNvSpPr>
                  <a:spLocks/>
                </p:cNvSpPr>
                <p:nvPr/>
              </p:nvSpPr>
              <p:spPr bwMode="auto">
                <a:xfrm>
                  <a:off x="1324" y="3186"/>
                  <a:ext cx="58" cy="49"/>
                </a:xfrm>
                <a:custGeom>
                  <a:avLst/>
                  <a:gdLst>
                    <a:gd name="T0" fmla="*/ 0 w 65"/>
                    <a:gd name="T1" fmla="*/ 32 h 55"/>
                    <a:gd name="T2" fmla="*/ 34 w 65"/>
                    <a:gd name="T3" fmla="*/ 0 h 55"/>
                    <a:gd name="T4" fmla="*/ 57 w 65"/>
                    <a:gd name="T5" fmla="*/ 0 h 55"/>
                    <a:gd name="T6" fmla="*/ 65 w 65"/>
                    <a:gd name="T7" fmla="*/ 9 h 55"/>
                    <a:gd name="T8" fmla="*/ 46 w 65"/>
                    <a:gd name="T9" fmla="*/ 25 h 55"/>
                    <a:gd name="T10" fmla="*/ 51 w 65"/>
                    <a:gd name="T11" fmla="*/ 38 h 55"/>
                    <a:gd name="T12" fmla="*/ 42 w 65"/>
                    <a:gd name="T13" fmla="*/ 49 h 55"/>
                    <a:gd name="T14" fmla="*/ 27 w 65"/>
                    <a:gd name="T15" fmla="*/ 38 h 55"/>
                    <a:gd name="T16" fmla="*/ 6 w 65"/>
                    <a:gd name="T17" fmla="*/ 55 h 55"/>
                    <a:gd name="T18" fmla="*/ 0 w 65"/>
                    <a:gd name="T19" fmla="*/ 51 h 55"/>
                    <a:gd name="T20" fmla="*/ 0 w 65"/>
                    <a:gd name="T21" fmla="*/ 32 h 55"/>
                    <a:gd name="T22" fmla="*/ 0 w 65"/>
                    <a:gd name="T23" fmla="*/ 32 h 55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65"/>
                    <a:gd name="T37" fmla="*/ 0 h 55"/>
                    <a:gd name="T38" fmla="*/ 65 w 65"/>
                    <a:gd name="T39" fmla="*/ 55 h 55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65" h="55">
                      <a:moveTo>
                        <a:pt x="0" y="32"/>
                      </a:moveTo>
                      <a:lnTo>
                        <a:pt x="34" y="0"/>
                      </a:lnTo>
                      <a:lnTo>
                        <a:pt x="57" y="0"/>
                      </a:lnTo>
                      <a:lnTo>
                        <a:pt x="65" y="9"/>
                      </a:lnTo>
                      <a:lnTo>
                        <a:pt x="46" y="25"/>
                      </a:lnTo>
                      <a:lnTo>
                        <a:pt x="51" y="38"/>
                      </a:lnTo>
                      <a:lnTo>
                        <a:pt x="42" y="49"/>
                      </a:lnTo>
                      <a:lnTo>
                        <a:pt x="27" y="38"/>
                      </a:lnTo>
                      <a:lnTo>
                        <a:pt x="6" y="55"/>
                      </a:lnTo>
                      <a:lnTo>
                        <a:pt x="0" y="51"/>
                      </a:lnTo>
                      <a:lnTo>
                        <a:pt x="0" y="32"/>
                      </a:lnTo>
                      <a:close/>
                    </a:path>
                  </a:pathLst>
                </a:custGeom>
                <a:solidFill>
                  <a:srgbClr val="A84A3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7900" name="Freeform 439"/>
                <p:cNvSpPr>
                  <a:spLocks/>
                </p:cNvSpPr>
                <p:nvPr/>
              </p:nvSpPr>
              <p:spPr bwMode="auto">
                <a:xfrm>
                  <a:off x="1299" y="3319"/>
                  <a:ext cx="68" cy="46"/>
                </a:xfrm>
                <a:custGeom>
                  <a:avLst/>
                  <a:gdLst>
                    <a:gd name="T0" fmla="*/ 16 w 77"/>
                    <a:gd name="T1" fmla="*/ 10 h 51"/>
                    <a:gd name="T2" fmla="*/ 23 w 77"/>
                    <a:gd name="T3" fmla="*/ 12 h 51"/>
                    <a:gd name="T4" fmla="*/ 59 w 77"/>
                    <a:gd name="T5" fmla="*/ 0 h 51"/>
                    <a:gd name="T6" fmla="*/ 75 w 77"/>
                    <a:gd name="T7" fmla="*/ 12 h 51"/>
                    <a:gd name="T8" fmla="*/ 77 w 77"/>
                    <a:gd name="T9" fmla="*/ 38 h 51"/>
                    <a:gd name="T10" fmla="*/ 73 w 77"/>
                    <a:gd name="T11" fmla="*/ 51 h 51"/>
                    <a:gd name="T12" fmla="*/ 67 w 77"/>
                    <a:gd name="T13" fmla="*/ 48 h 51"/>
                    <a:gd name="T14" fmla="*/ 59 w 77"/>
                    <a:gd name="T15" fmla="*/ 38 h 51"/>
                    <a:gd name="T16" fmla="*/ 56 w 77"/>
                    <a:gd name="T17" fmla="*/ 38 h 51"/>
                    <a:gd name="T18" fmla="*/ 50 w 77"/>
                    <a:gd name="T19" fmla="*/ 40 h 51"/>
                    <a:gd name="T20" fmla="*/ 42 w 77"/>
                    <a:gd name="T21" fmla="*/ 40 h 51"/>
                    <a:gd name="T22" fmla="*/ 35 w 77"/>
                    <a:gd name="T23" fmla="*/ 42 h 51"/>
                    <a:gd name="T24" fmla="*/ 31 w 77"/>
                    <a:gd name="T25" fmla="*/ 38 h 51"/>
                    <a:gd name="T26" fmla="*/ 29 w 77"/>
                    <a:gd name="T27" fmla="*/ 34 h 51"/>
                    <a:gd name="T28" fmla="*/ 27 w 77"/>
                    <a:gd name="T29" fmla="*/ 31 h 51"/>
                    <a:gd name="T30" fmla="*/ 27 w 77"/>
                    <a:gd name="T31" fmla="*/ 31 h 51"/>
                    <a:gd name="T32" fmla="*/ 0 w 77"/>
                    <a:gd name="T33" fmla="*/ 23 h 51"/>
                    <a:gd name="T34" fmla="*/ 16 w 77"/>
                    <a:gd name="T35" fmla="*/ 10 h 51"/>
                    <a:gd name="T36" fmla="*/ 16 w 77"/>
                    <a:gd name="T37" fmla="*/ 10 h 51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w 77"/>
                    <a:gd name="T58" fmla="*/ 0 h 51"/>
                    <a:gd name="T59" fmla="*/ 77 w 77"/>
                    <a:gd name="T60" fmla="*/ 51 h 51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T57" t="T58" r="T59" b="T60"/>
                  <a:pathLst>
                    <a:path w="77" h="51">
                      <a:moveTo>
                        <a:pt x="16" y="10"/>
                      </a:moveTo>
                      <a:lnTo>
                        <a:pt x="23" y="12"/>
                      </a:lnTo>
                      <a:lnTo>
                        <a:pt x="59" y="0"/>
                      </a:lnTo>
                      <a:lnTo>
                        <a:pt x="75" y="12"/>
                      </a:lnTo>
                      <a:lnTo>
                        <a:pt x="77" y="38"/>
                      </a:lnTo>
                      <a:lnTo>
                        <a:pt x="73" y="51"/>
                      </a:lnTo>
                      <a:lnTo>
                        <a:pt x="67" y="48"/>
                      </a:lnTo>
                      <a:lnTo>
                        <a:pt x="59" y="38"/>
                      </a:lnTo>
                      <a:lnTo>
                        <a:pt x="56" y="38"/>
                      </a:lnTo>
                      <a:lnTo>
                        <a:pt x="50" y="40"/>
                      </a:lnTo>
                      <a:lnTo>
                        <a:pt x="42" y="40"/>
                      </a:lnTo>
                      <a:lnTo>
                        <a:pt x="35" y="42"/>
                      </a:lnTo>
                      <a:lnTo>
                        <a:pt x="31" y="38"/>
                      </a:lnTo>
                      <a:lnTo>
                        <a:pt x="29" y="34"/>
                      </a:lnTo>
                      <a:lnTo>
                        <a:pt x="27" y="31"/>
                      </a:lnTo>
                      <a:lnTo>
                        <a:pt x="0" y="23"/>
                      </a:lnTo>
                      <a:lnTo>
                        <a:pt x="16" y="10"/>
                      </a:lnTo>
                      <a:close/>
                    </a:path>
                  </a:pathLst>
                </a:custGeom>
                <a:solidFill>
                  <a:srgbClr val="A84A3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7901" name="Freeform 440"/>
                <p:cNvSpPr>
                  <a:spLocks/>
                </p:cNvSpPr>
                <p:nvPr/>
              </p:nvSpPr>
              <p:spPr bwMode="auto">
                <a:xfrm>
                  <a:off x="1199" y="3190"/>
                  <a:ext cx="125" cy="55"/>
                </a:xfrm>
                <a:custGeom>
                  <a:avLst/>
                  <a:gdLst>
                    <a:gd name="T0" fmla="*/ 0 w 141"/>
                    <a:gd name="T1" fmla="*/ 0 h 62"/>
                    <a:gd name="T2" fmla="*/ 21 w 141"/>
                    <a:gd name="T3" fmla="*/ 11 h 62"/>
                    <a:gd name="T4" fmla="*/ 6 w 141"/>
                    <a:gd name="T5" fmla="*/ 19 h 62"/>
                    <a:gd name="T6" fmla="*/ 19 w 141"/>
                    <a:gd name="T7" fmla="*/ 28 h 62"/>
                    <a:gd name="T8" fmla="*/ 6 w 141"/>
                    <a:gd name="T9" fmla="*/ 38 h 62"/>
                    <a:gd name="T10" fmla="*/ 25 w 141"/>
                    <a:gd name="T11" fmla="*/ 62 h 62"/>
                    <a:gd name="T12" fmla="*/ 25 w 141"/>
                    <a:gd name="T13" fmla="*/ 62 h 62"/>
                    <a:gd name="T14" fmla="*/ 27 w 141"/>
                    <a:gd name="T15" fmla="*/ 60 h 62"/>
                    <a:gd name="T16" fmla="*/ 27 w 141"/>
                    <a:gd name="T17" fmla="*/ 59 h 62"/>
                    <a:gd name="T18" fmla="*/ 33 w 141"/>
                    <a:gd name="T19" fmla="*/ 57 h 62"/>
                    <a:gd name="T20" fmla="*/ 36 w 141"/>
                    <a:gd name="T21" fmla="*/ 53 h 62"/>
                    <a:gd name="T22" fmla="*/ 44 w 141"/>
                    <a:gd name="T23" fmla="*/ 51 h 62"/>
                    <a:gd name="T24" fmla="*/ 46 w 141"/>
                    <a:gd name="T25" fmla="*/ 49 h 62"/>
                    <a:gd name="T26" fmla="*/ 52 w 141"/>
                    <a:gd name="T27" fmla="*/ 49 h 62"/>
                    <a:gd name="T28" fmla="*/ 55 w 141"/>
                    <a:gd name="T29" fmla="*/ 49 h 62"/>
                    <a:gd name="T30" fmla="*/ 61 w 141"/>
                    <a:gd name="T31" fmla="*/ 49 h 62"/>
                    <a:gd name="T32" fmla="*/ 67 w 141"/>
                    <a:gd name="T33" fmla="*/ 47 h 62"/>
                    <a:gd name="T34" fmla="*/ 73 w 141"/>
                    <a:gd name="T35" fmla="*/ 47 h 62"/>
                    <a:gd name="T36" fmla="*/ 78 w 141"/>
                    <a:gd name="T37" fmla="*/ 47 h 62"/>
                    <a:gd name="T38" fmla="*/ 86 w 141"/>
                    <a:gd name="T39" fmla="*/ 49 h 62"/>
                    <a:gd name="T40" fmla="*/ 92 w 141"/>
                    <a:gd name="T41" fmla="*/ 49 h 62"/>
                    <a:gd name="T42" fmla="*/ 97 w 141"/>
                    <a:gd name="T43" fmla="*/ 49 h 62"/>
                    <a:gd name="T44" fmla="*/ 103 w 141"/>
                    <a:gd name="T45" fmla="*/ 51 h 62"/>
                    <a:gd name="T46" fmla="*/ 111 w 141"/>
                    <a:gd name="T47" fmla="*/ 51 h 62"/>
                    <a:gd name="T48" fmla="*/ 114 w 141"/>
                    <a:gd name="T49" fmla="*/ 51 h 62"/>
                    <a:gd name="T50" fmla="*/ 120 w 141"/>
                    <a:gd name="T51" fmla="*/ 51 h 62"/>
                    <a:gd name="T52" fmla="*/ 124 w 141"/>
                    <a:gd name="T53" fmla="*/ 53 h 62"/>
                    <a:gd name="T54" fmla="*/ 130 w 141"/>
                    <a:gd name="T55" fmla="*/ 53 h 62"/>
                    <a:gd name="T56" fmla="*/ 135 w 141"/>
                    <a:gd name="T57" fmla="*/ 55 h 62"/>
                    <a:gd name="T58" fmla="*/ 137 w 141"/>
                    <a:gd name="T59" fmla="*/ 55 h 62"/>
                    <a:gd name="T60" fmla="*/ 141 w 141"/>
                    <a:gd name="T61" fmla="*/ 34 h 62"/>
                    <a:gd name="T62" fmla="*/ 124 w 141"/>
                    <a:gd name="T63" fmla="*/ 32 h 62"/>
                    <a:gd name="T64" fmla="*/ 112 w 141"/>
                    <a:gd name="T65" fmla="*/ 41 h 62"/>
                    <a:gd name="T66" fmla="*/ 105 w 141"/>
                    <a:gd name="T67" fmla="*/ 38 h 62"/>
                    <a:gd name="T68" fmla="*/ 109 w 141"/>
                    <a:gd name="T69" fmla="*/ 24 h 62"/>
                    <a:gd name="T70" fmla="*/ 61 w 141"/>
                    <a:gd name="T71" fmla="*/ 9 h 62"/>
                    <a:gd name="T72" fmla="*/ 54 w 141"/>
                    <a:gd name="T73" fmla="*/ 22 h 62"/>
                    <a:gd name="T74" fmla="*/ 48 w 141"/>
                    <a:gd name="T75" fmla="*/ 5 h 62"/>
                    <a:gd name="T76" fmla="*/ 44 w 141"/>
                    <a:gd name="T77" fmla="*/ 5 h 62"/>
                    <a:gd name="T78" fmla="*/ 36 w 141"/>
                    <a:gd name="T79" fmla="*/ 5 h 62"/>
                    <a:gd name="T80" fmla="*/ 33 w 141"/>
                    <a:gd name="T81" fmla="*/ 3 h 62"/>
                    <a:gd name="T82" fmla="*/ 27 w 141"/>
                    <a:gd name="T83" fmla="*/ 3 h 62"/>
                    <a:gd name="T84" fmla="*/ 23 w 141"/>
                    <a:gd name="T85" fmla="*/ 2 h 62"/>
                    <a:gd name="T86" fmla="*/ 19 w 141"/>
                    <a:gd name="T87" fmla="*/ 2 h 62"/>
                    <a:gd name="T88" fmla="*/ 14 w 141"/>
                    <a:gd name="T89" fmla="*/ 2 h 62"/>
                    <a:gd name="T90" fmla="*/ 10 w 141"/>
                    <a:gd name="T91" fmla="*/ 2 h 62"/>
                    <a:gd name="T92" fmla="*/ 8 w 141"/>
                    <a:gd name="T93" fmla="*/ 0 h 62"/>
                    <a:gd name="T94" fmla="*/ 4 w 141"/>
                    <a:gd name="T95" fmla="*/ 0 h 62"/>
                    <a:gd name="T96" fmla="*/ 0 w 141"/>
                    <a:gd name="T97" fmla="*/ 0 h 62"/>
                    <a:gd name="T98" fmla="*/ 0 w 141"/>
                    <a:gd name="T99" fmla="*/ 0 h 62"/>
                    <a:gd name="T100" fmla="*/ 0 w 141"/>
                    <a:gd name="T101" fmla="*/ 0 h 62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w 141"/>
                    <a:gd name="T154" fmla="*/ 0 h 62"/>
                    <a:gd name="T155" fmla="*/ 141 w 141"/>
                    <a:gd name="T156" fmla="*/ 62 h 62"/>
                  </a:gdLst>
                  <a:ahLst/>
                  <a:cxnLst>
                    <a:cxn ang="T102">
                      <a:pos x="T0" y="T1"/>
                    </a:cxn>
                    <a:cxn ang="T103">
                      <a:pos x="T2" y="T3"/>
                    </a:cxn>
                    <a:cxn ang="T104">
                      <a:pos x="T4" y="T5"/>
                    </a:cxn>
                    <a:cxn ang="T105">
                      <a:pos x="T6" y="T7"/>
                    </a:cxn>
                    <a:cxn ang="T106">
                      <a:pos x="T8" y="T9"/>
                    </a:cxn>
                    <a:cxn ang="T107">
                      <a:pos x="T10" y="T11"/>
                    </a:cxn>
                    <a:cxn ang="T108">
                      <a:pos x="T12" y="T13"/>
                    </a:cxn>
                    <a:cxn ang="T109">
                      <a:pos x="T14" y="T15"/>
                    </a:cxn>
                    <a:cxn ang="T110">
                      <a:pos x="T16" y="T17"/>
                    </a:cxn>
                    <a:cxn ang="T111">
                      <a:pos x="T18" y="T19"/>
                    </a:cxn>
                    <a:cxn ang="T112">
                      <a:pos x="T20" y="T21"/>
                    </a:cxn>
                    <a:cxn ang="T113">
                      <a:pos x="T22" y="T23"/>
                    </a:cxn>
                    <a:cxn ang="T114">
                      <a:pos x="T24" y="T25"/>
                    </a:cxn>
                    <a:cxn ang="T115">
                      <a:pos x="T26" y="T27"/>
                    </a:cxn>
                    <a:cxn ang="T116">
                      <a:pos x="T28" y="T29"/>
                    </a:cxn>
                    <a:cxn ang="T117">
                      <a:pos x="T30" y="T31"/>
                    </a:cxn>
                    <a:cxn ang="T118">
                      <a:pos x="T32" y="T33"/>
                    </a:cxn>
                    <a:cxn ang="T119">
                      <a:pos x="T34" y="T35"/>
                    </a:cxn>
                    <a:cxn ang="T120">
                      <a:pos x="T36" y="T37"/>
                    </a:cxn>
                    <a:cxn ang="T121">
                      <a:pos x="T38" y="T39"/>
                    </a:cxn>
                    <a:cxn ang="T122">
                      <a:pos x="T40" y="T41"/>
                    </a:cxn>
                    <a:cxn ang="T123">
                      <a:pos x="T42" y="T43"/>
                    </a:cxn>
                    <a:cxn ang="T124">
                      <a:pos x="T44" y="T45"/>
                    </a:cxn>
                    <a:cxn ang="T125">
                      <a:pos x="T46" y="T47"/>
                    </a:cxn>
                    <a:cxn ang="T126">
                      <a:pos x="T48" y="T49"/>
                    </a:cxn>
                    <a:cxn ang="T127">
                      <a:pos x="T50" y="T51"/>
                    </a:cxn>
                    <a:cxn ang="T128">
                      <a:pos x="T52" y="T53"/>
                    </a:cxn>
                    <a:cxn ang="T129">
                      <a:pos x="T54" y="T55"/>
                    </a:cxn>
                    <a:cxn ang="T130">
                      <a:pos x="T56" y="T57"/>
                    </a:cxn>
                    <a:cxn ang="T131">
                      <a:pos x="T58" y="T59"/>
                    </a:cxn>
                    <a:cxn ang="T132">
                      <a:pos x="T60" y="T61"/>
                    </a:cxn>
                    <a:cxn ang="T133">
                      <a:pos x="T62" y="T63"/>
                    </a:cxn>
                    <a:cxn ang="T134">
                      <a:pos x="T64" y="T65"/>
                    </a:cxn>
                    <a:cxn ang="T135">
                      <a:pos x="T66" y="T67"/>
                    </a:cxn>
                    <a:cxn ang="T136">
                      <a:pos x="T68" y="T69"/>
                    </a:cxn>
                    <a:cxn ang="T137">
                      <a:pos x="T70" y="T71"/>
                    </a:cxn>
                    <a:cxn ang="T138">
                      <a:pos x="T72" y="T73"/>
                    </a:cxn>
                    <a:cxn ang="T139">
                      <a:pos x="T74" y="T75"/>
                    </a:cxn>
                    <a:cxn ang="T140">
                      <a:pos x="T76" y="T77"/>
                    </a:cxn>
                    <a:cxn ang="T141">
                      <a:pos x="T78" y="T79"/>
                    </a:cxn>
                    <a:cxn ang="T142">
                      <a:pos x="T80" y="T81"/>
                    </a:cxn>
                    <a:cxn ang="T143">
                      <a:pos x="T82" y="T83"/>
                    </a:cxn>
                    <a:cxn ang="T144">
                      <a:pos x="T84" y="T85"/>
                    </a:cxn>
                    <a:cxn ang="T145">
                      <a:pos x="T86" y="T87"/>
                    </a:cxn>
                    <a:cxn ang="T146">
                      <a:pos x="T88" y="T89"/>
                    </a:cxn>
                    <a:cxn ang="T147">
                      <a:pos x="T90" y="T91"/>
                    </a:cxn>
                    <a:cxn ang="T148">
                      <a:pos x="T92" y="T93"/>
                    </a:cxn>
                    <a:cxn ang="T149">
                      <a:pos x="T94" y="T95"/>
                    </a:cxn>
                    <a:cxn ang="T150">
                      <a:pos x="T96" y="T97"/>
                    </a:cxn>
                    <a:cxn ang="T151">
                      <a:pos x="T98" y="T99"/>
                    </a:cxn>
                    <a:cxn ang="T152">
                      <a:pos x="T100" y="T101"/>
                    </a:cxn>
                  </a:cxnLst>
                  <a:rect l="T153" t="T154" r="T155" b="T156"/>
                  <a:pathLst>
                    <a:path w="141" h="62">
                      <a:moveTo>
                        <a:pt x="0" y="0"/>
                      </a:moveTo>
                      <a:lnTo>
                        <a:pt x="21" y="11"/>
                      </a:lnTo>
                      <a:lnTo>
                        <a:pt x="6" y="19"/>
                      </a:lnTo>
                      <a:lnTo>
                        <a:pt x="19" y="28"/>
                      </a:lnTo>
                      <a:lnTo>
                        <a:pt x="6" y="38"/>
                      </a:lnTo>
                      <a:lnTo>
                        <a:pt x="25" y="62"/>
                      </a:lnTo>
                      <a:lnTo>
                        <a:pt x="27" y="60"/>
                      </a:lnTo>
                      <a:lnTo>
                        <a:pt x="27" y="59"/>
                      </a:lnTo>
                      <a:lnTo>
                        <a:pt x="33" y="57"/>
                      </a:lnTo>
                      <a:lnTo>
                        <a:pt x="36" y="53"/>
                      </a:lnTo>
                      <a:lnTo>
                        <a:pt x="44" y="51"/>
                      </a:lnTo>
                      <a:lnTo>
                        <a:pt x="46" y="49"/>
                      </a:lnTo>
                      <a:lnTo>
                        <a:pt x="52" y="49"/>
                      </a:lnTo>
                      <a:lnTo>
                        <a:pt x="55" y="49"/>
                      </a:lnTo>
                      <a:lnTo>
                        <a:pt x="61" y="49"/>
                      </a:lnTo>
                      <a:lnTo>
                        <a:pt x="67" y="47"/>
                      </a:lnTo>
                      <a:lnTo>
                        <a:pt x="73" y="47"/>
                      </a:lnTo>
                      <a:lnTo>
                        <a:pt x="78" y="47"/>
                      </a:lnTo>
                      <a:lnTo>
                        <a:pt x="86" y="49"/>
                      </a:lnTo>
                      <a:lnTo>
                        <a:pt x="92" y="49"/>
                      </a:lnTo>
                      <a:lnTo>
                        <a:pt x="97" y="49"/>
                      </a:lnTo>
                      <a:lnTo>
                        <a:pt x="103" y="51"/>
                      </a:lnTo>
                      <a:lnTo>
                        <a:pt x="111" y="51"/>
                      </a:lnTo>
                      <a:lnTo>
                        <a:pt x="114" y="51"/>
                      </a:lnTo>
                      <a:lnTo>
                        <a:pt x="120" y="51"/>
                      </a:lnTo>
                      <a:lnTo>
                        <a:pt x="124" y="53"/>
                      </a:lnTo>
                      <a:lnTo>
                        <a:pt x="130" y="53"/>
                      </a:lnTo>
                      <a:lnTo>
                        <a:pt x="135" y="55"/>
                      </a:lnTo>
                      <a:lnTo>
                        <a:pt x="137" y="55"/>
                      </a:lnTo>
                      <a:lnTo>
                        <a:pt x="141" y="34"/>
                      </a:lnTo>
                      <a:lnTo>
                        <a:pt x="124" y="32"/>
                      </a:lnTo>
                      <a:lnTo>
                        <a:pt x="112" y="41"/>
                      </a:lnTo>
                      <a:lnTo>
                        <a:pt x="105" y="38"/>
                      </a:lnTo>
                      <a:lnTo>
                        <a:pt x="109" y="24"/>
                      </a:lnTo>
                      <a:lnTo>
                        <a:pt x="61" y="9"/>
                      </a:lnTo>
                      <a:lnTo>
                        <a:pt x="54" y="22"/>
                      </a:lnTo>
                      <a:lnTo>
                        <a:pt x="48" y="5"/>
                      </a:lnTo>
                      <a:lnTo>
                        <a:pt x="44" y="5"/>
                      </a:lnTo>
                      <a:lnTo>
                        <a:pt x="36" y="5"/>
                      </a:lnTo>
                      <a:lnTo>
                        <a:pt x="33" y="3"/>
                      </a:lnTo>
                      <a:lnTo>
                        <a:pt x="27" y="3"/>
                      </a:lnTo>
                      <a:lnTo>
                        <a:pt x="23" y="2"/>
                      </a:lnTo>
                      <a:lnTo>
                        <a:pt x="19" y="2"/>
                      </a:lnTo>
                      <a:lnTo>
                        <a:pt x="14" y="2"/>
                      </a:lnTo>
                      <a:lnTo>
                        <a:pt x="10" y="2"/>
                      </a:lnTo>
                      <a:lnTo>
                        <a:pt x="8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E4F6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7902" name="Freeform 441"/>
                <p:cNvSpPr>
                  <a:spLocks/>
                </p:cNvSpPr>
                <p:nvPr/>
              </p:nvSpPr>
              <p:spPr bwMode="auto">
                <a:xfrm>
                  <a:off x="1165" y="3252"/>
                  <a:ext cx="147" cy="106"/>
                </a:xfrm>
                <a:custGeom>
                  <a:avLst/>
                  <a:gdLst>
                    <a:gd name="T0" fmla="*/ 4 w 166"/>
                    <a:gd name="T1" fmla="*/ 2 h 118"/>
                    <a:gd name="T2" fmla="*/ 4 w 166"/>
                    <a:gd name="T3" fmla="*/ 4 h 118"/>
                    <a:gd name="T4" fmla="*/ 6 w 166"/>
                    <a:gd name="T5" fmla="*/ 6 h 118"/>
                    <a:gd name="T6" fmla="*/ 8 w 166"/>
                    <a:gd name="T7" fmla="*/ 11 h 118"/>
                    <a:gd name="T8" fmla="*/ 12 w 166"/>
                    <a:gd name="T9" fmla="*/ 15 h 118"/>
                    <a:gd name="T10" fmla="*/ 15 w 166"/>
                    <a:gd name="T11" fmla="*/ 23 h 118"/>
                    <a:gd name="T12" fmla="*/ 19 w 166"/>
                    <a:gd name="T13" fmla="*/ 25 h 118"/>
                    <a:gd name="T14" fmla="*/ 23 w 166"/>
                    <a:gd name="T15" fmla="*/ 28 h 118"/>
                    <a:gd name="T16" fmla="*/ 27 w 166"/>
                    <a:gd name="T17" fmla="*/ 32 h 118"/>
                    <a:gd name="T18" fmla="*/ 33 w 166"/>
                    <a:gd name="T19" fmla="*/ 36 h 118"/>
                    <a:gd name="T20" fmla="*/ 36 w 166"/>
                    <a:gd name="T21" fmla="*/ 38 h 118"/>
                    <a:gd name="T22" fmla="*/ 40 w 166"/>
                    <a:gd name="T23" fmla="*/ 42 h 118"/>
                    <a:gd name="T24" fmla="*/ 46 w 166"/>
                    <a:gd name="T25" fmla="*/ 46 h 118"/>
                    <a:gd name="T26" fmla="*/ 52 w 166"/>
                    <a:gd name="T27" fmla="*/ 51 h 118"/>
                    <a:gd name="T28" fmla="*/ 55 w 166"/>
                    <a:gd name="T29" fmla="*/ 53 h 118"/>
                    <a:gd name="T30" fmla="*/ 63 w 166"/>
                    <a:gd name="T31" fmla="*/ 57 h 118"/>
                    <a:gd name="T32" fmla="*/ 67 w 166"/>
                    <a:gd name="T33" fmla="*/ 61 h 118"/>
                    <a:gd name="T34" fmla="*/ 74 w 166"/>
                    <a:gd name="T35" fmla="*/ 65 h 118"/>
                    <a:gd name="T36" fmla="*/ 78 w 166"/>
                    <a:gd name="T37" fmla="*/ 67 h 118"/>
                    <a:gd name="T38" fmla="*/ 84 w 166"/>
                    <a:gd name="T39" fmla="*/ 70 h 118"/>
                    <a:gd name="T40" fmla="*/ 88 w 166"/>
                    <a:gd name="T41" fmla="*/ 72 h 118"/>
                    <a:gd name="T42" fmla="*/ 92 w 166"/>
                    <a:gd name="T43" fmla="*/ 76 h 118"/>
                    <a:gd name="T44" fmla="*/ 97 w 166"/>
                    <a:gd name="T45" fmla="*/ 78 h 118"/>
                    <a:gd name="T46" fmla="*/ 99 w 166"/>
                    <a:gd name="T47" fmla="*/ 80 h 118"/>
                    <a:gd name="T48" fmla="*/ 120 w 166"/>
                    <a:gd name="T49" fmla="*/ 67 h 118"/>
                    <a:gd name="T50" fmla="*/ 130 w 166"/>
                    <a:gd name="T51" fmla="*/ 67 h 118"/>
                    <a:gd name="T52" fmla="*/ 126 w 166"/>
                    <a:gd name="T53" fmla="*/ 84 h 118"/>
                    <a:gd name="T54" fmla="*/ 145 w 166"/>
                    <a:gd name="T55" fmla="*/ 95 h 118"/>
                    <a:gd name="T56" fmla="*/ 164 w 166"/>
                    <a:gd name="T57" fmla="*/ 78 h 118"/>
                    <a:gd name="T58" fmla="*/ 166 w 166"/>
                    <a:gd name="T59" fmla="*/ 95 h 118"/>
                    <a:gd name="T60" fmla="*/ 158 w 166"/>
                    <a:gd name="T61" fmla="*/ 112 h 118"/>
                    <a:gd name="T62" fmla="*/ 78 w 166"/>
                    <a:gd name="T63" fmla="*/ 82 h 118"/>
                    <a:gd name="T64" fmla="*/ 65 w 166"/>
                    <a:gd name="T65" fmla="*/ 118 h 118"/>
                    <a:gd name="T66" fmla="*/ 29 w 166"/>
                    <a:gd name="T67" fmla="*/ 114 h 118"/>
                    <a:gd name="T68" fmla="*/ 29 w 166"/>
                    <a:gd name="T69" fmla="*/ 103 h 118"/>
                    <a:gd name="T70" fmla="*/ 42 w 166"/>
                    <a:gd name="T71" fmla="*/ 97 h 118"/>
                    <a:gd name="T72" fmla="*/ 40 w 166"/>
                    <a:gd name="T73" fmla="*/ 97 h 118"/>
                    <a:gd name="T74" fmla="*/ 38 w 166"/>
                    <a:gd name="T75" fmla="*/ 95 h 118"/>
                    <a:gd name="T76" fmla="*/ 34 w 166"/>
                    <a:gd name="T77" fmla="*/ 93 h 118"/>
                    <a:gd name="T78" fmla="*/ 31 w 166"/>
                    <a:gd name="T79" fmla="*/ 91 h 118"/>
                    <a:gd name="T80" fmla="*/ 25 w 166"/>
                    <a:gd name="T81" fmla="*/ 86 h 118"/>
                    <a:gd name="T82" fmla="*/ 19 w 166"/>
                    <a:gd name="T83" fmla="*/ 82 h 118"/>
                    <a:gd name="T84" fmla="*/ 15 w 166"/>
                    <a:gd name="T85" fmla="*/ 74 h 118"/>
                    <a:gd name="T86" fmla="*/ 12 w 166"/>
                    <a:gd name="T87" fmla="*/ 67 h 118"/>
                    <a:gd name="T88" fmla="*/ 10 w 166"/>
                    <a:gd name="T89" fmla="*/ 61 h 118"/>
                    <a:gd name="T90" fmla="*/ 6 w 166"/>
                    <a:gd name="T91" fmla="*/ 57 h 118"/>
                    <a:gd name="T92" fmla="*/ 6 w 166"/>
                    <a:gd name="T93" fmla="*/ 51 h 118"/>
                    <a:gd name="T94" fmla="*/ 4 w 166"/>
                    <a:gd name="T95" fmla="*/ 46 h 118"/>
                    <a:gd name="T96" fmla="*/ 2 w 166"/>
                    <a:gd name="T97" fmla="*/ 38 h 118"/>
                    <a:gd name="T98" fmla="*/ 2 w 166"/>
                    <a:gd name="T99" fmla="*/ 32 h 118"/>
                    <a:gd name="T100" fmla="*/ 2 w 166"/>
                    <a:gd name="T101" fmla="*/ 27 h 118"/>
                    <a:gd name="T102" fmla="*/ 2 w 166"/>
                    <a:gd name="T103" fmla="*/ 23 h 118"/>
                    <a:gd name="T104" fmla="*/ 0 w 166"/>
                    <a:gd name="T105" fmla="*/ 17 h 118"/>
                    <a:gd name="T106" fmla="*/ 0 w 166"/>
                    <a:gd name="T107" fmla="*/ 13 h 118"/>
                    <a:gd name="T108" fmla="*/ 0 w 166"/>
                    <a:gd name="T109" fmla="*/ 8 h 118"/>
                    <a:gd name="T110" fmla="*/ 0 w 166"/>
                    <a:gd name="T111" fmla="*/ 6 h 118"/>
                    <a:gd name="T112" fmla="*/ 2 w 166"/>
                    <a:gd name="T113" fmla="*/ 0 h 118"/>
                    <a:gd name="T114" fmla="*/ 4 w 166"/>
                    <a:gd name="T115" fmla="*/ 2 h 118"/>
                    <a:gd name="T116" fmla="*/ 4 w 166"/>
                    <a:gd name="T117" fmla="*/ 2 h 118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w 166"/>
                    <a:gd name="T178" fmla="*/ 0 h 118"/>
                    <a:gd name="T179" fmla="*/ 166 w 166"/>
                    <a:gd name="T180" fmla="*/ 118 h 118"/>
                  </a:gdLst>
                  <a:ahLst/>
                  <a:cxnLst>
                    <a:cxn ang="T118">
                      <a:pos x="T0" y="T1"/>
                    </a:cxn>
                    <a:cxn ang="T119">
                      <a:pos x="T2" y="T3"/>
                    </a:cxn>
                    <a:cxn ang="T120">
                      <a:pos x="T4" y="T5"/>
                    </a:cxn>
                    <a:cxn ang="T121">
                      <a:pos x="T6" y="T7"/>
                    </a:cxn>
                    <a:cxn ang="T122">
                      <a:pos x="T8" y="T9"/>
                    </a:cxn>
                    <a:cxn ang="T123">
                      <a:pos x="T10" y="T11"/>
                    </a:cxn>
                    <a:cxn ang="T124">
                      <a:pos x="T12" y="T13"/>
                    </a:cxn>
                    <a:cxn ang="T125">
                      <a:pos x="T14" y="T15"/>
                    </a:cxn>
                    <a:cxn ang="T126">
                      <a:pos x="T16" y="T17"/>
                    </a:cxn>
                    <a:cxn ang="T127">
                      <a:pos x="T18" y="T19"/>
                    </a:cxn>
                    <a:cxn ang="T128">
                      <a:pos x="T20" y="T21"/>
                    </a:cxn>
                    <a:cxn ang="T129">
                      <a:pos x="T22" y="T23"/>
                    </a:cxn>
                    <a:cxn ang="T130">
                      <a:pos x="T24" y="T25"/>
                    </a:cxn>
                    <a:cxn ang="T131">
                      <a:pos x="T26" y="T27"/>
                    </a:cxn>
                    <a:cxn ang="T132">
                      <a:pos x="T28" y="T29"/>
                    </a:cxn>
                    <a:cxn ang="T133">
                      <a:pos x="T30" y="T31"/>
                    </a:cxn>
                    <a:cxn ang="T134">
                      <a:pos x="T32" y="T33"/>
                    </a:cxn>
                    <a:cxn ang="T135">
                      <a:pos x="T34" y="T35"/>
                    </a:cxn>
                    <a:cxn ang="T136">
                      <a:pos x="T36" y="T37"/>
                    </a:cxn>
                    <a:cxn ang="T137">
                      <a:pos x="T38" y="T39"/>
                    </a:cxn>
                    <a:cxn ang="T138">
                      <a:pos x="T40" y="T41"/>
                    </a:cxn>
                    <a:cxn ang="T139">
                      <a:pos x="T42" y="T43"/>
                    </a:cxn>
                    <a:cxn ang="T140">
                      <a:pos x="T44" y="T45"/>
                    </a:cxn>
                    <a:cxn ang="T141">
                      <a:pos x="T46" y="T47"/>
                    </a:cxn>
                    <a:cxn ang="T142">
                      <a:pos x="T48" y="T49"/>
                    </a:cxn>
                    <a:cxn ang="T143">
                      <a:pos x="T50" y="T51"/>
                    </a:cxn>
                    <a:cxn ang="T144">
                      <a:pos x="T52" y="T53"/>
                    </a:cxn>
                    <a:cxn ang="T145">
                      <a:pos x="T54" y="T55"/>
                    </a:cxn>
                    <a:cxn ang="T146">
                      <a:pos x="T56" y="T57"/>
                    </a:cxn>
                    <a:cxn ang="T147">
                      <a:pos x="T58" y="T59"/>
                    </a:cxn>
                    <a:cxn ang="T148">
                      <a:pos x="T60" y="T61"/>
                    </a:cxn>
                    <a:cxn ang="T149">
                      <a:pos x="T62" y="T63"/>
                    </a:cxn>
                    <a:cxn ang="T150">
                      <a:pos x="T64" y="T65"/>
                    </a:cxn>
                    <a:cxn ang="T151">
                      <a:pos x="T66" y="T67"/>
                    </a:cxn>
                    <a:cxn ang="T152">
                      <a:pos x="T68" y="T69"/>
                    </a:cxn>
                    <a:cxn ang="T153">
                      <a:pos x="T70" y="T71"/>
                    </a:cxn>
                    <a:cxn ang="T154">
                      <a:pos x="T72" y="T73"/>
                    </a:cxn>
                    <a:cxn ang="T155">
                      <a:pos x="T74" y="T75"/>
                    </a:cxn>
                    <a:cxn ang="T156">
                      <a:pos x="T76" y="T77"/>
                    </a:cxn>
                    <a:cxn ang="T157">
                      <a:pos x="T78" y="T79"/>
                    </a:cxn>
                    <a:cxn ang="T158">
                      <a:pos x="T80" y="T81"/>
                    </a:cxn>
                    <a:cxn ang="T159">
                      <a:pos x="T82" y="T83"/>
                    </a:cxn>
                    <a:cxn ang="T160">
                      <a:pos x="T84" y="T85"/>
                    </a:cxn>
                    <a:cxn ang="T161">
                      <a:pos x="T86" y="T87"/>
                    </a:cxn>
                    <a:cxn ang="T162">
                      <a:pos x="T88" y="T89"/>
                    </a:cxn>
                    <a:cxn ang="T163">
                      <a:pos x="T90" y="T91"/>
                    </a:cxn>
                    <a:cxn ang="T164">
                      <a:pos x="T92" y="T93"/>
                    </a:cxn>
                    <a:cxn ang="T165">
                      <a:pos x="T94" y="T95"/>
                    </a:cxn>
                    <a:cxn ang="T166">
                      <a:pos x="T96" y="T97"/>
                    </a:cxn>
                    <a:cxn ang="T167">
                      <a:pos x="T98" y="T99"/>
                    </a:cxn>
                    <a:cxn ang="T168">
                      <a:pos x="T100" y="T101"/>
                    </a:cxn>
                    <a:cxn ang="T169">
                      <a:pos x="T102" y="T103"/>
                    </a:cxn>
                    <a:cxn ang="T170">
                      <a:pos x="T104" y="T105"/>
                    </a:cxn>
                    <a:cxn ang="T171">
                      <a:pos x="T106" y="T107"/>
                    </a:cxn>
                    <a:cxn ang="T172">
                      <a:pos x="T108" y="T109"/>
                    </a:cxn>
                    <a:cxn ang="T173">
                      <a:pos x="T110" y="T111"/>
                    </a:cxn>
                    <a:cxn ang="T174">
                      <a:pos x="T112" y="T113"/>
                    </a:cxn>
                    <a:cxn ang="T175">
                      <a:pos x="T114" y="T115"/>
                    </a:cxn>
                    <a:cxn ang="T176">
                      <a:pos x="T116" y="T117"/>
                    </a:cxn>
                  </a:cxnLst>
                  <a:rect l="T177" t="T178" r="T179" b="T180"/>
                  <a:pathLst>
                    <a:path w="166" h="118">
                      <a:moveTo>
                        <a:pt x="4" y="2"/>
                      </a:moveTo>
                      <a:lnTo>
                        <a:pt x="4" y="4"/>
                      </a:lnTo>
                      <a:lnTo>
                        <a:pt x="6" y="6"/>
                      </a:lnTo>
                      <a:lnTo>
                        <a:pt x="8" y="11"/>
                      </a:lnTo>
                      <a:lnTo>
                        <a:pt x="12" y="15"/>
                      </a:lnTo>
                      <a:lnTo>
                        <a:pt x="15" y="23"/>
                      </a:lnTo>
                      <a:lnTo>
                        <a:pt x="19" y="25"/>
                      </a:lnTo>
                      <a:lnTo>
                        <a:pt x="23" y="28"/>
                      </a:lnTo>
                      <a:lnTo>
                        <a:pt x="27" y="32"/>
                      </a:lnTo>
                      <a:lnTo>
                        <a:pt x="33" y="36"/>
                      </a:lnTo>
                      <a:lnTo>
                        <a:pt x="36" y="38"/>
                      </a:lnTo>
                      <a:lnTo>
                        <a:pt x="40" y="42"/>
                      </a:lnTo>
                      <a:lnTo>
                        <a:pt x="46" y="46"/>
                      </a:lnTo>
                      <a:lnTo>
                        <a:pt x="52" y="51"/>
                      </a:lnTo>
                      <a:lnTo>
                        <a:pt x="55" y="53"/>
                      </a:lnTo>
                      <a:lnTo>
                        <a:pt x="63" y="57"/>
                      </a:lnTo>
                      <a:lnTo>
                        <a:pt x="67" y="61"/>
                      </a:lnTo>
                      <a:lnTo>
                        <a:pt x="74" y="65"/>
                      </a:lnTo>
                      <a:lnTo>
                        <a:pt x="78" y="67"/>
                      </a:lnTo>
                      <a:lnTo>
                        <a:pt x="84" y="70"/>
                      </a:lnTo>
                      <a:lnTo>
                        <a:pt x="88" y="72"/>
                      </a:lnTo>
                      <a:lnTo>
                        <a:pt x="92" y="76"/>
                      </a:lnTo>
                      <a:lnTo>
                        <a:pt x="97" y="78"/>
                      </a:lnTo>
                      <a:lnTo>
                        <a:pt x="99" y="80"/>
                      </a:lnTo>
                      <a:lnTo>
                        <a:pt x="120" y="67"/>
                      </a:lnTo>
                      <a:lnTo>
                        <a:pt x="130" y="67"/>
                      </a:lnTo>
                      <a:lnTo>
                        <a:pt x="126" y="84"/>
                      </a:lnTo>
                      <a:lnTo>
                        <a:pt x="145" y="95"/>
                      </a:lnTo>
                      <a:lnTo>
                        <a:pt x="164" y="78"/>
                      </a:lnTo>
                      <a:lnTo>
                        <a:pt x="166" y="95"/>
                      </a:lnTo>
                      <a:lnTo>
                        <a:pt x="158" y="112"/>
                      </a:lnTo>
                      <a:lnTo>
                        <a:pt x="78" y="82"/>
                      </a:lnTo>
                      <a:lnTo>
                        <a:pt x="65" y="118"/>
                      </a:lnTo>
                      <a:lnTo>
                        <a:pt x="29" y="114"/>
                      </a:lnTo>
                      <a:lnTo>
                        <a:pt x="29" y="103"/>
                      </a:lnTo>
                      <a:lnTo>
                        <a:pt x="42" y="97"/>
                      </a:lnTo>
                      <a:lnTo>
                        <a:pt x="40" y="97"/>
                      </a:lnTo>
                      <a:lnTo>
                        <a:pt x="38" y="95"/>
                      </a:lnTo>
                      <a:lnTo>
                        <a:pt x="34" y="93"/>
                      </a:lnTo>
                      <a:lnTo>
                        <a:pt x="31" y="91"/>
                      </a:lnTo>
                      <a:lnTo>
                        <a:pt x="25" y="86"/>
                      </a:lnTo>
                      <a:lnTo>
                        <a:pt x="19" y="82"/>
                      </a:lnTo>
                      <a:lnTo>
                        <a:pt x="15" y="74"/>
                      </a:lnTo>
                      <a:lnTo>
                        <a:pt x="12" y="67"/>
                      </a:lnTo>
                      <a:lnTo>
                        <a:pt x="10" y="61"/>
                      </a:lnTo>
                      <a:lnTo>
                        <a:pt x="6" y="57"/>
                      </a:lnTo>
                      <a:lnTo>
                        <a:pt x="6" y="51"/>
                      </a:lnTo>
                      <a:lnTo>
                        <a:pt x="4" y="46"/>
                      </a:lnTo>
                      <a:lnTo>
                        <a:pt x="2" y="38"/>
                      </a:lnTo>
                      <a:lnTo>
                        <a:pt x="2" y="32"/>
                      </a:lnTo>
                      <a:lnTo>
                        <a:pt x="2" y="27"/>
                      </a:lnTo>
                      <a:lnTo>
                        <a:pt x="2" y="23"/>
                      </a:lnTo>
                      <a:lnTo>
                        <a:pt x="0" y="17"/>
                      </a:lnTo>
                      <a:lnTo>
                        <a:pt x="0" y="13"/>
                      </a:lnTo>
                      <a:lnTo>
                        <a:pt x="0" y="8"/>
                      </a:lnTo>
                      <a:lnTo>
                        <a:pt x="0" y="6"/>
                      </a:lnTo>
                      <a:lnTo>
                        <a:pt x="2" y="0"/>
                      </a:lnTo>
                      <a:lnTo>
                        <a:pt x="4" y="2"/>
                      </a:lnTo>
                      <a:close/>
                    </a:path>
                  </a:pathLst>
                </a:custGeom>
                <a:solidFill>
                  <a:srgbClr val="2E4F6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7903" name="Freeform 442"/>
                <p:cNvSpPr>
                  <a:spLocks/>
                </p:cNvSpPr>
                <p:nvPr/>
              </p:nvSpPr>
              <p:spPr bwMode="auto">
                <a:xfrm>
                  <a:off x="1203" y="3394"/>
                  <a:ext cx="64" cy="158"/>
                </a:xfrm>
                <a:custGeom>
                  <a:avLst/>
                  <a:gdLst>
                    <a:gd name="T0" fmla="*/ 0 w 72"/>
                    <a:gd name="T1" fmla="*/ 0 h 177"/>
                    <a:gd name="T2" fmla="*/ 61 w 72"/>
                    <a:gd name="T3" fmla="*/ 23 h 177"/>
                    <a:gd name="T4" fmla="*/ 53 w 72"/>
                    <a:gd name="T5" fmla="*/ 36 h 177"/>
                    <a:gd name="T6" fmla="*/ 72 w 72"/>
                    <a:gd name="T7" fmla="*/ 42 h 177"/>
                    <a:gd name="T8" fmla="*/ 70 w 72"/>
                    <a:gd name="T9" fmla="*/ 42 h 177"/>
                    <a:gd name="T10" fmla="*/ 69 w 72"/>
                    <a:gd name="T11" fmla="*/ 44 h 177"/>
                    <a:gd name="T12" fmla="*/ 65 w 72"/>
                    <a:gd name="T13" fmla="*/ 47 h 177"/>
                    <a:gd name="T14" fmla="*/ 59 w 72"/>
                    <a:gd name="T15" fmla="*/ 51 h 177"/>
                    <a:gd name="T16" fmla="*/ 55 w 72"/>
                    <a:gd name="T17" fmla="*/ 55 h 177"/>
                    <a:gd name="T18" fmla="*/ 50 w 72"/>
                    <a:gd name="T19" fmla="*/ 61 h 177"/>
                    <a:gd name="T20" fmla="*/ 46 w 72"/>
                    <a:gd name="T21" fmla="*/ 66 h 177"/>
                    <a:gd name="T22" fmla="*/ 42 w 72"/>
                    <a:gd name="T23" fmla="*/ 76 h 177"/>
                    <a:gd name="T24" fmla="*/ 38 w 72"/>
                    <a:gd name="T25" fmla="*/ 80 h 177"/>
                    <a:gd name="T26" fmla="*/ 38 w 72"/>
                    <a:gd name="T27" fmla="*/ 83 h 177"/>
                    <a:gd name="T28" fmla="*/ 36 w 72"/>
                    <a:gd name="T29" fmla="*/ 89 h 177"/>
                    <a:gd name="T30" fmla="*/ 36 w 72"/>
                    <a:gd name="T31" fmla="*/ 93 h 177"/>
                    <a:gd name="T32" fmla="*/ 34 w 72"/>
                    <a:gd name="T33" fmla="*/ 99 h 177"/>
                    <a:gd name="T34" fmla="*/ 34 w 72"/>
                    <a:gd name="T35" fmla="*/ 102 h 177"/>
                    <a:gd name="T36" fmla="*/ 34 w 72"/>
                    <a:gd name="T37" fmla="*/ 106 h 177"/>
                    <a:gd name="T38" fmla="*/ 34 w 72"/>
                    <a:gd name="T39" fmla="*/ 112 h 177"/>
                    <a:gd name="T40" fmla="*/ 32 w 72"/>
                    <a:gd name="T41" fmla="*/ 120 h 177"/>
                    <a:gd name="T42" fmla="*/ 32 w 72"/>
                    <a:gd name="T43" fmla="*/ 127 h 177"/>
                    <a:gd name="T44" fmla="*/ 32 w 72"/>
                    <a:gd name="T45" fmla="*/ 131 h 177"/>
                    <a:gd name="T46" fmla="*/ 32 w 72"/>
                    <a:gd name="T47" fmla="*/ 133 h 177"/>
                    <a:gd name="T48" fmla="*/ 51 w 72"/>
                    <a:gd name="T49" fmla="*/ 135 h 177"/>
                    <a:gd name="T50" fmla="*/ 53 w 72"/>
                    <a:gd name="T51" fmla="*/ 150 h 177"/>
                    <a:gd name="T52" fmla="*/ 31 w 72"/>
                    <a:gd name="T53" fmla="*/ 163 h 177"/>
                    <a:gd name="T54" fmla="*/ 21 w 72"/>
                    <a:gd name="T55" fmla="*/ 177 h 177"/>
                    <a:gd name="T56" fmla="*/ 6 w 72"/>
                    <a:gd name="T57" fmla="*/ 26 h 177"/>
                    <a:gd name="T58" fmla="*/ 0 w 72"/>
                    <a:gd name="T59" fmla="*/ 0 h 177"/>
                    <a:gd name="T60" fmla="*/ 0 w 72"/>
                    <a:gd name="T61" fmla="*/ 0 h 177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w 72"/>
                    <a:gd name="T94" fmla="*/ 0 h 177"/>
                    <a:gd name="T95" fmla="*/ 72 w 72"/>
                    <a:gd name="T96" fmla="*/ 177 h 177"/>
                  </a:gdLst>
                  <a:ahLst/>
                  <a:cxnLst>
                    <a:cxn ang="T62">
                      <a:pos x="T0" y="T1"/>
                    </a:cxn>
                    <a:cxn ang="T63">
                      <a:pos x="T2" y="T3"/>
                    </a:cxn>
                    <a:cxn ang="T64">
                      <a:pos x="T4" y="T5"/>
                    </a:cxn>
                    <a:cxn ang="T65">
                      <a:pos x="T6" y="T7"/>
                    </a:cxn>
                    <a:cxn ang="T66">
                      <a:pos x="T8" y="T9"/>
                    </a:cxn>
                    <a:cxn ang="T67">
                      <a:pos x="T10" y="T11"/>
                    </a:cxn>
                    <a:cxn ang="T68">
                      <a:pos x="T12" y="T13"/>
                    </a:cxn>
                    <a:cxn ang="T69">
                      <a:pos x="T14" y="T15"/>
                    </a:cxn>
                    <a:cxn ang="T70">
                      <a:pos x="T16" y="T17"/>
                    </a:cxn>
                    <a:cxn ang="T71">
                      <a:pos x="T18" y="T19"/>
                    </a:cxn>
                    <a:cxn ang="T72">
                      <a:pos x="T20" y="T21"/>
                    </a:cxn>
                    <a:cxn ang="T73">
                      <a:pos x="T22" y="T23"/>
                    </a:cxn>
                    <a:cxn ang="T74">
                      <a:pos x="T24" y="T25"/>
                    </a:cxn>
                    <a:cxn ang="T75">
                      <a:pos x="T26" y="T27"/>
                    </a:cxn>
                    <a:cxn ang="T76">
                      <a:pos x="T28" y="T29"/>
                    </a:cxn>
                    <a:cxn ang="T77">
                      <a:pos x="T30" y="T31"/>
                    </a:cxn>
                    <a:cxn ang="T78">
                      <a:pos x="T32" y="T33"/>
                    </a:cxn>
                    <a:cxn ang="T79">
                      <a:pos x="T34" y="T35"/>
                    </a:cxn>
                    <a:cxn ang="T80">
                      <a:pos x="T36" y="T37"/>
                    </a:cxn>
                    <a:cxn ang="T81">
                      <a:pos x="T38" y="T39"/>
                    </a:cxn>
                    <a:cxn ang="T82">
                      <a:pos x="T40" y="T41"/>
                    </a:cxn>
                    <a:cxn ang="T83">
                      <a:pos x="T42" y="T43"/>
                    </a:cxn>
                    <a:cxn ang="T84">
                      <a:pos x="T44" y="T45"/>
                    </a:cxn>
                    <a:cxn ang="T85">
                      <a:pos x="T46" y="T47"/>
                    </a:cxn>
                    <a:cxn ang="T86">
                      <a:pos x="T48" y="T49"/>
                    </a:cxn>
                    <a:cxn ang="T87">
                      <a:pos x="T50" y="T51"/>
                    </a:cxn>
                    <a:cxn ang="T88">
                      <a:pos x="T52" y="T53"/>
                    </a:cxn>
                    <a:cxn ang="T89">
                      <a:pos x="T54" y="T55"/>
                    </a:cxn>
                    <a:cxn ang="T90">
                      <a:pos x="T56" y="T57"/>
                    </a:cxn>
                    <a:cxn ang="T91">
                      <a:pos x="T58" y="T59"/>
                    </a:cxn>
                    <a:cxn ang="T92">
                      <a:pos x="T60" y="T61"/>
                    </a:cxn>
                  </a:cxnLst>
                  <a:rect l="T93" t="T94" r="T95" b="T96"/>
                  <a:pathLst>
                    <a:path w="72" h="177">
                      <a:moveTo>
                        <a:pt x="0" y="0"/>
                      </a:moveTo>
                      <a:lnTo>
                        <a:pt x="61" y="23"/>
                      </a:lnTo>
                      <a:lnTo>
                        <a:pt x="53" y="36"/>
                      </a:lnTo>
                      <a:lnTo>
                        <a:pt x="72" y="42"/>
                      </a:lnTo>
                      <a:lnTo>
                        <a:pt x="70" y="42"/>
                      </a:lnTo>
                      <a:lnTo>
                        <a:pt x="69" y="44"/>
                      </a:lnTo>
                      <a:lnTo>
                        <a:pt x="65" y="47"/>
                      </a:lnTo>
                      <a:lnTo>
                        <a:pt x="59" y="51"/>
                      </a:lnTo>
                      <a:lnTo>
                        <a:pt x="55" y="55"/>
                      </a:lnTo>
                      <a:lnTo>
                        <a:pt x="50" y="61"/>
                      </a:lnTo>
                      <a:lnTo>
                        <a:pt x="46" y="66"/>
                      </a:lnTo>
                      <a:lnTo>
                        <a:pt x="42" y="76"/>
                      </a:lnTo>
                      <a:lnTo>
                        <a:pt x="38" y="80"/>
                      </a:lnTo>
                      <a:lnTo>
                        <a:pt x="38" y="83"/>
                      </a:lnTo>
                      <a:lnTo>
                        <a:pt x="36" y="89"/>
                      </a:lnTo>
                      <a:lnTo>
                        <a:pt x="36" y="93"/>
                      </a:lnTo>
                      <a:lnTo>
                        <a:pt x="34" y="99"/>
                      </a:lnTo>
                      <a:lnTo>
                        <a:pt x="34" y="102"/>
                      </a:lnTo>
                      <a:lnTo>
                        <a:pt x="34" y="106"/>
                      </a:lnTo>
                      <a:lnTo>
                        <a:pt x="34" y="112"/>
                      </a:lnTo>
                      <a:lnTo>
                        <a:pt x="32" y="120"/>
                      </a:lnTo>
                      <a:lnTo>
                        <a:pt x="32" y="127"/>
                      </a:lnTo>
                      <a:lnTo>
                        <a:pt x="32" y="131"/>
                      </a:lnTo>
                      <a:lnTo>
                        <a:pt x="32" y="133"/>
                      </a:lnTo>
                      <a:lnTo>
                        <a:pt x="51" y="135"/>
                      </a:lnTo>
                      <a:lnTo>
                        <a:pt x="53" y="150"/>
                      </a:lnTo>
                      <a:lnTo>
                        <a:pt x="31" y="163"/>
                      </a:lnTo>
                      <a:lnTo>
                        <a:pt x="21" y="177"/>
                      </a:lnTo>
                      <a:lnTo>
                        <a:pt x="6" y="2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E4F6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7904" name="Freeform 443"/>
                <p:cNvSpPr>
                  <a:spLocks/>
                </p:cNvSpPr>
                <p:nvPr/>
              </p:nvSpPr>
              <p:spPr bwMode="auto">
                <a:xfrm>
                  <a:off x="1092" y="3326"/>
                  <a:ext cx="143" cy="104"/>
                </a:xfrm>
                <a:custGeom>
                  <a:avLst/>
                  <a:gdLst>
                    <a:gd name="T0" fmla="*/ 100 w 159"/>
                    <a:gd name="T1" fmla="*/ 114 h 116"/>
                    <a:gd name="T2" fmla="*/ 95 w 159"/>
                    <a:gd name="T3" fmla="*/ 112 h 116"/>
                    <a:gd name="T4" fmla="*/ 83 w 159"/>
                    <a:gd name="T5" fmla="*/ 110 h 116"/>
                    <a:gd name="T6" fmla="*/ 68 w 159"/>
                    <a:gd name="T7" fmla="*/ 106 h 116"/>
                    <a:gd name="T8" fmla="*/ 53 w 159"/>
                    <a:gd name="T9" fmla="*/ 101 h 116"/>
                    <a:gd name="T10" fmla="*/ 36 w 159"/>
                    <a:gd name="T11" fmla="*/ 95 h 116"/>
                    <a:gd name="T12" fmla="*/ 22 w 159"/>
                    <a:gd name="T13" fmla="*/ 87 h 116"/>
                    <a:gd name="T14" fmla="*/ 11 w 159"/>
                    <a:gd name="T15" fmla="*/ 78 h 116"/>
                    <a:gd name="T16" fmla="*/ 3 w 159"/>
                    <a:gd name="T17" fmla="*/ 66 h 116"/>
                    <a:gd name="T18" fmla="*/ 0 w 159"/>
                    <a:gd name="T19" fmla="*/ 55 h 116"/>
                    <a:gd name="T20" fmla="*/ 1 w 159"/>
                    <a:gd name="T21" fmla="*/ 43 h 116"/>
                    <a:gd name="T22" fmla="*/ 5 w 159"/>
                    <a:gd name="T23" fmla="*/ 30 h 116"/>
                    <a:gd name="T24" fmla="*/ 11 w 159"/>
                    <a:gd name="T25" fmla="*/ 19 h 116"/>
                    <a:gd name="T26" fmla="*/ 17 w 159"/>
                    <a:gd name="T27" fmla="*/ 9 h 116"/>
                    <a:gd name="T28" fmla="*/ 22 w 159"/>
                    <a:gd name="T29" fmla="*/ 2 h 116"/>
                    <a:gd name="T30" fmla="*/ 28 w 159"/>
                    <a:gd name="T31" fmla="*/ 0 h 116"/>
                    <a:gd name="T32" fmla="*/ 39 w 159"/>
                    <a:gd name="T33" fmla="*/ 2 h 116"/>
                    <a:gd name="T34" fmla="*/ 47 w 159"/>
                    <a:gd name="T35" fmla="*/ 7 h 116"/>
                    <a:gd name="T36" fmla="*/ 51 w 159"/>
                    <a:gd name="T37" fmla="*/ 19 h 116"/>
                    <a:gd name="T38" fmla="*/ 53 w 159"/>
                    <a:gd name="T39" fmla="*/ 30 h 116"/>
                    <a:gd name="T40" fmla="*/ 57 w 159"/>
                    <a:gd name="T41" fmla="*/ 43 h 116"/>
                    <a:gd name="T42" fmla="*/ 64 w 159"/>
                    <a:gd name="T43" fmla="*/ 57 h 116"/>
                    <a:gd name="T44" fmla="*/ 76 w 159"/>
                    <a:gd name="T45" fmla="*/ 64 h 116"/>
                    <a:gd name="T46" fmla="*/ 85 w 159"/>
                    <a:gd name="T47" fmla="*/ 68 h 116"/>
                    <a:gd name="T48" fmla="*/ 95 w 159"/>
                    <a:gd name="T49" fmla="*/ 72 h 116"/>
                    <a:gd name="T50" fmla="*/ 108 w 159"/>
                    <a:gd name="T51" fmla="*/ 72 h 116"/>
                    <a:gd name="T52" fmla="*/ 119 w 159"/>
                    <a:gd name="T53" fmla="*/ 74 h 116"/>
                    <a:gd name="T54" fmla="*/ 131 w 159"/>
                    <a:gd name="T55" fmla="*/ 76 h 116"/>
                    <a:gd name="T56" fmla="*/ 142 w 159"/>
                    <a:gd name="T57" fmla="*/ 78 h 116"/>
                    <a:gd name="T58" fmla="*/ 150 w 159"/>
                    <a:gd name="T59" fmla="*/ 81 h 116"/>
                    <a:gd name="T60" fmla="*/ 157 w 159"/>
                    <a:gd name="T61" fmla="*/ 87 h 116"/>
                    <a:gd name="T62" fmla="*/ 159 w 159"/>
                    <a:gd name="T63" fmla="*/ 97 h 116"/>
                    <a:gd name="T64" fmla="*/ 155 w 159"/>
                    <a:gd name="T65" fmla="*/ 108 h 116"/>
                    <a:gd name="T66" fmla="*/ 150 w 159"/>
                    <a:gd name="T67" fmla="*/ 114 h 116"/>
                    <a:gd name="T68" fmla="*/ 102 w 159"/>
                    <a:gd name="T69" fmla="*/ 114 h 11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w 159"/>
                    <a:gd name="T106" fmla="*/ 0 h 116"/>
                    <a:gd name="T107" fmla="*/ 159 w 159"/>
                    <a:gd name="T108" fmla="*/ 116 h 116"/>
                  </a:gdLst>
                  <a:ahLst/>
                  <a:cxnLst>
                    <a:cxn ang="T70">
                      <a:pos x="T0" y="T1"/>
                    </a:cxn>
                    <a:cxn ang="T71">
                      <a:pos x="T2" y="T3"/>
                    </a:cxn>
                    <a:cxn ang="T72">
                      <a:pos x="T4" y="T5"/>
                    </a:cxn>
                    <a:cxn ang="T73">
                      <a:pos x="T6" y="T7"/>
                    </a:cxn>
                    <a:cxn ang="T74">
                      <a:pos x="T8" y="T9"/>
                    </a:cxn>
                    <a:cxn ang="T75">
                      <a:pos x="T10" y="T11"/>
                    </a:cxn>
                    <a:cxn ang="T76">
                      <a:pos x="T12" y="T13"/>
                    </a:cxn>
                    <a:cxn ang="T77">
                      <a:pos x="T14" y="T15"/>
                    </a:cxn>
                    <a:cxn ang="T78">
                      <a:pos x="T16" y="T17"/>
                    </a:cxn>
                    <a:cxn ang="T79">
                      <a:pos x="T18" y="T19"/>
                    </a:cxn>
                    <a:cxn ang="T80">
                      <a:pos x="T20" y="T21"/>
                    </a:cxn>
                    <a:cxn ang="T81">
                      <a:pos x="T22" y="T23"/>
                    </a:cxn>
                    <a:cxn ang="T82">
                      <a:pos x="T24" y="T25"/>
                    </a:cxn>
                    <a:cxn ang="T83">
                      <a:pos x="T26" y="T27"/>
                    </a:cxn>
                    <a:cxn ang="T84">
                      <a:pos x="T28" y="T29"/>
                    </a:cxn>
                    <a:cxn ang="T85">
                      <a:pos x="T30" y="T31"/>
                    </a:cxn>
                    <a:cxn ang="T86">
                      <a:pos x="T32" y="T33"/>
                    </a:cxn>
                    <a:cxn ang="T87">
                      <a:pos x="T34" y="T35"/>
                    </a:cxn>
                    <a:cxn ang="T88">
                      <a:pos x="T36" y="T37"/>
                    </a:cxn>
                    <a:cxn ang="T89">
                      <a:pos x="T38" y="T39"/>
                    </a:cxn>
                    <a:cxn ang="T90">
                      <a:pos x="T40" y="T41"/>
                    </a:cxn>
                    <a:cxn ang="T91">
                      <a:pos x="T42" y="T43"/>
                    </a:cxn>
                    <a:cxn ang="T92">
                      <a:pos x="T44" y="T45"/>
                    </a:cxn>
                    <a:cxn ang="T93">
                      <a:pos x="T46" y="T47"/>
                    </a:cxn>
                    <a:cxn ang="T94">
                      <a:pos x="T48" y="T49"/>
                    </a:cxn>
                    <a:cxn ang="T95">
                      <a:pos x="T50" y="T51"/>
                    </a:cxn>
                    <a:cxn ang="T96">
                      <a:pos x="T52" y="T53"/>
                    </a:cxn>
                    <a:cxn ang="T97">
                      <a:pos x="T54" y="T55"/>
                    </a:cxn>
                    <a:cxn ang="T98">
                      <a:pos x="T56" y="T57"/>
                    </a:cxn>
                    <a:cxn ang="T99">
                      <a:pos x="T58" y="T59"/>
                    </a:cxn>
                    <a:cxn ang="T100">
                      <a:pos x="T60" y="T61"/>
                    </a:cxn>
                    <a:cxn ang="T101">
                      <a:pos x="T62" y="T63"/>
                    </a:cxn>
                    <a:cxn ang="T102">
                      <a:pos x="T64" y="T65"/>
                    </a:cxn>
                    <a:cxn ang="T103">
                      <a:pos x="T66" y="T67"/>
                    </a:cxn>
                    <a:cxn ang="T104">
                      <a:pos x="T68" y="T69"/>
                    </a:cxn>
                  </a:cxnLst>
                  <a:rect l="T105" t="T106" r="T107" b="T108"/>
                  <a:pathLst>
                    <a:path w="159" h="116">
                      <a:moveTo>
                        <a:pt x="102" y="114"/>
                      </a:moveTo>
                      <a:lnTo>
                        <a:pt x="100" y="114"/>
                      </a:lnTo>
                      <a:lnTo>
                        <a:pt x="98" y="114"/>
                      </a:lnTo>
                      <a:lnTo>
                        <a:pt x="95" y="112"/>
                      </a:lnTo>
                      <a:lnTo>
                        <a:pt x="91" y="112"/>
                      </a:lnTo>
                      <a:lnTo>
                        <a:pt x="83" y="110"/>
                      </a:lnTo>
                      <a:lnTo>
                        <a:pt x="77" y="108"/>
                      </a:lnTo>
                      <a:lnTo>
                        <a:pt x="68" y="106"/>
                      </a:lnTo>
                      <a:lnTo>
                        <a:pt x="62" y="104"/>
                      </a:lnTo>
                      <a:lnTo>
                        <a:pt x="53" y="101"/>
                      </a:lnTo>
                      <a:lnTo>
                        <a:pt x="45" y="99"/>
                      </a:lnTo>
                      <a:lnTo>
                        <a:pt x="36" y="95"/>
                      </a:lnTo>
                      <a:lnTo>
                        <a:pt x="30" y="91"/>
                      </a:lnTo>
                      <a:lnTo>
                        <a:pt x="22" y="87"/>
                      </a:lnTo>
                      <a:lnTo>
                        <a:pt x="17" y="83"/>
                      </a:lnTo>
                      <a:lnTo>
                        <a:pt x="11" y="78"/>
                      </a:lnTo>
                      <a:lnTo>
                        <a:pt x="7" y="74"/>
                      </a:lnTo>
                      <a:lnTo>
                        <a:pt x="3" y="66"/>
                      </a:lnTo>
                      <a:lnTo>
                        <a:pt x="1" y="61"/>
                      </a:lnTo>
                      <a:lnTo>
                        <a:pt x="0" y="55"/>
                      </a:lnTo>
                      <a:lnTo>
                        <a:pt x="1" y="49"/>
                      </a:lnTo>
                      <a:lnTo>
                        <a:pt x="1" y="43"/>
                      </a:lnTo>
                      <a:lnTo>
                        <a:pt x="3" y="36"/>
                      </a:lnTo>
                      <a:lnTo>
                        <a:pt x="5" y="30"/>
                      </a:lnTo>
                      <a:lnTo>
                        <a:pt x="9" y="24"/>
                      </a:lnTo>
                      <a:lnTo>
                        <a:pt x="11" y="19"/>
                      </a:lnTo>
                      <a:lnTo>
                        <a:pt x="13" y="15"/>
                      </a:lnTo>
                      <a:lnTo>
                        <a:pt x="17" y="9"/>
                      </a:lnTo>
                      <a:lnTo>
                        <a:pt x="19" y="7"/>
                      </a:lnTo>
                      <a:lnTo>
                        <a:pt x="22" y="2"/>
                      </a:lnTo>
                      <a:lnTo>
                        <a:pt x="26" y="0"/>
                      </a:lnTo>
                      <a:lnTo>
                        <a:pt x="28" y="0"/>
                      </a:lnTo>
                      <a:lnTo>
                        <a:pt x="36" y="2"/>
                      </a:lnTo>
                      <a:lnTo>
                        <a:pt x="39" y="2"/>
                      </a:lnTo>
                      <a:lnTo>
                        <a:pt x="43" y="5"/>
                      </a:lnTo>
                      <a:lnTo>
                        <a:pt x="47" y="7"/>
                      </a:lnTo>
                      <a:lnTo>
                        <a:pt x="49" y="13"/>
                      </a:lnTo>
                      <a:lnTo>
                        <a:pt x="51" y="19"/>
                      </a:lnTo>
                      <a:lnTo>
                        <a:pt x="53" y="24"/>
                      </a:lnTo>
                      <a:lnTo>
                        <a:pt x="53" y="30"/>
                      </a:lnTo>
                      <a:lnTo>
                        <a:pt x="55" y="38"/>
                      </a:lnTo>
                      <a:lnTo>
                        <a:pt x="57" y="43"/>
                      </a:lnTo>
                      <a:lnTo>
                        <a:pt x="60" y="49"/>
                      </a:lnTo>
                      <a:lnTo>
                        <a:pt x="64" y="57"/>
                      </a:lnTo>
                      <a:lnTo>
                        <a:pt x="72" y="62"/>
                      </a:lnTo>
                      <a:lnTo>
                        <a:pt x="76" y="64"/>
                      </a:lnTo>
                      <a:lnTo>
                        <a:pt x="79" y="66"/>
                      </a:lnTo>
                      <a:lnTo>
                        <a:pt x="85" y="68"/>
                      </a:lnTo>
                      <a:lnTo>
                        <a:pt x="91" y="70"/>
                      </a:lnTo>
                      <a:lnTo>
                        <a:pt x="95" y="72"/>
                      </a:lnTo>
                      <a:lnTo>
                        <a:pt x="100" y="72"/>
                      </a:lnTo>
                      <a:lnTo>
                        <a:pt x="108" y="72"/>
                      </a:lnTo>
                      <a:lnTo>
                        <a:pt x="114" y="74"/>
                      </a:lnTo>
                      <a:lnTo>
                        <a:pt x="119" y="74"/>
                      </a:lnTo>
                      <a:lnTo>
                        <a:pt x="125" y="76"/>
                      </a:lnTo>
                      <a:lnTo>
                        <a:pt x="131" y="76"/>
                      </a:lnTo>
                      <a:lnTo>
                        <a:pt x="136" y="78"/>
                      </a:lnTo>
                      <a:lnTo>
                        <a:pt x="142" y="78"/>
                      </a:lnTo>
                      <a:lnTo>
                        <a:pt x="146" y="80"/>
                      </a:lnTo>
                      <a:lnTo>
                        <a:pt x="150" y="81"/>
                      </a:lnTo>
                      <a:lnTo>
                        <a:pt x="154" y="83"/>
                      </a:lnTo>
                      <a:lnTo>
                        <a:pt x="157" y="87"/>
                      </a:lnTo>
                      <a:lnTo>
                        <a:pt x="159" y="93"/>
                      </a:lnTo>
                      <a:lnTo>
                        <a:pt x="159" y="97"/>
                      </a:lnTo>
                      <a:lnTo>
                        <a:pt x="157" y="104"/>
                      </a:lnTo>
                      <a:lnTo>
                        <a:pt x="155" y="108"/>
                      </a:lnTo>
                      <a:lnTo>
                        <a:pt x="152" y="112"/>
                      </a:lnTo>
                      <a:lnTo>
                        <a:pt x="150" y="114"/>
                      </a:lnTo>
                      <a:lnTo>
                        <a:pt x="150" y="116"/>
                      </a:lnTo>
                      <a:lnTo>
                        <a:pt x="102" y="114"/>
                      </a:lnTo>
                      <a:close/>
                    </a:path>
                  </a:pathLst>
                </a:custGeom>
                <a:solidFill>
                  <a:srgbClr val="1A1A1A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7905" name="Freeform 444"/>
                <p:cNvSpPr>
                  <a:spLocks/>
                </p:cNvSpPr>
                <p:nvPr/>
              </p:nvSpPr>
              <p:spPr bwMode="auto">
                <a:xfrm>
                  <a:off x="1104" y="3727"/>
                  <a:ext cx="409" cy="99"/>
                </a:xfrm>
                <a:custGeom>
                  <a:avLst/>
                  <a:gdLst>
                    <a:gd name="T0" fmla="*/ 0 w 454"/>
                    <a:gd name="T1" fmla="*/ 56 h 111"/>
                    <a:gd name="T2" fmla="*/ 454 w 454"/>
                    <a:gd name="T3" fmla="*/ 0 h 111"/>
                    <a:gd name="T4" fmla="*/ 448 w 454"/>
                    <a:gd name="T5" fmla="*/ 29 h 111"/>
                    <a:gd name="T6" fmla="*/ 422 w 454"/>
                    <a:gd name="T7" fmla="*/ 42 h 111"/>
                    <a:gd name="T8" fmla="*/ 422 w 454"/>
                    <a:gd name="T9" fmla="*/ 42 h 111"/>
                    <a:gd name="T10" fmla="*/ 420 w 454"/>
                    <a:gd name="T11" fmla="*/ 44 h 111"/>
                    <a:gd name="T12" fmla="*/ 418 w 454"/>
                    <a:gd name="T13" fmla="*/ 48 h 111"/>
                    <a:gd name="T14" fmla="*/ 416 w 454"/>
                    <a:gd name="T15" fmla="*/ 56 h 111"/>
                    <a:gd name="T16" fmla="*/ 412 w 454"/>
                    <a:gd name="T17" fmla="*/ 61 h 111"/>
                    <a:gd name="T18" fmla="*/ 408 w 454"/>
                    <a:gd name="T19" fmla="*/ 67 h 111"/>
                    <a:gd name="T20" fmla="*/ 403 w 454"/>
                    <a:gd name="T21" fmla="*/ 73 h 111"/>
                    <a:gd name="T22" fmla="*/ 399 w 454"/>
                    <a:gd name="T23" fmla="*/ 78 h 111"/>
                    <a:gd name="T24" fmla="*/ 393 w 454"/>
                    <a:gd name="T25" fmla="*/ 80 h 111"/>
                    <a:gd name="T26" fmla="*/ 386 w 454"/>
                    <a:gd name="T27" fmla="*/ 84 h 111"/>
                    <a:gd name="T28" fmla="*/ 380 w 454"/>
                    <a:gd name="T29" fmla="*/ 84 h 111"/>
                    <a:gd name="T30" fmla="*/ 372 w 454"/>
                    <a:gd name="T31" fmla="*/ 84 h 111"/>
                    <a:gd name="T32" fmla="*/ 365 w 454"/>
                    <a:gd name="T33" fmla="*/ 84 h 111"/>
                    <a:gd name="T34" fmla="*/ 357 w 454"/>
                    <a:gd name="T35" fmla="*/ 82 h 111"/>
                    <a:gd name="T36" fmla="*/ 351 w 454"/>
                    <a:gd name="T37" fmla="*/ 80 h 111"/>
                    <a:gd name="T38" fmla="*/ 346 w 454"/>
                    <a:gd name="T39" fmla="*/ 78 h 111"/>
                    <a:gd name="T40" fmla="*/ 340 w 454"/>
                    <a:gd name="T41" fmla="*/ 75 h 111"/>
                    <a:gd name="T42" fmla="*/ 336 w 454"/>
                    <a:gd name="T43" fmla="*/ 71 h 111"/>
                    <a:gd name="T44" fmla="*/ 334 w 454"/>
                    <a:gd name="T45" fmla="*/ 67 h 111"/>
                    <a:gd name="T46" fmla="*/ 331 w 454"/>
                    <a:gd name="T47" fmla="*/ 63 h 111"/>
                    <a:gd name="T48" fmla="*/ 329 w 454"/>
                    <a:gd name="T49" fmla="*/ 58 h 111"/>
                    <a:gd name="T50" fmla="*/ 327 w 454"/>
                    <a:gd name="T51" fmla="*/ 56 h 111"/>
                    <a:gd name="T52" fmla="*/ 169 w 454"/>
                    <a:gd name="T53" fmla="*/ 75 h 111"/>
                    <a:gd name="T54" fmla="*/ 169 w 454"/>
                    <a:gd name="T55" fmla="*/ 75 h 111"/>
                    <a:gd name="T56" fmla="*/ 167 w 454"/>
                    <a:gd name="T57" fmla="*/ 78 h 111"/>
                    <a:gd name="T58" fmla="*/ 165 w 454"/>
                    <a:gd name="T59" fmla="*/ 80 h 111"/>
                    <a:gd name="T60" fmla="*/ 163 w 454"/>
                    <a:gd name="T61" fmla="*/ 86 h 111"/>
                    <a:gd name="T62" fmla="*/ 159 w 454"/>
                    <a:gd name="T63" fmla="*/ 90 h 111"/>
                    <a:gd name="T64" fmla="*/ 156 w 454"/>
                    <a:gd name="T65" fmla="*/ 96 h 111"/>
                    <a:gd name="T66" fmla="*/ 152 w 454"/>
                    <a:gd name="T67" fmla="*/ 99 h 111"/>
                    <a:gd name="T68" fmla="*/ 148 w 454"/>
                    <a:gd name="T69" fmla="*/ 105 h 111"/>
                    <a:gd name="T70" fmla="*/ 140 w 454"/>
                    <a:gd name="T71" fmla="*/ 107 h 111"/>
                    <a:gd name="T72" fmla="*/ 137 w 454"/>
                    <a:gd name="T73" fmla="*/ 109 h 111"/>
                    <a:gd name="T74" fmla="*/ 131 w 454"/>
                    <a:gd name="T75" fmla="*/ 111 h 111"/>
                    <a:gd name="T76" fmla="*/ 125 w 454"/>
                    <a:gd name="T77" fmla="*/ 111 h 111"/>
                    <a:gd name="T78" fmla="*/ 118 w 454"/>
                    <a:gd name="T79" fmla="*/ 109 h 111"/>
                    <a:gd name="T80" fmla="*/ 112 w 454"/>
                    <a:gd name="T81" fmla="*/ 109 h 111"/>
                    <a:gd name="T82" fmla="*/ 108 w 454"/>
                    <a:gd name="T83" fmla="*/ 107 h 111"/>
                    <a:gd name="T84" fmla="*/ 102 w 454"/>
                    <a:gd name="T85" fmla="*/ 105 h 111"/>
                    <a:gd name="T86" fmla="*/ 97 w 454"/>
                    <a:gd name="T87" fmla="*/ 103 h 111"/>
                    <a:gd name="T88" fmla="*/ 93 w 454"/>
                    <a:gd name="T89" fmla="*/ 99 h 111"/>
                    <a:gd name="T90" fmla="*/ 87 w 454"/>
                    <a:gd name="T91" fmla="*/ 96 h 111"/>
                    <a:gd name="T92" fmla="*/ 85 w 454"/>
                    <a:gd name="T93" fmla="*/ 94 h 111"/>
                    <a:gd name="T94" fmla="*/ 80 w 454"/>
                    <a:gd name="T95" fmla="*/ 88 h 111"/>
                    <a:gd name="T96" fmla="*/ 80 w 454"/>
                    <a:gd name="T97" fmla="*/ 86 h 111"/>
                    <a:gd name="T98" fmla="*/ 7 w 454"/>
                    <a:gd name="T99" fmla="*/ 86 h 111"/>
                    <a:gd name="T100" fmla="*/ 0 w 454"/>
                    <a:gd name="T101" fmla="*/ 56 h 111"/>
                    <a:gd name="T102" fmla="*/ 0 w 454"/>
                    <a:gd name="T103" fmla="*/ 56 h 111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w 454"/>
                    <a:gd name="T157" fmla="*/ 0 h 111"/>
                    <a:gd name="T158" fmla="*/ 454 w 454"/>
                    <a:gd name="T159" fmla="*/ 111 h 111"/>
                  </a:gdLst>
                  <a:ahLst/>
                  <a:cxnLst>
                    <a:cxn ang="T104">
                      <a:pos x="T0" y="T1"/>
                    </a:cxn>
                    <a:cxn ang="T105">
                      <a:pos x="T2" y="T3"/>
                    </a:cxn>
                    <a:cxn ang="T106">
                      <a:pos x="T4" y="T5"/>
                    </a:cxn>
                    <a:cxn ang="T107">
                      <a:pos x="T6" y="T7"/>
                    </a:cxn>
                    <a:cxn ang="T108">
                      <a:pos x="T8" y="T9"/>
                    </a:cxn>
                    <a:cxn ang="T109">
                      <a:pos x="T10" y="T11"/>
                    </a:cxn>
                    <a:cxn ang="T110">
                      <a:pos x="T12" y="T13"/>
                    </a:cxn>
                    <a:cxn ang="T111">
                      <a:pos x="T14" y="T15"/>
                    </a:cxn>
                    <a:cxn ang="T112">
                      <a:pos x="T16" y="T17"/>
                    </a:cxn>
                    <a:cxn ang="T113">
                      <a:pos x="T18" y="T19"/>
                    </a:cxn>
                    <a:cxn ang="T114">
                      <a:pos x="T20" y="T21"/>
                    </a:cxn>
                    <a:cxn ang="T115">
                      <a:pos x="T22" y="T23"/>
                    </a:cxn>
                    <a:cxn ang="T116">
                      <a:pos x="T24" y="T25"/>
                    </a:cxn>
                    <a:cxn ang="T117">
                      <a:pos x="T26" y="T27"/>
                    </a:cxn>
                    <a:cxn ang="T118">
                      <a:pos x="T28" y="T29"/>
                    </a:cxn>
                    <a:cxn ang="T119">
                      <a:pos x="T30" y="T31"/>
                    </a:cxn>
                    <a:cxn ang="T120">
                      <a:pos x="T32" y="T33"/>
                    </a:cxn>
                    <a:cxn ang="T121">
                      <a:pos x="T34" y="T35"/>
                    </a:cxn>
                    <a:cxn ang="T122">
                      <a:pos x="T36" y="T37"/>
                    </a:cxn>
                    <a:cxn ang="T123">
                      <a:pos x="T38" y="T39"/>
                    </a:cxn>
                    <a:cxn ang="T124">
                      <a:pos x="T40" y="T41"/>
                    </a:cxn>
                    <a:cxn ang="T125">
                      <a:pos x="T42" y="T43"/>
                    </a:cxn>
                    <a:cxn ang="T126">
                      <a:pos x="T44" y="T45"/>
                    </a:cxn>
                    <a:cxn ang="T127">
                      <a:pos x="T46" y="T47"/>
                    </a:cxn>
                    <a:cxn ang="T128">
                      <a:pos x="T48" y="T49"/>
                    </a:cxn>
                    <a:cxn ang="T129">
                      <a:pos x="T50" y="T51"/>
                    </a:cxn>
                    <a:cxn ang="T130">
                      <a:pos x="T52" y="T53"/>
                    </a:cxn>
                    <a:cxn ang="T131">
                      <a:pos x="T54" y="T55"/>
                    </a:cxn>
                    <a:cxn ang="T132">
                      <a:pos x="T56" y="T57"/>
                    </a:cxn>
                    <a:cxn ang="T133">
                      <a:pos x="T58" y="T59"/>
                    </a:cxn>
                    <a:cxn ang="T134">
                      <a:pos x="T60" y="T61"/>
                    </a:cxn>
                    <a:cxn ang="T135">
                      <a:pos x="T62" y="T63"/>
                    </a:cxn>
                    <a:cxn ang="T136">
                      <a:pos x="T64" y="T65"/>
                    </a:cxn>
                    <a:cxn ang="T137">
                      <a:pos x="T66" y="T67"/>
                    </a:cxn>
                    <a:cxn ang="T138">
                      <a:pos x="T68" y="T69"/>
                    </a:cxn>
                    <a:cxn ang="T139">
                      <a:pos x="T70" y="T71"/>
                    </a:cxn>
                    <a:cxn ang="T140">
                      <a:pos x="T72" y="T73"/>
                    </a:cxn>
                    <a:cxn ang="T141">
                      <a:pos x="T74" y="T75"/>
                    </a:cxn>
                    <a:cxn ang="T142">
                      <a:pos x="T76" y="T77"/>
                    </a:cxn>
                    <a:cxn ang="T143">
                      <a:pos x="T78" y="T79"/>
                    </a:cxn>
                    <a:cxn ang="T144">
                      <a:pos x="T80" y="T81"/>
                    </a:cxn>
                    <a:cxn ang="T145">
                      <a:pos x="T82" y="T83"/>
                    </a:cxn>
                    <a:cxn ang="T146">
                      <a:pos x="T84" y="T85"/>
                    </a:cxn>
                    <a:cxn ang="T147">
                      <a:pos x="T86" y="T87"/>
                    </a:cxn>
                    <a:cxn ang="T148">
                      <a:pos x="T88" y="T89"/>
                    </a:cxn>
                    <a:cxn ang="T149">
                      <a:pos x="T90" y="T91"/>
                    </a:cxn>
                    <a:cxn ang="T150">
                      <a:pos x="T92" y="T93"/>
                    </a:cxn>
                    <a:cxn ang="T151">
                      <a:pos x="T94" y="T95"/>
                    </a:cxn>
                    <a:cxn ang="T152">
                      <a:pos x="T96" y="T97"/>
                    </a:cxn>
                    <a:cxn ang="T153">
                      <a:pos x="T98" y="T99"/>
                    </a:cxn>
                    <a:cxn ang="T154">
                      <a:pos x="T100" y="T101"/>
                    </a:cxn>
                    <a:cxn ang="T155">
                      <a:pos x="T102" y="T103"/>
                    </a:cxn>
                  </a:cxnLst>
                  <a:rect l="T156" t="T157" r="T158" b="T159"/>
                  <a:pathLst>
                    <a:path w="454" h="111">
                      <a:moveTo>
                        <a:pt x="0" y="56"/>
                      </a:moveTo>
                      <a:lnTo>
                        <a:pt x="454" y="0"/>
                      </a:lnTo>
                      <a:lnTo>
                        <a:pt x="448" y="29"/>
                      </a:lnTo>
                      <a:lnTo>
                        <a:pt x="422" y="42"/>
                      </a:lnTo>
                      <a:lnTo>
                        <a:pt x="420" y="44"/>
                      </a:lnTo>
                      <a:lnTo>
                        <a:pt x="418" y="48"/>
                      </a:lnTo>
                      <a:lnTo>
                        <a:pt x="416" y="56"/>
                      </a:lnTo>
                      <a:lnTo>
                        <a:pt x="412" y="61"/>
                      </a:lnTo>
                      <a:lnTo>
                        <a:pt x="408" y="67"/>
                      </a:lnTo>
                      <a:lnTo>
                        <a:pt x="403" y="73"/>
                      </a:lnTo>
                      <a:lnTo>
                        <a:pt x="399" y="78"/>
                      </a:lnTo>
                      <a:lnTo>
                        <a:pt x="393" y="80"/>
                      </a:lnTo>
                      <a:lnTo>
                        <a:pt x="386" y="84"/>
                      </a:lnTo>
                      <a:lnTo>
                        <a:pt x="380" y="84"/>
                      </a:lnTo>
                      <a:lnTo>
                        <a:pt x="372" y="84"/>
                      </a:lnTo>
                      <a:lnTo>
                        <a:pt x="365" y="84"/>
                      </a:lnTo>
                      <a:lnTo>
                        <a:pt x="357" y="82"/>
                      </a:lnTo>
                      <a:lnTo>
                        <a:pt x="351" y="80"/>
                      </a:lnTo>
                      <a:lnTo>
                        <a:pt x="346" y="78"/>
                      </a:lnTo>
                      <a:lnTo>
                        <a:pt x="340" y="75"/>
                      </a:lnTo>
                      <a:lnTo>
                        <a:pt x="336" y="71"/>
                      </a:lnTo>
                      <a:lnTo>
                        <a:pt x="334" y="67"/>
                      </a:lnTo>
                      <a:lnTo>
                        <a:pt x="331" y="63"/>
                      </a:lnTo>
                      <a:lnTo>
                        <a:pt x="329" y="58"/>
                      </a:lnTo>
                      <a:lnTo>
                        <a:pt x="327" y="56"/>
                      </a:lnTo>
                      <a:lnTo>
                        <a:pt x="169" y="75"/>
                      </a:lnTo>
                      <a:lnTo>
                        <a:pt x="167" y="78"/>
                      </a:lnTo>
                      <a:lnTo>
                        <a:pt x="165" y="80"/>
                      </a:lnTo>
                      <a:lnTo>
                        <a:pt x="163" y="86"/>
                      </a:lnTo>
                      <a:lnTo>
                        <a:pt x="159" y="90"/>
                      </a:lnTo>
                      <a:lnTo>
                        <a:pt x="156" y="96"/>
                      </a:lnTo>
                      <a:lnTo>
                        <a:pt x="152" y="99"/>
                      </a:lnTo>
                      <a:lnTo>
                        <a:pt x="148" y="105"/>
                      </a:lnTo>
                      <a:lnTo>
                        <a:pt x="140" y="107"/>
                      </a:lnTo>
                      <a:lnTo>
                        <a:pt x="137" y="109"/>
                      </a:lnTo>
                      <a:lnTo>
                        <a:pt x="131" y="111"/>
                      </a:lnTo>
                      <a:lnTo>
                        <a:pt x="125" y="111"/>
                      </a:lnTo>
                      <a:lnTo>
                        <a:pt x="118" y="109"/>
                      </a:lnTo>
                      <a:lnTo>
                        <a:pt x="112" y="109"/>
                      </a:lnTo>
                      <a:lnTo>
                        <a:pt x="108" y="107"/>
                      </a:lnTo>
                      <a:lnTo>
                        <a:pt x="102" y="105"/>
                      </a:lnTo>
                      <a:lnTo>
                        <a:pt x="97" y="103"/>
                      </a:lnTo>
                      <a:lnTo>
                        <a:pt x="93" y="99"/>
                      </a:lnTo>
                      <a:lnTo>
                        <a:pt x="87" y="96"/>
                      </a:lnTo>
                      <a:lnTo>
                        <a:pt x="85" y="94"/>
                      </a:lnTo>
                      <a:lnTo>
                        <a:pt x="80" y="88"/>
                      </a:lnTo>
                      <a:lnTo>
                        <a:pt x="80" y="86"/>
                      </a:lnTo>
                      <a:lnTo>
                        <a:pt x="7" y="86"/>
                      </a:lnTo>
                      <a:lnTo>
                        <a:pt x="0" y="56"/>
                      </a:lnTo>
                      <a:close/>
                    </a:path>
                  </a:pathLst>
                </a:custGeom>
                <a:solidFill>
                  <a:srgbClr val="33333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7906" name="Freeform 445"/>
                <p:cNvSpPr>
                  <a:spLocks/>
                </p:cNvSpPr>
                <p:nvPr/>
              </p:nvSpPr>
              <p:spPr bwMode="auto">
                <a:xfrm>
                  <a:off x="1133" y="3104"/>
                  <a:ext cx="37" cy="66"/>
                </a:xfrm>
                <a:custGeom>
                  <a:avLst/>
                  <a:gdLst>
                    <a:gd name="T0" fmla="*/ 32 w 44"/>
                    <a:gd name="T1" fmla="*/ 0 h 74"/>
                    <a:gd name="T2" fmla="*/ 44 w 44"/>
                    <a:gd name="T3" fmla="*/ 17 h 74"/>
                    <a:gd name="T4" fmla="*/ 42 w 44"/>
                    <a:gd name="T5" fmla="*/ 26 h 74"/>
                    <a:gd name="T6" fmla="*/ 40 w 44"/>
                    <a:gd name="T7" fmla="*/ 26 h 74"/>
                    <a:gd name="T8" fmla="*/ 36 w 44"/>
                    <a:gd name="T9" fmla="*/ 26 h 74"/>
                    <a:gd name="T10" fmla="*/ 31 w 44"/>
                    <a:gd name="T11" fmla="*/ 24 h 74"/>
                    <a:gd name="T12" fmla="*/ 27 w 44"/>
                    <a:gd name="T13" fmla="*/ 26 h 74"/>
                    <a:gd name="T14" fmla="*/ 23 w 44"/>
                    <a:gd name="T15" fmla="*/ 30 h 74"/>
                    <a:gd name="T16" fmla="*/ 21 w 44"/>
                    <a:gd name="T17" fmla="*/ 38 h 74"/>
                    <a:gd name="T18" fmla="*/ 21 w 44"/>
                    <a:gd name="T19" fmla="*/ 43 h 74"/>
                    <a:gd name="T20" fmla="*/ 23 w 44"/>
                    <a:gd name="T21" fmla="*/ 47 h 74"/>
                    <a:gd name="T22" fmla="*/ 27 w 44"/>
                    <a:gd name="T23" fmla="*/ 49 h 74"/>
                    <a:gd name="T24" fmla="*/ 32 w 44"/>
                    <a:gd name="T25" fmla="*/ 51 h 74"/>
                    <a:gd name="T26" fmla="*/ 36 w 44"/>
                    <a:gd name="T27" fmla="*/ 49 h 74"/>
                    <a:gd name="T28" fmla="*/ 36 w 44"/>
                    <a:gd name="T29" fmla="*/ 49 h 74"/>
                    <a:gd name="T30" fmla="*/ 40 w 44"/>
                    <a:gd name="T31" fmla="*/ 62 h 74"/>
                    <a:gd name="T32" fmla="*/ 38 w 44"/>
                    <a:gd name="T33" fmla="*/ 62 h 74"/>
                    <a:gd name="T34" fmla="*/ 36 w 44"/>
                    <a:gd name="T35" fmla="*/ 66 h 74"/>
                    <a:gd name="T36" fmla="*/ 32 w 44"/>
                    <a:gd name="T37" fmla="*/ 70 h 74"/>
                    <a:gd name="T38" fmla="*/ 25 w 44"/>
                    <a:gd name="T39" fmla="*/ 74 h 74"/>
                    <a:gd name="T40" fmla="*/ 21 w 44"/>
                    <a:gd name="T41" fmla="*/ 74 h 74"/>
                    <a:gd name="T42" fmla="*/ 15 w 44"/>
                    <a:gd name="T43" fmla="*/ 74 h 74"/>
                    <a:gd name="T44" fmla="*/ 10 w 44"/>
                    <a:gd name="T45" fmla="*/ 72 h 74"/>
                    <a:gd name="T46" fmla="*/ 6 w 44"/>
                    <a:gd name="T47" fmla="*/ 70 h 74"/>
                    <a:gd name="T48" fmla="*/ 2 w 44"/>
                    <a:gd name="T49" fmla="*/ 66 h 74"/>
                    <a:gd name="T50" fmla="*/ 0 w 44"/>
                    <a:gd name="T51" fmla="*/ 62 h 74"/>
                    <a:gd name="T52" fmla="*/ 0 w 44"/>
                    <a:gd name="T53" fmla="*/ 57 h 74"/>
                    <a:gd name="T54" fmla="*/ 0 w 44"/>
                    <a:gd name="T55" fmla="*/ 49 h 74"/>
                    <a:gd name="T56" fmla="*/ 0 w 44"/>
                    <a:gd name="T57" fmla="*/ 45 h 74"/>
                    <a:gd name="T58" fmla="*/ 2 w 44"/>
                    <a:gd name="T59" fmla="*/ 41 h 74"/>
                    <a:gd name="T60" fmla="*/ 4 w 44"/>
                    <a:gd name="T61" fmla="*/ 38 h 74"/>
                    <a:gd name="T62" fmla="*/ 8 w 44"/>
                    <a:gd name="T63" fmla="*/ 34 h 74"/>
                    <a:gd name="T64" fmla="*/ 12 w 44"/>
                    <a:gd name="T65" fmla="*/ 24 h 74"/>
                    <a:gd name="T66" fmla="*/ 17 w 44"/>
                    <a:gd name="T67" fmla="*/ 17 h 74"/>
                    <a:gd name="T68" fmla="*/ 23 w 44"/>
                    <a:gd name="T69" fmla="*/ 9 h 74"/>
                    <a:gd name="T70" fmla="*/ 29 w 44"/>
                    <a:gd name="T71" fmla="*/ 5 h 74"/>
                    <a:gd name="T72" fmla="*/ 32 w 44"/>
                    <a:gd name="T73" fmla="*/ 1 h 74"/>
                    <a:gd name="T74" fmla="*/ 32 w 44"/>
                    <a:gd name="T75" fmla="*/ 0 h 74"/>
                    <a:gd name="T76" fmla="*/ 32 w 44"/>
                    <a:gd name="T77" fmla="*/ 0 h 74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w 44"/>
                    <a:gd name="T118" fmla="*/ 0 h 74"/>
                    <a:gd name="T119" fmla="*/ 44 w 44"/>
                    <a:gd name="T120" fmla="*/ 74 h 74"/>
                  </a:gdLst>
                  <a:ahLst/>
                  <a:cxnLst>
                    <a:cxn ang="T78">
                      <a:pos x="T0" y="T1"/>
                    </a:cxn>
                    <a:cxn ang="T79">
                      <a:pos x="T2" y="T3"/>
                    </a:cxn>
                    <a:cxn ang="T80">
                      <a:pos x="T4" y="T5"/>
                    </a:cxn>
                    <a:cxn ang="T81">
                      <a:pos x="T6" y="T7"/>
                    </a:cxn>
                    <a:cxn ang="T82">
                      <a:pos x="T8" y="T9"/>
                    </a:cxn>
                    <a:cxn ang="T83">
                      <a:pos x="T10" y="T11"/>
                    </a:cxn>
                    <a:cxn ang="T84">
                      <a:pos x="T12" y="T13"/>
                    </a:cxn>
                    <a:cxn ang="T85">
                      <a:pos x="T14" y="T15"/>
                    </a:cxn>
                    <a:cxn ang="T86">
                      <a:pos x="T16" y="T17"/>
                    </a:cxn>
                    <a:cxn ang="T87">
                      <a:pos x="T18" y="T19"/>
                    </a:cxn>
                    <a:cxn ang="T88">
                      <a:pos x="T20" y="T21"/>
                    </a:cxn>
                    <a:cxn ang="T89">
                      <a:pos x="T22" y="T23"/>
                    </a:cxn>
                    <a:cxn ang="T90">
                      <a:pos x="T24" y="T25"/>
                    </a:cxn>
                    <a:cxn ang="T91">
                      <a:pos x="T26" y="T27"/>
                    </a:cxn>
                    <a:cxn ang="T92">
                      <a:pos x="T28" y="T29"/>
                    </a:cxn>
                    <a:cxn ang="T93">
                      <a:pos x="T30" y="T31"/>
                    </a:cxn>
                    <a:cxn ang="T94">
                      <a:pos x="T32" y="T33"/>
                    </a:cxn>
                    <a:cxn ang="T95">
                      <a:pos x="T34" y="T35"/>
                    </a:cxn>
                    <a:cxn ang="T96">
                      <a:pos x="T36" y="T37"/>
                    </a:cxn>
                    <a:cxn ang="T97">
                      <a:pos x="T38" y="T39"/>
                    </a:cxn>
                    <a:cxn ang="T98">
                      <a:pos x="T40" y="T41"/>
                    </a:cxn>
                    <a:cxn ang="T99">
                      <a:pos x="T42" y="T43"/>
                    </a:cxn>
                    <a:cxn ang="T100">
                      <a:pos x="T44" y="T45"/>
                    </a:cxn>
                    <a:cxn ang="T101">
                      <a:pos x="T46" y="T47"/>
                    </a:cxn>
                    <a:cxn ang="T102">
                      <a:pos x="T48" y="T49"/>
                    </a:cxn>
                    <a:cxn ang="T103">
                      <a:pos x="T50" y="T51"/>
                    </a:cxn>
                    <a:cxn ang="T104">
                      <a:pos x="T52" y="T53"/>
                    </a:cxn>
                    <a:cxn ang="T105">
                      <a:pos x="T54" y="T55"/>
                    </a:cxn>
                    <a:cxn ang="T106">
                      <a:pos x="T56" y="T57"/>
                    </a:cxn>
                    <a:cxn ang="T107">
                      <a:pos x="T58" y="T59"/>
                    </a:cxn>
                    <a:cxn ang="T108">
                      <a:pos x="T60" y="T61"/>
                    </a:cxn>
                    <a:cxn ang="T109">
                      <a:pos x="T62" y="T63"/>
                    </a:cxn>
                    <a:cxn ang="T110">
                      <a:pos x="T64" y="T65"/>
                    </a:cxn>
                    <a:cxn ang="T111">
                      <a:pos x="T66" y="T67"/>
                    </a:cxn>
                    <a:cxn ang="T112">
                      <a:pos x="T68" y="T69"/>
                    </a:cxn>
                    <a:cxn ang="T113">
                      <a:pos x="T70" y="T71"/>
                    </a:cxn>
                    <a:cxn ang="T114">
                      <a:pos x="T72" y="T73"/>
                    </a:cxn>
                    <a:cxn ang="T115">
                      <a:pos x="T74" y="T75"/>
                    </a:cxn>
                    <a:cxn ang="T116">
                      <a:pos x="T76" y="T77"/>
                    </a:cxn>
                  </a:cxnLst>
                  <a:rect l="T117" t="T118" r="T119" b="T120"/>
                  <a:pathLst>
                    <a:path w="44" h="74">
                      <a:moveTo>
                        <a:pt x="32" y="0"/>
                      </a:moveTo>
                      <a:lnTo>
                        <a:pt x="44" y="17"/>
                      </a:lnTo>
                      <a:lnTo>
                        <a:pt x="42" y="26"/>
                      </a:lnTo>
                      <a:lnTo>
                        <a:pt x="40" y="26"/>
                      </a:lnTo>
                      <a:lnTo>
                        <a:pt x="36" y="26"/>
                      </a:lnTo>
                      <a:lnTo>
                        <a:pt x="31" y="24"/>
                      </a:lnTo>
                      <a:lnTo>
                        <a:pt x="27" y="26"/>
                      </a:lnTo>
                      <a:lnTo>
                        <a:pt x="23" y="30"/>
                      </a:lnTo>
                      <a:lnTo>
                        <a:pt x="21" y="38"/>
                      </a:lnTo>
                      <a:lnTo>
                        <a:pt x="21" y="43"/>
                      </a:lnTo>
                      <a:lnTo>
                        <a:pt x="23" y="47"/>
                      </a:lnTo>
                      <a:lnTo>
                        <a:pt x="27" y="49"/>
                      </a:lnTo>
                      <a:lnTo>
                        <a:pt x="32" y="51"/>
                      </a:lnTo>
                      <a:lnTo>
                        <a:pt x="36" y="49"/>
                      </a:lnTo>
                      <a:lnTo>
                        <a:pt x="40" y="62"/>
                      </a:lnTo>
                      <a:lnTo>
                        <a:pt x="38" y="62"/>
                      </a:lnTo>
                      <a:lnTo>
                        <a:pt x="36" y="66"/>
                      </a:lnTo>
                      <a:lnTo>
                        <a:pt x="32" y="70"/>
                      </a:lnTo>
                      <a:lnTo>
                        <a:pt x="25" y="74"/>
                      </a:lnTo>
                      <a:lnTo>
                        <a:pt x="21" y="74"/>
                      </a:lnTo>
                      <a:lnTo>
                        <a:pt x="15" y="74"/>
                      </a:lnTo>
                      <a:lnTo>
                        <a:pt x="10" y="72"/>
                      </a:lnTo>
                      <a:lnTo>
                        <a:pt x="6" y="70"/>
                      </a:lnTo>
                      <a:lnTo>
                        <a:pt x="2" y="66"/>
                      </a:lnTo>
                      <a:lnTo>
                        <a:pt x="0" y="62"/>
                      </a:lnTo>
                      <a:lnTo>
                        <a:pt x="0" y="57"/>
                      </a:lnTo>
                      <a:lnTo>
                        <a:pt x="0" y="49"/>
                      </a:lnTo>
                      <a:lnTo>
                        <a:pt x="0" y="45"/>
                      </a:lnTo>
                      <a:lnTo>
                        <a:pt x="2" y="41"/>
                      </a:lnTo>
                      <a:lnTo>
                        <a:pt x="4" y="38"/>
                      </a:lnTo>
                      <a:lnTo>
                        <a:pt x="8" y="34"/>
                      </a:lnTo>
                      <a:lnTo>
                        <a:pt x="12" y="24"/>
                      </a:lnTo>
                      <a:lnTo>
                        <a:pt x="17" y="17"/>
                      </a:lnTo>
                      <a:lnTo>
                        <a:pt x="23" y="9"/>
                      </a:lnTo>
                      <a:lnTo>
                        <a:pt x="29" y="5"/>
                      </a:lnTo>
                      <a:lnTo>
                        <a:pt x="32" y="1"/>
                      </a:lnTo>
                      <a:lnTo>
                        <a:pt x="32" y="0"/>
                      </a:lnTo>
                      <a:close/>
                    </a:path>
                  </a:pathLst>
                </a:custGeom>
                <a:solidFill>
                  <a:srgbClr val="1A1A1A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7907" name="Freeform 446"/>
                <p:cNvSpPr>
                  <a:spLocks/>
                </p:cNvSpPr>
                <p:nvPr/>
              </p:nvSpPr>
              <p:spPr bwMode="auto">
                <a:xfrm>
                  <a:off x="1097" y="3052"/>
                  <a:ext cx="93" cy="109"/>
                </a:xfrm>
                <a:custGeom>
                  <a:avLst/>
                  <a:gdLst>
                    <a:gd name="T0" fmla="*/ 76 w 105"/>
                    <a:gd name="T1" fmla="*/ 21 h 121"/>
                    <a:gd name="T2" fmla="*/ 95 w 105"/>
                    <a:gd name="T3" fmla="*/ 0 h 121"/>
                    <a:gd name="T4" fmla="*/ 105 w 105"/>
                    <a:gd name="T5" fmla="*/ 13 h 121"/>
                    <a:gd name="T6" fmla="*/ 91 w 105"/>
                    <a:gd name="T7" fmla="*/ 34 h 121"/>
                    <a:gd name="T8" fmla="*/ 91 w 105"/>
                    <a:gd name="T9" fmla="*/ 34 h 121"/>
                    <a:gd name="T10" fmla="*/ 91 w 105"/>
                    <a:gd name="T11" fmla="*/ 38 h 121"/>
                    <a:gd name="T12" fmla="*/ 90 w 105"/>
                    <a:gd name="T13" fmla="*/ 40 h 121"/>
                    <a:gd name="T14" fmla="*/ 90 w 105"/>
                    <a:gd name="T15" fmla="*/ 45 h 121"/>
                    <a:gd name="T16" fmla="*/ 86 w 105"/>
                    <a:gd name="T17" fmla="*/ 51 h 121"/>
                    <a:gd name="T18" fmla="*/ 82 w 105"/>
                    <a:gd name="T19" fmla="*/ 59 h 121"/>
                    <a:gd name="T20" fmla="*/ 78 w 105"/>
                    <a:gd name="T21" fmla="*/ 62 h 121"/>
                    <a:gd name="T22" fmla="*/ 74 w 105"/>
                    <a:gd name="T23" fmla="*/ 68 h 121"/>
                    <a:gd name="T24" fmla="*/ 71 w 105"/>
                    <a:gd name="T25" fmla="*/ 72 h 121"/>
                    <a:gd name="T26" fmla="*/ 67 w 105"/>
                    <a:gd name="T27" fmla="*/ 78 h 121"/>
                    <a:gd name="T28" fmla="*/ 63 w 105"/>
                    <a:gd name="T29" fmla="*/ 83 h 121"/>
                    <a:gd name="T30" fmla="*/ 59 w 105"/>
                    <a:gd name="T31" fmla="*/ 87 h 121"/>
                    <a:gd name="T32" fmla="*/ 55 w 105"/>
                    <a:gd name="T33" fmla="*/ 93 h 121"/>
                    <a:gd name="T34" fmla="*/ 52 w 105"/>
                    <a:gd name="T35" fmla="*/ 98 h 121"/>
                    <a:gd name="T36" fmla="*/ 48 w 105"/>
                    <a:gd name="T37" fmla="*/ 102 h 121"/>
                    <a:gd name="T38" fmla="*/ 44 w 105"/>
                    <a:gd name="T39" fmla="*/ 106 h 121"/>
                    <a:gd name="T40" fmla="*/ 42 w 105"/>
                    <a:gd name="T41" fmla="*/ 110 h 121"/>
                    <a:gd name="T42" fmla="*/ 40 w 105"/>
                    <a:gd name="T43" fmla="*/ 114 h 121"/>
                    <a:gd name="T44" fmla="*/ 34 w 105"/>
                    <a:gd name="T45" fmla="*/ 117 h 121"/>
                    <a:gd name="T46" fmla="*/ 34 w 105"/>
                    <a:gd name="T47" fmla="*/ 121 h 121"/>
                    <a:gd name="T48" fmla="*/ 21 w 105"/>
                    <a:gd name="T49" fmla="*/ 116 h 121"/>
                    <a:gd name="T50" fmla="*/ 21 w 105"/>
                    <a:gd name="T51" fmla="*/ 106 h 121"/>
                    <a:gd name="T52" fmla="*/ 21 w 105"/>
                    <a:gd name="T53" fmla="*/ 104 h 121"/>
                    <a:gd name="T54" fmla="*/ 19 w 105"/>
                    <a:gd name="T55" fmla="*/ 102 h 121"/>
                    <a:gd name="T56" fmla="*/ 15 w 105"/>
                    <a:gd name="T57" fmla="*/ 100 h 121"/>
                    <a:gd name="T58" fmla="*/ 14 w 105"/>
                    <a:gd name="T59" fmla="*/ 97 h 121"/>
                    <a:gd name="T60" fmla="*/ 10 w 105"/>
                    <a:gd name="T61" fmla="*/ 91 h 121"/>
                    <a:gd name="T62" fmla="*/ 6 w 105"/>
                    <a:gd name="T63" fmla="*/ 85 h 121"/>
                    <a:gd name="T64" fmla="*/ 2 w 105"/>
                    <a:gd name="T65" fmla="*/ 78 h 121"/>
                    <a:gd name="T66" fmla="*/ 2 w 105"/>
                    <a:gd name="T67" fmla="*/ 72 h 121"/>
                    <a:gd name="T68" fmla="*/ 0 w 105"/>
                    <a:gd name="T69" fmla="*/ 66 h 121"/>
                    <a:gd name="T70" fmla="*/ 0 w 105"/>
                    <a:gd name="T71" fmla="*/ 62 h 121"/>
                    <a:gd name="T72" fmla="*/ 0 w 105"/>
                    <a:gd name="T73" fmla="*/ 57 h 121"/>
                    <a:gd name="T74" fmla="*/ 0 w 105"/>
                    <a:gd name="T75" fmla="*/ 53 h 121"/>
                    <a:gd name="T76" fmla="*/ 0 w 105"/>
                    <a:gd name="T77" fmla="*/ 49 h 121"/>
                    <a:gd name="T78" fmla="*/ 2 w 105"/>
                    <a:gd name="T79" fmla="*/ 43 h 121"/>
                    <a:gd name="T80" fmla="*/ 2 w 105"/>
                    <a:gd name="T81" fmla="*/ 40 h 121"/>
                    <a:gd name="T82" fmla="*/ 6 w 105"/>
                    <a:gd name="T83" fmla="*/ 36 h 121"/>
                    <a:gd name="T84" fmla="*/ 8 w 105"/>
                    <a:gd name="T85" fmla="*/ 28 h 121"/>
                    <a:gd name="T86" fmla="*/ 14 w 105"/>
                    <a:gd name="T87" fmla="*/ 22 h 121"/>
                    <a:gd name="T88" fmla="*/ 19 w 105"/>
                    <a:gd name="T89" fmla="*/ 17 h 121"/>
                    <a:gd name="T90" fmla="*/ 27 w 105"/>
                    <a:gd name="T91" fmla="*/ 15 h 121"/>
                    <a:gd name="T92" fmla="*/ 34 w 105"/>
                    <a:gd name="T93" fmla="*/ 11 h 121"/>
                    <a:gd name="T94" fmla="*/ 42 w 105"/>
                    <a:gd name="T95" fmla="*/ 11 h 121"/>
                    <a:gd name="T96" fmla="*/ 46 w 105"/>
                    <a:gd name="T97" fmla="*/ 11 h 121"/>
                    <a:gd name="T98" fmla="*/ 52 w 105"/>
                    <a:gd name="T99" fmla="*/ 11 h 121"/>
                    <a:gd name="T100" fmla="*/ 55 w 105"/>
                    <a:gd name="T101" fmla="*/ 13 h 121"/>
                    <a:gd name="T102" fmla="*/ 59 w 105"/>
                    <a:gd name="T103" fmla="*/ 15 h 121"/>
                    <a:gd name="T104" fmla="*/ 65 w 105"/>
                    <a:gd name="T105" fmla="*/ 15 h 121"/>
                    <a:gd name="T106" fmla="*/ 72 w 105"/>
                    <a:gd name="T107" fmla="*/ 19 h 121"/>
                    <a:gd name="T108" fmla="*/ 76 w 105"/>
                    <a:gd name="T109" fmla="*/ 19 h 121"/>
                    <a:gd name="T110" fmla="*/ 76 w 105"/>
                    <a:gd name="T111" fmla="*/ 21 h 121"/>
                    <a:gd name="T112" fmla="*/ 76 w 105"/>
                    <a:gd name="T113" fmla="*/ 21 h 121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w 105"/>
                    <a:gd name="T172" fmla="*/ 0 h 121"/>
                    <a:gd name="T173" fmla="*/ 105 w 105"/>
                    <a:gd name="T174" fmla="*/ 121 h 121"/>
                  </a:gdLst>
                  <a:ahLst/>
                  <a:cxnLst>
                    <a:cxn ang="T114">
                      <a:pos x="T0" y="T1"/>
                    </a:cxn>
                    <a:cxn ang="T115">
                      <a:pos x="T2" y="T3"/>
                    </a:cxn>
                    <a:cxn ang="T116">
                      <a:pos x="T4" y="T5"/>
                    </a:cxn>
                    <a:cxn ang="T117">
                      <a:pos x="T6" y="T7"/>
                    </a:cxn>
                    <a:cxn ang="T118">
                      <a:pos x="T8" y="T9"/>
                    </a:cxn>
                    <a:cxn ang="T119">
                      <a:pos x="T10" y="T11"/>
                    </a:cxn>
                    <a:cxn ang="T120">
                      <a:pos x="T12" y="T13"/>
                    </a:cxn>
                    <a:cxn ang="T121">
                      <a:pos x="T14" y="T15"/>
                    </a:cxn>
                    <a:cxn ang="T122">
                      <a:pos x="T16" y="T17"/>
                    </a:cxn>
                    <a:cxn ang="T123">
                      <a:pos x="T18" y="T19"/>
                    </a:cxn>
                    <a:cxn ang="T124">
                      <a:pos x="T20" y="T21"/>
                    </a:cxn>
                    <a:cxn ang="T125">
                      <a:pos x="T22" y="T23"/>
                    </a:cxn>
                    <a:cxn ang="T126">
                      <a:pos x="T24" y="T25"/>
                    </a:cxn>
                    <a:cxn ang="T127">
                      <a:pos x="T26" y="T27"/>
                    </a:cxn>
                    <a:cxn ang="T128">
                      <a:pos x="T28" y="T29"/>
                    </a:cxn>
                    <a:cxn ang="T129">
                      <a:pos x="T30" y="T31"/>
                    </a:cxn>
                    <a:cxn ang="T130">
                      <a:pos x="T32" y="T33"/>
                    </a:cxn>
                    <a:cxn ang="T131">
                      <a:pos x="T34" y="T35"/>
                    </a:cxn>
                    <a:cxn ang="T132">
                      <a:pos x="T36" y="T37"/>
                    </a:cxn>
                    <a:cxn ang="T133">
                      <a:pos x="T38" y="T39"/>
                    </a:cxn>
                    <a:cxn ang="T134">
                      <a:pos x="T40" y="T41"/>
                    </a:cxn>
                    <a:cxn ang="T135">
                      <a:pos x="T42" y="T43"/>
                    </a:cxn>
                    <a:cxn ang="T136">
                      <a:pos x="T44" y="T45"/>
                    </a:cxn>
                    <a:cxn ang="T137">
                      <a:pos x="T46" y="T47"/>
                    </a:cxn>
                    <a:cxn ang="T138">
                      <a:pos x="T48" y="T49"/>
                    </a:cxn>
                    <a:cxn ang="T139">
                      <a:pos x="T50" y="T51"/>
                    </a:cxn>
                    <a:cxn ang="T140">
                      <a:pos x="T52" y="T53"/>
                    </a:cxn>
                    <a:cxn ang="T141">
                      <a:pos x="T54" y="T55"/>
                    </a:cxn>
                    <a:cxn ang="T142">
                      <a:pos x="T56" y="T57"/>
                    </a:cxn>
                    <a:cxn ang="T143">
                      <a:pos x="T58" y="T59"/>
                    </a:cxn>
                    <a:cxn ang="T144">
                      <a:pos x="T60" y="T61"/>
                    </a:cxn>
                    <a:cxn ang="T145">
                      <a:pos x="T62" y="T63"/>
                    </a:cxn>
                    <a:cxn ang="T146">
                      <a:pos x="T64" y="T65"/>
                    </a:cxn>
                    <a:cxn ang="T147">
                      <a:pos x="T66" y="T67"/>
                    </a:cxn>
                    <a:cxn ang="T148">
                      <a:pos x="T68" y="T69"/>
                    </a:cxn>
                    <a:cxn ang="T149">
                      <a:pos x="T70" y="T71"/>
                    </a:cxn>
                    <a:cxn ang="T150">
                      <a:pos x="T72" y="T73"/>
                    </a:cxn>
                    <a:cxn ang="T151">
                      <a:pos x="T74" y="T75"/>
                    </a:cxn>
                    <a:cxn ang="T152">
                      <a:pos x="T76" y="T77"/>
                    </a:cxn>
                    <a:cxn ang="T153">
                      <a:pos x="T78" y="T79"/>
                    </a:cxn>
                    <a:cxn ang="T154">
                      <a:pos x="T80" y="T81"/>
                    </a:cxn>
                    <a:cxn ang="T155">
                      <a:pos x="T82" y="T83"/>
                    </a:cxn>
                    <a:cxn ang="T156">
                      <a:pos x="T84" y="T85"/>
                    </a:cxn>
                    <a:cxn ang="T157">
                      <a:pos x="T86" y="T87"/>
                    </a:cxn>
                    <a:cxn ang="T158">
                      <a:pos x="T88" y="T89"/>
                    </a:cxn>
                    <a:cxn ang="T159">
                      <a:pos x="T90" y="T91"/>
                    </a:cxn>
                    <a:cxn ang="T160">
                      <a:pos x="T92" y="T93"/>
                    </a:cxn>
                    <a:cxn ang="T161">
                      <a:pos x="T94" y="T95"/>
                    </a:cxn>
                    <a:cxn ang="T162">
                      <a:pos x="T96" y="T97"/>
                    </a:cxn>
                    <a:cxn ang="T163">
                      <a:pos x="T98" y="T99"/>
                    </a:cxn>
                    <a:cxn ang="T164">
                      <a:pos x="T100" y="T101"/>
                    </a:cxn>
                    <a:cxn ang="T165">
                      <a:pos x="T102" y="T103"/>
                    </a:cxn>
                    <a:cxn ang="T166">
                      <a:pos x="T104" y="T105"/>
                    </a:cxn>
                    <a:cxn ang="T167">
                      <a:pos x="T106" y="T107"/>
                    </a:cxn>
                    <a:cxn ang="T168">
                      <a:pos x="T108" y="T109"/>
                    </a:cxn>
                    <a:cxn ang="T169">
                      <a:pos x="T110" y="T111"/>
                    </a:cxn>
                    <a:cxn ang="T170">
                      <a:pos x="T112" y="T113"/>
                    </a:cxn>
                  </a:cxnLst>
                  <a:rect l="T171" t="T172" r="T173" b="T174"/>
                  <a:pathLst>
                    <a:path w="105" h="121">
                      <a:moveTo>
                        <a:pt x="76" y="21"/>
                      </a:moveTo>
                      <a:lnTo>
                        <a:pt x="95" y="0"/>
                      </a:lnTo>
                      <a:lnTo>
                        <a:pt x="105" y="13"/>
                      </a:lnTo>
                      <a:lnTo>
                        <a:pt x="91" y="34"/>
                      </a:lnTo>
                      <a:lnTo>
                        <a:pt x="91" y="38"/>
                      </a:lnTo>
                      <a:lnTo>
                        <a:pt x="90" y="40"/>
                      </a:lnTo>
                      <a:lnTo>
                        <a:pt x="90" y="45"/>
                      </a:lnTo>
                      <a:lnTo>
                        <a:pt x="86" y="51"/>
                      </a:lnTo>
                      <a:lnTo>
                        <a:pt x="82" y="59"/>
                      </a:lnTo>
                      <a:lnTo>
                        <a:pt x="78" y="62"/>
                      </a:lnTo>
                      <a:lnTo>
                        <a:pt x="74" y="68"/>
                      </a:lnTo>
                      <a:lnTo>
                        <a:pt x="71" y="72"/>
                      </a:lnTo>
                      <a:lnTo>
                        <a:pt x="67" y="78"/>
                      </a:lnTo>
                      <a:lnTo>
                        <a:pt x="63" y="83"/>
                      </a:lnTo>
                      <a:lnTo>
                        <a:pt x="59" y="87"/>
                      </a:lnTo>
                      <a:lnTo>
                        <a:pt x="55" y="93"/>
                      </a:lnTo>
                      <a:lnTo>
                        <a:pt x="52" y="98"/>
                      </a:lnTo>
                      <a:lnTo>
                        <a:pt x="48" y="102"/>
                      </a:lnTo>
                      <a:lnTo>
                        <a:pt x="44" y="106"/>
                      </a:lnTo>
                      <a:lnTo>
                        <a:pt x="42" y="110"/>
                      </a:lnTo>
                      <a:lnTo>
                        <a:pt x="40" y="114"/>
                      </a:lnTo>
                      <a:lnTo>
                        <a:pt x="34" y="117"/>
                      </a:lnTo>
                      <a:lnTo>
                        <a:pt x="34" y="121"/>
                      </a:lnTo>
                      <a:lnTo>
                        <a:pt x="21" y="116"/>
                      </a:lnTo>
                      <a:lnTo>
                        <a:pt x="21" y="106"/>
                      </a:lnTo>
                      <a:lnTo>
                        <a:pt x="21" y="104"/>
                      </a:lnTo>
                      <a:lnTo>
                        <a:pt x="19" y="102"/>
                      </a:lnTo>
                      <a:lnTo>
                        <a:pt x="15" y="100"/>
                      </a:lnTo>
                      <a:lnTo>
                        <a:pt x="14" y="97"/>
                      </a:lnTo>
                      <a:lnTo>
                        <a:pt x="10" y="91"/>
                      </a:lnTo>
                      <a:lnTo>
                        <a:pt x="6" y="85"/>
                      </a:lnTo>
                      <a:lnTo>
                        <a:pt x="2" y="78"/>
                      </a:lnTo>
                      <a:lnTo>
                        <a:pt x="2" y="72"/>
                      </a:lnTo>
                      <a:lnTo>
                        <a:pt x="0" y="66"/>
                      </a:lnTo>
                      <a:lnTo>
                        <a:pt x="0" y="62"/>
                      </a:lnTo>
                      <a:lnTo>
                        <a:pt x="0" y="57"/>
                      </a:lnTo>
                      <a:lnTo>
                        <a:pt x="0" y="53"/>
                      </a:lnTo>
                      <a:lnTo>
                        <a:pt x="0" y="49"/>
                      </a:lnTo>
                      <a:lnTo>
                        <a:pt x="2" y="43"/>
                      </a:lnTo>
                      <a:lnTo>
                        <a:pt x="2" y="40"/>
                      </a:lnTo>
                      <a:lnTo>
                        <a:pt x="6" y="36"/>
                      </a:lnTo>
                      <a:lnTo>
                        <a:pt x="8" y="28"/>
                      </a:lnTo>
                      <a:lnTo>
                        <a:pt x="14" y="22"/>
                      </a:lnTo>
                      <a:lnTo>
                        <a:pt x="19" y="17"/>
                      </a:lnTo>
                      <a:lnTo>
                        <a:pt x="27" y="15"/>
                      </a:lnTo>
                      <a:lnTo>
                        <a:pt x="34" y="11"/>
                      </a:lnTo>
                      <a:lnTo>
                        <a:pt x="42" y="11"/>
                      </a:lnTo>
                      <a:lnTo>
                        <a:pt x="46" y="11"/>
                      </a:lnTo>
                      <a:lnTo>
                        <a:pt x="52" y="11"/>
                      </a:lnTo>
                      <a:lnTo>
                        <a:pt x="55" y="13"/>
                      </a:lnTo>
                      <a:lnTo>
                        <a:pt x="59" y="15"/>
                      </a:lnTo>
                      <a:lnTo>
                        <a:pt x="65" y="15"/>
                      </a:lnTo>
                      <a:lnTo>
                        <a:pt x="72" y="19"/>
                      </a:lnTo>
                      <a:lnTo>
                        <a:pt x="76" y="19"/>
                      </a:lnTo>
                      <a:lnTo>
                        <a:pt x="76" y="21"/>
                      </a:lnTo>
                      <a:close/>
                    </a:path>
                  </a:pathLst>
                </a:custGeom>
                <a:solidFill>
                  <a:srgbClr val="8A998A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7908" name="Freeform 447"/>
                <p:cNvSpPr>
                  <a:spLocks/>
                </p:cNvSpPr>
                <p:nvPr/>
              </p:nvSpPr>
              <p:spPr bwMode="auto">
                <a:xfrm>
                  <a:off x="1106" y="3070"/>
                  <a:ext cx="55" cy="75"/>
                </a:xfrm>
                <a:custGeom>
                  <a:avLst/>
                  <a:gdLst>
                    <a:gd name="T0" fmla="*/ 57 w 60"/>
                    <a:gd name="T1" fmla="*/ 5 h 83"/>
                    <a:gd name="T2" fmla="*/ 55 w 60"/>
                    <a:gd name="T3" fmla="*/ 5 h 83"/>
                    <a:gd name="T4" fmla="*/ 53 w 60"/>
                    <a:gd name="T5" fmla="*/ 3 h 83"/>
                    <a:gd name="T6" fmla="*/ 47 w 60"/>
                    <a:gd name="T7" fmla="*/ 3 h 83"/>
                    <a:gd name="T8" fmla="*/ 43 w 60"/>
                    <a:gd name="T9" fmla="*/ 1 h 83"/>
                    <a:gd name="T10" fmla="*/ 36 w 60"/>
                    <a:gd name="T11" fmla="*/ 0 h 83"/>
                    <a:gd name="T12" fmla="*/ 30 w 60"/>
                    <a:gd name="T13" fmla="*/ 0 h 83"/>
                    <a:gd name="T14" fmla="*/ 22 w 60"/>
                    <a:gd name="T15" fmla="*/ 1 h 83"/>
                    <a:gd name="T16" fmla="*/ 19 w 60"/>
                    <a:gd name="T17" fmla="*/ 3 h 83"/>
                    <a:gd name="T18" fmla="*/ 13 w 60"/>
                    <a:gd name="T19" fmla="*/ 5 h 83"/>
                    <a:gd name="T20" fmla="*/ 9 w 60"/>
                    <a:gd name="T21" fmla="*/ 9 h 83"/>
                    <a:gd name="T22" fmla="*/ 5 w 60"/>
                    <a:gd name="T23" fmla="*/ 13 h 83"/>
                    <a:gd name="T24" fmla="*/ 3 w 60"/>
                    <a:gd name="T25" fmla="*/ 19 h 83"/>
                    <a:gd name="T26" fmla="*/ 0 w 60"/>
                    <a:gd name="T27" fmla="*/ 22 h 83"/>
                    <a:gd name="T28" fmla="*/ 0 w 60"/>
                    <a:gd name="T29" fmla="*/ 30 h 83"/>
                    <a:gd name="T30" fmla="*/ 0 w 60"/>
                    <a:gd name="T31" fmla="*/ 38 h 83"/>
                    <a:gd name="T32" fmla="*/ 0 w 60"/>
                    <a:gd name="T33" fmla="*/ 45 h 83"/>
                    <a:gd name="T34" fmla="*/ 2 w 60"/>
                    <a:gd name="T35" fmla="*/ 51 h 83"/>
                    <a:gd name="T36" fmla="*/ 3 w 60"/>
                    <a:gd name="T37" fmla="*/ 58 h 83"/>
                    <a:gd name="T38" fmla="*/ 5 w 60"/>
                    <a:gd name="T39" fmla="*/ 64 h 83"/>
                    <a:gd name="T40" fmla="*/ 9 w 60"/>
                    <a:gd name="T41" fmla="*/ 72 h 83"/>
                    <a:gd name="T42" fmla="*/ 9 w 60"/>
                    <a:gd name="T43" fmla="*/ 76 h 83"/>
                    <a:gd name="T44" fmla="*/ 13 w 60"/>
                    <a:gd name="T45" fmla="*/ 79 h 83"/>
                    <a:gd name="T46" fmla="*/ 13 w 60"/>
                    <a:gd name="T47" fmla="*/ 81 h 83"/>
                    <a:gd name="T48" fmla="*/ 15 w 60"/>
                    <a:gd name="T49" fmla="*/ 83 h 83"/>
                    <a:gd name="T50" fmla="*/ 36 w 60"/>
                    <a:gd name="T51" fmla="*/ 51 h 83"/>
                    <a:gd name="T52" fmla="*/ 34 w 60"/>
                    <a:gd name="T53" fmla="*/ 51 h 83"/>
                    <a:gd name="T54" fmla="*/ 26 w 60"/>
                    <a:gd name="T55" fmla="*/ 47 h 83"/>
                    <a:gd name="T56" fmla="*/ 19 w 60"/>
                    <a:gd name="T57" fmla="*/ 43 h 83"/>
                    <a:gd name="T58" fmla="*/ 13 w 60"/>
                    <a:gd name="T59" fmla="*/ 38 h 83"/>
                    <a:gd name="T60" fmla="*/ 11 w 60"/>
                    <a:gd name="T61" fmla="*/ 34 h 83"/>
                    <a:gd name="T62" fmla="*/ 11 w 60"/>
                    <a:gd name="T63" fmla="*/ 28 h 83"/>
                    <a:gd name="T64" fmla="*/ 11 w 60"/>
                    <a:gd name="T65" fmla="*/ 24 h 83"/>
                    <a:gd name="T66" fmla="*/ 13 w 60"/>
                    <a:gd name="T67" fmla="*/ 20 h 83"/>
                    <a:gd name="T68" fmla="*/ 19 w 60"/>
                    <a:gd name="T69" fmla="*/ 13 h 83"/>
                    <a:gd name="T70" fmla="*/ 26 w 60"/>
                    <a:gd name="T71" fmla="*/ 13 h 83"/>
                    <a:gd name="T72" fmla="*/ 30 w 60"/>
                    <a:gd name="T73" fmla="*/ 13 h 83"/>
                    <a:gd name="T74" fmla="*/ 36 w 60"/>
                    <a:gd name="T75" fmla="*/ 15 h 83"/>
                    <a:gd name="T76" fmla="*/ 38 w 60"/>
                    <a:gd name="T77" fmla="*/ 17 h 83"/>
                    <a:gd name="T78" fmla="*/ 41 w 60"/>
                    <a:gd name="T79" fmla="*/ 20 h 83"/>
                    <a:gd name="T80" fmla="*/ 47 w 60"/>
                    <a:gd name="T81" fmla="*/ 26 h 83"/>
                    <a:gd name="T82" fmla="*/ 49 w 60"/>
                    <a:gd name="T83" fmla="*/ 30 h 83"/>
                    <a:gd name="T84" fmla="*/ 60 w 60"/>
                    <a:gd name="T85" fmla="*/ 17 h 83"/>
                    <a:gd name="T86" fmla="*/ 57 w 60"/>
                    <a:gd name="T87" fmla="*/ 5 h 83"/>
                    <a:gd name="T88" fmla="*/ 57 w 60"/>
                    <a:gd name="T89" fmla="*/ 5 h 83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w 60"/>
                    <a:gd name="T136" fmla="*/ 0 h 83"/>
                    <a:gd name="T137" fmla="*/ 60 w 60"/>
                    <a:gd name="T138" fmla="*/ 83 h 83"/>
                  </a:gdLst>
                  <a:ahLst/>
                  <a:cxnLst>
                    <a:cxn ang="T90">
                      <a:pos x="T0" y="T1"/>
                    </a:cxn>
                    <a:cxn ang="T91">
                      <a:pos x="T2" y="T3"/>
                    </a:cxn>
                    <a:cxn ang="T92">
                      <a:pos x="T4" y="T5"/>
                    </a:cxn>
                    <a:cxn ang="T93">
                      <a:pos x="T6" y="T7"/>
                    </a:cxn>
                    <a:cxn ang="T94">
                      <a:pos x="T8" y="T9"/>
                    </a:cxn>
                    <a:cxn ang="T95">
                      <a:pos x="T10" y="T11"/>
                    </a:cxn>
                    <a:cxn ang="T96">
                      <a:pos x="T12" y="T13"/>
                    </a:cxn>
                    <a:cxn ang="T97">
                      <a:pos x="T14" y="T15"/>
                    </a:cxn>
                    <a:cxn ang="T98">
                      <a:pos x="T16" y="T17"/>
                    </a:cxn>
                    <a:cxn ang="T99">
                      <a:pos x="T18" y="T19"/>
                    </a:cxn>
                    <a:cxn ang="T100">
                      <a:pos x="T20" y="T21"/>
                    </a:cxn>
                    <a:cxn ang="T101">
                      <a:pos x="T22" y="T23"/>
                    </a:cxn>
                    <a:cxn ang="T102">
                      <a:pos x="T24" y="T25"/>
                    </a:cxn>
                    <a:cxn ang="T103">
                      <a:pos x="T26" y="T27"/>
                    </a:cxn>
                    <a:cxn ang="T104">
                      <a:pos x="T28" y="T29"/>
                    </a:cxn>
                    <a:cxn ang="T105">
                      <a:pos x="T30" y="T31"/>
                    </a:cxn>
                    <a:cxn ang="T106">
                      <a:pos x="T32" y="T33"/>
                    </a:cxn>
                    <a:cxn ang="T107">
                      <a:pos x="T34" y="T35"/>
                    </a:cxn>
                    <a:cxn ang="T108">
                      <a:pos x="T36" y="T37"/>
                    </a:cxn>
                    <a:cxn ang="T109">
                      <a:pos x="T38" y="T39"/>
                    </a:cxn>
                    <a:cxn ang="T110">
                      <a:pos x="T40" y="T41"/>
                    </a:cxn>
                    <a:cxn ang="T111">
                      <a:pos x="T42" y="T43"/>
                    </a:cxn>
                    <a:cxn ang="T112">
                      <a:pos x="T44" y="T45"/>
                    </a:cxn>
                    <a:cxn ang="T113">
                      <a:pos x="T46" y="T47"/>
                    </a:cxn>
                    <a:cxn ang="T114">
                      <a:pos x="T48" y="T49"/>
                    </a:cxn>
                    <a:cxn ang="T115">
                      <a:pos x="T50" y="T51"/>
                    </a:cxn>
                    <a:cxn ang="T116">
                      <a:pos x="T52" y="T53"/>
                    </a:cxn>
                    <a:cxn ang="T117">
                      <a:pos x="T54" y="T55"/>
                    </a:cxn>
                    <a:cxn ang="T118">
                      <a:pos x="T56" y="T57"/>
                    </a:cxn>
                    <a:cxn ang="T119">
                      <a:pos x="T58" y="T59"/>
                    </a:cxn>
                    <a:cxn ang="T120">
                      <a:pos x="T60" y="T61"/>
                    </a:cxn>
                    <a:cxn ang="T121">
                      <a:pos x="T62" y="T63"/>
                    </a:cxn>
                    <a:cxn ang="T122">
                      <a:pos x="T64" y="T65"/>
                    </a:cxn>
                    <a:cxn ang="T123">
                      <a:pos x="T66" y="T67"/>
                    </a:cxn>
                    <a:cxn ang="T124">
                      <a:pos x="T68" y="T69"/>
                    </a:cxn>
                    <a:cxn ang="T125">
                      <a:pos x="T70" y="T71"/>
                    </a:cxn>
                    <a:cxn ang="T126">
                      <a:pos x="T72" y="T73"/>
                    </a:cxn>
                    <a:cxn ang="T127">
                      <a:pos x="T74" y="T75"/>
                    </a:cxn>
                    <a:cxn ang="T128">
                      <a:pos x="T76" y="T77"/>
                    </a:cxn>
                    <a:cxn ang="T129">
                      <a:pos x="T78" y="T79"/>
                    </a:cxn>
                    <a:cxn ang="T130">
                      <a:pos x="T80" y="T81"/>
                    </a:cxn>
                    <a:cxn ang="T131">
                      <a:pos x="T82" y="T83"/>
                    </a:cxn>
                    <a:cxn ang="T132">
                      <a:pos x="T84" y="T85"/>
                    </a:cxn>
                    <a:cxn ang="T133">
                      <a:pos x="T86" y="T87"/>
                    </a:cxn>
                    <a:cxn ang="T134">
                      <a:pos x="T88" y="T89"/>
                    </a:cxn>
                  </a:cxnLst>
                  <a:rect l="T135" t="T136" r="T137" b="T138"/>
                  <a:pathLst>
                    <a:path w="60" h="83">
                      <a:moveTo>
                        <a:pt x="57" y="5"/>
                      </a:moveTo>
                      <a:lnTo>
                        <a:pt x="55" y="5"/>
                      </a:lnTo>
                      <a:lnTo>
                        <a:pt x="53" y="3"/>
                      </a:lnTo>
                      <a:lnTo>
                        <a:pt x="47" y="3"/>
                      </a:lnTo>
                      <a:lnTo>
                        <a:pt x="43" y="1"/>
                      </a:lnTo>
                      <a:lnTo>
                        <a:pt x="36" y="0"/>
                      </a:lnTo>
                      <a:lnTo>
                        <a:pt x="30" y="0"/>
                      </a:lnTo>
                      <a:lnTo>
                        <a:pt x="22" y="1"/>
                      </a:lnTo>
                      <a:lnTo>
                        <a:pt x="19" y="3"/>
                      </a:lnTo>
                      <a:lnTo>
                        <a:pt x="13" y="5"/>
                      </a:lnTo>
                      <a:lnTo>
                        <a:pt x="9" y="9"/>
                      </a:lnTo>
                      <a:lnTo>
                        <a:pt x="5" y="13"/>
                      </a:lnTo>
                      <a:lnTo>
                        <a:pt x="3" y="19"/>
                      </a:lnTo>
                      <a:lnTo>
                        <a:pt x="0" y="22"/>
                      </a:lnTo>
                      <a:lnTo>
                        <a:pt x="0" y="30"/>
                      </a:lnTo>
                      <a:lnTo>
                        <a:pt x="0" y="38"/>
                      </a:lnTo>
                      <a:lnTo>
                        <a:pt x="0" y="45"/>
                      </a:lnTo>
                      <a:lnTo>
                        <a:pt x="2" y="51"/>
                      </a:lnTo>
                      <a:lnTo>
                        <a:pt x="3" y="58"/>
                      </a:lnTo>
                      <a:lnTo>
                        <a:pt x="5" y="64"/>
                      </a:lnTo>
                      <a:lnTo>
                        <a:pt x="9" y="72"/>
                      </a:lnTo>
                      <a:lnTo>
                        <a:pt x="9" y="76"/>
                      </a:lnTo>
                      <a:lnTo>
                        <a:pt x="13" y="79"/>
                      </a:lnTo>
                      <a:lnTo>
                        <a:pt x="13" y="81"/>
                      </a:lnTo>
                      <a:lnTo>
                        <a:pt x="15" y="83"/>
                      </a:lnTo>
                      <a:lnTo>
                        <a:pt x="36" y="51"/>
                      </a:lnTo>
                      <a:lnTo>
                        <a:pt x="34" y="51"/>
                      </a:lnTo>
                      <a:lnTo>
                        <a:pt x="26" y="47"/>
                      </a:lnTo>
                      <a:lnTo>
                        <a:pt x="19" y="43"/>
                      </a:lnTo>
                      <a:lnTo>
                        <a:pt x="13" y="38"/>
                      </a:lnTo>
                      <a:lnTo>
                        <a:pt x="11" y="34"/>
                      </a:lnTo>
                      <a:lnTo>
                        <a:pt x="11" y="28"/>
                      </a:lnTo>
                      <a:lnTo>
                        <a:pt x="11" y="24"/>
                      </a:lnTo>
                      <a:lnTo>
                        <a:pt x="13" y="20"/>
                      </a:lnTo>
                      <a:lnTo>
                        <a:pt x="19" y="13"/>
                      </a:lnTo>
                      <a:lnTo>
                        <a:pt x="26" y="13"/>
                      </a:lnTo>
                      <a:lnTo>
                        <a:pt x="30" y="13"/>
                      </a:lnTo>
                      <a:lnTo>
                        <a:pt x="36" y="15"/>
                      </a:lnTo>
                      <a:lnTo>
                        <a:pt x="38" y="17"/>
                      </a:lnTo>
                      <a:lnTo>
                        <a:pt x="41" y="20"/>
                      </a:lnTo>
                      <a:lnTo>
                        <a:pt x="47" y="26"/>
                      </a:lnTo>
                      <a:lnTo>
                        <a:pt x="49" y="30"/>
                      </a:lnTo>
                      <a:lnTo>
                        <a:pt x="60" y="17"/>
                      </a:lnTo>
                      <a:lnTo>
                        <a:pt x="57" y="5"/>
                      </a:lnTo>
                      <a:close/>
                    </a:path>
                  </a:pathLst>
                </a:custGeom>
                <a:solidFill>
                  <a:srgbClr val="525C5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7909" name="Freeform 448"/>
                <p:cNvSpPr>
                  <a:spLocks/>
                </p:cNvSpPr>
                <p:nvPr/>
              </p:nvSpPr>
              <p:spPr bwMode="auto">
                <a:xfrm>
                  <a:off x="1124" y="3084"/>
                  <a:ext cx="20" cy="18"/>
                </a:xfrm>
                <a:custGeom>
                  <a:avLst/>
                  <a:gdLst>
                    <a:gd name="T0" fmla="*/ 0 w 22"/>
                    <a:gd name="T1" fmla="*/ 11 h 21"/>
                    <a:gd name="T2" fmla="*/ 0 w 22"/>
                    <a:gd name="T3" fmla="*/ 9 h 21"/>
                    <a:gd name="T4" fmla="*/ 2 w 22"/>
                    <a:gd name="T5" fmla="*/ 5 h 21"/>
                    <a:gd name="T6" fmla="*/ 3 w 22"/>
                    <a:gd name="T7" fmla="*/ 2 h 21"/>
                    <a:gd name="T8" fmla="*/ 7 w 22"/>
                    <a:gd name="T9" fmla="*/ 2 h 21"/>
                    <a:gd name="T10" fmla="*/ 9 w 22"/>
                    <a:gd name="T11" fmla="*/ 0 h 21"/>
                    <a:gd name="T12" fmla="*/ 13 w 22"/>
                    <a:gd name="T13" fmla="*/ 2 h 21"/>
                    <a:gd name="T14" fmla="*/ 17 w 22"/>
                    <a:gd name="T15" fmla="*/ 7 h 21"/>
                    <a:gd name="T16" fmla="*/ 21 w 22"/>
                    <a:gd name="T17" fmla="*/ 11 h 21"/>
                    <a:gd name="T18" fmla="*/ 22 w 22"/>
                    <a:gd name="T19" fmla="*/ 13 h 21"/>
                    <a:gd name="T20" fmla="*/ 22 w 22"/>
                    <a:gd name="T21" fmla="*/ 17 h 21"/>
                    <a:gd name="T22" fmla="*/ 22 w 22"/>
                    <a:gd name="T23" fmla="*/ 21 h 21"/>
                    <a:gd name="T24" fmla="*/ 22 w 22"/>
                    <a:gd name="T25" fmla="*/ 21 h 21"/>
                    <a:gd name="T26" fmla="*/ 11 w 22"/>
                    <a:gd name="T27" fmla="*/ 11 h 21"/>
                    <a:gd name="T28" fmla="*/ 0 w 22"/>
                    <a:gd name="T29" fmla="*/ 11 h 21"/>
                    <a:gd name="T30" fmla="*/ 0 w 22"/>
                    <a:gd name="T31" fmla="*/ 11 h 21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w 22"/>
                    <a:gd name="T49" fmla="*/ 0 h 21"/>
                    <a:gd name="T50" fmla="*/ 22 w 22"/>
                    <a:gd name="T51" fmla="*/ 21 h 21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T48" t="T49" r="T50" b="T51"/>
                  <a:pathLst>
                    <a:path w="22" h="21">
                      <a:moveTo>
                        <a:pt x="0" y="11"/>
                      </a:moveTo>
                      <a:lnTo>
                        <a:pt x="0" y="9"/>
                      </a:lnTo>
                      <a:lnTo>
                        <a:pt x="2" y="5"/>
                      </a:lnTo>
                      <a:lnTo>
                        <a:pt x="3" y="2"/>
                      </a:lnTo>
                      <a:lnTo>
                        <a:pt x="7" y="2"/>
                      </a:lnTo>
                      <a:lnTo>
                        <a:pt x="9" y="0"/>
                      </a:lnTo>
                      <a:lnTo>
                        <a:pt x="13" y="2"/>
                      </a:lnTo>
                      <a:lnTo>
                        <a:pt x="17" y="7"/>
                      </a:lnTo>
                      <a:lnTo>
                        <a:pt x="21" y="11"/>
                      </a:lnTo>
                      <a:lnTo>
                        <a:pt x="22" y="13"/>
                      </a:lnTo>
                      <a:lnTo>
                        <a:pt x="22" y="17"/>
                      </a:lnTo>
                      <a:lnTo>
                        <a:pt x="22" y="21"/>
                      </a:lnTo>
                      <a:lnTo>
                        <a:pt x="11" y="11"/>
                      </a:lnTo>
                      <a:lnTo>
                        <a:pt x="0" y="11"/>
                      </a:lnTo>
                      <a:close/>
                    </a:path>
                  </a:pathLst>
                </a:custGeom>
                <a:solidFill>
                  <a:srgbClr val="D4EBD4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7910" name="Freeform 449"/>
                <p:cNvSpPr>
                  <a:spLocks/>
                </p:cNvSpPr>
                <p:nvPr/>
              </p:nvSpPr>
              <p:spPr bwMode="auto">
                <a:xfrm>
                  <a:off x="1330" y="3175"/>
                  <a:ext cx="113" cy="128"/>
                </a:xfrm>
                <a:custGeom>
                  <a:avLst/>
                  <a:gdLst>
                    <a:gd name="T0" fmla="*/ 34 w 125"/>
                    <a:gd name="T1" fmla="*/ 33 h 141"/>
                    <a:gd name="T2" fmla="*/ 42 w 125"/>
                    <a:gd name="T3" fmla="*/ 23 h 141"/>
                    <a:gd name="T4" fmla="*/ 53 w 125"/>
                    <a:gd name="T5" fmla="*/ 12 h 141"/>
                    <a:gd name="T6" fmla="*/ 64 w 125"/>
                    <a:gd name="T7" fmla="*/ 6 h 141"/>
                    <a:gd name="T8" fmla="*/ 74 w 125"/>
                    <a:gd name="T9" fmla="*/ 2 h 141"/>
                    <a:gd name="T10" fmla="*/ 87 w 125"/>
                    <a:gd name="T11" fmla="*/ 0 h 141"/>
                    <a:gd name="T12" fmla="*/ 102 w 125"/>
                    <a:gd name="T13" fmla="*/ 2 h 141"/>
                    <a:gd name="T14" fmla="*/ 114 w 125"/>
                    <a:gd name="T15" fmla="*/ 12 h 141"/>
                    <a:gd name="T16" fmla="*/ 119 w 125"/>
                    <a:gd name="T17" fmla="*/ 25 h 141"/>
                    <a:gd name="T18" fmla="*/ 119 w 125"/>
                    <a:gd name="T19" fmla="*/ 40 h 141"/>
                    <a:gd name="T20" fmla="*/ 114 w 125"/>
                    <a:gd name="T21" fmla="*/ 56 h 141"/>
                    <a:gd name="T22" fmla="*/ 104 w 125"/>
                    <a:gd name="T23" fmla="*/ 69 h 141"/>
                    <a:gd name="T24" fmla="*/ 99 w 125"/>
                    <a:gd name="T25" fmla="*/ 76 h 141"/>
                    <a:gd name="T26" fmla="*/ 125 w 125"/>
                    <a:gd name="T27" fmla="*/ 130 h 141"/>
                    <a:gd name="T28" fmla="*/ 72 w 125"/>
                    <a:gd name="T29" fmla="*/ 99 h 141"/>
                    <a:gd name="T30" fmla="*/ 68 w 125"/>
                    <a:gd name="T31" fmla="*/ 101 h 141"/>
                    <a:gd name="T32" fmla="*/ 59 w 125"/>
                    <a:gd name="T33" fmla="*/ 107 h 141"/>
                    <a:gd name="T34" fmla="*/ 45 w 125"/>
                    <a:gd name="T35" fmla="*/ 113 h 141"/>
                    <a:gd name="T36" fmla="*/ 32 w 125"/>
                    <a:gd name="T37" fmla="*/ 116 h 141"/>
                    <a:gd name="T38" fmla="*/ 19 w 125"/>
                    <a:gd name="T39" fmla="*/ 114 h 141"/>
                    <a:gd name="T40" fmla="*/ 9 w 125"/>
                    <a:gd name="T41" fmla="*/ 111 h 141"/>
                    <a:gd name="T42" fmla="*/ 2 w 125"/>
                    <a:gd name="T43" fmla="*/ 103 h 141"/>
                    <a:gd name="T44" fmla="*/ 0 w 125"/>
                    <a:gd name="T45" fmla="*/ 92 h 141"/>
                    <a:gd name="T46" fmla="*/ 2 w 125"/>
                    <a:gd name="T47" fmla="*/ 76 h 141"/>
                    <a:gd name="T48" fmla="*/ 7 w 125"/>
                    <a:gd name="T49" fmla="*/ 61 h 141"/>
                    <a:gd name="T50" fmla="*/ 13 w 125"/>
                    <a:gd name="T51" fmla="*/ 50 h 141"/>
                    <a:gd name="T52" fmla="*/ 15 w 125"/>
                    <a:gd name="T53" fmla="*/ 46 h 141"/>
                    <a:gd name="T54" fmla="*/ 30 w 125"/>
                    <a:gd name="T55" fmla="*/ 54 h 141"/>
                    <a:gd name="T56" fmla="*/ 26 w 125"/>
                    <a:gd name="T57" fmla="*/ 61 h 141"/>
                    <a:gd name="T58" fmla="*/ 22 w 125"/>
                    <a:gd name="T59" fmla="*/ 75 h 141"/>
                    <a:gd name="T60" fmla="*/ 21 w 125"/>
                    <a:gd name="T61" fmla="*/ 86 h 141"/>
                    <a:gd name="T62" fmla="*/ 21 w 125"/>
                    <a:gd name="T63" fmla="*/ 94 h 141"/>
                    <a:gd name="T64" fmla="*/ 26 w 125"/>
                    <a:gd name="T65" fmla="*/ 97 h 141"/>
                    <a:gd name="T66" fmla="*/ 34 w 125"/>
                    <a:gd name="T67" fmla="*/ 97 h 141"/>
                    <a:gd name="T68" fmla="*/ 47 w 125"/>
                    <a:gd name="T69" fmla="*/ 94 h 141"/>
                    <a:gd name="T70" fmla="*/ 61 w 125"/>
                    <a:gd name="T71" fmla="*/ 88 h 141"/>
                    <a:gd name="T72" fmla="*/ 74 w 125"/>
                    <a:gd name="T73" fmla="*/ 76 h 141"/>
                    <a:gd name="T74" fmla="*/ 87 w 125"/>
                    <a:gd name="T75" fmla="*/ 65 h 141"/>
                    <a:gd name="T76" fmla="*/ 97 w 125"/>
                    <a:gd name="T77" fmla="*/ 54 h 141"/>
                    <a:gd name="T78" fmla="*/ 104 w 125"/>
                    <a:gd name="T79" fmla="*/ 40 h 141"/>
                    <a:gd name="T80" fmla="*/ 106 w 125"/>
                    <a:gd name="T81" fmla="*/ 29 h 141"/>
                    <a:gd name="T82" fmla="*/ 102 w 125"/>
                    <a:gd name="T83" fmla="*/ 19 h 141"/>
                    <a:gd name="T84" fmla="*/ 97 w 125"/>
                    <a:gd name="T85" fmla="*/ 16 h 141"/>
                    <a:gd name="T86" fmla="*/ 87 w 125"/>
                    <a:gd name="T87" fmla="*/ 18 h 141"/>
                    <a:gd name="T88" fmla="*/ 78 w 125"/>
                    <a:gd name="T89" fmla="*/ 21 h 141"/>
                    <a:gd name="T90" fmla="*/ 70 w 125"/>
                    <a:gd name="T91" fmla="*/ 25 h 141"/>
                    <a:gd name="T92" fmla="*/ 61 w 125"/>
                    <a:gd name="T93" fmla="*/ 31 h 141"/>
                    <a:gd name="T94" fmla="*/ 51 w 125"/>
                    <a:gd name="T95" fmla="*/ 37 h 141"/>
                    <a:gd name="T96" fmla="*/ 42 w 125"/>
                    <a:gd name="T97" fmla="*/ 42 h 141"/>
                    <a:gd name="T98" fmla="*/ 34 w 125"/>
                    <a:gd name="T99" fmla="*/ 35 h 141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w 125"/>
                    <a:gd name="T151" fmla="*/ 0 h 141"/>
                    <a:gd name="T152" fmla="*/ 125 w 125"/>
                    <a:gd name="T153" fmla="*/ 141 h 141"/>
                  </a:gdLst>
                  <a:ahLst/>
                  <a:cxnLst>
                    <a:cxn ang="T100">
                      <a:pos x="T0" y="T1"/>
                    </a:cxn>
                    <a:cxn ang="T101">
                      <a:pos x="T2" y="T3"/>
                    </a:cxn>
                    <a:cxn ang="T102">
                      <a:pos x="T4" y="T5"/>
                    </a:cxn>
                    <a:cxn ang="T103">
                      <a:pos x="T6" y="T7"/>
                    </a:cxn>
                    <a:cxn ang="T104">
                      <a:pos x="T8" y="T9"/>
                    </a:cxn>
                    <a:cxn ang="T105">
                      <a:pos x="T10" y="T11"/>
                    </a:cxn>
                    <a:cxn ang="T106">
                      <a:pos x="T12" y="T13"/>
                    </a:cxn>
                    <a:cxn ang="T107">
                      <a:pos x="T14" y="T15"/>
                    </a:cxn>
                    <a:cxn ang="T108">
                      <a:pos x="T16" y="T17"/>
                    </a:cxn>
                    <a:cxn ang="T109">
                      <a:pos x="T18" y="T19"/>
                    </a:cxn>
                    <a:cxn ang="T110">
                      <a:pos x="T20" y="T21"/>
                    </a:cxn>
                    <a:cxn ang="T111">
                      <a:pos x="T22" y="T23"/>
                    </a:cxn>
                    <a:cxn ang="T112">
                      <a:pos x="T24" y="T25"/>
                    </a:cxn>
                    <a:cxn ang="T113">
                      <a:pos x="T26" y="T27"/>
                    </a:cxn>
                    <a:cxn ang="T114">
                      <a:pos x="T28" y="T29"/>
                    </a:cxn>
                    <a:cxn ang="T115">
                      <a:pos x="T30" y="T31"/>
                    </a:cxn>
                    <a:cxn ang="T116">
                      <a:pos x="T32" y="T33"/>
                    </a:cxn>
                    <a:cxn ang="T117">
                      <a:pos x="T34" y="T35"/>
                    </a:cxn>
                    <a:cxn ang="T118">
                      <a:pos x="T36" y="T37"/>
                    </a:cxn>
                    <a:cxn ang="T119">
                      <a:pos x="T38" y="T39"/>
                    </a:cxn>
                    <a:cxn ang="T120">
                      <a:pos x="T40" y="T41"/>
                    </a:cxn>
                    <a:cxn ang="T121">
                      <a:pos x="T42" y="T43"/>
                    </a:cxn>
                    <a:cxn ang="T122">
                      <a:pos x="T44" y="T45"/>
                    </a:cxn>
                    <a:cxn ang="T123">
                      <a:pos x="T46" y="T47"/>
                    </a:cxn>
                    <a:cxn ang="T124">
                      <a:pos x="T48" y="T49"/>
                    </a:cxn>
                    <a:cxn ang="T125">
                      <a:pos x="T50" y="T51"/>
                    </a:cxn>
                    <a:cxn ang="T126">
                      <a:pos x="T52" y="T53"/>
                    </a:cxn>
                    <a:cxn ang="T127">
                      <a:pos x="T54" y="T55"/>
                    </a:cxn>
                    <a:cxn ang="T128">
                      <a:pos x="T56" y="T57"/>
                    </a:cxn>
                    <a:cxn ang="T129">
                      <a:pos x="T58" y="T59"/>
                    </a:cxn>
                    <a:cxn ang="T130">
                      <a:pos x="T60" y="T61"/>
                    </a:cxn>
                    <a:cxn ang="T131">
                      <a:pos x="T62" y="T63"/>
                    </a:cxn>
                    <a:cxn ang="T132">
                      <a:pos x="T64" y="T65"/>
                    </a:cxn>
                    <a:cxn ang="T133">
                      <a:pos x="T66" y="T67"/>
                    </a:cxn>
                    <a:cxn ang="T134">
                      <a:pos x="T68" y="T69"/>
                    </a:cxn>
                    <a:cxn ang="T135">
                      <a:pos x="T70" y="T71"/>
                    </a:cxn>
                    <a:cxn ang="T136">
                      <a:pos x="T72" y="T73"/>
                    </a:cxn>
                    <a:cxn ang="T137">
                      <a:pos x="T74" y="T75"/>
                    </a:cxn>
                    <a:cxn ang="T138">
                      <a:pos x="T76" y="T77"/>
                    </a:cxn>
                    <a:cxn ang="T139">
                      <a:pos x="T78" y="T79"/>
                    </a:cxn>
                    <a:cxn ang="T140">
                      <a:pos x="T80" y="T81"/>
                    </a:cxn>
                    <a:cxn ang="T141">
                      <a:pos x="T82" y="T83"/>
                    </a:cxn>
                    <a:cxn ang="T142">
                      <a:pos x="T84" y="T85"/>
                    </a:cxn>
                    <a:cxn ang="T143">
                      <a:pos x="T86" y="T87"/>
                    </a:cxn>
                    <a:cxn ang="T144">
                      <a:pos x="T88" y="T89"/>
                    </a:cxn>
                    <a:cxn ang="T145">
                      <a:pos x="T90" y="T91"/>
                    </a:cxn>
                    <a:cxn ang="T146">
                      <a:pos x="T92" y="T93"/>
                    </a:cxn>
                    <a:cxn ang="T147">
                      <a:pos x="T94" y="T95"/>
                    </a:cxn>
                    <a:cxn ang="T148">
                      <a:pos x="T96" y="T97"/>
                    </a:cxn>
                    <a:cxn ang="T149">
                      <a:pos x="T98" y="T99"/>
                    </a:cxn>
                  </a:cxnLst>
                  <a:rect l="T150" t="T151" r="T152" b="T153"/>
                  <a:pathLst>
                    <a:path w="125" h="141">
                      <a:moveTo>
                        <a:pt x="34" y="35"/>
                      </a:moveTo>
                      <a:lnTo>
                        <a:pt x="34" y="33"/>
                      </a:lnTo>
                      <a:lnTo>
                        <a:pt x="38" y="29"/>
                      </a:lnTo>
                      <a:lnTo>
                        <a:pt x="42" y="23"/>
                      </a:lnTo>
                      <a:lnTo>
                        <a:pt x="47" y="19"/>
                      </a:lnTo>
                      <a:lnTo>
                        <a:pt x="53" y="12"/>
                      </a:lnTo>
                      <a:lnTo>
                        <a:pt x="61" y="8"/>
                      </a:lnTo>
                      <a:lnTo>
                        <a:pt x="64" y="6"/>
                      </a:lnTo>
                      <a:lnTo>
                        <a:pt x="68" y="2"/>
                      </a:lnTo>
                      <a:lnTo>
                        <a:pt x="74" y="2"/>
                      </a:lnTo>
                      <a:lnTo>
                        <a:pt x="78" y="2"/>
                      </a:lnTo>
                      <a:lnTo>
                        <a:pt x="87" y="0"/>
                      </a:lnTo>
                      <a:lnTo>
                        <a:pt x="95" y="0"/>
                      </a:lnTo>
                      <a:lnTo>
                        <a:pt x="102" y="2"/>
                      </a:lnTo>
                      <a:lnTo>
                        <a:pt x="108" y="8"/>
                      </a:lnTo>
                      <a:lnTo>
                        <a:pt x="114" y="12"/>
                      </a:lnTo>
                      <a:lnTo>
                        <a:pt x="118" y="19"/>
                      </a:lnTo>
                      <a:lnTo>
                        <a:pt x="119" y="25"/>
                      </a:lnTo>
                      <a:lnTo>
                        <a:pt x="121" y="35"/>
                      </a:lnTo>
                      <a:lnTo>
                        <a:pt x="119" y="40"/>
                      </a:lnTo>
                      <a:lnTo>
                        <a:pt x="118" y="50"/>
                      </a:lnTo>
                      <a:lnTo>
                        <a:pt x="114" y="56"/>
                      </a:lnTo>
                      <a:lnTo>
                        <a:pt x="110" y="63"/>
                      </a:lnTo>
                      <a:lnTo>
                        <a:pt x="104" y="69"/>
                      </a:lnTo>
                      <a:lnTo>
                        <a:pt x="100" y="75"/>
                      </a:lnTo>
                      <a:lnTo>
                        <a:pt x="99" y="76"/>
                      </a:lnTo>
                      <a:lnTo>
                        <a:pt x="97" y="78"/>
                      </a:lnTo>
                      <a:lnTo>
                        <a:pt x="125" y="130"/>
                      </a:lnTo>
                      <a:lnTo>
                        <a:pt x="118" y="141"/>
                      </a:lnTo>
                      <a:lnTo>
                        <a:pt x="72" y="99"/>
                      </a:lnTo>
                      <a:lnTo>
                        <a:pt x="70" y="99"/>
                      </a:lnTo>
                      <a:lnTo>
                        <a:pt x="68" y="101"/>
                      </a:lnTo>
                      <a:lnTo>
                        <a:pt x="64" y="103"/>
                      </a:lnTo>
                      <a:lnTo>
                        <a:pt x="59" y="107"/>
                      </a:lnTo>
                      <a:lnTo>
                        <a:pt x="51" y="109"/>
                      </a:lnTo>
                      <a:lnTo>
                        <a:pt x="45" y="113"/>
                      </a:lnTo>
                      <a:lnTo>
                        <a:pt x="38" y="114"/>
                      </a:lnTo>
                      <a:lnTo>
                        <a:pt x="32" y="116"/>
                      </a:lnTo>
                      <a:lnTo>
                        <a:pt x="24" y="114"/>
                      </a:lnTo>
                      <a:lnTo>
                        <a:pt x="19" y="114"/>
                      </a:lnTo>
                      <a:lnTo>
                        <a:pt x="13" y="113"/>
                      </a:lnTo>
                      <a:lnTo>
                        <a:pt x="9" y="111"/>
                      </a:lnTo>
                      <a:lnTo>
                        <a:pt x="5" y="107"/>
                      </a:lnTo>
                      <a:lnTo>
                        <a:pt x="2" y="103"/>
                      </a:lnTo>
                      <a:lnTo>
                        <a:pt x="0" y="97"/>
                      </a:lnTo>
                      <a:lnTo>
                        <a:pt x="0" y="92"/>
                      </a:lnTo>
                      <a:lnTo>
                        <a:pt x="0" y="84"/>
                      </a:lnTo>
                      <a:lnTo>
                        <a:pt x="2" y="76"/>
                      </a:lnTo>
                      <a:lnTo>
                        <a:pt x="5" y="69"/>
                      </a:lnTo>
                      <a:lnTo>
                        <a:pt x="7" y="61"/>
                      </a:lnTo>
                      <a:lnTo>
                        <a:pt x="9" y="54"/>
                      </a:lnTo>
                      <a:lnTo>
                        <a:pt x="13" y="50"/>
                      </a:lnTo>
                      <a:lnTo>
                        <a:pt x="13" y="48"/>
                      </a:lnTo>
                      <a:lnTo>
                        <a:pt x="15" y="46"/>
                      </a:lnTo>
                      <a:lnTo>
                        <a:pt x="32" y="54"/>
                      </a:lnTo>
                      <a:lnTo>
                        <a:pt x="30" y="54"/>
                      </a:lnTo>
                      <a:lnTo>
                        <a:pt x="28" y="57"/>
                      </a:lnTo>
                      <a:lnTo>
                        <a:pt x="26" y="61"/>
                      </a:lnTo>
                      <a:lnTo>
                        <a:pt x="24" y="67"/>
                      </a:lnTo>
                      <a:lnTo>
                        <a:pt x="22" y="75"/>
                      </a:lnTo>
                      <a:lnTo>
                        <a:pt x="22" y="80"/>
                      </a:lnTo>
                      <a:lnTo>
                        <a:pt x="21" y="86"/>
                      </a:lnTo>
                      <a:lnTo>
                        <a:pt x="21" y="92"/>
                      </a:lnTo>
                      <a:lnTo>
                        <a:pt x="21" y="94"/>
                      </a:lnTo>
                      <a:lnTo>
                        <a:pt x="24" y="95"/>
                      </a:lnTo>
                      <a:lnTo>
                        <a:pt x="26" y="97"/>
                      </a:lnTo>
                      <a:lnTo>
                        <a:pt x="30" y="97"/>
                      </a:lnTo>
                      <a:lnTo>
                        <a:pt x="34" y="97"/>
                      </a:lnTo>
                      <a:lnTo>
                        <a:pt x="42" y="95"/>
                      </a:lnTo>
                      <a:lnTo>
                        <a:pt x="47" y="94"/>
                      </a:lnTo>
                      <a:lnTo>
                        <a:pt x="55" y="92"/>
                      </a:lnTo>
                      <a:lnTo>
                        <a:pt x="61" y="88"/>
                      </a:lnTo>
                      <a:lnTo>
                        <a:pt x="68" y="82"/>
                      </a:lnTo>
                      <a:lnTo>
                        <a:pt x="74" y="76"/>
                      </a:lnTo>
                      <a:lnTo>
                        <a:pt x="81" y="73"/>
                      </a:lnTo>
                      <a:lnTo>
                        <a:pt x="87" y="65"/>
                      </a:lnTo>
                      <a:lnTo>
                        <a:pt x="93" y="59"/>
                      </a:lnTo>
                      <a:lnTo>
                        <a:pt x="97" y="54"/>
                      </a:lnTo>
                      <a:lnTo>
                        <a:pt x="102" y="46"/>
                      </a:lnTo>
                      <a:lnTo>
                        <a:pt x="104" y="40"/>
                      </a:lnTo>
                      <a:lnTo>
                        <a:pt x="106" y="35"/>
                      </a:lnTo>
                      <a:lnTo>
                        <a:pt x="106" y="29"/>
                      </a:lnTo>
                      <a:lnTo>
                        <a:pt x="106" y="23"/>
                      </a:lnTo>
                      <a:lnTo>
                        <a:pt x="102" y="19"/>
                      </a:lnTo>
                      <a:lnTo>
                        <a:pt x="100" y="18"/>
                      </a:lnTo>
                      <a:lnTo>
                        <a:pt x="97" y="16"/>
                      </a:lnTo>
                      <a:lnTo>
                        <a:pt x="91" y="18"/>
                      </a:lnTo>
                      <a:lnTo>
                        <a:pt x="87" y="18"/>
                      </a:lnTo>
                      <a:lnTo>
                        <a:pt x="83" y="19"/>
                      </a:lnTo>
                      <a:lnTo>
                        <a:pt x="78" y="21"/>
                      </a:lnTo>
                      <a:lnTo>
                        <a:pt x="74" y="23"/>
                      </a:lnTo>
                      <a:lnTo>
                        <a:pt x="70" y="25"/>
                      </a:lnTo>
                      <a:lnTo>
                        <a:pt x="66" y="27"/>
                      </a:lnTo>
                      <a:lnTo>
                        <a:pt x="61" y="31"/>
                      </a:lnTo>
                      <a:lnTo>
                        <a:pt x="59" y="33"/>
                      </a:lnTo>
                      <a:lnTo>
                        <a:pt x="51" y="37"/>
                      </a:lnTo>
                      <a:lnTo>
                        <a:pt x="45" y="40"/>
                      </a:lnTo>
                      <a:lnTo>
                        <a:pt x="42" y="42"/>
                      </a:lnTo>
                      <a:lnTo>
                        <a:pt x="40" y="44"/>
                      </a:lnTo>
                      <a:lnTo>
                        <a:pt x="34" y="35"/>
                      </a:lnTo>
                      <a:close/>
                    </a:path>
                  </a:pathLst>
                </a:custGeom>
                <a:solidFill>
                  <a:srgbClr val="1A1A1A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7911" name="Freeform 450"/>
                <p:cNvSpPr>
                  <a:spLocks/>
                </p:cNvSpPr>
                <p:nvPr/>
              </p:nvSpPr>
              <p:spPr bwMode="auto">
                <a:xfrm>
                  <a:off x="1337" y="3519"/>
                  <a:ext cx="131" cy="68"/>
                </a:xfrm>
                <a:custGeom>
                  <a:avLst/>
                  <a:gdLst>
                    <a:gd name="T0" fmla="*/ 25 w 147"/>
                    <a:gd name="T1" fmla="*/ 77 h 77"/>
                    <a:gd name="T2" fmla="*/ 0 w 147"/>
                    <a:gd name="T3" fmla="*/ 46 h 77"/>
                    <a:gd name="T4" fmla="*/ 0 w 147"/>
                    <a:gd name="T5" fmla="*/ 10 h 77"/>
                    <a:gd name="T6" fmla="*/ 92 w 147"/>
                    <a:gd name="T7" fmla="*/ 0 h 77"/>
                    <a:gd name="T8" fmla="*/ 147 w 147"/>
                    <a:gd name="T9" fmla="*/ 18 h 77"/>
                    <a:gd name="T10" fmla="*/ 145 w 147"/>
                    <a:gd name="T11" fmla="*/ 71 h 77"/>
                    <a:gd name="T12" fmla="*/ 25 w 147"/>
                    <a:gd name="T13" fmla="*/ 77 h 77"/>
                    <a:gd name="T14" fmla="*/ 25 w 147"/>
                    <a:gd name="T15" fmla="*/ 77 h 77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47"/>
                    <a:gd name="T25" fmla="*/ 0 h 77"/>
                    <a:gd name="T26" fmla="*/ 147 w 147"/>
                    <a:gd name="T27" fmla="*/ 77 h 77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47" h="77">
                      <a:moveTo>
                        <a:pt x="25" y="77"/>
                      </a:moveTo>
                      <a:lnTo>
                        <a:pt x="0" y="46"/>
                      </a:lnTo>
                      <a:lnTo>
                        <a:pt x="0" y="10"/>
                      </a:lnTo>
                      <a:lnTo>
                        <a:pt x="92" y="0"/>
                      </a:lnTo>
                      <a:lnTo>
                        <a:pt x="147" y="18"/>
                      </a:lnTo>
                      <a:lnTo>
                        <a:pt x="145" y="71"/>
                      </a:lnTo>
                      <a:lnTo>
                        <a:pt x="25" y="77"/>
                      </a:lnTo>
                      <a:close/>
                    </a:path>
                  </a:pathLst>
                </a:custGeom>
                <a:solidFill>
                  <a:srgbClr val="8A8AA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7912" name="Freeform 451"/>
                <p:cNvSpPr>
                  <a:spLocks/>
                </p:cNvSpPr>
                <p:nvPr/>
              </p:nvSpPr>
              <p:spPr bwMode="auto">
                <a:xfrm>
                  <a:off x="1330" y="3335"/>
                  <a:ext cx="145" cy="254"/>
                </a:xfrm>
                <a:custGeom>
                  <a:avLst/>
                  <a:gdLst>
                    <a:gd name="T0" fmla="*/ 40 w 161"/>
                    <a:gd name="T1" fmla="*/ 230 h 285"/>
                    <a:gd name="T2" fmla="*/ 40 w 161"/>
                    <a:gd name="T3" fmla="*/ 285 h 285"/>
                    <a:gd name="T4" fmla="*/ 161 w 161"/>
                    <a:gd name="T5" fmla="*/ 280 h 285"/>
                    <a:gd name="T6" fmla="*/ 161 w 161"/>
                    <a:gd name="T7" fmla="*/ 227 h 285"/>
                    <a:gd name="T8" fmla="*/ 118 w 161"/>
                    <a:gd name="T9" fmla="*/ 225 h 285"/>
                    <a:gd name="T10" fmla="*/ 116 w 161"/>
                    <a:gd name="T11" fmla="*/ 59 h 285"/>
                    <a:gd name="T12" fmla="*/ 127 w 161"/>
                    <a:gd name="T13" fmla="*/ 55 h 285"/>
                    <a:gd name="T14" fmla="*/ 127 w 161"/>
                    <a:gd name="T15" fmla="*/ 29 h 285"/>
                    <a:gd name="T16" fmla="*/ 110 w 161"/>
                    <a:gd name="T17" fmla="*/ 27 h 285"/>
                    <a:gd name="T18" fmla="*/ 99 w 161"/>
                    <a:gd name="T19" fmla="*/ 44 h 285"/>
                    <a:gd name="T20" fmla="*/ 99 w 161"/>
                    <a:gd name="T21" fmla="*/ 223 h 285"/>
                    <a:gd name="T22" fmla="*/ 76 w 161"/>
                    <a:gd name="T23" fmla="*/ 221 h 285"/>
                    <a:gd name="T24" fmla="*/ 36 w 161"/>
                    <a:gd name="T25" fmla="*/ 25 h 285"/>
                    <a:gd name="T26" fmla="*/ 34 w 161"/>
                    <a:gd name="T27" fmla="*/ 0 h 285"/>
                    <a:gd name="T28" fmla="*/ 0 w 161"/>
                    <a:gd name="T29" fmla="*/ 15 h 285"/>
                    <a:gd name="T30" fmla="*/ 5 w 161"/>
                    <a:gd name="T31" fmla="*/ 34 h 285"/>
                    <a:gd name="T32" fmla="*/ 30 w 161"/>
                    <a:gd name="T33" fmla="*/ 44 h 285"/>
                    <a:gd name="T34" fmla="*/ 62 w 161"/>
                    <a:gd name="T35" fmla="*/ 217 h 285"/>
                    <a:gd name="T36" fmla="*/ 83 w 161"/>
                    <a:gd name="T37" fmla="*/ 234 h 285"/>
                    <a:gd name="T38" fmla="*/ 40 w 161"/>
                    <a:gd name="T39" fmla="*/ 230 h 285"/>
                    <a:gd name="T40" fmla="*/ 40 w 161"/>
                    <a:gd name="T41" fmla="*/ 230 h 285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161"/>
                    <a:gd name="T64" fmla="*/ 0 h 285"/>
                    <a:gd name="T65" fmla="*/ 161 w 161"/>
                    <a:gd name="T66" fmla="*/ 285 h 285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161" h="285">
                      <a:moveTo>
                        <a:pt x="40" y="230"/>
                      </a:moveTo>
                      <a:lnTo>
                        <a:pt x="40" y="285"/>
                      </a:lnTo>
                      <a:lnTo>
                        <a:pt x="161" y="280"/>
                      </a:lnTo>
                      <a:lnTo>
                        <a:pt x="161" y="227"/>
                      </a:lnTo>
                      <a:lnTo>
                        <a:pt x="118" y="225"/>
                      </a:lnTo>
                      <a:lnTo>
                        <a:pt x="116" y="59"/>
                      </a:lnTo>
                      <a:lnTo>
                        <a:pt x="127" y="55"/>
                      </a:lnTo>
                      <a:lnTo>
                        <a:pt x="127" y="29"/>
                      </a:lnTo>
                      <a:lnTo>
                        <a:pt x="110" y="27"/>
                      </a:lnTo>
                      <a:lnTo>
                        <a:pt x="99" y="44"/>
                      </a:lnTo>
                      <a:lnTo>
                        <a:pt x="99" y="223"/>
                      </a:lnTo>
                      <a:lnTo>
                        <a:pt x="76" y="221"/>
                      </a:lnTo>
                      <a:lnTo>
                        <a:pt x="36" y="25"/>
                      </a:lnTo>
                      <a:lnTo>
                        <a:pt x="34" y="0"/>
                      </a:lnTo>
                      <a:lnTo>
                        <a:pt x="0" y="15"/>
                      </a:lnTo>
                      <a:lnTo>
                        <a:pt x="5" y="34"/>
                      </a:lnTo>
                      <a:lnTo>
                        <a:pt x="30" y="44"/>
                      </a:lnTo>
                      <a:lnTo>
                        <a:pt x="62" y="217"/>
                      </a:lnTo>
                      <a:lnTo>
                        <a:pt x="83" y="234"/>
                      </a:lnTo>
                      <a:lnTo>
                        <a:pt x="40" y="230"/>
                      </a:lnTo>
                      <a:close/>
                    </a:path>
                  </a:pathLst>
                </a:custGeom>
                <a:solidFill>
                  <a:srgbClr val="2E2E3B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7913" name="Freeform 452"/>
                <p:cNvSpPr>
                  <a:spLocks/>
                </p:cNvSpPr>
                <p:nvPr/>
              </p:nvSpPr>
              <p:spPr bwMode="auto">
                <a:xfrm>
                  <a:off x="2064" y="2661"/>
                  <a:ext cx="67" cy="446"/>
                </a:xfrm>
                <a:custGeom>
                  <a:avLst/>
                  <a:gdLst>
                    <a:gd name="T0" fmla="*/ 0 w 74"/>
                    <a:gd name="T1" fmla="*/ 498 h 498"/>
                    <a:gd name="T2" fmla="*/ 12 w 74"/>
                    <a:gd name="T3" fmla="*/ 27 h 498"/>
                    <a:gd name="T4" fmla="*/ 67 w 74"/>
                    <a:gd name="T5" fmla="*/ 0 h 498"/>
                    <a:gd name="T6" fmla="*/ 74 w 74"/>
                    <a:gd name="T7" fmla="*/ 487 h 498"/>
                    <a:gd name="T8" fmla="*/ 0 w 74"/>
                    <a:gd name="T9" fmla="*/ 498 h 498"/>
                    <a:gd name="T10" fmla="*/ 0 w 74"/>
                    <a:gd name="T11" fmla="*/ 498 h 498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74"/>
                    <a:gd name="T19" fmla="*/ 0 h 498"/>
                    <a:gd name="T20" fmla="*/ 74 w 74"/>
                    <a:gd name="T21" fmla="*/ 498 h 498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74" h="498">
                      <a:moveTo>
                        <a:pt x="0" y="498"/>
                      </a:moveTo>
                      <a:lnTo>
                        <a:pt x="12" y="27"/>
                      </a:lnTo>
                      <a:lnTo>
                        <a:pt x="67" y="0"/>
                      </a:lnTo>
                      <a:lnTo>
                        <a:pt x="74" y="487"/>
                      </a:lnTo>
                      <a:lnTo>
                        <a:pt x="0" y="498"/>
                      </a:lnTo>
                      <a:close/>
                    </a:path>
                  </a:pathLst>
                </a:custGeom>
                <a:solidFill>
                  <a:srgbClr val="CC804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7914" name="Freeform 453"/>
                <p:cNvSpPr>
                  <a:spLocks/>
                </p:cNvSpPr>
                <p:nvPr/>
              </p:nvSpPr>
              <p:spPr bwMode="auto">
                <a:xfrm>
                  <a:off x="1993" y="3376"/>
                  <a:ext cx="59" cy="414"/>
                </a:xfrm>
                <a:custGeom>
                  <a:avLst/>
                  <a:gdLst>
                    <a:gd name="T0" fmla="*/ 67 w 67"/>
                    <a:gd name="T1" fmla="*/ 17 h 462"/>
                    <a:gd name="T2" fmla="*/ 59 w 67"/>
                    <a:gd name="T3" fmla="*/ 462 h 462"/>
                    <a:gd name="T4" fmla="*/ 0 w 67"/>
                    <a:gd name="T5" fmla="*/ 439 h 462"/>
                    <a:gd name="T6" fmla="*/ 0 w 67"/>
                    <a:gd name="T7" fmla="*/ 0 h 462"/>
                    <a:gd name="T8" fmla="*/ 67 w 67"/>
                    <a:gd name="T9" fmla="*/ 17 h 462"/>
                    <a:gd name="T10" fmla="*/ 67 w 67"/>
                    <a:gd name="T11" fmla="*/ 17 h 462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67"/>
                    <a:gd name="T19" fmla="*/ 0 h 462"/>
                    <a:gd name="T20" fmla="*/ 67 w 67"/>
                    <a:gd name="T21" fmla="*/ 462 h 462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67" h="462">
                      <a:moveTo>
                        <a:pt x="67" y="17"/>
                      </a:moveTo>
                      <a:lnTo>
                        <a:pt x="59" y="462"/>
                      </a:lnTo>
                      <a:lnTo>
                        <a:pt x="0" y="439"/>
                      </a:lnTo>
                      <a:lnTo>
                        <a:pt x="0" y="0"/>
                      </a:lnTo>
                      <a:lnTo>
                        <a:pt x="67" y="17"/>
                      </a:lnTo>
                      <a:close/>
                    </a:path>
                  </a:pathLst>
                </a:custGeom>
                <a:solidFill>
                  <a:srgbClr val="CC804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7915" name="Freeform 454"/>
                <p:cNvSpPr>
                  <a:spLocks/>
                </p:cNvSpPr>
                <p:nvPr/>
              </p:nvSpPr>
              <p:spPr bwMode="auto">
                <a:xfrm>
                  <a:off x="2002" y="3351"/>
                  <a:ext cx="392" cy="66"/>
                </a:xfrm>
                <a:custGeom>
                  <a:avLst/>
                  <a:gdLst>
                    <a:gd name="T0" fmla="*/ 0 w 437"/>
                    <a:gd name="T1" fmla="*/ 29 h 74"/>
                    <a:gd name="T2" fmla="*/ 165 w 437"/>
                    <a:gd name="T3" fmla="*/ 25 h 74"/>
                    <a:gd name="T4" fmla="*/ 66 w 437"/>
                    <a:gd name="T5" fmla="*/ 12 h 74"/>
                    <a:gd name="T6" fmla="*/ 245 w 437"/>
                    <a:gd name="T7" fmla="*/ 0 h 74"/>
                    <a:gd name="T8" fmla="*/ 437 w 437"/>
                    <a:gd name="T9" fmla="*/ 12 h 74"/>
                    <a:gd name="T10" fmla="*/ 437 w 437"/>
                    <a:gd name="T11" fmla="*/ 74 h 74"/>
                    <a:gd name="T12" fmla="*/ 205 w 437"/>
                    <a:gd name="T13" fmla="*/ 33 h 74"/>
                    <a:gd name="T14" fmla="*/ 53 w 437"/>
                    <a:gd name="T15" fmla="*/ 48 h 74"/>
                    <a:gd name="T16" fmla="*/ 0 w 437"/>
                    <a:gd name="T17" fmla="*/ 29 h 74"/>
                    <a:gd name="T18" fmla="*/ 0 w 437"/>
                    <a:gd name="T19" fmla="*/ 29 h 74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437"/>
                    <a:gd name="T31" fmla="*/ 0 h 74"/>
                    <a:gd name="T32" fmla="*/ 437 w 437"/>
                    <a:gd name="T33" fmla="*/ 74 h 74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437" h="74">
                      <a:moveTo>
                        <a:pt x="0" y="29"/>
                      </a:moveTo>
                      <a:lnTo>
                        <a:pt x="165" y="25"/>
                      </a:lnTo>
                      <a:lnTo>
                        <a:pt x="66" y="12"/>
                      </a:lnTo>
                      <a:lnTo>
                        <a:pt x="245" y="0"/>
                      </a:lnTo>
                      <a:lnTo>
                        <a:pt x="437" y="12"/>
                      </a:lnTo>
                      <a:lnTo>
                        <a:pt x="437" y="74"/>
                      </a:lnTo>
                      <a:lnTo>
                        <a:pt x="205" y="33"/>
                      </a:lnTo>
                      <a:lnTo>
                        <a:pt x="53" y="48"/>
                      </a:lnTo>
                      <a:lnTo>
                        <a:pt x="0" y="29"/>
                      </a:lnTo>
                      <a:close/>
                    </a:path>
                  </a:pathLst>
                </a:custGeom>
                <a:solidFill>
                  <a:srgbClr val="CC804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7916" name="Freeform 455"/>
                <p:cNvSpPr>
                  <a:spLocks/>
                </p:cNvSpPr>
                <p:nvPr/>
              </p:nvSpPr>
              <p:spPr bwMode="auto">
                <a:xfrm>
                  <a:off x="1597" y="2830"/>
                  <a:ext cx="34" cy="301"/>
                </a:xfrm>
                <a:custGeom>
                  <a:avLst/>
                  <a:gdLst>
                    <a:gd name="T0" fmla="*/ 31 w 38"/>
                    <a:gd name="T1" fmla="*/ 0 h 337"/>
                    <a:gd name="T2" fmla="*/ 38 w 38"/>
                    <a:gd name="T3" fmla="*/ 337 h 337"/>
                    <a:gd name="T4" fmla="*/ 6 w 38"/>
                    <a:gd name="T5" fmla="*/ 337 h 337"/>
                    <a:gd name="T6" fmla="*/ 0 w 38"/>
                    <a:gd name="T7" fmla="*/ 18 h 337"/>
                    <a:gd name="T8" fmla="*/ 31 w 38"/>
                    <a:gd name="T9" fmla="*/ 0 h 337"/>
                    <a:gd name="T10" fmla="*/ 31 w 38"/>
                    <a:gd name="T11" fmla="*/ 0 h 337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38"/>
                    <a:gd name="T19" fmla="*/ 0 h 337"/>
                    <a:gd name="T20" fmla="*/ 38 w 38"/>
                    <a:gd name="T21" fmla="*/ 337 h 337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38" h="337">
                      <a:moveTo>
                        <a:pt x="31" y="0"/>
                      </a:moveTo>
                      <a:lnTo>
                        <a:pt x="38" y="337"/>
                      </a:lnTo>
                      <a:lnTo>
                        <a:pt x="6" y="337"/>
                      </a:lnTo>
                      <a:lnTo>
                        <a:pt x="0" y="18"/>
                      </a:lnTo>
                      <a:lnTo>
                        <a:pt x="31" y="0"/>
                      </a:lnTo>
                      <a:close/>
                    </a:path>
                  </a:pathLst>
                </a:custGeom>
                <a:solidFill>
                  <a:srgbClr val="CC804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7917" name="Freeform 456"/>
                <p:cNvSpPr>
                  <a:spLocks/>
                </p:cNvSpPr>
                <p:nvPr/>
              </p:nvSpPr>
              <p:spPr bwMode="auto">
                <a:xfrm>
                  <a:off x="1249" y="3066"/>
                  <a:ext cx="20" cy="97"/>
                </a:xfrm>
                <a:custGeom>
                  <a:avLst/>
                  <a:gdLst>
                    <a:gd name="T0" fmla="*/ 19 w 21"/>
                    <a:gd name="T1" fmla="*/ 0 h 106"/>
                    <a:gd name="T2" fmla="*/ 21 w 21"/>
                    <a:gd name="T3" fmla="*/ 102 h 106"/>
                    <a:gd name="T4" fmla="*/ 0 w 21"/>
                    <a:gd name="T5" fmla="*/ 106 h 106"/>
                    <a:gd name="T6" fmla="*/ 0 w 21"/>
                    <a:gd name="T7" fmla="*/ 5 h 106"/>
                    <a:gd name="T8" fmla="*/ 19 w 21"/>
                    <a:gd name="T9" fmla="*/ 0 h 106"/>
                    <a:gd name="T10" fmla="*/ 19 w 21"/>
                    <a:gd name="T11" fmla="*/ 0 h 106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1"/>
                    <a:gd name="T19" fmla="*/ 0 h 106"/>
                    <a:gd name="T20" fmla="*/ 21 w 21"/>
                    <a:gd name="T21" fmla="*/ 106 h 10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1" h="106">
                      <a:moveTo>
                        <a:pt x="19" y="0"/>
                      </a:moveTo>
                      <a:lnTo>
                        <a:pt x="21" y="102"/>
                      </a:lnTo>
                      <a:lnTo>
                        <a:pt x="0" y="106"/>
                      </a:lnTo>
                      <a:lnTo>
                        <a:pt x="0" y="5"/>
                      </a:lnTo>
                      <a:lnTo>
                        <a:pt x="19" y="0"/>
                      </a:lnTo>
                      <a:close/>
                    </a:path>
                  </a:pathLst>
                </a:custGeom>
                <a:solidFill>
                  <a:srgbClr val="CC804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7918" name="Freeform 457"/>
                <p:cNvSpPr>
                  <a:spLocks/>
                </p:cNvSpPr>
                <p:nvPr/>
              </p:nvSpPr>
              <p:spPr bwMode="auto">
                <a:xfrm>
                  <a:off x="1231" y="2737"/>
                  <a:ext cx="18" cy="161"/>
                </a:xfrm>
                <a:custGeom>
                  <a:avLst/>
                  <a:gdLst>
                    <a:gd name="T0" fmla="*/ 18 w 21"/>
                    <a:gd name="T1" fmla="*/ 0 h 180"/>
                    <a:gd name="T2" fmla="*/ 21 w 21"/>
                    <a:gd name="T3" fmla="*/ 160 h 180"/>
                    <a:gd name="T4" fmla="*/ 0 w 21"/>
                    <a:gd name="T5" fmla="*/ 180 h 180"/>
                    <a:gd name="T6" fmla="*/ 0 w 21"/>
                    <a:gd name="T7" fmla="*/ 19 h 180"/>
                    <a:gd name="T8" fmla="*/ 18 w 21"/>
                    <a:gd name="T9" fmla="*/ 0 h 180"/>
                    <a:gd name="T10" fmla="*/ 18 w 21"/>
                    <a:gd name="T11" fmla="*/ 0 h 18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1"/>
                    <a:gd name="T19" fmla="*/ 0 h 180"/>
                    <a:gd name="T20" fmla="*/ 21 w 21"/>
                    <a:gd name="T21" fmla="*/ 180 h 180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1" h="180">
                      <a:moveTo>
                        <a:pt x="18" y="0"/>
                      </a:moveTo>
                      <a:lnTo>
                        <a:pt x="21" y="160"/>
                      </a:lnTo>
                      <a:lnTo>
                        <a:pt x="0" y="180"/>
                      </a:lnTo>
                      <a:lnTo>
                        <a:pt x="0" y="19"/>
                      </a:lnTo>
                      <a:lnTo>
                        <a:pt x="18" y="0"/>
                      </a:lnTo>
                      <a:close/>
                    </a:path>
                  </a:pathLst>
                </a:custGeom>
                <a:solidFill>
                  <a:srgbClr val="CC804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7919" name="Freeform 458"/>
                <p:cNvSpPr>
                  <a:spLocks/>
                </p:cNvSpPr>
                <p:nvPr/>
              </p:nvSpPr>
              <p:spPr bwMode="auto">
                <a:xfrm>
                  <a:off x="671" y="3012"/>
                  <a:ext cx="202" cy="251"/>
                </a:xfrm>
                <a:custGeom>
                  <a:avLst/>
                  <a:gdLst>
                    <a:gd name="T0" fmla="*/ 6 w 226"/>
                    <a:gd name="T1" fmla="*/ 0 h 279"/>
                    <a:gd name="T2" fmla="*/ 226 w 226"/>
                    <a:gd name="T3" fmla="*/ 7 h 279"/>
                    <a:gd name="T4" fmla="*/ 226 w 226"/>
                    <a:gd name="T5" fmla="*/ 279 h 279"/>
                    <a:gd name="T6" fmla="*/ 0 w 226"/>
                    <a:gd name="T7" fmla="*/ 279 h 279"/>
                    <a:gd name="T8" fmla="*/ 6 w 226"/>
                    <a:gd name="T9" fmla="*/ 0 h 279"/>
                    <a:gd name="T10" fmla="*/ 6 w 226"/>
                    <a:gd name="T11" fmla="*/ 0 h 279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26"/>
                    <a:gd name="T19" fmla="*/ 0 h 279"/>
                    <a:gd name="T20" fmla="*/ 226 w 226"/>
                    <a:gd name="T21" fmla="*/ 279 h 279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26" h="279">
                      <a:moveTo>
                        <a:pt x="6" y="0"/>
                      </a:moveTo>
                      <a:lnTo>
                        <a:pt x="226" y="7"/>
                      </a:lnTo>
                      <a:lnTo>
                        <a:pt x="226" y="279"/>
                      </a:lnTo>
                      <a:lnTo>
                        <a:pt x="0" y="279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8A8AA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7920" name="Freeform 459"/>
                <p:cNvSpPr>
                  <a:spLocks/>
                </p:cNvSpPr>
                <p:nvPr/>
              </p:nvSpPr>
              <p:spPr bwMode="auto">
                <a:xfrm>
                  <a:off x="918" y="3150"/>
                  <a:ext cx="43" cy="104"/>
                </a:xfrm>
                <a:custGeom>
                  <a:avLst/>
                  <a:gdLst>
                    <a:gd name="T0" fmla="*/ 0 w 47"/>
                    <a:gd name="T1" fmla="*/ 0 h 116"/>
                    <a:gd name="T2" fmla="*/ 47 w 47"/>
                    <a:gd name="T3" fmla="*/ 0 h 116"/>
                    <a:gd name="T4" fmla="*/ 47 w 47"/>
                    <a:gd name="T5" fmla="*/ 116 h 116"/>
                    <a:gd name="T6" fmla="*/ 0 w 47"/>
                    <a:gd name="T7" fmla="*/ 116 h 116"/>
                    <a:gd name="T8" fmla="*/ 0 w 47"/>
                    <a:gd name="T9" fmla="*/ 0 h 116"/>
                    <a:gd name="T10" fmla="*/ 0 w 47"/>
                    <a:gd name="T11" fmla="*/ 0 h 116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47"/>
                    <a:gd name="T19" fmla="*/ 0 h 116"/>
                    <a:gd name="T20" fmla="*/ 47 w 47"/>
                    <a:gd name="T21" fmla="*/ 116 h 11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47" h="116">
                      <a:moveTo>
                        <a:pt x="0" y="0"/>
                      </a:moveTo>
                      <a:lnTo>
                        <a:pt x="47" y="0"/>
                      </a:lnTo>
                      <a:lnTo>
                        <a:pt x="47" y="116"/>
                      </a:lnTo>
                      <a:lnTo>
                        <a:pt x="0" y="11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8A8AA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7921" name="Freeform 460"/>
                <p:cNvSpPr>
                  <a:spLocks/>
                </p:cNvSpPr>
                <p:nvPr/>
              </p:nvSpPr>
              <p:spPr bwMode="auto">
                <a:xfrm>
                  <a:off x="551" y="2849"/>
                  <a:ext cx="367" cy="260"/>
                </a:xfrm>
                <a:custGeom>
                  <a:avLst/>
                  <a:gdLst>
                    <a:gd name="T0" fmla="*/ 180 w 409"/>
                    <a:gd name="T1" fmla="*/ 8 h 291"/>
                    <a:gd name="T2" fmla="*/ 0 w 409"/>
                    <a:gd name="T3" fmla="*/ 291 h 291"/>
                    <a:gd name="T4" fmla="*/ 177 w 409"/>
                    <a:gd name="T5" fmla="*/ 63 h 291"/>
                    <a:gd name="T6" fmla="*/ 243 w 409"/>
                    <a:gd name="T7" fmla="*/ 42 h 291"/>
                    <a:gd name="T8" fmla="*/ 409 w 409"/>
                    <a:gd name="T9" fmla="*/ 232 h 291"/>
                    <a:gd name="T10" fmla="*/ 236 w 409"/>
                    <a:gd name="T11" fmla="*/ 0 h 291"/>
                    <a:gd name="T12" fmla="*/ 180 w 409"/>
                    <a:gd name="T13" fmla="*/ 8 h 291"/>
                    <a:gd name="T14" fmla="*/ 180 w 409"/>
                    <a:gd name="T15" fmla="*/ 8 h 291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409"/>
                    <a:gd name="T25" fmla="*/ 0 h 291"/>
                    <a:gd name="T26" fmla="*/ 409 w 409"/>
                    <a:gd name="T27" fmla="*/ 291 h 291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409" h="291">
                      <a:moveTo>
                        <a:pt x="180" y="8"/>
                      </a:moveTo>
                      <a:lnTo>
                        <a:pt x="0" y="291"/>
                      </a:lnTo>
                      <a:lnTo>
                        <a:pt x="177" y="63"/>
                      </a:lnTo>
                      <a:lnTo>
                        <a:pt x="243" y="42"/>
                      </a:lnTo>
                      <a:lnTo>
                        <a:pt x="409" y="232"/>
                      </a:lnTo>
                      <a:lnTo>
                        <a:pt x="236" y="0"/>
                      </a:lnTo>
                      <a:lnTo>
                        <a:pt x="180" y="8"/>
                      </a:lnTo>
                      <a:close/>
                    </a:path>
                  </a:pathLst>
                </a:custGeom>
                <a:solidFill>
                  <a:srgbClr val="E8D9D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7922" name="Freeform 461"/>
                <p:cNvSpPr>
                  <a:spLocks/>
                </p:cNvSpPr>
                <p:nvPr/>
              </p:nvSpPr>
              <p:spPr bwMode="auto">
                <a:xfrm>
                  <a:off x="723" y="2814"/>
                  <a:ext cx="30" cy="35"/>
                </a:xfrm>
                <a:custGeom>
                  <a:avLst/>
                  <a:gdLst>
                    <a:gd name="T0" fmla="*/ 13 w 32"/>
                    <a:gd name="T1" fmla="*/ 0 h 40"/>
                    <a:gd name="T2" fmla="*/ 11 w 32"/>
                    <a:gd name="T3" fmla="*/ 0 h 40"/>
                    <a:gd name="T4" fmla="*/ 9 w 32"/>
                    <a:gd name="T5" fmla="*/ 2 h 40"/>
                    <a:gd name="T6" fmla="*/ 7 w 32"/>
                    <a:gd name="T7" fmla="*/ 6 h 40"/>
                    <a:gd name="T8" fmla="*/ 4 w 32"/>
                    <a:gd name="T9" fmla="*/ 14 h 40"/>
                    <a:gd name="T10" fmla="*/ 4 w 32"/>
                    <a:gd name="T11" fmla="*/ 16 h 40"/>
                    <a:gd name="T12" fmla="*/ 2 w 32"/>
                    <a:gd name="T13" fmla="*/ 19 h 40"/>
                    <a:gd name="T14" fmla="*/ 2 w 32"/>
                    <a:gd name="T15" fmla="*/ 23 h 40"/>
                    <a:gd name="T16" fmla="*/ 0 w 32"/>
                    <a:gd name="T17" fmla="*/ 29 h 40"/>
                    <a:gd name="T18" fmla="*/ 0 w 32"/>
                    <a:gd name="T19" fmla="*/ 33 h 40"/>
                    <a:gd name="T20" fmla="*/ 0 w 32"/>
                    <a:gd name="T21" fmla="*/ 37 h 40"/>
                    <a:gd name="T22" fmla="*/ 0 w 32"/>
                    <a:gd name="T23" fmla="*/ 38 h 40"/>
                    <a:gd name="T24" fmla="*/ 0 w 32"/>
                    <a:gd name="T25" fmla="*/ 40 h 40"/>
                    <a:gd name="T26" fmla="*/ 2 w 32"/>
                    <a:gd name="T27" fmla="*/ 40 h 40"/>
                    <a:gd name="T28" fmla="*/ 6 w 32"/>
                    <a:gd name="T29" fmla="*/ 40 h 40"/>
                    <a:gd name="T30" fmla="*/ 11 w 32"/>
                    <a:gd name="T31" fmla="*/ 40 h 40"/>
                    <a:gd name="T32" fmla="*/ 19 w 32"/>
                    <a:gd name="T33" fmla="*/ 40 h 40"/>
                    <a:gd name="T34" fmla="*/ 23 w 32"/>
                    <a:gd name="T35" fmla="*/ 38 h 40"/>
                    <a:gd name="T36" fmla="*/ 28 w 32"/>
                    <a:gd name="T37" fmla="*/ 38 h 40"/>
                    <a:gd name="T38" fmla="*/ 30 w 32"/>
                    <a:gd name="T39" fmla="*/ 37 h 40"/>
                    <a:gd name="T40" fmla="*/ 32 w 32"/>
                    <a:gd name="T41" fmla="*/ 37 h 40"/>
                    <a:gd name="T42" fmla="*/ 32 w 32"/>
                    <a:gd name="T43" fmla="*/ 35 h 40"/>
                    <a:gd name="T44" fmla="*/ 32 w 32"/>
                    <a:gd name="T45" fmla="*/ 31 h 40"/>
                    <a:gd name="T46" fmla="*/ 32 w 32"/>
                    <a:gd name="T47" fmla="*/ 27 h 40"/>
                    <a:gd name="T48" fmla="*/ 30 w 32"/>
                    <a:gd name="T49" fmla="*/ 21 h 40"/>
                    <a:gd name="T50" fmla="*/ 26 w 32"/>
                    <a:gd name="T51" fmla="*/ 14 h 40"/>
                    <a:gd name="T52" fmla="*/ 23 w 32"/>
                    <a:gd name="T53" fmla="*/ 6 h 40"/>
                    <a:gd name="T54" fmla="*/ 19 w 32"/>
                    <a:gd name="T55" fmla="*/ 2 h 40"/>
                    <a:gd name="T56" fmla="*/ 19 w 32"/>
                    <a:gd name="T57" fmla="*/ 0 h 40"/>
                    <a:gd name="T58" fmla="*/ 13 w 32"/>
                    <a:gd name="T59" fmla="*/ 0 h 40"/>
                    <a:gd name="T60" fmla="*/ 13 w 32"/>
                    <a:gd name="T61" fmla="*/ 0 h 40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w 32"/>
                    <a:gd name="T94" fmla="*/ 0 h 40"/>
                    <a:gd name="T95" fmla="*/ 32 w 32"/>
                    <a:gd name="T96" fmla="*/ 40 h 40"/>
                  </a:gdLst>
                  <a:ahLst/>
                  <a:cxnLst>
                    <a:cxn ang="T62">
                      <a:pos x="T0" y="T1"/>
                    </a:cxn>
                    <a:cxn ang="T63">
                      <a:pos x="T2" y="T3"/>
                    </a:cxn>
                    <a:cxn ang="T64">
                      <a:pos x="T4" y="T5"/>
                    </a:cxn>
                    <a:cxn ang="T65">
                      <a:pos x="T6" y="T7"/>
                    </a:cxn>
                    <a:cxn ang="T66">
                      <a:pos x="T8" y="T9"/>
                    </a:cxn>
                    <a:cxn ang="T67">
                      <a:pos x="T10" y="T11"/>
                    </a:cxn>
                    <a:cxn ang="T68">
                      <a:pos x="T12" y="T13"/>
                    </a:cxn>
                    <a:cxn ang="T69">
                      <a:pos x="T14" y="T15"/>
                    </a:cxn>
                    <a:cxn ang="T70">
                      <a:pos x="T16" y="T17"/>
                    </a:cxn>
                    <a:cxn ang="T71">
                      <a:pos x="T18" y="T19"/>
                    </a:cxn>
                    <a:cxn ang="T72">
                      <a:pos x="T20" y="T21"/>
                    </a:cxn>
                    <a:cxn ang="T73">
                      <a:pos x="T22" y="T23"/>
                    </a:cxn>
                    <a:cxn ang="T74">
                      <a:pos x="T24" y="T25"/>
                    </a:cxn>
                    <a:cxn ang="T75">
                      <a:pos x="T26" y="T27"/>
                    </a:cxn>
                    <a:cxn ang="T76">
                      <a:pos x="T28" y="T29"/>
                    </a:cxn>
                    <a:cxn ang="T77">
                      <a:pos x="T30" y="T31"/>
                    </a:cxn>
                    <a:cxn ang="T78">
                      <a:pos x="T32" y="T33"/>
                    </a:cxn>
                    <a:cxn ang="T79">
                      <a:pos x="T34" y="T35"/>
                    </a:cxn>
                    <a:cxn ang="T80">
                      <a:pos x="T36" y="T37"/>
                    </a:cxn>
                    <a:cxn ang="T81">
                      <a:pos x="T38" y="T39"/>
                    </a:cxn>
                    <a:cxn ang="T82">
                      <a:pos x="T40" y="T41"/>
                    </a:cxn>
                    <a:cxn ang="T83">
                      <a:pos x="T42" y="T43"/>
                    </a:cxn>
                    <a:cxn ang="T84">
                      <a:pos x="T44" y="T45"/>
                    </a:cxn>
                    <a:cxn ang="T85">
                      <a:pos x="T46" y="T47"/>
                    </a:cxn>
                    <a:cxn ang="T86">
                      <a:pos x="T48" y="T49"/>
                    </a:cxn>
                    <a:cxn ang="T87">
                      <a:pos x="T50" y="T51"/>
                    </a:cxn>
                    <a:cxn ang="T88">
                      <a:pos x="T52" y="T53"/>
                    </a:cxn>
                    <a:cxn ang="T89">
                      <a:pos x="T54" y="T55"/>
                    </a:cxn>
                    <a:cxn ang="T90">
                      <a:pos x="T56" y="T57"/>
                    </a:cxn>
                    <a:cxn ang="T91">
                      <a:pos x="T58" y="T59"/>
                    </a:cxn>
                    <a:cxn ang="T92">
                      <a:pos x="T60" y="T61"/>
                    </a:cxn>
                  </a:cxnLst>
                  <a:rect l="T93" t="T94" r="T95" b="T96"/>
                  <a:pathLst>
                    <a:path w="32" h="40">
                      <a:moveTo>
                        <a:pt x="13" y="0"/>
                      </a:moveTo>
                      <a:lnTo>
                        <a:pt x="11" y="0"/>
                      </a:lnTo>
                      <a:lnTo>
                        <a:pt x="9" y="2"/>
                      </a:lnTo>
                      <a:lnTo>
                        <a:pt x="7" y="6"/>
                      </a:lnTo>
                      <a:lnTo>
                        <a:pt x="4" y="14"/>
                      </a:lnTo>
                      <a:lnTo>
                        <a:pt x="4" y="16"/>
                      </a:lnTo>
                      <a:lnTo>
                        <a:pt x="2" y="19"/>
                      </a:lnTo>
                      <a:lnTo>
                        <a:pt x="2" y="23"/>
                      </a:lnTo>
                      <a:lnTo>
                        <a:pt x="0" y="29"/>
                      </a:lnTo>
                      <a:lnTo>
                        <a:pt x="0" y="33"/>
                      </a:lnTo>
                      <a:lnTo>
                        <a:pt x="0" y="37"/>
                      </a:lnTo>
                      <a:lnTo>
                        <a:pt x="0" y="38"/>
                      </a:lnTo>
                      <a:lnTo>
                        <a:pt x="0" y="40"/>
                      </a:lnTo>
                      <a:lnTo>
                        <a:pt x="2" y="40"/>
                      </a:lnTo>
                      <a:lnTo>
                        <a:pt x="6" y="40"/>
                      </a:lnTo>
                      <a:lnTo>
                        <a:pt x="11" y="40"/>
                      </a:lnTo>
                      <a:lnTo>
                        <a:pt x="19" y="40"/>
                      </a:lnTo>
                      <a:lnTo>
                        <a:pt x="23" y="38"/>
                      </a:lnTo>
                      <a:lnTo>
                        <a:pt x="28" y="38"/>
                      </a:lnTo>
                      <a:lnTo>
                        <a:pt x="30" y="37"/>
                      </a:lnTo>
                      <a:lnTo>
                        <a:pt x="32" y="37"/>
                      </a:lnTo>
                      <a:lnTo>
                        <a:pt x="32" y="35"/>
                      </a:lnTo>
                      <a:lnTo>
                        <a:pt x="32" y="31"/>
                      </a:lnTo>
                      <a:lnTo>
                        <a:pt x="32" y="27"/>
                      </a:lnTo>
                      <a:lnTo>
                        <a:pt x="30" y="21"/>
                      </a:lnTo>
                      <a:lnTo>
                        <a:pt x="26" y="14"/>
                      </a:lnTo>
                      <a:lnTo>
                        <a:pt x="23" y="6"/>
                      </a:lnTo>
                      <a:lnTo>
                        <a:pt x="19" y="2"/>
                      </a:lnTo>
                      <a:lnTo>
                        <a:pt x="19" y="0"/>
                      </a:lnTo>
                      <a:lnTo>
                        <a:pt x="13" y="0"/>
                      </a:lnTo>
                      <a:close/>
                    </a:path>
                  </a:pathLst>
                </a:custGeom>
                <a:solidFill>
                  <a:srgbClr val="7DB81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7923" name="Freeform 462"/>
                <p:cNvSpPr>
                  <a:spLocks/>
                </p:cNvSpPr>
                <p:nvPr/>
              </p:nvSpPr>
              <p:spPr bwMode="auto">
                <a:xfrm>
                  <a:off x="714" y="2842"/>
                  <a:ext cx="53" cy="15"/>
                </a:xfrm>
                <a:custGeom>
                  <a:avLst/>
                  <a:gdLst>
                    <a:gd name="T0" fmla="*/ 0 w 61"/>
                    <a:gd name="T1" fmla="*/ 15 h 17"/>
                    <a:gd name="T2" fmla="*/ 4 w 61"/>
                    <a:gd name="T3" fmla="*/ 15 h 17"/>
                    <a:gd name="T4" fmla="*/ 10 w 61"/>
                    <a:gd name="T5" fmla="*/ 17 h 17"/>
                    <a:gd name="T6" fmla="*/ 16 w 61"/>
                    <a:gd name="T7" fmla="*/ 17 h 17"/>
                    <a:gd name="T8" fmla="*/ 21 w 61"/>
                    <a:gd name="T9" fmla="*/ 17 h 17"/>
                    <a:gd name="T10" fmla="*/ 25 w 61"/>
                    <a:gd name="T11" fmla="*/ 17 h 17"/>
                    <a:gd name="T12" fmla="*/ 33 w 61"/>
                    <a:gd name="T13" fmla="*/ 17 h 17"/>
                    <a:gd name="T14" fmla="*/ 38 w 61"/>
                    <a:gd name="T15" fmla="*/ 15 h 17"/>
                    <a:gd name="T16" fmla="*/ 42 w 61"/>
                    <a:gd name="T17" fmla="*/ 13 h 17"/>
                    <a:gd name="T18" fmla="*/ 48 w 61"/>
                    <a:gd name="T19" fmla="*/ 11 h 17"/>
                    <a:gd name="T20" fmla="*/ 52 w 61"/>
                    <a:gd name="T21" fmla="*/ 11 h 17"/>
                    <a:gd name="T22" fmla="*/ 59 w 61"/>
                    <a:gd name="T23" fmla="*/ 7 h 17"/>
                    <a:gd name="T24" fmla="*/ 61 w 61"/>
                    <a:gd name="T25" fmla="*/ 7 h 17"/>
                    <a:gd name="T26" fmla="*/ 48 w 61"/>
                    <a:gd name="T27" fmla="*/ 0 h 17"/>
                    <a:gd name="T28" fmla="*/ 25 w 61"/>
                    <a:gd name="T29" fmla="*/ 0 h 17"/>
                    <a:gd name="T30" fmla="*/ 0 w 61"/>
                    <a:gd name="T31" fmla="*/ 15 h 17"/>
                    <a:gd name="T32" fmla="*/ 0 w 61"/>
                    <a:gd name="T33" fmla="*/ 15 h 17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w 61"/>
                    <a:gd name="T52" fmla="*/ 0 h 17"/>
                    <a:gd name="T53" fmla="*/ 61 w 61"/>
                    <a:gd name="T54" fmla="*/ 17 h 17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T51" t="T52" r="T53" b="T54"/>
                  <a:pathLst>
                    <a:path w="61" h="17">
                      <a:moveTo>
                        <a:pt x="0" y="15"/>
                      </a:moveTo>
                      <a:lnTo>
                        <a:pt x="4" y="15"/>
                      </a:lnTo>
                      <a:lnTo>
                        <a:pt x="10" y="17"/>
                      </a:lnTo>
                      <a:lnTo>
                        <a:pt x="16" y="17"/>
                      </a:lnTo>
                      <a:lnTo>
                        <a:pt x="21" y="17"/>
                      </a:lnTo>
                      <a:lnTo>
                        <a:pt x="25" y="17"/>
                      </a:lnTo>
                      <a:lnTo>
                        <a:pt x="33" y="17"/>
                      </a:lnTo>
                      <a:lnTo>
                        <a:pt x="38" y="15"/>
                      </a:lnTo>
                      <a:lnTo>
                        <a:pt x="42" y="13"/>
                      </a:lnTo>
                      <a:lnTo>
                        <a:pt x="48" y="11"/>
                      </a:lnTo>
                      <a:lnTo>
                        <a:pt x="52" y="11"/>
                      </a:lnTo>
                      <a:lnTo>
                        <a:pt x="59" y="7"/>
                      </a:lnTo>
                      <a:lnTo>
                        <a:pt x="61" y="7"/>
                      </a:lnTo>
                      <a:lnTo>
                        <a:pt x="48" y="0"/>
                      </a:lnTo>
                      <a:lnTo>
                        <a:pt x="25" y="0"/>
                      </a:lnTo>
                      <a:lnTo>
                        <a:pt x="0" y="15"/>
                      </a:lnTo>
                      <a:close/>
                    </a:path>
                  </a:pathLst>
                </a:custGeom>
                <a:solidFill>
                  <a:srgbClr val="FFFF85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7924" name="Freeform 463"/>
                <p:cNvSpPr>
                  <a:spLocks/>
                </p:cNvSpPr>
                <p:nvPr/>
              </p:nvSpPr>
              <p:spPr bwMode="auto">
                <a:xfrm>
                  <a:off x="731" y="2842"/>
                  <a:ext cx="17" cy="11"/>
                </a:xfrm>
                <a:custGeom>
                  <a:avLst/>
                  <a:gdLst>
                    <a:gd name="T0" fmla="*/ 0 w 17"/>
                    <a:gd name="T1" fmla="*/ 2 h 11"/>
                    <a:gd name="T2" fmla="*/ 0 w 17"/>
                    <a:gd name="T3" fmla="*/ 5 h 11"/>
                    <a:gd name="T4" fmla="*/ 4 w 17"/>
                    <a:gd name="T5" fmla="*/ 11 h 11"/>
                    <a:gd name="T6" fmla="*/ 6 w 17"/>
                    <a:gd name="T7" fmla="*/ 11 h 11"/>
                    <a:gd name="T8" fmla="*/ 10 w 17"/>
                    <a:gd name="T9" fmla="*/ 11 h 11"/>
                    <a:gd name="T10" fmla="*/ 14 w 17"/>
                    <a:gd name="T11" fmla="*/ 11 h 11"/>
                    <a:gd name="T12" fmla="*/ 17 w 17"/>
                    <a:gd name="T13" fmla="*/ 11 h 11"/>
                    <a:gd name="T14" fmla="*/ 17 w 17"/>
                    <a:gd name="T15" fmla="*/ 7 h 11"/>
                    <a:gd name="T16" fmla="*/ 17 w 17"/>
                    <a:gd name="T17" fmla="*/ 4 h 11"/>
                    <a:gd name="T18" fmla="*/ 17 w 17"/>
                    <a:gd name="T19" fmla="*/ 2 h 11"/>
                    <a:gd name="T20" fmla="*/ 17 w 17"/>
                    <a:gd name="T21" fmla="*/ 0 h 11"/>
                    <a:gd name="T22" fmla="*/ 0 w 17"/>
                    <a:gd name="T23" fmla="*/ 2 h 11"/>
                    <a:gd name="T24" fmla="*/ 0 w 17"/>
                    <a:gd name="T25" fmla="*/ 2 h 11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w 17"/>
                    <a:gd name="T40" fmla="*/ 0 h 11"/>
                    <a:gd name="T41" fmla="*/ 17 w 17"/>
                    <a:gd name="T42" fmla="*/ 11 h 11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T39" t="T40" r="T41" b="T42"/>
                  <a:pathLst>
                    <a:path w="17" h="11">
                      <a:moveTo>
                        <a:pt x="0" y="2"/>
                      </a:moveTo>
                      <a:lnTo>
                        <a:pt x="0" y="5"/>
                      </a:lnTo>
                      <a:lnTo>
                        <a:pt x="4" y="11"/>
                      </a:lnTo>
                      <a:lnTo>
                        <a:pt x="6" y="11"/>
                      </a:lnTo>
                      <a:lnTo>
                        <a:pt x="10" y="11"/>
                      </a:lnTo>
                      <a:lnTo>
                        <a:pt x="14" y="11"/>
                      </a:lnTo>
                      <a:lnTo>
                        <a:pt x="17" y="11"/>
                      </a:lnTo>
                      <a:lnTo>
                        <a:pt x="17" y="7"/>
                      </a:lnTo>
                      <a:lnTo>
                        <a:pt x="17" y="4"/>
                      </a:lnTo>
                      <a:lnTo>
                        <a:pt x="17" y="2"/>
                      </a:lnTo>
                      <a:lnTo>
                        <a:pt x="17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7925" name="Freeform 464"/>
                <p:cNvSpPr>
                  <a:spLocks/>
                </p:cNvSpPr>
                <p:nvPr/>
              </p:nvSpPr>
              <p:spPr bwMode="auto">
                <a:xfrm>
                  <a:off x="726" y="2815"/>
                  <a:ext cx="25" cy="29"/>
                </a:xfrm>
                <a:custGeom>
                  <a:avLst/>
                  <a:gdLst>
                    <a:gd name="T0" fmla="*/ 0 w 26"/>
                    <a:gd name="T1" fmla="*/ 33 h 33"/>
                    <a:gd name="T2" fmla="*/ 0 w 26"/>
                    <a:gd name="T3" fmla="*/ 31 h 33"/>
                    <a:gd name="T4" fmla="*/ 0 w 26"/>
                    <a:gd name="T5" fmla="*/ 25 h 33"/>
                    <a:gd name="T6" fmla="*/ 0 w 26"/>
                    <a:gd name="T7" fmla="*/ 19 h 33"/>
                    <a:gd name="T8" fmla="*/ 2 w 26"/>
                    <a:gd name="T9" fmla="*/ 16 h 33"/>
                    <a:gd name="T10" fmla="*/ 2 w 26"/>
                    <a:gd name="T11" fmla="*/ 12 h 33"/>
                    <a:gd name="T12" fmla="*/ 3 w 26"/>
                    <a:gd name="T13" fmla="*/ 8 h 33"/>
                    <a:gd name="T14" fmla="*/ 5 w 26"/>
                    <a:gd name="T15" fmla="*/ 4 h 33"/>
                    <a:gd name="T16" fmla="*/ 7 w 26"/>
                    <a:gd name="T17" fmla="*/ 2 h 33"/>
                    <a:gd name="T18" fmla="*/ 9 w 26"/>
                    <a:gd name="T19" fmla="*/ 0 h 33"/>
                    <a:gd name="T20" fmla="*/ 11 w 26"/>
                    <a:gd name="T21" fmla="*/ 0 h 33"/>
                    <a:gd name="T22" fmla="*/ 13 w 26"/>
                    <a:gd name="T23" fmla="*/ 2 h 33"/>
                    <a:gd name="T24" fmla="*/ 19 w 26"/>
                    <a:gd name="T25" fmla="*/ 8 h 33"/>
                    <a:gd name="T26" fmla="*/ 21 w 26"/>
                    <a:gd name="T27" fmla="*/ 14 h 33"/>
                    <a:gd name="T28" fmla="*/ 22 w 26"/>
                    <a:gd name="T29" fmla="*/ 19 h 33"/>
                    <a:gd name="T30" fmla="*/ 24 w 26"/>
                    <a:gd name="T31" fmla="*/ 25 h 33"/>
                    <a:gd name="T32" fmla="*/ 26 w 26"/>
                    <a:gd name="T33" fmla="*/ 27 h 33"/>
                    <a:gd name="T34" fmla="*/ 0 w 26"/>
                    <a:gd name="T35" fmla="*/ 33 h 33"/>
                    <a:gd name="T36" fmla="*/ 0 w 26"/>
                    <a:gd name="T37" fmla="*/ 33 h 33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w 26"/>
                    <a:gd name="T58" fmla="*/ 0 h 33"/>
                    <a:gd name="T59" fmla="*/ 26 w 26"/>
                    <a:gd name="T60" fmla="*/ 33 h 33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T57" t="T58" r="T59" b="T60"/>
                  <a:pathLst>
                    <a:path w="26" h="33">
                      <a:moveTo>
                        <a:pt x="0" y="33"/>
                      </a:moveTo>
                      <a:lnTo>
                        <a:pt x="0" y="31"/>
                      </a:lnTo>
                      <a:lnTo>
                        <a:pt x="0" y="25"/>
                      </a:lnTo>
                      <a:lnTo>
                        <a:pt x="0" y="19"/>
                      </a:lnTo>
                      <a:lnTo>
                        <a:pt x="2" y="16"/>
                      </a:lnTo>
                      <a:lnTo>
                        <a:pt x="2" y="12"/>
                      </a:lnTo>
                      <a:lnTo>
                        <a:pt x="3" y="8"/>
                      </a:lnTo>
                      <a:lnTo>
                        <a:pt x="5" y="4"/>
                      </a:lnTo>
                      <a:lnTo>
                        <a:pt x="7" y="2"/>
                      </a:lnTo>
                      <a:lnTo>
                        <a:pt x="9" y="0"/>
                      </a:lnTo>
                      <a:lnTo>
                        <a:pt x="11" y="0"/>
                      </a:lnTo>
                      <a:lnTo>
                        <a:pt x="13" y="2"/>
                      </a:lnTo>
                      <a:lnTo>
                        <a:pt x="19" y="8"/>
                      </a:lnTo>
                      <a:lnTo>
                        <a:pt x="21" y="14"/>
                      </a:lnTo>
                      <a:lnTo>
                        <a:pt x="22" y="19"/>
                      </a:lnTo>
                      <a:lnTo>
                        <a:pt x="24" y="25"/>
                      </a:lnTo>
                      <a:lnTo>
                        <a:pt x="26" y="27"/>
                      </a:lnTo>
                      <a:lnTo>
                        <a:pt x="0" y="33"/>
                      </a:lnTo>
                      <a:close/>
                    </a:path>
                  </a:pathLst>
                </a:custGeom>
                <a:solidFill>
                  <a:srgbClr val="57734A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7926" name="Freeform 465"/>
                <p:cNvSpPr>
                  <a:spLocks/>
                </p:cNvSpPr>
                <p:nvPr/>
              </p:nvSpPr>
              <p:spPr bwMode="auto">
                <a:xfrm>
                  <a:off x="724" y="2753"/>
                  <a:ext cx="18" cy="66"/>
                </a:xfrm>
                <a:custGeom>
                  <a:avLst/>
                  <a:gdLst>
                    <a:gd name="T0" fmla="*/ 17 w 19"/>
                    <a:gd name="T1" fmla="*/ 70 h 72"/>
                    <a:gd name="T2" fmla="*/ 15 w 19"/>
                    <a:gd name="T3" fmla="*/ 66 h 72"/>
                    <a:gd name="T4" fmla="*/ 15 w 19"/>
                    <a:gd name="T5" fmla="*/ 61 h 72"/>
                    <a:gd name="T6" fmla="*/ 15 w 19"/>
                    <a:gd name="T7" fmla="*/ 55 h 72"/>
                    <a:gd name="T8" fmla="*/ 15 w 19"/>
                    <a:gd name="T9" fmla="*/ 49 h 72"/>
                    <a:gd name="T10" fmla="*/ 15 w 19"/>
                    <a:gd name="T11" fmla="*/ 44 h 72"/>
                    <a:gd name="T12" fmla="*/ 15 w 19"/>
                    <a:gd name="T13" fmla="*/ 40 h 72"/>
                    <a:gd name="T14" fmla="*/ 13 w 19"/>
                    <a:gd name="T15" fmla="*/ 34 h 72"/>
                    <a:gd name="T16" fmla="*/ 13 w 19"/>
                    <a:gd name="T17" fmla="*/ 28 h 72"/>
                    <a:gd name="T18" fmla="*/ 13 w 19"/>
                    <a:gd name="T19" fmla="*/ 23 h 72"/>
                    <a:gd name="T20" fmla="*/ 13 w 19"/>
                    <a:gd name="T21" fmla="*/ 19 h 72"/>
                    <a:gd name="T22" fmla="*/ 13 w 19"/>
                    <a:gd name="T23" fmla="*/ 13 h 72"/>
                    <a:gd name="T24" fmla="*/ 13 w 19"/>
                    <a:gd name="T25" fmla="*/ 11 h 72"/>
                    <a:gd name="T26" fmla="*/ 17 w 19"/>
                    <a:gd name="T27" fmla="*/ 7 h 72"/>
                    <a:gd name="T28" fmla="*/ 19 w 19"/>
                    <a:gd name="T29" fmla="*/ 0 h 72"/>
                    <a:gd name="T30" fmla="*/ 17 w 19"/>
                    <a:gd name="T31" fmla="*/ 0 h 72"/>
                    <a:gd name="T32" fmla="*/ 17 w 19"/>
                    <a:gd name="T33" fmla="*/ 0 h 72"/>
                    <a:gd name="T34" fmla="*/ 13 w 19"/>
                    <a:gd name="T35" fmla="*/ 0 h 72"/>
                    <a:gd name="T36" fmla="*/ 11 w 19"/>
                    <a:gd name="T37" fmla="*/ 0 h 72"/>
                    <a:gd name="T38" fmla="*/ 5 w 19"/>
                    <a:gd name="T39" fmla="*/ 0 h 72"/>
                    <a:gd name="T40" fmla="*/ 4 w 19"/>
                    <a:gd name="T41" fmla="*/ 0 h 72"/>
                    <a:gd name="T42" fmla="*/ 2 w 19"/>
                    <a:gd name="T43" fmla="*/ 0 h 72"/>
                    <a:gd name="T44" fmla="*/ 0 w 19"/>
                    <a:gd name="T45" fmla="*/ 0 h 72"/>
                    <a:gd name="T46" fmla="*/ 0 w 19"/>
                    <a:gd name="T47" fmla="*/ 2 h 72"/>
                    <a:gd name="T48" fmla="*/ 2 w 19"/>
                    <a:gd name="T49" fmla="*/ 7 h 72"/>
                    <a:gd name="T50" fmla="*/ 5 w 19"/>
                    <a:gd name="T51" fmla="*/ 9 h 72"/>
                    <a:gd name="T52" fmla="*/ 7 w 19"/>
                    <a:gd name="T53" fmla="*/ 11 h 72"/>
                    <a:gd name="T54" fmla="*/ 11 w 19"/>
                    <a:gd name="T55" fmla="*/ 72 h 72"/>
                    <a:gd name="T56" fmla="*/ 17 w 19"/>
                    <a:gd name="T57" fmla="*/ 70 h 72"/>
                    <a:gd name="T58" fmla="*/ 17 w 19"/>
                    <a:gd name="T59" fmla="*/ 70 h 72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w 19"/>
                    <a:gd name="T91" fmla="*/ 0 h 72"/>
                    <a:gd name="T92" fmla="*/ 19 w 19"/>
                    <a:gd name="T93" fmla="*/ 72 h 72"/>
                  </a:gdLst>
                  <a:ahLst/>
                  <a:cxnLst>
                    <a:cxn ang="T60">
                      <a:pos x="T0" y="T1"/>
                    </a:cxn>
                    <a:cxn ang="T61">
                      <a:pos x="T2" y="T3"/>
                    </a:cxn>
                    <a:cxn ang="T62">
                      <a:pos x="T4" y="T5"/>
                    </a:cxn>
                    <a:cxn ang="T63">
                      <a:pos x="T6" y="T7"/>
                    </a:cxn>
                    <a:cxn ang="T64">
                      <a:pos x="T8" y="T9"/>
                    </a:cxn>
                    <a:cxn ang="T65">
                      <a:pos x="T10" y="T11"/>
                    </a:cxn>
                    <a:cxn ang="T66">
                      <a:pos x="T12" y="T13"/>
                    </a:cxn>
                    <a:cxn ang="T67">
                      <a:pos x="T14" y="T15"/>
                    </a:cxn>
                    <a:cxn ang="T68">
                      <a:pos x="T16" y="T17"/>
                    </a:cxn>
                    <a:cxn ang="T69">
                      <a:pos x="T18" y="T19"/>
                    </a:cxn>
                    <a:cxn ang="T70">
                      <a:pos x="T20" y="T21"/>
                    </a:cxn>
                    <a:cxn ang="T71">
                      <a:pos x="T22" y="T23"/>
                    </a:cxn>
                    <a:cxn ang="T72">
                      <a:pos x="T24" y="T25"/>
                    </a:cxn>
                    <a:cxn ang="T73">
                      <a:pos x="T26" y="T27"/>
                    </a:cxn>
                    <a:cxn ang="T74">
                      <a:pos x="T28" y="T29"/>
                    </a:cxn>
                    <a:cxn ang="T75">
                      <a:pos x="T30" y="T31"/>
                    </a:cxn>
                    <a:cxn ang="T76">
                      <a:pos x="T32" y="T33"/>
                    </a:cxn>
                    <a:cxn ang="T77">
                      <a:pos x="T34" y="T35"/>
                    </a:cxn>
                    <a:cxn ang="T78">
                      <a:pos x="T36" y="T37"/>
                    </a:cxn>
                    <a:cxn ang="T79">
                      <a:pos x="T38" y="T39"/>
                    </a:cxn>
                    <a:cxn ang="T80">
                      <a:pos x="T40" y="T41"/>
                    </a:cxn>
                    <a:cxn ang="T81">
                      <a:pos x="T42" y="T43"/>
                    </a:cxn>
                    <a:cxn ang="T82">
                      <a:pos x="T44" y="T45"/>
                    </a:cxn>
                    <a:cxn ang="T83">
                      <a:pos x="T46" y="T47"/>
                    </a:cxn>
                    <a:cxn ang="T84">
                      <a:pos x="T48" y="T49"/>
                    </a:cxn>
                    <a:cxn ang="T85">
                      <a:pos x="T50" y="T51"/>
                    </a:cxn>
                    <a:cxn ang="T86">
                      <a:pos x="T52" y="T53"/>
                    </a:cxn>
                    <a:cxn ang="T87">
                      <a:pos x="T54" y="T55"/>
                    </a:cxn>
                    <a:cxn ang="T88">
                      <a:pos x="T56" y="T57"/>
                    </a:cxn>
                    <a:cxn ang="T89">
                      <a:pos x="T58" y="T59"/>
                    </a:cxn>
                  </a:cxnLst>
                  <a:rect l="T90" t="T91" r="T92" b="T93"/>
                  <a:pathLst>
                    <a:path w="19" h="72">
                      <a:moveTo>
                        <a:pt x="17" y="70"/>
                      </a:moveTo>
                      <a:lnTo>
                        <a:pt x="15" y="66"/>
                      </a:lnTo>
                      <a:lnTo>
                        <a:pt x="15" y="61"/>
                      </a:lnTo>
                      <a:lnTo>
                        <a:pt x="15" y="55"/>
                      </a:lnTo>
                      <a:lnTo>
                        <a:pt x="15" y="49"/>
                      </a:lnTo>
                      <a:lnTo>
                        <a:pt x="15" y="44"/>
                      </a:lnTo>
                      <a:lnTo>
                        <a:pt x="15" y="40"/>
                      </a:lnTo>
                      <a:lnTo>
                        <a:pt x="13" y="34"/>
                      </a:lnTo>
                      <a:lnTo>
                        <a:pt x="13" y="28"/>
                      </a:lnTo>
                      <a:lnTo>
                        <a:pt x="13" y="23"/>
                      </a:lnTo>
                      <a:lnTo>
                        <a:pt x="13" y="19"/>
                      </a:lnTo>
                      <a:lnTo>
                        <a:pt x="13" y="13"/>
                      </a:lnTo>
                      <a:lnTo>
                        <a:pt x="13" y="11"/>
                      </a:lnTo>
                      <a:lnTo>
                        <a:pt x="17" y="7"/>
                      </a:lnTo>
                      <a:lnTo>
                        <a:pt x="19" y="0"/>
                      </a:lnTo>
                      <a:lnTo>
                        <a:pt x="17" y="0"/>
                      </a:lnTo>
                      <a:lnTo>
                        <a:pt x="13" y="0"/>
                      </a:lnTo>
                      <a:lnTo>
                        <a:pt x="11" y="0"/>
                      </a:lnTo>
                      <a:lnTo>
                        <a:pt x="5" y="0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2" y="7"/>
                      </a:lnTo>
                      <a:lnTo>
                        <a:pt x="5" y="9"/>
                      </a:lnTo>
                      <a:lnTo>
                        <a:pt x="7" y="11"/>
                      </a:lnTo>
                      <a:lnTo>
                        <a:pt x="11" y="72"/>
                      </a:lnTo>
                      <a:lnTo>
                        <a:pt x="17" y="70"/>
                      </a:lnTo>
                      <a:close/>
                    </a:path>
                  </a:pathLst>
                </a:custGeom>
                <a:solidFill>
                  <a:srgbClr val="57734A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7927" name="Freeform 466"/>
                <p:cNvSpPr>
                  <a:spLocks/>
                </p:cNvSpPr>
                <p:nvPr/>
              </p:nvSpPr>
              <p:spPr bwMode="auto">
                <a:xfrm>
                  <a:off x="726" y="2756"/>
                  <a:ext cx="5" cy="9"/>
                </a:xfrm>
                <a:custGeom>
                  <a:avLst/>
                  <a:gdLst>
                    <a:gd name="T0" fmla="*/ 0 w 5"/>
                    <a:gd name="T1" fmla="*/ 0 h 9"/>
                    <a:gd name="T2" fmla="*/ 5 w 5"/>
                    <a:gd name="T3" fmla="*/ 3 h 9"/>
                    <a:gd name="T4" fmla="*/ 5 w 5"/>
                    <a:gd name="T5" fmla="*/ 9 h 9"/>
                    <a:gd name="T6" fmla="*/ 3 w 5"/>
                    <a:gd name="T7" fmla="*/ 7 h 9"/>
                    <a:gd name="T8" fmla="*/ 2 w 5"/>
                    <a:gd name="T9" fmla="*/ 5 h 9"/>
                    <a:gd name="T10" fmla="*/ 0 w 5"/>
                    <a:gd name="T11" fmla="*/ 0 h 9"/>
                    <a:gd name="T12" fmla="*/ 0 w 5"/>
                    <a:gd name="T13" fmla="*/ 0 h 9"/>
                    <a:gd name="T14" fmla="*/ 0 w 5"/>
                    <a:gd name="T15" fmla="*/ 0 h 9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5"/>
                    <a:gd name="T25" fmla="*/ 0 h 9"/>
                    <a:gd name="T26" fmla="*/ 5 w 5"/>
                    <a:gd name="T27" fmla="*/ 9 h 9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5" h="9">
                      <a:moveTo>
                        <a:pt x="0" y="0"/>
                      </a:moveTo>
                      <a:lnTo>
                        <a:pt x="5" y="3"/>
                      </a:lnTo>
                      <a:lnTo>
                        <a:pt x="5" y="9"/>
                      </a:lnTo>
                      <a:lnTo>
                        <a:pt x="3" y="7"/>
                      </a:lnTo>
                      <a:lnTo>
                        <a:pt x="2" y="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8AD1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7928" name="Freeform 467"/>
                <p:cNvSpPr>
                  <a:spLocks/>
                </p:cNvSpPr>
                <p:nvPr/>
              </p:nvSpPr>
              <p:spPr bwMode="auto">
                <a:xfrm>
                  <a:off x="714" y="2835"/>
                  <a:ext cx="53" cy="20"/>
                </a:xfrm>
                <a:custGeom>
                  <a:avLst/>
                  <a:gdLst>
                    <a:gd name="T0" fmla="*/ 0 w 61"/>
                    <a:gd name="T1" fmla="*/ 23 h 23"/>
                    <a:gd name="T2" fmla="*/ 0 w 61"/>
                    <a:gd name="T3" fmla="*/ 19 h 23"/>
                    <a:gd name="T4" fmla="*/ 4 w 61"/>
                    <a:gd name="T5" fmla="*/ 15 h 23"/>
                    <a:gd name="T6" fmla="*/ 10 w 61"/>
                    <a:gd name="T7" fmla="*/ 10 h 23"/>
                    <a:gd name="T8" fmla="*/ 16 w 61"/>
                    <a:gd name="T9" fmla="*/ 6 h 23"/>
                    <a:gd name="T10" fmla="*/ 19 w 61"/>
                    <a:gd name="T11" fmla="*/ 2 h 23"/>
                    <a:gd name="T12" fmla="*/ 27 w 61"/>
                    <a:gd name="T13" fmla="*/ 0 h 23"/>
                    <a:gd name="T14" fmla="*/ 33 w 61"/>
                    <a:gd name="T15" fmla="*/ 0 h 23"/>
                    <a:gd name="T16" fmla="*/ 40 w 61"/>
                    <a:gd name="T17" fmla="*/ 2 h 23"/>
                    <a:gd name="T18" fmla="*/ 48 w 61"/>
                    <a:gd name="T19" fmla="*/ 4 h 23"/>
                    <a:gd name="T20" fmla="*/ 54 w 61"/>
                    <a:gd name="T21" fmla="*/ 8 h 23"/>
                    <a:gd name="T22" fmla="*/ 59 w 61"/>
                    <a:gd name="T23" fmla="*/ 10 h 23"/>
                    <a:gd name="T24" fmla="*/ 61 w 61"/>
                    <a:gd name="T25" fmla="*/ 12 h 23"/>
                    <a:gd name="T26" fmla="*/ 59 w 61"/>
                    <a:gd name="T27" fmla="*/ 12 h 23"/>
                    <a:gd name="T28" fmla="*/ 57 w 61"/>
                    <a:gd name="T29" fmla="*/ 12 h 23"/>
                    <a:gd name="T30" fmla="*/ 52 w 61"/>
                    <a:gd name="T31" fmla="*/ 10 h 23"/>
                    <a:gd name="T32" fmla="*/ 48 w 61"/>
                    <a:gd name="T33" fmla="*/ 10 h 23"/>
                    <a:gd name="T34" fmla="*/ 42 w 61"/>
                    <a:gd name="T35" fmla="*/ 10 h 23"/>
                    <a:gd name="T36" fmla="*/ 38 w 61"/>
                    <a:gd name="T37" fmla="*/ 10 h 23"/>
                    <a:gd name="T38" fmla="*/ 31 w 61"/>
                    <a:gd name="T39" fmla="*/ 10 h 23"/>
                    <a:gd name="T40" fmla="*/ 27 w 61"/>
                    <a:gd name="T41" fmla="*/ 12 h 23"/>
                    <a:gd name="T42" fmla="*/ 19 w 61"/>
                    <a:gd name="T43" fmla="*/ 12 h 23"/>
                    <a:gd name="T44" fmla="*/ 16 w 61"/>
                    <a:gd name="T45" fmla="*/ 13 h 23"/>
                    <a:gd name="T46" fmla="*/ 10 w 61"/>
                    <a:gd name="T47" fmla="*/ 15 h 23"/>
                    <a:gd name="T48" fmla="*/ 6 w 61"/>
                    <a:gd name="T49" fmla="*/ 17 h 23"/>
                    <a:gd name="T50" fmla="*/ 0 w 61"/>
                    <a:gd name="T51" fmla="*/ 21 h 23"/>
                    <a:gd name="T52" fmla="*/ 0 w 61"/>
                    <a:gd name="T53" fmla="*/ 23 h 23"/>
                    <a:gd name="T54" fmla="*/ 0 w 61"/>
                    <a:gd name="T55" fmla="*/ 23 h 23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w 61"/>
                    <a:gd name="T85" fmla="*/ 0 h 23"/>
                    <a:gd name="T86" fmla="*/ 61 w 61"/>
                    <a:gd name="T87" fmla="*/ 23 h 23"/>
                  </a:gdLst>
                  <a:ahLst/>
                  <a:cxnLst>
                    <a:cxn ang="T56">
                      <a:pos x="T0" y="T1"/>
                    </a:cxn>
                    <a:cxn ang="T57">
                      <a:pos x="T2" y="T3"/>
                    </a:cxn>
                    <a:cxn ang="T58">
                      <a:pos x="T4" y="T5"/>
                    </a:cxn>
                    <a:cxn ang="T59">
                      <a:pos x="T6" y="T7"/>
                    </a:cxn>
                    <a:cxn ang="T60">
                      <a:pos x="T8" y="T9"/>
                    </a:cxn>
                    <a:cxn ang="T61">
                      <a:pos x="T10" y="T11"/>
                    </a:cxn>
                    <a:cxn ang="T62">
                      <a:pos x="T12" y="T13"/>
                    </a:cxn>
                    <a:cxn ang="T63">
                      <a:pos x="T14" y="T15"/>
                    </a:cxn>
                    <a:cxn ang="T64">
                      <a:pos x="T16" y="T17"/>
                    </a:cxn>
                    <a:cxn ang="T65">
                      <a:pos x="T18" y="T19"/>
                    </a:cxn>
                    <a:cxn ang="T66">
                      <a:pos x="T20" y="T21"/>
                    </a:cxn>
                    <a:cxn ang="T67">
                      <a:pos x="T22" y="T23"/>
                    </a:cxn>
                    <a:cxn ang="T68">
                      <a:pos x="T24" y="T25"/>
                    </a:cxn>
                    <a:cxn ang="T69">
                      <a:pos x="T26" y="T27"/>
                    </a:cxn>
                    <a:cxn ang="T70">
                      <a:pos x="T28" y="T29"/>
                    </a:cxn>
                    <a:cxn ang="T71">
                      <a:pos x="T30" y="T31"/>
                    </a:cxn>
                    <a:cxn ang="T72">
                      <a:pos x="T32" y="T33"/>
                    </a:cxn>
                    <a:cxn ang="T73">
                      <a:pos x="T34" y="T35"/>
                    </a:cxn>
                    <a:cxn ang="T74">
                      <a:pos x="T36" y="T37"/>
                    </a:cxn>
                    <a:cxn ang="T75">
                      <a:pos x="T38" y="T39"/>
                    </a:cxn>
                    <a:cxn ang="T76">
                      <a:pos x="T40" y="T41"/>
                    </a:cxn>
                    <a:cxn ang="T77">
                      <a:pos x="T42" y="T43"/>
                    </a:cxn>
                    <a:cxn ang="T78">
                      <a:pos x="T44" y="T45"/>
                    </a:cxn>
                    <a:cxn ang="T79">
                      <a:pos x="T46" y="T47"/>
                    </a:cxn>
                    <a:cxn ang="T80">
                      <a:pos x="T48" y="T49"/>
                    </a:cxn>
                    <a:cxn ang="T81">
                      <a:pos x="T50" y="T51"/>
                    </a:cxn>
                    <a:cxn ang="T82">
                      <a:pos x="T52" y="T53"/>
                    </a:cxn>
                    <a:cxn ang="T83">
                      <a:pos x="T54" y="T55"/>
                    </a:cxn>
                  </a:cxnLst>
                  <a:rect l="T84" t="T85" r="T86" b="T87"/>
                  <a:pathLst>
                    <a:path w="61" h="23">
                      <a:moveTo>
                        <a:pt x="0" y="23"/>
                      </a:moveTo>
                      <a:lnTo>
                        <a:pt x="0" y="19"/>
                      </a:lnTo>
                      <a:lnTo>
                        <a:pt x="4" y="15"/>
                      </a:lnTo>
                      <a:lnTo>
                        <a:pt x="10" y="10"/>
                      </a:lnTo>
                      <a:lnTo>
                        <a:pt x="16" y="6"/>
                      </a:lnTo>
                      <a:lnTo>
                        <a:pt x="19" y="2"/>
                      </a:lnTo>
                      <a:lnTo>
                        <a:pt x="27" y="0"/>
                      </a:lnTo>
                      <a:lnTo>
                        <a:pt x="33" y="0"/>
                      </a:lnTo>
                      <a:lnTo>
                        <a:pt x="40" y="2"/>
                      </a:lnTo>
                      <a:lnTo>
                        <a:pt x="48" y="4"/>
                      </a:lnTo>
                      <a:lnTo>
                        <a:pt x="54" y="8"/>
                      </a:lnTo>
                      <a:lnTo>
                        <a:pt x="59" y="10"/>
                      </a:lnTo>
                      <a:lnTo>
                        <a:pt x="61" y="12"/>
                      </a:lnTo>
                      <a:lnTo>
                        <a:pt x="59" y="12"/>
                      </a:lnTo>
                      <a:lnTo>
                        <a:pt x="57" y="12"/>
                      </a:lnTo>
                      <a:lnTo>
                        <a:pt x="52" y="10"/>
                      </a:lnTo>
                      <a:lnTo>
                        <a:pt x="48" y="10"/>
                      </a:lnTo>
                      <a:lnTo>
                        <a:pt x="42" y="10"/>
                      </a:lnTo>
                      <a:lnTo>
                        <a:pt x="38" y="10"/>
                      </a:lnTo>
                      <a:lnTo>
                        <a:pt x="31" y="10"/>
                      </a:lnTo>
                      <a:lnTo>
                        <a:pt x="27" y="12"/>
                      </a:lnTo>
                      <a:lnTo>
                        <a:pt x="19" y="12"/>
                      </a:lnTo>
                      <a:lnTo>
                        <a:pt x="16" y="13"/>
                      </a:lnTo>
                      <a:lnTo>
                        <a:pt x="10" y="15"/>
                      </a:lnTo>
                      <a:lnTo>
                        <a:pt x="6" y="17"/>
                      </a:lnTo>
                      <a:lnTo>
                        <a:pt x="0" y="21"/>
                      </a:lnTo>
                      <a:lnTo>
                        <a:pt x="0" y="23"/>
                      </a:lnTo>
                      <a:close/>
                    </a:path>
                  </a:pathLst>
                </a:custGeom>
                <a:solidFill>
                  <a:srgbClr val="57734A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7929" name="Freeform 468"/>
                <p:cNvSpPr>
                  <a:spLocks/>
                </p:cNvSpPr>
                <p:nvPr/>
              </p:nvSpPr>
              <p:spPr bwMode="auto">
                <a:xfrm>
                  <a:off x="595" y="2679"/>
                  <a:ext cx="335" cy="167"/>
                </a:xfrm>
                <a:custGeom>
                  <a:avLst/>
                  <a:gdLst>
                    <a:gd name="T0" fmla="*/ 114 w 375"/>
                    <a:gd name="T1" fmla="*/ 13 h 187"/>
                    <a:gd name="T2" fmla="*/ 0 w 375"/>
                    <a:gd name="T3" fmla="*/ 171 h 187"/>
                    <a:gd name="T4" fmla="*/ 131 w 375"/>
                    <a:gd name="T5" fmla="*/ 57 h 187"/>
                    <a:gd name="T6" fmla="*/ 230 w 375"/>
                    <a:gd name="T7" fmla="*/ 46 h 187"/>
                    <a:gd name="T8" fmla="*/ 375 w 375"/>
                    <a:gd name="T9" fmla="*/ 187 h 187"/>
                    <a:gd name="T10" fmla="*/ 230 w 375"/>
                    <a:gd name="T11" fmla="*/ 0 h 187"/>
                    <a:gd name="T12" fmla="*/ 114 w 375"/>
                    <a:gd name="T13" fmla="*/ 13 h 187"/>
                    <a:gd name="T14" fmla="*/ 114 w 375"/>
                    <a:gd name="T15" fmla="*/ 13 h 187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375"/>
                    <a:gd name="T25" fmla="*/ 0 h 187"/>
                    <a:gd name="T26" fmla="*/ 375 w 375"/>
                    <a:gd name="T27" fmla="*/ 187 h 187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375" h="187">
                      <a:moveTo>
                        <a:pt x="114" y="13"/>
                      </a:moveTo>
                      <a:lnTo>
                        <a:pt x="0" y="171"/>
                      </a:lnTo>
                      <a:lnTo>
                        <a:pt x="131" y="57"/>
                      </a:lnTo>
                      <a:lnTo>
                        <a:pt x="230" y="46"/>
                      </a:lnTo>
                      <a:lnTo>
                        <a:pt x="375" y="187"/>
                      </a:lnTo>
                      <a:lnTo>
                        <a:pt x="230" y="0"/>
                      </a:lnTo>
                      <a:lnTo>
                        <a:pt x="114" y="13"/>
                      </a:lnTo>
                      <a:close/>
                    </a:path>
                  </a:pathLst>
                </a:custGeom>
                <a:solidFill>
                  <a:srgbClr val="FFFF9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7930" name="Freeform 469"/>
                <p:cNvSpPr>
                  <a:spLocks/>
                </p:cNvSpPr>
                <p:nvPr/>
              </p:nvSpPr>
              <p:spPr bwMode="auto">
                <a:xfrm>
                  <a:off x="604" y="2262"/>
                  <a:ext cx="402" cy="226"/>
                </a:xfrm>
                <a:custGeom>
                  <a:avLst/>
                  <a:gdLst>
                    <a:gd name="T0" fmla="*/ 104 w 448"/>
                    <a:gd name="T1" fmla="*/ 29 h 253"/>
                    <a:gd name="T2" fmla="*/ 0 w 448"/>
                    <a:gd name="T3" fmla="*/ 246 h 253"/>
                    <a:gd name="T4" fmla="*/ 140 w 448"/>
                    <a:gd name="T5" fmla="*/ 90 h 253"/>
                    <a:gd name="T6" fmla="*/ 144 w 448"/>
                    <a:gd name="T7" fmla="*/ 92 h 253"/>
                    <a:gd name="T8" fmla="*/ 146 w 448"/>
                    <a:gd name="T9" fmla="*/ 94 h 253"/>
                    <a:gd name="T10" fmla="*/ 154 w 448"/>
                    <a:gd name="T11" fmla="*/ 97 h 253"/>
                    <a:gd name="T12" fmla="*/ 156 w 448"/>
                    <a:gd name="T13" fmla="*/ 97 h 253"/>
                    <a:gd name="T14" fmla="*/ 159 w 448"/>
                    <a:gd name="T15" fmla="*/ 99 h 253"/>
                    <a:gd name="T16" fmla="*/ 163 w 448"/>
                    <a:gd name="T17" fmla="*/ 101 h 253"/>
                    <a:gd name="T18" fmla="*/ 169 w 448"/>
                    <a:gd name="T19" fmla="*/ 103 h 253"/>
                    <a:gd name="T20" fmla="*/ 175 w 448"/>
                    <a:gd name="T21" fmla="*/ 103 h 253"/>
                    <a:gd name="T22" fmla="*/ 182 w 448"/>
                    <a:gd name="T23" fmla="*/ 103 h 253"/>
                    <a:gd name="T24" fmla="*/ 188 w 448"/>
                    <a:gd name="T25" fmla="*/ 105 h 253"/>
                    <a:gd name="T26" fmla="*/ 196 w 448"/>
                    <a:gd name="T27" fmla="*/ 107 h 253"/>
                    <a:gd name="T28" fmla="*/ 203 w 448"/>
                    <a:gd name="T29" fmla="*/ 105 h 253"/>
                    <a:gd name="T30" fmla="*/ 211 w 448"/>
                    <a:gd name="T31" fmla="*/ 105 h 253"/>
                    <a:gd name="T32" fmla="*/ 218 w 448"/>
                    <a:gd name="T33" fmla="*/ 105 h 253"/>
                    <a:gd name="T34" fmla="*/ 228 w 448"/>
                    <a:gd name="T35" fmla="*/ 103 h 253"/>
                    <a:gd name="T36" fmla="*/ 237 w 448"/>
                    <a:gd name="T37" fmla="*/ 103 h 253"/>
                    <a:gd name="T38" fmla="*/ 245 w 448"/>
                    <a:gd name="T39" fmla="*/ 101 h 253"/>
                    <a:gd name="T40" fmla="*/ 255 w 448"/>
                    <a:gd name="T41" fmla="*/ 101 h 253"/>
                    <a:gd name="T42" fmla="*/ 262 w 448"/>
                    <a:gd name="T43" fmla="*/ 99 h 253"/>
                    <a:gd name="T44" fmla="*/ 270 w 448"/>
                    <a:gd name="T45" fmla="*/ 97 h 253"/>
                    <a:gd name="T46" fmla="*/ 277 w 448"/>
                    <a:gd name="T47" fmla="*/ 97 h 253"/>
                    <a:gd name="T48" fmla="*/ 283 w 448"/>
                    <a:gd name="T49" fmla="*/ 95 h 253"/>
                    <a:gd name="T50" fmla="*/ 289 w 448"/>
                    <a:gd name="T51" fmla="*/ 95 h 253"/>
                    <a:gd name="T52" fmla="*/ 293 w 448"/>
                    <a:gd name="T53" fmla="*/ 94 h 253"/>
                    <a:gd name="T54" fmla="*/ 298 w 448"/>
                    <a:gd name="T55" fmla="*/ 94 h 253"/>
                    <a:gd name="T56" fmla="*/ 298 w 448"/>
                    <a:gd name="T57" fmla="*/ 94 h 253"/>
                    <a:gd name="T58" fmla="*/ 300 w 448"/>
                    <a:gd name="T59" fmla="*/ 94 h 253"/>
                    <a:gd name="T60" fmla="*/ 448 w 448"/>
                    <a:gd name="T61" fmla="*/ 253 h 253"/>
                    <a:gd name="T62" fmla="*/ 291 w 448"/>
                    <a:gd name="T63" fmla="*/ 0 h 253"/>
                    <a:gd name="T64" fmla="*/ 104 w 448"/>
                    <a:gd name="T65" fmla="*/ 29 h 253"/>
                    <a:gd name="T66" fmla="*/ 104 w 448"/>
                    <a:gd name="T67" fmla="*/ 29 h 253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w 448"/>
                    <a:gd name="T103" fmla="*/ 0 h 253"/>
                    <a:gd name="T104" fmla="*/ 448 w 448"/>
                    <a:gd name="T105" fmla="*/ 253 h 253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T102" t="T103" r="T104" b="T105"/>
                  <a:pathLst>
                    <a:path w="448" h="253">
                      <a:moveTo>
                        <a:pt x="104" y="29"/>
                      </a:moveTo>
                      <a:lnTo>
                        <a:pt x="0" y="246"/>
                      </a:lnTo>
                      <a:lnTo>
                        <a:pt x="140" y="90"/>
                      </a:lnTo>
                      <a:lnTo>
                        <a:pt x="144" y="92"/>
                      </a:lnTo>
                      <a:lnTo>
                        <a:pt x="146" y="94"/>
                      </a:lnTo>
                      <a:lnTo>
                        <a:pt x="154" y="97"/>
                      </a:lnTo>
                      <a:lnTo>
                        <a:pt x="156" y="97"/>
                      </a:lnTo>
                      <a:lnTo>
                        <a:pt x="159" y="99"/>
                      </a:lnTo>
                      <a:lnTo>
                        <a:pt x="163" y="101"/>
                      </a:lnTo>
                      <a:lnTo>
                        <a:pt x="169" y="103"/>
                      </a:lnTo>
                      <a:lnTo>
                        <a:pt x="175" y="103"/>
                      </a:lnTo>
                      <a:lnTo>
                        <a:pt x="182" y="103"/>
                      </a:lnTo>
                      <a:lnTo>
                        <a:pt x="188" y="105"/>
                      </a:lnTo>
                      <a:lnTo>
                        <a:pt x="196" y="107"/>
                      </a:lnTo>
                      <a:lnTo>
                        <a:pt x="203" y="105"/>
                      </a:lnTo>
                      <a:lnTo>
                        <a:pt x="211" y="105"/>
                      </a:lnTo>
                      <a:lnTo>
                        <a:pt x="218" y="105"/>
                      </a:lnTo>
                      <a:lnTo>
                        <a:pt x="228" y="103"/>
                      </a:lnTo>
                      <a:lnTo>
                        <a:pt x="237" y="103"/>
                      </a:lnTo>
                      <a:lnTo>
                        <a:pt x="245" y="101"/>
                      </a:lnTo>
                      <a:lnTo>
                        <a:pt x="255" y="101"/>
                      </a:lnTo>
                      <a:lnTo>
                        <a:pt x="262" y="99"/>
                      </a:lnTo>
                      <a:lnTo>
                        <a:pt x="270" y="97"/>
                      </a:lnTo>
                      <a:lnTo>
                        <a:pt x="277" y="97"/>
                      </a:lnTo>
                      <a:lnTo>
                        <a:pt x="283" y="95"/>
                      </a:lnTo>
                      <a:lnTo>
                        <a:pt x="289" y="95"/>
                      </a:lnTo>
                      <a:lnTo>
                        <a:pt x="293" y="94"/>
                      </a:lnTo>
                      <a:lnTo>
                        <a:pt x="298" y="94"/>
                      </a:lnTo>
                      <a:lnTo>
                        <a:pt x="300" y="94"/>
                      </a:lnTo>
                      <a:lnTo>
                        <a:pt x="448" y="253"/>
                      </a:lnTo>
                      <a:lnTo>
                        <a:pt x="291" y="0"/>
                      </a:lnTo>
                      <a:lnTo>
                        <a:pt x="104" y="29"/>
                      </a:lnTo>
                      <a:close/>
                    </a:path>
                  </a:pathLst>
                </a:custGeom>
                <a:solidFill>
                  <a:srgbClr val="FFFF9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7931" name="Freeform 470"/>
                <p:cNvSpPr>
                  <a:spLocks/>
                </p:cNvSpPr>
                <p:nvPr/>
              </p:nvSpPr>
              <p:spPr bwMode="auto">
                <a:xfrm>
                  <a:off x="434" y="1757"/>
                  <a:ext cx="896" cy="451"/>
                </a:xfrm>
                <a:custGeom>
                  <a:avLst/>
                  <a:gdLst>
                    <a:gd name="T0" fmla="*/ 342 w 1000"/>
                    <a:gd name="T1" fmla="*/ 60 h 503"/>
                    <a:gd name="T2" fmla="*/ 0 w 1000"/>
                    <a:gd name="T3" fmla="*/ 503 h 503"/>
                    <a:gd name="T4" fmla="*/ 359 w 1000"/>
                    <a:gd name="T5" fmla="*/ 138 h 503"/>
                    <a:gd name="T6" fmla="*/ 363 w 1000"/>
                    <a:gd name="T7" fmla="*/ 140 h 503"/>
                    <a:gd name="T8" fmla="*/ 365 w 1000"/>
                    <a:gd name="T9" fmla="*/ 140 h 503"/>
                    <a:gd name="T10" fmla="*/ 370 w 1000"/>
                    <a:gd name="T11" fmla="*/ 142 h 503"/>
                    <a:gd name="T12" fmla="*/ 376 w 1000"/>
                    <a:gd name="T13" fmla="*/ 144 h 503"/>
                    <a:gd name="T14" fmla="*/ 382 w 1000"/>
                    <a:gd name="T15" fmla="*/ 146 h 503"/>
                    <a:gd name="T16" fmla="*/ 391 w 1000"/>
                    <a:gd name="T17" fmla="*/ 148 h 503"/>
                    <a:gd name="T18" fmla="*/ 401 w 1000"/>
                    <a:gd name="T19" fmla="*/ 152 h 503"/>
                    <a:gd name="T20" fmla="*/ 410 w 1000"/>
                    <a:gd name="T21" fmla="*/ 154 h 503"/>
                    <a:gd name="T22" fmla="*/ 422 w 1000"/>
                    <a:gd name="T23" fmla="*/ 155 h 503"/>
                    <a:gd name="T24" fmla="*/ 433 w 1000"/>
                    <a:gd name="T25" fmla="*/ 157 h 503"/>
                    <a:gd name="T26" fmla="*/ 446 w 1000"/>
                    <a:gd name="T27" fmla="*/ 157 h 503"/>
                    <a:gd name="T28" fmla="*/ 460 w 1000"/>
                    <a:gd name="T29" fmla="*/ 157 h 503"/>
                    <a:gd name="T30" fmla="*/ 475 w 1000"/>
                    <a:gd name="T31" fmla="*/ 159 h 503"/>
                    <a:gd name="T32" fmla="*/ 490 w 1000"/>
                    <a:gd name="T33" fmla="*/ 157 h 503"/>
                    <a:gd name="T34" fmla="*/ 507 w 1000"/>
                    <a:gd name="T35" fmla="*/ 157 h 503"/>
                    <a:gd name="T36" fmla="*/ 524 w 1000"/>
                    <a:gd name="T37" fmla="*/ 154 h 503"/>
                    <a:gd name="T38" fmla="*/ 540 w 1000"/>
                    <a:gd name="T39" fmla="*/ 152 h 503"/>
                    <a:gd name="T40" fmla="*/ 557 w 1000"/>
                    <a:gd name="T41" fmla="*/ 148 h 503"/>
                    <a:gd name="T42" fmla="*/ 576 w 1000"/>
                    <a:gd name="T43" fmla="*/ 144 h 503"/>
                    <a:gd name="T44" fmla="*/ 591 w 1000"/>
                    <a:gd name="T45" fmla="*/ 138 h 503"/>
                    <a:gd name="T46" fmla="*/ 608 w 1000"/>
                    <a:gd name="T47" fmla="*/ 133 h 503"/>
                    <a:gd name="T48" fmla="*/ 625 w 1000"/>
                    <a:gd name="T49" fmla="*/ 129 h 503"/>
                    <a:gd name="T50" fmla="*/ 640 w 1000"/>
                    <a:gd name="T51" fmla="*/ 123 h 503"/>
                    <a:gd name="T52" fmla="*/ 654 w 1000"/>
                    <a:gd name="T53" fmla="*/ 117 h 503"/>
                    <a:gd name="T54" fmla="*/ 667 w 1000"/>
                    <a:gd name="T55" fmla="*/ 112 h 503"/>
                    <a:gd name="T56" fmla="*/ 678 w 1000"/>
                    <a:gd name="T57" fmla="*/ 108 h 503"/>
                    <a:gd name="T58" fmla="*/ 688 w 1000"/>
                    <a:gd name="T59" fmla="*/ 104 h 503"/>
                    <a:gd name="T60" fmla="*/ 695 w 1000"/>
                    <a:gd name="T61" fmla="*/ 100 h 503"/>
                    <a:gd name="T62" fmla="*/ 703 w 1000"/>
                    <a:gd name="T63" fmla="*/ 98 h 503"/>
                    <a:gd name="T64" fmla="*/ 707 w 1000"/>
                    <a:gd name="T65" fmla="*/ 96 h 503"/>
                    <a:gd name="T66" fmla="*/ 709 w 1000"/>
                    <a:gd name="T67" fmla="*/ 96 h 503"/>
                    <a:gd name="T68" fmla="*/ 1000 w 1000"/>
                    <a:gd name="T69" fmla="*/ 376 h 503"/>
                    <a:gd name="T70" fmla="*/ 701 w 1000"/>
                    <a:gd name="T71" fmla="*/ 0 h 503"/>
                    <a:gd name="T72" fmla="*/ 342 w 1000"/>
                    <a:gd name="T73" fmla="*/ 60 h 503"/>
                    <a:gd name="T74" fmla="*/ 342 w 1000"/>
                    <a:gd name="T75" fmla="*/ 60 h 503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w 1000"/>
                    <a:gd name="T115" fmla="*/ 0 h 503"/>
                    <a:gd name="T116" fmla="*/ 1000 w 1000"/>
                    <a:gd name="T117" fmla="*/ 503 h 503"/>
                  </a:gdLst>
                  <a:ahLst/>
                  <a:cxnLst>
                    <a:cxn ang="T76">
                      <a:pos x="T0" y="T1"/>
                    </a:cxn>
                    <a:cxn ang="T77">
                      <a:pos x="T2" y="T3"/>
                    </a:cxn>
                    <a:cxn ang="T78">
                      <a:pos x="T4" y="T5"/>
                    </a:cxn>
                    <a:cxn ang="T79">
                      <a:pos x="T6" y="T7"/>
                    </a:cxn>
                    <a:cxn ang="T80">
                      <a:pos x="T8" y="T9"/>
                    </a:cxn>
                    <a:cxn ang="T81">
                      <a:pos x="T10" y="T11"/>
                    </a:cxn>
                    <a:cxn ang="T82">
                      <a:pos x="T12" y="T13"/>
                    </a:cxn>
                    <a:cxn ang="T83">
                      <a:pos x="T14" y="T15"/>
                    </a:cxn>
                    <a:cxn ang="T84">
                      <a:pos x="T16" y="T17"/>
                    </a:cxn>
                    <a:cxn ang="T85">
                      <a:pos x="T18" y="T19"/>
                    </a:cxn>
                    <a:cxn ang="T86">
                      <a:pos x="T20" y="T21"/>
                    </a:cxn>
                    <a:cxn ang="T87">
                      <a:pos x="T22" y="T23"/>
                    </a:cxn>
                    <a:cxn ang="T88">
                      <a:pos x="T24" y="T25"/>
                    </a:cxn>
                    <a:cxn ang="T89">
                      <a:pos x="T26" y="T27"/>
                    </a:cxn>
                    <a:cxn ang="T90">
                      <a:pos x="T28" y="T29"/>
                    </a:cxn>
                    <a:cxn ang="T91">
                      <a:pos x="T30" y="T31"/>
                    </a:cxn>
                    <a:cxn ang="T92">
                      <a:pos x="T32" y="T33"/>
                    </a:cxn>
                    <a:cxn ang="T93">
                      <a:pos x="T34" y="T35"/>
                    </a:cxn>
                    <a:cxn ang="T94">
                      <a:pos x="T36" y="T37"/>
                    </a:cxn>
                    <a:cxn ang="T95">
                      <a:pos x="T38" y="T39"/>
                    </a:cxn>
                    <a:cxn ang="T96">
                      <a:pos x="T40" y="T41"/>
                    </a:cxn>
                    <a:cxn ang="T97">
                      <a:pos x="T42" y="T43"/>
                    </a:cxn>
                    <a:cxn ang="T98">
                      <a:pos x="T44" y="T45"/>
                    </a:cxn>
                    <a:cxn ang="T99">
                      <a:pos x="T46" y="T47"/>
                    </a:cxn>
                    <a:cxn ang="T100">
                      <a:pos x="T48" y="T49"/>
                    </a:cxn>
                    <a:cxn ang="T101">
                      <a:pos x="T50" y="T51"/>
                    </a:cxn>
                    <a:cxn ang="T102">
                      <a:pos x="T52" y="T53"/>
                    </a:cxn>
                    <a:cxn ang="T103">
                      <a:pos x="T54" y="T55"/>
                    </a:cxn>
                    <a:cxn ang="T104">
                      <a:pos x="T56" y="T57"/>
                    </a:cxn>
                    <a:cxn ang="T105">
                      <a:pos x="T58" y="T59"/>
                    </a:cxn>
                    <a:cxn ang="T106">
                      <a:pos x="T60" y="T61"/>
                    </a:cxn>
                    <a:cxn ang="T107">
                      <a:pos x="T62" y="T63"/>
                    </a:cxn>
                    <a:cxn ang="T108">
                      <a:pos x="T64" y="T65"/>
                    </a:cxn>
                    <a:cxn ang="T109">
                      <a:pos x="T66" y="T67"/>
                    </a:cxn>
                    <a:cxn ang="T110">
                      <a:pos x="T68" y="T69"/>
                    </a:cxn>
                    <a:cxn ang="T111">
                      <a:pos x="T70" y="T71"/>
                    </a:cxn>
                    <a:cxn ang="T112">
                      <a:pos x="T72" y="T73"/>
                    </a:cxn>
                    <a:cxn ang="T113">
                      <a:pos x="T74" y="T75"/>
                    </a:cxn>
                  </a:cxnLst>
                  <a:rect l="T114" t="T115" r="T116" b="T117"/>
                  <a:pathLst>
                    <a:path w="1000" h="503">
                      <a:moveTo>
                        <a:pt x="342" y="60"/>
                      </a:moveTo>
                      <a:lnTo>
                        <a:pt x="0" y="503"/>
                      </a:lnTo>
                      <a:lnTo>
                        <a:pt x="359" y="138"/>
                      </a:lnTo>
                      <a:lnTo>
                        <a:pt x="363" y="140"/>
                      </a:lnTo>
                      <a:lnTo>
                        <a:pt x="365" y="140"/>
                      </a:lnTo>
                      <a:lnTo>
                        <a:pt x="370" y="142"/>
                      </a:lnTo>
                      <a:lnTo>
                        <a:pt x="376" y="144"/>
                      </a:lnTo>
                      <a:lnTo>
                        <a:pt x="382" y="146"/>
                      </a:lnTo>
                      <a:lnTo>
                        <a:pt x="391" y="148"/>
                      </a:lnTo>
                      <a:lnTo>
                        <a:pt x="401" y="152"/>
                      </a:lnTo>
                      <a:lnTo>
                        <a:pt x="410" y="154"/>
                      </a:lnTo>
                      <a:lnTo>
                        <a:pt x="422" y="155"/>
                      </a:lnTo>
                      <a:lnTo>
                        <a:pt x="433" y="157"/>
                      </a:lnTo>
                      <a:lnTo>
                        <a:pt x="446" y="157"/>
                      </a:lnTo>
                      <a:lnTo>
                        <a:pt x="460" y="157"/>
                      </a:lnTo>
                      <a:lnTo>
                        <a:pt x="475" y="159"/>
                      </a:lnTo>
                      <a:lnTo>
                        <a:pt x="490" y="157"/>
                      </a:lnTo>
                      <a:lnTo>
                        <a:pt x="507" y="157"/>
                      </a:lnTo>
                      <a:lnTo>
                        <a:pt x="524" y="154"/>
                      </a:lnTo>
                      <a:lnTo>
                        <a:pt x="540" y="152"/>
                      </a:lnTo>
                      <a:lnTo>
                        <a:pt x="557" y="148"/>
                      </a:lnTo>
                      <a:lnTo>
                        <a:pt x="576" y="144"/>
                      </a:lnTo>
                      <a:lnTo>
                        <a:pt x="591" y="138"/>
                      </a:lnTo>
                      <a:lnTo>
                        <a:pt x="608" y="133"/>
                      </a:lnTo>
                      <a:lnTo>
                        <a:pt x="625" y="129"/>
                      </a:lnTo>
                      <a:lnTo>
                        <a:pt x="640" y="123"/>
                      </a:lnTo>
                      <a:lnTo>
                        <a:pt x="654" y="117"/>
                      </a:lnTo>
                      <a:lnTo>
                        <a:pt x="667" y="112"/>
                      </a:lnTo>
                      <a:lnTo>
                        <a:pt x="678" y="108"/>
                      </a:lnTo>
                      <a:lnTo>
                        <a:pt x="688" y="104"/>
                      </a:lnTo>
                      <a:lnTo>
                        <a:pt x="695" y="100"/>
                      </a:lnTo>
                      <a:lnTo>
                        <a:pt x="703" y="98"/>
                      </a:lnTo>
                      <a:lnTo>
                        <a:pt x="707" y="96"/>
                      </a:lnTo>
                      <a:lnTo>
                        <a:pt x="709" y="96"/>
                      </a:lnTo>
                      <a:lnTo>
                        <a:pt x="1000" y="376"/>
                      </a:lnTo>
                      <a:lnTo>
                        <a:pt x="701" y="0"/>
                      </a:lnTo>
                      <a:lnTo>
                        <a:pt x="342" y="60"/>
                      </a:lnTo>
                      <a:close/>
                    </a:path>
                  </a:pathLst>
                </a:custGeom>
                <a:solidFill>
                  <a:srgbClr val="FFFF9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7932" name="Freeform 471"/>
                <p:cNvSpPr>
                  <a:spLocks/>
                </p:cNvSpPr>
                <p:nvPr/>
              </p:nvSpPr>
              <p:spPr bwMode="auto">
                <a:xfrm>
                  <a:off x="724" y="2149"/>
                  <a:ext cx="101" cy="118"/>
                </a:xfrm>
                <a:custGeom>
                  <a:avLst/>
                  <a:gdLst>
                    <a:gd name="T0" fmla="*/ 36 w 110"/>
                    <a:gd name="T1" fmla="*/ 0 h 131"/>
                    <a:gd name="T2" fmla="*/ 24 w 110"/>
                    <a:gd name="T3" fmla="*/ 9 h 131"/>
                    <a:gd name="T4" fmla="*/ 19 w 110"/>
                    <a:gd name="T5" fmla="*/ 21 h 131"/>
                    <a:gd name="T6" fmla="*/ 15 w 110"/>
                    <a:gd name="T7" fmla="*/ 30 h 131"/>
                    <a:gd name="T8" fmla="*/ 11 w 110"/>
                    <a:gd name="T9" fmla="*/ 42 h 131"/>
                    <a:gd name="T10" fmla="*/ 7 w 110"/>
                    <a:gd name="T11" fmla="*/ 57 h 131"/>
                    <a:gd name="T12" fmla="*/ 5 w 110"/>
                    <a:gd name="T13" fmla="*/ 72 h 131"/>
                    <a:gd name="T14" fmla="*/ 4 w 110"/>
                    <a:gd name="T15" fmla="*/ 87 h 131"/>
                    <a:gd name="T16" fmla="*/ 2 w 110"/>
                    <a:gd name="T17" fmla="*/ 101 h 131"/>
                    <a:gd name="T18" fmla="*/ 0 w 110"/>
                    <a:gd name="T19" fmla="*/ 112 h 131"/>
                    <a:gd name="T20" fmla="*/ 0 w 110"/>
                    <a:gd name="T21" fmla="*/ 122 h 131"/>
                    <a:gd name="T22" fmla="*/ 0 w 110"/>
                    <a:gd name="T23" fmla="*/ 127 h 131"/>
                    <a:gd name="T24" fmla="*/ 2 w 110"/>
                    <a:gd name="T25" fmla="*/ 129 h 131"/>
                    <a:gd name="T26" fmla="*/ 7 w 110"/>
                    <a:gd name="T27" fmla="*/ 129 h 131"/>
                    <a:gd name="T28" fmla="*/ 15 w 110"/>
                    <a:gd name="T29" fmla="*/ 129 h 131"/>
                    <a:gd name="T30" fmla="*/ 24 w 110"/>
                    <a:gd name="T31" fmla="*/ 131 h 131"/>
                    <a:gd name="T32" fmla="*/ 34 w 110"/>
                    <a:gd name="T33" fmla="*/ 131 h 131"/>
                    <a:gd name="T34" fmla="*/ 45 w 110"/>
                    <a:gd name="T35" fmla="*/ 131 h 131"/>
                    <a:gd name="T36" fmla="*/ 57 w 110"/>
                    <a:gd name="T37" fmla="*/ 131 h 131"/>
                    <a:gd name="T38" fmla="*/ 66 w 110"/>
                    <a:gd name="T39" fmla="*/ 129 h 131"/>
                    <a:gd name="T40" fmla="*/ 76 w 110"/>
                    <a:gd name="T41" fmla="*/ 127 h 131"/>
                    <a:gd name="T42" fmla="*/ 87 w 110"/>
                    <a:gd name="T43" fmla="*/ 125 h 131"/>
                    <a:gd name="T44" fmla="*/ 100 w 110"/>
                    <a:gd name="T45" fmla="*/ 122 h 131"/>
                    <a:gd name="T46" fmla="*/ 106 w 110"/>
                    <a:gd name="T47" fmla="*/ 120 h 131"/>
                    <a:gd name="T48" fmla="*/ 108 w 110"/>
                    <a:gd name="T49" fmla="*/ 118 h 131"/>
                    <a:gd name="T50" fmla="*/ 110 w 110"/>
                    <a:gd name="T51" fmla="*/ 108 h 131"/>
                    <a:gd name="T52" fmla="*/ 110 w 110"/>
                    <a:gd name="T53" fmla="*/ 97 h 131"/>
                    <a:gd name="T54" fmla="*/ 108 w 110"/>
                    <a:gd name="T55" fmla="*/ 89 h 131"/>
                    <a:gd name="T56" fmla="*/ 106 w 110"/>
                    <a:gd name="T57" fmla="*/ 80 h 131"/>
                    <a:gd name="T58" fmla="*/ 104 w 110"/>
                    <a:gd name="T59" fmla="*/ 68 h 131"/>
                    <a:gd name="T60" fmla="*/ 99 w 110"/>
                    <a:gd name="T61" fmla="*/ 57 h 131"/>
                    <a:gd name="T62" fmla="*/ 93 w 110"/>
                    <a:gd name="T63" fmla="*/ 45 h 131"/>
                    <a:gd name="T64" fmla="*/ 85 w 110"/>
                    <a:gd name="T65" fmla="*/ 34 h 131"/>
                    <a:gd name="T66" fmla="*/ 80 w 110"/>
                    <a:gd name="T67" fmla="*/ 25 h 131"/>
                    <a:gd name="T68" fmla="*/ 72 w 110"/>
                    <a:gd name="T69" fmla="*/ 15 h 131"/>
                    <a:gd name="T70" fmla="*/ 66 w 110"/>
                    <a:gd name="T71" fmla="*/ 7 h 131"/>
                    <a:gd name="T72" fmla="*/ 61 w 110"/>
                    <a:gd name="T73" fmla="*/ 0 h 131"/>
                    <a:gd name="T74" fmla="*/ 38 w 110"/>
                    <a:gd name="T75" fmla="*/ 0 h 131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w 110"/>
                    <a:gd name="T115" fmla="*/ 0 h 131"/>
                    <a:gd name="T116" fmla="*/ 110 w 110"/>
                    <a:gd name="T117" fmla="*/ 131 h 131"/>
                  </a:gdLst>
                  <a:ahLst/>
                  <a:cxnLst>
                    <a:cxn ang="T76">
                      <a:pos x="T0" y="T1"/>
                    </a:cxn>
                    <a:cxn ang="T77">
                      <a:pos x="T2" y="T3"/>
                    </a:cxn>
                    <a:cxn ang="T78">
                      <a:pos x="T4" y="T5"/>
                    </a:cxn>
                    <a:cxn ang="T79">
                      <a:pos x="T6" y="T7"/>
                    </a:cxn>
                    <a:cxn ang="T80">
                      <a:pos x="T8" y="T9"/>
                    </a:cxn>
                    <a:cxn ang="T81">
                      <a:pos x="T10" y="T11"/>
                    </a:cxn>
                    <a:cxn ang="T82">
                      <a:pos x="T12" y="T13"/>
                    </a:cxn>
                    <a:cxn ang="T83">
                      <a:pos x="T14" y="T15"/>
                    </a:cxn>
                    <a:cxn ang="T84">
                      <a:pos x="T16" y="T17"/>
                    </a:cxn>
                    <a:cxn ang="T85">
                      <a:pos x="T18" y="T19"/>
                    </a:cxn>
                    <a:cxn ang="T86">
                      <a:pos x="T20" y="T21"/>
                    </a:cxn>
                    <a:cxn ang="T87">
                      <a:pos x="T22" y="T23"/>
                    </a:cxn>
                    <a:cxn ang="T88">
                      <a:pos x="T24" y="T25"/>
                    </a:cxn>
                    <a:cxn ang="T89">
                      <a:pos x="T26" y="T27"/>
                    </a:cxn>
                    <a:cxn ang="T90">
                      <a:pos x="T28" y="T29"/>
                    </a:cxn>
                    <a:cxn ang="T91">
                      <a:pos x="T30" y="T31"/>
                    </a:cxn>
                    <a:cxn ang="T92">
                      <a:pos x="T32" y="T33"/>
                    </a:cxn>
                    <a:cxn ang="T93">
                      <a:pos x="T34" y="T35"/>
                    </a:cxn>
                    <a:cxn ang="T94">
                      <a:pos x="T36" y="T37"/>
                    </a:cxn>
                    <a:cxn ang="T95">
                      <a:pos x="T38" y="T39"/>
                    </a:cxn>
                    <a:cxn ang="T96">
                      <a:pos x="T40" y="T41"/>
                    </a:cxn>
                    <a:cxn ang="T97">
                      <a:pos x="T42" y="T43"/>
                    </a:cxn>
                    <a:cxn ang="T98">
                      <a:pos x="T44" y="T45"/>
                    </a:cxn>
                    <a:cxn ang="T99">
                      <a:pos x="T46" y="T47"/>
                    </a:cxn>
                    <a:cxn ang="T100">
                      <a:pos x="T48" y="T49"/>
                    </a:cxn>
                    <a:cxn ang="T101">
                      <a:pos x="T50" y="T51"/>
                    </a:cxn>
                    <a:cxn ang="T102">
                      <a:pos x="T52" y="T53"/>
                    </a:cxn>
                    <a:cxn ang="T103">
                      <a:pos x="T54" y="T55"/>
                    </a:cxn>
                    <a:cxn ang="T104">
                      <a:pos x="T56" y="T57"/>
                    </a:cxn>
                    <a:cxn ang="T105">
                      <a:pos x="T58" y="T59"/>
                    </a:cxn>
                    <a:cxn ang="T106">
                      <a:pos x="T60" y="T61"/>
                    </a:cxn>
                    <a:cxn ang="T107">
                      <a:pos x="T62" y="T63"/>
                    </a:cxn>
                    <a:cxn ang="T108">
                      <a:pos x="T64" y="T65"/>
                    </a:cxn>
                    <a:cxn ang="T109">
                      <a:pos x="T66" y="T67"/>
                    </a:cxn>
                    <a:cxn ang="T110">
                      <a:pos x="T68" y="T69"/>
                    </a:cxn>
                    <a:cxn ang="T111">
                      <a:pos x="T70" y="T71"/>
                    </a:cxn>
                    <a:cxn ang="T112">
                      <a:pos x="T72" y="T73"/>
                    </a:cxn>
                    <a:cxn ang="T113">
                      <a:pos x="T74" y="T75"/>
                    </a:cxn>
                  </a:cxnLst>
                  <a:rect l="T114" t="T115" r="T116" b="T117"/>
                  <a:pathLst>
                    <a:path w="110" h="131">
                      <a:moveTo>
                        <a:pt x="38" y="0"/>
                      </a:moveTo>
                      <a:lnTo>
                        <a:pt x="36" y="0"/>
                      </a:lnTo>
                      <a:lnTo>
                        <a:pt x="28" y="6"/>
                      </a:lnTo>
                      <a:lnTo>
                        <a:pt x="24" y="9"/>
                      </a:lnTo>
                      <a:lnTo>
                        <a:pt x="21" y="17"/>
                      </a:lnTo>
                      <a:lnTo>
                        <a:pt x="19" y="21"/>
                      </a:lnTo>
                      <a:lnTo>
                        <a:pt x="17" y="26"/>
                      </a:lnTo>
                      <a:lnTo>
                        <a:pt x="15" y="30"/>
                      </a:lnTo>
                      <a:lnTo>
                        <a:pt x="15" y="38"/>
                      </a:lnTo>
                      <a:lnTo>
                        <a:pt x="11" y="42"/>
                      </a:lnTo>
                      <a:lnTo>
                        <a:pt x="9" y="49"/>
                      </a:lnTo>
                      <a:lnTo>
                        <a:pt x="7" y="57"/>
                      </a:lnTo>
                      <a:lnTo>
                        <a:pt x="7" y="64"/>
                      </a:lnTo>
                      <a:lnTo>
                        <a:pt x="5" y="72"/>
                      </a:lnTo>
                      <a:lnTo>
                        <a:pt x="5" y="80"/>
                      </a:lnTo>
                      <a:lnTo>
                        <a:pt x="4" y="87"/>
                      </a:lnTo>
                      <a:lnTo>
                        <a:pt x="4" y="95"/>
                      </a:lnTo>
                      <a:lnTo>
                        <a:pt x="2" y="101"/>
                      </a:lnTo>
                      <a:lnTo>
                        <a:pt x="2" y="106"/>
                      </a:lnTo>
                      <a:lnTo>
                        <a:pt x="0" y="112"/>
                      </a:lnTo>
                      <a:lnTo>
                        <a:pt x="0" y="118"/>
                      </a:lnTo>
                      <a:lnTo>
                        <a:pt x="0" y="122"/>
                      </a:lnTo>
                      <a:lnTo>
                        <a:pt x="0" y="125"/>
                      </a:lnTo>
                      <a:lnTo>
                        <a:pt x="0" y="127"/>
                      </a:lnTo>
                      <a:lnTo>
                        <a:pt x="0" y="129"/>
                      </a:lnTo>
                      <a:lnTo>
                        <a:pt x="2" y="129"/>
                      </a:lnTo>
                      <a:lnTo>
                        <a:pt x="5" y="129"/>
                      </a:lnTo>
                      <a:lnTo>
                        <a:pt x="7" y="129"/>
                      </a:lnTo>
                      <a:lnTo>
                        <a:pt x="11" y="129"/>
                      </a:lnTo>
                      <a:lnTo>
                        <a:pt x="15" y="129"/>
                      </a:lnTo>
                      <a:lnTo>
                        <a:pt x="21" y="131"/>
                      </a:lnTo>
                      <a:lnTo>
                        <a:pt x="24" y="131"/>
                      </a:lnTo>
                      <a:lnTo>
                        <a:pt x="28" y="131"/>
                      </a:lnTo>
                      <a:lnTo>
                        <a:pt x="34" y="131"/>
                      </a:lnTo>
                      <a:lnTo>
                        <a:pt x="40" y="131"/>
                      </a:lnTo>
                      <a:lnTo>
                        <a:pt x="45" y="131"/>
                      </a:lnTo>
                      <a:lnTo>
                        <a:pt x="51" y="131"/>
                      </a:lnTo>
                      <a:lnTo>
                        <a:pt x="57" y="131"/>
                      </a:lnTo>
                      <a:lnTo>
                        <a:pt x="61" y="131"/>
                      </a:lnTo>
                      <a:lnTo>
                        <a:pt x="66" y="129"/>
                      </a:lnTo>
                      <a:lnTo>
                        <a:pt x="70" y="129"/>
                      </a:lnTo>
                      <a:lnTo>
                        <a:pt x="76" y="127"/>
                      </a:lnTo>
                      <a:lnTo>
                        <a:pt x="80" y="127"/>
                      </a:lnTo>
                      <a:lnTo>
                        <a:pt x="87" y="125"/>
                      </a:lnTo>
                      <a:lnTo>
                        <a:pt x="95" y="123"/>
                      </a:lnTo>
                      <a:lnTo>
                        <a:pt x="100" y="122"/>
                      </a:lnTo>
                      <a:lnTo>
                        <a:pt x="104" y="122"/>
                      </a:lnTo>
                      <a:lnTo>
                        <a:pt x="106" y="120"/>
                      </a:lnTo>
                      <a:lnTo>
                        <a:pt x="108" y="120"/>
                      </a:lnTo>
                      <a:lnTo>
                        <a:pt x="108" y="118"/>
                      </a:lnTo>
                      <a:lnTo>
                        <a:pt x="110" y="114"/>
                      </a:lnTo>
                      <a:lnTo>
                        <a:pt x="110" y="108"/>
                      </a:lnTo>
                      <a:lnTo>
                        <a:pt x="110" y="103"/>
                      </a:lnTo>
                      <a:lnTo>
                        <a:pt x="110" y="97"/>
                      </a:lnTo>
                      <a:lnTo>
                        <a:pt x="110" y="93"/>
                      </a:lnTo>
                      <a:lnTo>
                        <a:pt x="108" y="89"/>
                      </a:lnTo>
                      <a:lnTo>
                        <a:pt x="108" y="84"/>
                      </a:lnTo>
                      <a:lnTo>
                        <a:pt x="106" y="80"/>
                      </a:lnTo>
                      <a:lnTo>
                        <a:pt x="106" y="74"/>
                      </a:lnTo>
                      <a:lnTo>
                        <a:pt x="104" y="68"/>
                      </a:lnTo>
                      <a:lnTo>
                        <a:pt x="102" y="63"/>
                      </a:lnTo>
                      <a:lnTo>
                        <a:pt x="99" y="57"/>
                      </a:lnTo>
                      <a:lnTo>
                        <a:pt x="97" y="51"/>
                      </a:lnTo>
                      <a:lnTo>
                        <a:pt x="93" y="45"/>
                      </a:lnTo>
                      <a:lnTo>
                        <a:pt x="89" y="40"/>
                      </a:lnTo>
                      <a:lnTo>
                        <a:pt x="85" y="34"/>
                      </a:lnTo>
                      <a:lnTo>
                        <a:pt x="83" y="28"/>
                      </a:lnTo>
                      <a:lnTo>
                        <a:pt x="80" y="25"/>
                      </a:lnTo>
                      <a:lnTo>
                        <a:pt x="76" y="19"/>
                      </a:lnTo>
                      <a:lnTo>
                        <a:pt x="72" y="15"/>
                      </a:lnTo>
                      <a:lnTo>
                        <a:pt x="68" y="11"/>
                      </a:lnTo>
                      <a:lnTo>
                        <a:pt x="66" y="7"/>
                      </a:lnTo>
                      <a:lnTo>
                        <a:pt x="64" y="4"/>
                      </a:lnTo>
                      <a:lnTo>
                        <a:pt x="61" y="0"/>
                      </a:lnTo>
                      <a:lnTo>
                        <a:pt x="59" y="0"/>
                      </a:lnTo>
                      <a:lnTo>
                        <a:pt x="38" y="0"/>
                      </a:lnTo>
                      <a:close/>
                    </a:path>
                  </a:pathLst>
                </a:custGeom>
                <a:solidFill>
                  <a:srgbClr val="7DB81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7933" name="Freeform 472"/>
                <p:cNvSpPr>
                  <a:spLocks/>
                </p:cNvSpPr>
                <p:nvPr/>
              </p:nvSpPr>
              <p:spPr bwMode="auto">
                <a:xfrm>
                  <a:off x="690" y="2244"/>
                  <a:ext cx="183" cy="54"/>
                </a:xfrm>
                <a:custGeom>
                  <a:avLst/>
                  <a:gdLst>
                    <a:gd name="T0" fmla="*/ 0 w 203"/>
                    <a:gd name="T1" fmla="*/ 52 h 59"/>
                    <a:gd name="T2" fmla="*/ 2 w 203"/>
                    <a:gd name="T3" fmla="*/ 52 h 59"/>
                    <a:gd name="T4" fmla="*/ 4 w 203"/>
                    <a:gd name="T5" fmla="*/ 52 h 59"/>
                    <a:gd name="T6" fmla="*/ 9 w 203"/>
                    <a:gd name="T7" fmla="*/ 52 h 59"/>
                    <a:gd name="T8" fmla="*/ 13 w 203"/>
                    <a:gd name="T9" fmla="*/ 54 h 59"/>
                    <a:gd name="T10" fmla="*/ 21 w 203"/>
                    <a:gd name="T11" fmla="*/ 55 h 59"/>
                    <a:gd name="T12" fmla="*/ 26 w 203"/>
                    <a:gd name="T13" fmla="*/ 55 h 59"/>
                    <a:gd name="T14" fmla="*/ 34 w 203"/>
                    <a:gd name="T15" fmla="*/ 57 h 59"/>
                    <a:gd name="T16" fmla="*/ 42 w 203"/>
                    <a:gd name="T17" fmla="*/ 57 h 59"/>
                    <a:gd name="T18" fmla="*/ 49 w 203"/>
                    <a:gd name="T19" fmla="*/ 57 h 59"/>
                    <a:gd name="T20" fmla="*/ 59 w 203"/>
                    <a:gd name="T21" fmla="*/ 59 h 59"/>
                    <a:gd name="T22" fmla="*/ 68 w 203"/>
                    <a:gd name="T23" fmla="*/ 59 h 59"/>
                    <a:gd name="T24" fmla="*/ 78 w 203"/>
                    <a:gd name="T25" fmla="*/ 59 h 59"/>
                    <a:gd name="T26" fmla="*/ 87 w 203"/>
                    <a:gd name="T27" fmla="*/ 59 h 59"/>
                    <a:gd name="T28" fmla="*/ 97 w 203"/>
                    <a:gd name="T29" fmla="*/ 59 h 59"/>
                    <a:gd name="T30" fmla="*/ 108 w 203"/>
                    <a:gd name="T31" fmla="*/ 59 h 59"/>
                    <a:gd name="T32" fmla="*/ 116 w 203"/>
                    <a:gd name="T33" fmla="*/ 57 h 59"/>
                    <a:gd name="T34" fmla="*/ 125 w 203"/>
                    <a:gd name="T35" fmla="*/ 54 h 59"/>
                    <a:gd name="T36" fmla="*/ 135 w 203"/>
                    <a:gd name="T37" fmla="*/ 52 h 59"/>
                    <a:gd name="T38" fmla="*/ 144 w 203"/>
                    <a:gd name="T39" fmla="*/ 50 h 59"/>
                    <a:gd name="T40" fmla="*/ 152 w 203"/>
                    <a:gd name="T41" fmla="*/ 46 h 59"/>
                    <a:gd name="T42" fmla="*/ 159 w 203"/>
                    <a:gd name="T43" fmla="*/ 42 h 59"/>
                    <a:gd name="T44" fmla="*/ 167 w 203"/>
                    <a:gd name="T45" fmla="*/ 40 h 59"/>
                    <a:gd name="T46" fmla="*/ 175 w 203"/>
                    <a:gd name="T47" fmla="*/ 38 h 59"/>
                    <a:gd name="T48" fmla="*/ 180 w 203"/>
                    <a:gd name="T49" fmla="*/ 35 h 59"/>
                    <a:gd name="T50" fmla="*/ 186 w 203"/>
                    <a:gd name="T51" fmla="*/ 31 h 59"/>
                    <a:gd name="T52" fmla="*/ 190 w 203"/>
                    <a:gd name="T53" fmla="*/ 29 h 59"/>
                    <a:gd name="T54" fmla="*/ 196 w 203"/>
                    <a:gd name="T55" fmla="*/ 27 h 59"/>
                    <a:gd name="T56" fmla="*/ 201 w 203"/>
                    <a:gd name="T57" fmla="*/ 23 h 59"/>
                    <a:gd name="T58" fmla="*/ 203 w 203"/>
                    <a:gd name="T59" fmla="*/ 23 h 59"/>
                    <a:gd name="T60" fmla="*/ 158 w 203"/>
                    <a:gd name="T61" fmla="*/ 2 h 59"/>
                    <a:gd name="T62" fmla="*/ 76 w 203"/>
                    <a:gd name="T63" fmla="*/ 0 h 59"/>
                    <a:gd name="T64" fmla="*/ 0 w 203"/>
                    <a:gd name="T65" fmla="*/ 52 h 59"/>
                    <a:gd name="T66" fmla="*/ 0 w 203"/>
                    <a:gd name="T67" fmla="*/ 52 h 59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w 203"/>
                    <a:gd name="T103" fmla="*/ 0 h 59"/>
                    <a:gd name="T104" fmla="*/ 203 w 203"/>
                    <a:gd name="T105" fmla="*/ 59 h 59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T102" t="T103" r="T104" b="T105"/>
                  <a:pathLst>
                    <a:path w="203" h="59">
                      <a:moveTo>
                        <a:pt x="0" y="52"/>
                      </a:moveTo>
                      <a:lnTo>
                        <a:pt x="2" y="52"/>
                      </a:lnTo>
                      <a:lnTo>
                        <a:pt x="4" y="52"/>
                      </a:lnTo>
                      <a:lnTo>
                        <a:pt x="9" y="52"/>
                      </a:lnTo>
                      <a:lnTo>
                        <a:pt x="13" y="54"/>
                      </a:lnTo>
                      <a:lnTo>
                        <a:pt x="21" y="55"/>
                      </a:lnTo>
                      <a:lnTo>
                        <a:pt x="26" y="55"/>
                      </a:lnTo>
                      <a:lnTo>
                        <a:pt x="34" y="57"/>
                      </a:lnTo>
                      <a:lnTo>
                        <a:pt x="42" y="57"/>
                      </a:lnTo>
                      <a:lnTo>
                        <a:pt x="49" y="57"/>
                      </a:lnTo>
                      <a:lnTo>
                        <a:pt x="59" y="59"/>
                      </a:lnTo>
                      <a:lnTo>
                        <a:pt x="68" y="59"/>
                      </a:lnTo>
                      <a:lnTo>
                        <a:pt x="78" y="59"/>
                      </a:lnTo>
                      <a:lnTo>
                        <a:pt x="87" y="59"/>
                      </a:lnTo>
                      <a:lnTo>
                        <a:pt x="97" y="59"/>
                      </a:lnTo>
                      <a:lnTo>
                        <a:pt x="108" y="59"/>
                      </a:lnTo>
                      <a:lnTo>
                        <a:pt x="116" y="57"/>
                      </a:lnTo>
                      <a:lnTo>
                        <a:pt x="125" y="54"/>
                      </a:lnTo>
                      <a:lnTo>
                        <a:pt x="135" y="52"/>
                      </a:lnTo>
                      <a:lnTo>
                        <a:pt x="144" y="50"/>
                      </a:lnTo>
                      <a:lnTo>
                        <a:pt x="152" y="46"/>
                      </a:lnTo>
                      <a:lnTo>
                        <a:pt x="159" y="42"/>
                      </a:lnTo>
                      <a:lnTo>
                        <a:pt x="167" y="40"/>
                      </a:lnTo>
                      <a:lnTo>
                        <a:pt x="175" y="38"/>
                      </a:lnTo>
                      <a:lnTo>
                        <a:pt x="180" y="35"/>
                      </a:lnTo>
                      <a:lnTo>
                        <a:pt x="186" y="31"/>
                      </a:lnTo>
                      <a:lnTo>
                        <a:pt x="190" y="29"/>
                      </a:lnTo>
                      <a:lnTo>
                        <a:pt x="196" y="27"/>
                      </a:lnTo>
                      <a:lnTo>
                        <a:pt x="201" y="23"/>
                      </a:lnTo>
                      <a:lnTo>
                        <a:pt x="203" y="23"/>
                      </a:lnTo>
                      <a:lnTo>
                        <a:pt x="158" y="2"/>
                      </a:lnTo>
                      <a:lnTo>
                        <a:pt x="76" y="0"/>
                      </a:lnTo>
                      <a:lnTo>
                        <a:pt x="0" y="52"/>
                      </a:lnTo>
                      <a:close/>
                    </a:path>
                  </a:pathLst>
                </a:custGeom>
                <a:solidFill>
                  <a:srgbClr val="FFFF85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7934" name="Freeform 473"/>
                <p:cNvSpPr>
                  <a:spLocks/>
                </p:cNvSpPr>
                <p:nvPr/>
              </p:nvSpPr>
              <p:spPr bwMode="auto">
                <a:xfrm>
                  <a:off x="751" y="2248"/>
                  <a:ext cx="58" cy="34"/>
                </a:xfrm>
                <a:custGeom>
                  <a:avLst/>
                  <a:gdLst>
                    <a:gd name="T0" fmla="*/ 2 w 65"/>
                    <a:gd name="T1" fmla="*/ 6 h 38"/>
                    <a:gd name="T2" fmla="*/ 2 w 65"/>
                    <a:gd name="T3" fmla="*/ 8 h 38"/>
                    <a:gd name="T4" fmla="*/ 0 w 65"/>
                    <a:gd name="T5" fmla="*/ 15 h 38"/>
                    <a:gd name="T6" fmla="*/ 0 w 65"/>
                    <a:gd name="T7" fmla="*/ 19 h 38"/>
                    <a:gd name="T8" fmla="*/ 2 w 65"/>
                    <a:gd name="T9" fmla="*/ 25 h 38"/>
                    <a:gd name="T10" fmla="*/ 4 w 65"/>
                    <a:gd name="T11" fmla="*/ 29 h 38"/>
                    <a:gd name="T12" fmla="*/ 10 w 65"/>
                    <a:gd name="T13" fmla="*/ 32 h 38"/>
                    <a:gd name="T14" fmla="*/ 14 w 65"/>
                    <a:gd name="T15" fmla="*/ 34 h 38"/>
                    <a:gd name="T16" fmla="*/ 19 w 65"/>
                    <a:gd name="T17" fmla="*/ 36 h 38"/>
                    <a:gd name="T18" fmla="*/ 29 w 65"/>
                    <a:gd name="T19" fmla="*/ 38 h 38"/>
                    <a:gd name="T20" fmla="*/ 36 w 65"/>
                    <a:gd name="T21" fmla="*/ 38 h 38"/>
                    <a:gd name="T22" fmla="*/ 44 w 65"/>
                    <a:gd name="T23" fmla="*/ 38 h 38"/>
                    <a:gd name="T24" fmla="*/ 52 w 65"/>
                    <a:gd name="T25" fmla="*/ 38 h 38"/>
                    <a:gd name="T26" fmla="*/ 57 w 65"/>
                    <a:gd name="T27" fmla="*/ 34 h 38"/>
                    <a:gd name="T28" fmla="*/ 61 w 65"/>
                    <a:gd name="T29" fmla="*/ 32 h 38"/>
                    <a:gd name="T30" fmla="*/ 65 w 65"/>
                    <a:gd name="T31" fmla="*/ 27 h 38"/>
                    <a:gd name="T32" fmla="*/ 65 w 65"/>
                    <a:gd name="T33" fmla="*/ 23 h 38"/>
                    <a:gd name="T34" fmla="*/ 65 w 65"/>
                    <a:gd name="T35" fmla="*/ 17 h 38"/>
                    <a:gd name="T36" fmla="*/ 63 w 65"/>
                    <a:gd name="T37" fmla="*/ 12 h 38"/>
                    <a:gd name="T38" fmla="*/ 61 w 65"/>
                    <a:gd name="T39" fmla="*/ 6 h 38"/>
                    <a:gd name="T40" fmla="*/ 59 w 65"/>
                    <a:gd name="T41" fmla="*/ 2 h 38"/>
                    <a:gd name="T42" fmla="*/ 57 w 65"/>
                    <a:gd name="T43" fmla="*/ 0 h 38"/>
                    <a:gd name="T44" fmla="*/ 2 w 65"/>
                    <a:gd name="T45" fmla="*/ 6 h 38"/>
                    <a:gd name="T46" fmla="*/ 2 w 65"/>
                    <a:gd name="T47" fmla="*/ 6 h 38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w 65"/>
                    <a:gd name="T73" fmla="*/ 0 h 38"/>
                    <a:gd name="T74" fmla="*/ 65 w 65"/>
                    <a:gd name="T75" fmla="*/ 38 h 38"/>
                  </a:gdLst>
                  <a:ahLst/>
                  <a:cxnLst>
                    <a:cxn ang="T48">
                      <a:pos x="T0" y="T1"/>
                    </a:cxn>
                    <a:cxn ang="T49">
                      <a:pos x="T2" y="T3"/>
                    </a:cxn>
                    <a:cxn ang="T50">
                      <a:pos x="T4" y="T5"/>
                    </a:cxn>
                    <a:cxn ang="T51">
                      <a:pos x="T6" y="T7"/>
                    </a:cxn>
                    <a:cxn ang="T52">
                      <a:pos x="T8" y="T9"/>
                    </a:cxn>
                    <a:cxn ang="T53">
                      <a:pos x="T10" y="T11"/>
                    </a:cxn>
                    <a:cxn ang="T54">
                      <a:pos x="T12" y="T13"/>
                    </a:cxn>
                    <a:cxn ang="T55">
                      <a:pos x="T14" y="T15"/>
                    </a:cxn>
                    <a:cxn ang="T56">
                      <a:pos x="T16" y="T17"/>
                    </a:cxn>
                    <a:cxn ang="T57">
                      <a:pos x="T18" y="T19"/>
                    </a:cxn>
                    <a:cxn ang="T58">
                      <a:pos x="T20" y="T21"/>
                    </a:cxn>
                    <a:cxn ang="T59">
                      <a:pos x="T22" y="T23"/>
                    </a:cxn>
                    <a:cxn ang="T60">
                      <a:pos x="T24" y="T25"/>
                    </a:cxn>
                    <a:cxn ang="T61">
                      <a:pos x="T26" y="T27"/>
                    </a:cxn>
                    <a:cxn ang="T62">
                      <a:pos x="T28" y="T29"/>
                    </a:cxn>
                    <a:cxn ang="T63">
                      <a:pos x="T30" y="T31"/>
                    </a:cxn>
                    <a:cxn ang="T64">
                      <a:pos x="T32" y="T33"/>
                    </a:cxn>
                    <a:cxn ang="T65">
                      <a:pos x="T34" y="T35"/>
                    </a:cxn>
                    <a:cxn ang="T66">
                      <a:pos x="T36" y="T37"/>
                    </a:cxn>
                    <a:cxn ang="T67">
                      <a:pos x="T38" y="T39"/>
                    </a:cxn>
                    <a:cxn ang="T68">
                      <a:pos x="T40" y="T41"/>
                    </a:cxn>
                    <a:cxn ang="T69">
                      <a:pos x="T42" y="T43"/>
                    </a:cxn>
                    <a:cxn ang="T70">
                      <a:pos x="T44" y="T45"/>
                    </a:cxn>
                    <a:cxn ang="T71">
                      <a:pos x="T46" y="T47"/>
                    </a:cxn>
                  </a:cxnLst>
                  <a:rect l="T72" t="T73" r="T74" b="T75"/>
                  <a:pathLst>
                    <a:path w="65" h="38">
                      <a:moveTo>
                        <a:pt x="2" y="6"/>
                      </a:moveTo>
                      <a:lnTo>
                        <a:pt x="2" y="8"/>
                      </a:lnTo>
                      <a:lnTo>
                        <a:pt x="0" y="15"/>
                      </a:lnTo>
                      <a:lnTo>
                        <a:pt x="0" y="19"/>
                      </a:lnTo>
                      <a:lnTo>
                        <a:pt x="2" y="25"/>
                      </a:lnTo>
                      <a:lnTo>
                        <a:pt x="4" y="29"/>
                      </a:lnTo>
                      <a:lnTo>
                        <a:pt x="10" y="32"/>
                      </a:lnTo>
                      <a:lnTo>
                        <a:pt x="14" y="34"/>
                      </a:lnTo>
                      <a:lnTo>
                        <a:pt x="19" y="36"/>
                      </a:lnTo>
                      <a:lnTo>
                        <a:pt x="29" y="38"/>
                      </a:lnTo>
                      <a:lnTo>
                        <a:pt x="36" y="38"/>
                      </a:lnTo>
                      <a:lnTo>
                        <a:pt x="44" y="38"/>
                      </a:lnTo>
                      <a:lnTo>
                        <a:pt x="52" y="38"/>
                      </a:lnTo>
                      <a:lnTo>
                        <a:pt x="57" y="34"/>
                      </a:lnTo>
                      <a:lnTo>
                        <a:pt x="61" y="32"/>
                      </a:lnTo>
                      <a:lnTo>
                        <a:pt x="65" y="27"/>
                      </a:lnTo>
                      <a:lnTo>
                        <a:pt x="65" y="23"/>
                      </a:lnTo>
                      <a:lnTo>
                        <a:pt x="65" y="17"/>
                      </a:lnTo>
                      <a:lnTo>
                        <a:pt x="63" y="12"/>
                      </a:lnTo>
                      <a:lnTo>
                        <a:pt x="61" y="6"/>
                      </a:lnTo>
                      <a:lnTo>
                        <a:pt x="59" y="2"/>
                      </a:lnTo>
                      <a:lnTo>
                        <a:pt x="57" y="0"/>
                      </a:lnTo>
                      <a:lnTo>
                        <a:pt x="2" y="6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7935" name="Freeform 474"/>
                <p:cNvSpPr>
                  <a:spLocks/>
                </p:cNvSpPr>
                <p:nvPr/>
              </p:nvSpPr>
              <p:spPr bwMode="auto">
                <a:xfrm>
                  <a:off x="737" y="2153"/>
                  <a:ext cx="80" cy="96"/>
                </a:xfrm>
                <a:custGeom>
                  <a:avLst/>
                  <a:gdLst>
                    <a:gd name="T0" fmla="*/ 0 w 89"/>
                    <a:gd name="T1" fmla="*/ 108 h 108"/>
                    <a:gd name="T2" fmla="*/ 0 w 89"/>
                    <a:gd name="T3" fmla="*/ 104 h 108"/>
                    <a:gd name="T4" fmla="*/ 0 w 89"/>
                    <a:gd name="T5" fmla="*/ 99 h 108"/>
                    <a:gd name="T6" fmla="*/ 0 w 89"/>
                    <a:gd name="T7" fmla="*/ 93 h 108"/>
                    <a:gd name="T8" fmla="*/ 0 w 89"/>
                    <a:gd name="T9" fmla="*/ 89 h 108"/>
                    <a:gd name="T10" fmla="*/ 0 w 89"/>
                    <a:gd name="T11" fmla="*/ 83 h 108"/>
                    <a:gd name="T12" fmla="*/ 2 w 89"/>
                    <a:gd name="T13" fmla="*/ 78 h 108"/>
                    <a:gd name="T14" fmla="*/ 2 w 89"/>
                    <a:gd name="T15" fmla="*/ 70 h 108"/>
                    <a:gd name="T16" fmla="*/ 2 w 89"/>
                    <a:gd name="T17" fmla="*/ 64 h 108"/>
                    <a:gd name="T18" fmla="*/ 2 w 89"/>
                    <a:gd name="T19" fmla="*/ 57 h 108"/>
                    <a:gd name="T20" fmla="*/ 4 w 89"/>
                    <a:gd name="T21" fmla="*/ 51 h 108"/>
                    <a:gd name="T22" fmla="*/ 6 w 89"/>
                    <a:gd name="T23" fmla="*/ 43 h 108"/>
                    <a:gd name="T24" fmla="*/ 6 w 89"/>
                    <a:gd name="T25" fmla="*/ 38 h 108"/>
                    <a:gd name="T26" fmla="*/ 10 w 89"/>
                    <a:gd name="T27" fmla="*/ 34 h 108"/>
                    <a:gd name="T28" fmla="*/ 11 w 89"/>
                    <a:gd name="T29" fmla="*/ 28 h 108"/>
                    <a:gd name="T30" fmla="*/ 11 w 89"/>
                    <a:gd name="T31" fmla="*/ 22 h 108"/>
                    <a:gd name="T32" fmla="*/ 13 w 89"/>
                    <a:gd name="T33" fmla="*/ 19 h 108"/>
                    <a:gd name="T34" fmla="*/ 15 w 89"/>
                    <a:gd name="T35" fmla="*/ 13 h 108"/>
                    <a:gd name="T36" fmla="*/ 17 w 89"/>
                    <a:gd name="T37" fmla="*/ 11 h 108"/>
                    <a:gd name="T38" fmla="*/ 21 w 89"/>
                    <a:gd name="T39" fmla="*/ 5 h 108"/>
                    <a:gd name="T40" fmla="*/ 25 w 89"/>
                    <a:gd name="T41" fmla="*/ 2 h 108"/>
                    <a:gd name="T42" fmla="*/ 30 w 89"/>
                    <a:gd name="T43" fmla="*/ 0 h 108"/>
                    <a:gd name="T44" fmla="*/ 34 w 89"/>
                    <a:gd name="T45" fmla="*/ 0 h 108"/>
                    <a:gd name="T46" fmla="*/ 36 w 89"/>
                    <a:gd name="T47" fmla="*/ 0 h 108"/>
                    <a:gd name="T48" fmla="*/ 44 w 89"/>
                    <a:gd name="T49" fmla="*/ 5 h 108"/>
                    <a:gd name="T50" fmla="*/ 48 w 89"/>
                    <a:gd name="T51" fmla="*/ 9 h 108"/>
                    <a:gd name="T52" fmla="*/ 51 w 89"/>
                    <a:gd name="T53" fmla="*/ 15 h 108"/>
                    <a:gd name="T54" fmla="*/ 57 w 89"/>
                    <a:gd name="T55" fmla="*/ 22 h 108"/>
                    <a:gd name="T56" fmla="*/ 63 w 89"/>
                    <a:gd name="T57" fmla="*/ 30 h 108"/>
                    <a:gd name="T58" fmla="*/ 65 w 89"/>
                    <a:gd name="T59" fmla="*/ 34 h 108"/>
                    <a:gd name="T60" fmla="*/ 67 w 89"/>
                    <a:gd name="T61" fmla="*/ 38 h 108"/>
                    <a:gd name="T62" fmla="*/ 70 w 89"/>
                    <a:gd name="T63" fmla="*/ 43 h 108"/>
                    <a:gd name="T64" fmla="*/ 72 w 89"/>
                    <a:gd name="T65" fmla="*/ 47 h 108"/>
                    <a:gd name="T66" fmla="*/ 74 w 89"/>
                    <a:gd name="T67" fmla="*/ 53 h 108"/>
                    <a:gd name="T68" fmla="*/ 76 w 89"/>
                    <a:gd name="T69" fmla="*/ 57 h 108"/>
                    <a:gd name="T70" fmla="*/ 78 w 89"/>
                    <a:gd name="T71" fmla="*/ 62 h 108"/>
                    <a:gd name="T72" fmla="*/ 80 w 89"/>
                    <a:gd name="T73" fmla="*/ 68 h 108"/>
                    <a:gd name="T74" fmla="*/ 82 w 89"/>
                    <a:gd name="T75" fmla="*/ 72 h 108"/>
                    <a:gd name="T76" fmla="*/ 84 w 89"/>
                    <a:gd name="T77" fmla="*/ 76 h 108"/>
                    <a:gd name="T78" fmla="*/ 86 w 89"/>
                    <a:gd name="T79" fmla="*/ 80 h 108"/>
                    <a:gd name="T80" fmla="*/ 87 w 89"/>
                    <a:gd name="T81" fmla="*/ 83 h 108"/>
                    <a:gd name="T82" fmla="*/ 89 w 89"/>
                    <a:gd name="T83" fmla="*/ 87 h 108"/>
                    <a:gd name="T84" fmla="*/ 89 w 89"/>
                    <a:gd name="T85" fmla="*/ 89 h 108"/>
                    <a:gd name="T86" fmla="*/ 0 w 89"/>
                    <a:gd name="T87" fmla="*/ 108 h 108"/>
                    <a:gd name="T88" fmla="*/ 0 w 89"/>
                    <a:gd name="T89" fmla="*/ 108 h 108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w 89"/>
                    <a:gd name="T136" fmla="*/ 0 h 108"/>
                    <a:gd name="T137" fmla="*/ 89 w 89"/>
                    <a:gd name="T138" fmla="*/ 108 h 108"/>
                  </a:gdLst>
                  <a:ahLst/>
                  <a:cxnLst>
                    <a:cxn ang="T90">
                      <a:pos x="T0" y="T1"/>
                    </a:cxn>
                    <a:cxn ang="T91">
                      <a:pos x="T2" y="T3"/>
                    </a:cxn>
                    <a:cxn ang="T92">
                      <a:pos x="T4" y="T5"/>
                    </a:cxn>
                    <a:cxn ang="T93">
                      <a:pos x="T6" y="T7"/>
                    </a:cxn>
                    <a:cxn ang="T94">
                      <a:pos x="T8" y="T9"/>
                    </a:cxn>
                    <a:cxn ang="T95">
                      <a:pos x="T10" y="T11"/>
                    </a:cxn>
                    <a:cxn ang="T96">
                      <a:pos x="T12" y="T13"/>
                    </a:cxn>
                    <a:cxn ang="T97">
                      <a:pos x="T14" y="T15"/>
                    </a:cxn>
                    <a:cxn ang="T98">
                      <a:pos x="T16" y="T17"/>
                    </a:cxn>
                    <a:cxn ang="T99">
                      <a:pos x="T18" y="T19"/>
                    </a:cxn>
                    <a:cxn ang="T100">
                      <a:pos x="T20" y="T21"/>
                    </a:cxn>
                    <a:cxn ang="T101">
                      <a:pos x="T22" y="T23"/>
                    </a:cxn>
                    <a:cxn ang="T102">
                      <a:pos x="T24" y="T25"/>
                    </a:cxn>
                    <a:cxn ang="T103">
                      <a:pos x="T26" y="T27"/>
                    </a:cxn>
                    <a:cxn ang="T104">
                      <a:pos x="T28" y="T29"/>
                    </a:cxn>
                    <a:cxn ang="T105">
                      <a:pos x="T30" y="T31"/>
                    </a:cxn>
                    <a:cxn ang="T106">
                      <a:pos x="T32" y="T33"/>
                    </a:cxn>
                    <a:cxn ang="T107">
                      <a:pos x="T34" y="T35"/>
                    </a:cxn>
                    <a:cxn ang="T108">
                      <a:pos x="T36" y="T37"/>
                    </a:cxn>
                    <a:cxn ang="T109">
                      <a:pos x="T38" y="T39"/>
                    </a:cxn>
                    <a:cxn ang="T110">
                      <a:pos x="T40" y="T41"/>
                    </a:cxn>
                    <a:cxn ang="T111">
                      <a:pos x="T42" y="T43"/>
                    </a:cxn>
                    <a:cxn ang="T112">
                      <a:pos x="T44" y="T45"/>
                    </a:cxn>
                    <a:cxn ang="T113">
                      <a:pos x="T46" y="T47"/>
                    </a:cxn>
                    <a:cxn ang="T114">
                      <a:pos x="T48" y="T49"/>
                    </a:cxn>
                    <a:cxn ang="T115">
                      <a:pos x="T50" y="T51"/>
                    </a:cxn>
                    <a:cxn ang="T116">
                      <a:pos x="T52" y="T53"/>
                    </a:cxn>
                    <a:cxn ang="T117">
                      <a:pos x="T54" y="T55"/>
                    </a:cxn>
                    <a:cxn ang="T118">
                      <a:pos x="T56" y="T57"/>
                    </a:cxn>
                    <a:cxn ang="T119">
                      <a:pos x="T58" y="T59"/>
                    </a:cxn>
                    <a:cxn ang="T120">
                      <a:pos x="T60" y="T61"/>
                    </a:cxn>
                    <a:cxn ang="T121">
                      <a:pos x="T62" y="T63"/>
                    </a:cxn>
                    <a:cxn ang="T122">
                      <a:pos x="T64" y="T65"/>
                    </a:cxn>
                    <a:cxn ang="T123">
                      <a:pos x="T66" y="T67"/>
                    </a:cxn>
                    <a:cxn ang="T124">
                      <a:pos x="T68" y="T69"/>
                    </a:cxn>
                    <a:cxn ang="T125">
                      <a:pos x="T70" y="T71"/>
                    </a:cxn>
                    <a:cxn ang="T126">
                      <a:pos x="T72" y="T73"/>
                    </a:cxn>
                    <a:cxn ang="T127">
                      <a:pos x="T74" y="T75"/>
                    </a:cxn>
                    <a:cxn ang="T128">
                      <a:pos x="T76" y="T77"/>
                    </a:cxn>
                    <a:cxn ang="T129">
                      <a:pos x="T78" y="T79"/>
                    </a:cxn>
                    <a:cxn ang="T130">
                      <a:pos x="T80" y="T81"/>
                    </a:cxn>
                    <a:cxn ang="T131">
                      <a:pos x="T82" y="T83"/>
                    </a:cxn>
                    <a:cxn ang="T132">
                      <a:pos x="T84" y="T85"/>
                    </a:cxn>
                    <a:cxn ang="T133">
                      <a:pos x="T86" y="T87"/>
                    </a:cxn>
                    <a:cxn ang="T134">
                      <a:pos x="T88" y="T89"/>
                    </a:cxn>
                  </a:cxnLst>
                  <a:rect l="T135" t="T136" r="T137" b="T138"/>
                  <a:pathLst>
                    <a:path w="89" h="108">
                      <a:moveTo>
                        <a:pt x="0" y="108"/>
                      </a:moveTo>
                      <a:lnTo>
                        <a:pt x="0" y="104"/>
                      </a:lnTo>
                      <a:lnTo>
                        <a:pt x="0" y="99"/>
                      </a:lnTo>
                      <a:lnTo>
                        <a:pt x="0" y="93"/>
                      </a:lnTo>
                      <a:lnTo>
                        <a:pt x="0" y="89"/>
                      </a:lnTo>
                      <a:lnTo>
                        <a:pt x="0" y="83"/>
                      </a:lnTo>
                      <a:lnTo>
                        <a:pt x="2" y="78"/>
                      </a:lnTo>
                      <a:lnTo>
                        <a:pt x="2" y="70"/>
                      </a:lnTo>
                      <a:lnTo>
                        <a:pt x="2" y="64"/>
                      </a:lnTo>
                      <a:lnTo>
                        <a:pt x="2" y="57"/>
                      </a:lnTo>
                      <a:lnTo>
                        <a:pt x="4" y="51"/>
                      </a:lnTo>
                      <a:lnTo>
                        <a:pt x="6" y="43"/>
                      </a:lnTo>
                      <a:lnTo>
                        <a:pt x="6" y="38"/>
                      </a:lnTo>
                      <a:lnTo>
                        <a:pt x="10" y="34"/>
                      </a:lnTo>
                      <a:lnTo>
                        <a:pt x="11" y="28"/>
                      </a:lnTo>
                      <a:lnTo>
                        <a:pt x="11" y="22"/>
                      </a:lnTo>
                      <a:lnTo>
                        <a:pt x="13" y="19"/>
                      </a:lnTo>
                      <a:lnTo>
                        <a:pt x="15" y="13"/>
                      </a:lnTo>
                      <a:lnTo>
                        <a:pt x="17" y="11"/>
                      </a:lnTo>
                      <a:lnTo>
                        <a:pt x="21" y="5"/>
                      </a:lnTo>
                      <a:lnTo>
                        <a:pt x="25" y="2"/>
                      </a:lnTo>
                      <a:lnTo>
                        <a:pt x="30" y="0"/>
                      </a:lnTo>
                      <a:lnTo>
                        <a:pt x="34" y="0"/>
                      </a:lnTo>
                      <a:lnTo>
                        <a:pt x="36" y="0"/>
                      </a:lnTo>
                      <a:lnTo>
                        <a:pt x="44" y="5"/>
                      </a:lnTo>
                      <a:lnTo>
                        <a:pt x="48" y="9"/>
                      </a:lnTo>
                      <a:lnTo>
                        <a:pt x="51" y="15"/>
                      </a:lnTo>
                      <a:lnTo>
                        <a:pt x="57" y="22"/>
                      </a:lnTo>
                      <a:lnTo>
                        <a:pt x="63" y="30"/>
                      </a:lnTo>
                      <a:lnTo>
                        <a:pt x="65" y="34"/>
                      </a:lnTo>
                      <a:lnTo>
                        <a:pt x="67" y="38"/>
                      </a:lnTo>
                      <a:lnTo>
                        <a:pt x="70" y="43"/>
                      </a:lnTo>
                      <a:lnTo>
                        <a:pt x="72" y="47"/>
                      </a:lnTo>
                      <a:lnTo>
                        <a:pt x="74" y="53"/>
                      </a:lnTo>
                      <a:lnTo>
                        <a:pt x="76" y="57"/>
                      </a:lnTo>
                      <a:lnTo>
                        <a:pt x="78" y="62"/>
                      </a:lnTo>
                      <a:lnTo>
                        <a:pt x="80" y="68"/>
                      </a:lnTo>
                      <a:lnTo>
                        <a:pt x="82" y="72"/>
                      </a:lnTo>
                      <a:lnTo>
                        <a:pt x="84" y="76"/>
                      </a:lnTo>
                      <a:lnTo>
                        <a:pt x="86" y="80"/>
                      </a:lnTo>
                      <a:lnTo>
                        <a:pt x="87" y="83"/>
                      </a:lnTo>
                      <a:lnTo>
                        <a:pt x="89" y="87"/>
                      </a:lnTo>
                      <a:lnTo>
                        <a:pt x="89" y="89"/>
                      </a:lnTo>
                      <a:lnTo>
                        <a:pt x="0" y="108"/>
                      </a:lnTo>
                      <a:close/>
                    </a:path>
                  </a:pathLst>
                </a:custGeom>
                <a:solidFill>
                  <a:srgbClr val="57734A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7936" name="Freeform 475"/>
                <p:cNvSpPr>
                  <a:spLocks/>
                </p:cNvSpPr>
                <p:nvPr/>
              </p:nvSpPr>
              <p:spPr bwMode="auto">
                <a:xfrm>
                  <a:off x="728" y="1941"/>
                  <a:ext cx="61" cy="222"/>
                </a:xfrm>
                <a:custGeom>
                  <a:avLst/>
                  <a:gdLst>
                    <a:gd name="T0" fmla="*/ 55 w 66"/>
                    <a:gd name="T1" fmla="*/ 245 h 247"/>
                    <a:gd name="T2" fmla="*/ 55 w 66"/>
                    <a:gd name="T3" fmla="*/ 241 h 247"/>
                    <a:gd name="T4" fmla="*/ 55 w 66"/>
                    <a:gd name="T5" fmla="*/ 234 h 247"/>
                    <a:gd name="T6" fmla="*/ 53 w 66"/>
                    <a:gd name="T7" fmla="*/ 222 h 247"/>
                    <a:gd name="T8" fmla="*/ 53 w 66"/>
                    <a:gd name="T9" fmla="*/ 211 h 247"/>
                    <a:gd name="T10" fmla="*/ 51 w 66"/>
                    <a:gd name="T11" fmla="*/ 196 h 247"/>
                    <a:gd name="T12" fmla="*/ 51 w 66"/>
                    <a:gd name="T13" fmla="*/ 179 h 247"/>
                    <a:gd name="T14" fmla="*/ 49 w 66"/>
                    <a:gd name="T15" fmla="*/ 160 h 247"/>
                    <a:gd name="T16" fmla="*/ 49 w 66"/>
                    <a:gd name="T17" fmla="*/ 142 h 247"/>
                    <a:gd name="T18" fmla="*/ 47 w 66"/>
                    <a:gd name="T19" fmla="*/ 123 h 247"/>
                    <a:gd name="T20" fmla="*/ 47 w 66"/>
                    <a:gd name="T21" fmla="*/ 106 h 247"/>
                    <a:gd name="T22" fmla="*/ 45 w 66"/>
                    <a:gd name="T23" fmla="*/ 89 h 247"/>
                    <a:gd name="T24" fmla="*/ 45 w 66"/>
                    <a:gd name="T25" fmla="*/ 74 h 247"/>
                    <a:gd name="T26" fmla="*/ 43 w 66"/>
                    <a:gd name="T27" fmla="*/ 63 h 247"/>
                    <a:gd name="T28" fmla="*/ 43 w 66"/>
                    <a:gd name="T29" fmla="*/ 53 h 247"/>
                    <a:gd name="T30" fmla="*/ 43 w 66"/>
                    <a:gd name="T31" fmla="*/ 46 h 247"/>
                    <a:gd name="T32" fmla="*/ 43 w 66"/>
                    <a:gd name="T33" fmla="*/ 46 h 247"/>
                    <a:gd name="T34" fmla="*/ 57 w 66"/>
                    <a:gd name="T35" fmla="*/ 28 h 247"/>
                    <a:gd name="T36" fmla="*/ 66 w 66"/>
                    <a:gd name="T37" fmla="*/ 7 h 247"/>
                    <a:gd name="T38" fmla="*/ 62 w 66"/>
                    <a:gd name="T39" fmla="*/ 6 h 247"/>
                    <a:gd name="T40" fmla="*/ 58 w 66"/>
                    <a:gd name="T41" fmla="*/ 4 h 247"/>
                    <a:gd name="T42" fmla="*/ 53 w 66"/>
                    <a:gd name="T43" fmla="*/ 2 h 247"/>
                    <a:gd name="T44" fmla="*/ 49 w 66"/>
                    <a:gd name="T45" fmla="*/ 0 h 247"/>
                    <a:gd name="T46" fmla="*/ 43 w 66"/>
                    <a:gd name="T47" fmla="*/ 0 h 247"/>
                    <a:gd name="T48" fmla="*/ 39 w 66"/>
                    <a:gd name="T49" fmla="*/ 0 h 247"/>
                    <a:gd name="T50" fmla="*/ 32 w 66"/>
                    <a:gd name="T51" fmla="*/ 0 h 247"/>
                    <a:gd name="T52" fmla="*/ 26 w 66"/>
                    <a:gd name="T53" fmla="*/ 0 h 247"/>
                    <a:gd name="T54" fmla="*/ 19 w 66"/>
                    <a:gd name="T55" fmla="*/ 2 h 247"/>
                    <a:gd name="T56" fmla="*/ 13 w 66"/>
                    <a:gd name="T57" fmla="*/ 4 h 247"/>
                    <a:gd name="T58" fmla="*/ 7 w 66"/>
                    <a:gd name="T59" fmla="*/ 4 h 247"/>
                    <a:gd name="T60" fmla="*/ 3 w 66"/>
                    <a:gd name="T61" fmla="*/ 6 h 247"/>
                    <a:gd name="T62" fmla="*/ 0 w 66"/>
                    <a:gd name="T63" fmla="*/ 7 h 247"/>
                    <a:gd name="T64" fmla="*/ 0 w 66"/>
                    <a:gd name="T65" fmla="*/ 7 h 247"/>
                    <a:gd name="T66" fmla="*/ 0 w 66"/>
                    <a:gd name="T67" fmla="*/ 9 h 247"/>
                    <a:gd name="T68" fmla="*/ 1 w 66"/>
                    <a:gd name="T69" fmla="*/ 13 h 247"/>
                    <a:gd name="T70" fmla="*/ 3 w 66"/>
                    <a:gd name="T71" fmla="*/ 21 h 247"/>
                    <a:gd name="T72" fmla="*/ 9 w 66"/>
                    <a:gd name="T73" fmla="*/ 28 h 247"/>
                    <a:gd name="T74" fmla="*/ 13 w 66"/>
                    <a:gd name="T75" fmla="*/ 32 h 247"/>
                    <a:gd name="T76" fmla="*/ 20 w 66"/>
                    <a:gd name="T77" fmla="*/ 38 h 247"/>
                    <a:gd name="T78" fmla="*/ 24 w 66"/>
                    <a:gd name="T79" fmla="*/ 42 h 247"/>
                    <a:gd name="T80" fmla="*/ 26 w 66"/>
                    <a:gd name="T81" fmla="*/ 46 h 247"/>
                    <a:gd name="T82" fmla="*/ 34 w 66"/>
                    <a:gd name="T83" fmla="*/ 247 h 247"/>
                    <a:gd name="T84" fmla="*/ 55 w 66"/>
                    <a:gd name="T85" fmla="*/ 245 h 247"/>
                    <a:gd name="T86" fmla="*/ 55 w 66"/>
                    <a:gd name="T87" fmla="*/ 245 h 247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w 66"/>
                    <a:gd name="T133" fmla="*/ 0 h 247"/>
                    <a:gd name="T134" fmla="*/ 66 w 66"/>
                    <a:gd name="T135" fmla="*/ 247 h 247"/>
                  </a:gdLst>
                  <a:ahLst/>
                  <a:cxnLst>
                    <a:cxn ang="T88">
                      <a:pos x="T0" y="T1"/>
                    </a:cxn>
                    <a:cxn ang="T89">
                      <a:pos x="T2" y="T3"/>
                    </a:cxn>
                    <a:cxn ang="T90">
                      <a:pos x="T4" y="T5"/>
                    </a:cxn>
                    <a:cxn ang="T91">
                      <a:pos x="T6" y="T7"/>
                    </a:cxn>
                    <a:cxn ang="T92">
                      <a:pos x="T8" y="T9"/>
                    </a:cxn>
                    <a:cxn ang="T93">
                      <a:pos x="T10" y="T11"/>
                    </a:cxn>
                    <a:cxn ang="T94">
                      <a:pos x="T12" y="T13"/>
                    </a:cxn>
                    <a:cxn ang="T95">
                      <a:pos x="T14" y="T15"/>
                    </a:cxn>
                    <a:cxn ang="T96">
                      <a:pos x="T16" y="T17"/>
                    </a:cxn>
                    <a:cxn ang="T97">
                      <a:pos x="T18" y="T19"/>
                    </a:cxn>
                    <a:cxn ang="T98">
                      <a:pos x="T20" y="T21"/>
                    </a:cxn>
                    <a:cxn ang="T99">
                      <a:pos x="T22" y="T23"/>
                    </a:cxn>
                    <a:cxn ang="T100">
                      <a:pos x="T24" y="T25"/>
                    </a:cxn>
                    <a:cxn ang="T101">
                      <a:pos x="T26" y="T27"/>
                    </a:cxn>
                    <a:cxn ang="T102">
                      <a:pos x="T28" y="T29"/>
                    </a:cxn>
                    <a:cxn ang="T103">
                      <a:pos x="T30" y="T31"/>
                    </a:cxn>
                    <a:cxn ang="T104">
                      <a:pos x="T32" y="T33"/>
                    </a:cxn>
                    <a:cxn ang="T105">
                      <a:pos x="T34" y="T35"/>
                    </a:cxn>
                    <a:cxn ang="T106">
                      <a:pos x="T36" y="T37"/>
                    </a:cxn>
                    <a:cxn ang="T107">
                      <a:pos x="T38" y="T39"/>
                    </a:cxn>
                    <a:cxn ang="T108">
                      <a:pos x="T40" y="T41"/>
                    </a:cxn>
                    <a:cxn ang="T109">
                      <a:pos x="T42" y="T43"/>
                    </a:cxn>
                    <a:cxn ang="T110">
                      <a:pos x="T44" y="T45"/>
                    </a:cxn>
                    <a:cxn ang="T111">
                      <a:pos x="T46" y="T47"/>
                    </a:cxn>
                    <a:cxn ang="T112">
                      <a:pos x="T48" y="T49"/>
                    </a:cxn>
                    <a:cxn ang="T113">
                      <a:pos x="T50" y="T51"/>
                    </a:cxn>
                    <a:cxn ang="T114">
                      <a:pos x="T52" y="T53"/>
                    </a:cxn>
                    <a:cxn ang="T115">
                      <a:pos x="T54" y="T55"/>
                    </a:cxn>
                    <a:cxn ang="T116">
                      <a:pos x="T56" y="T57"/>
                    </a:cxn>
                    <a:cxn ang="T117">
                      <a:pos x="T58" y="T59"/>
                    </a:cxn>
                    <a:cxn ang="T118">
                      <a:pos x="T60" y="T61"/>
                    </a:cxn>
                    <a:cxn ang="T119">
                      <a:pos x="T62" y="T63"/>
                    </a:cxn>
                    <a:cxn ang="T120">
                      <a:pos x="T64" y="T65"/>
                    </a:cxn>
                    <a:cxn ang="T121">
                      <a:pos x="T66" y="T67"/>
                    </a:cxn>
                    <a:cxn ang="T122">
                      <a:pos x="T68" y="T69"/>
                    </a:cxn>
                    <a:cxn ang="T123">
                      <a:pos x="T70" y="T71"/>
                    </a:cxn>
                    <a:cxn ang="T124">
                      <a:pos x="T72" y="T73"/>
                    </a:cxn>
                    <a:cxn ang="T125">
                      <a:pos x="T74" y="T75"/>
                    </a:cxn>
                    <a:cxn ang="T126">
                      <a:pos x="T76" y="T77"/>
                    </a:cxn>
                    <a:cxn ang="T127">
                      <a:pos x="T78" y="T79"/>
                    </a:cxn>
                    <a:cxn ang="T128">
                      <a:pos x="T80" y="T81"/>
                    </a:cxn>
                    <a:cxn ang="T129">
                      <a:pos x="T82" y="T83"/>
                    </a:cxn>
                    <a:cxn ang="T130">
                      <a:pos x="T84" y="T85"/>
                    </a:cxn>
                    <a:cxn ang="T131">
                      <a:pos x="T86" y="T87"/>
                    </a:cxn>
                  </a:cxnLst>
                  <a:rect l="T132" t="T133" r="T134" b="T135"/>
                  <a:pathLst>
                    <a:path w="66" h="247">
                      <a:moveTo>
                        <a:pt x="55" y="245"/>
                      </a:moveTo>
                      <a:lnTo>
                        <a:pt x="55" y="241"/>
                      </a:lnTo>
                      <a:lnTo>
                        <a:pt x="55" y="234"/>
                      </a:lnTo>
                      <a:lnTo>
                        <a:pt x="53" y="222"/>
                      </a:lnTo>
                      <a:lnTo>
                        <a:pt x="53" y="211"/>
                      </a:lnTo>
                      <a:lnTo>
                        <a:pt x="51" y="196"/>
                      </a:lnTo>
                      <a:lnTo>
                        <a:pt x="51" y="179"/>
                      </a:lnTo>
                      <a:lnTo>
                        <a:pt x="49" y="160"/>
                      </a:lnTo>
                      <a:lnTo>
                        <a:pt x="49" y="142"/>
                      </a:lnTo>
                      <a:lnTo>
                        <a:pt x="47" y="123"/>
                      </a:lnTo>
                      <a:lnTo>
                        <a:pt x="47" y="106"/>
                      </a:lnTo>
                      <a:lnTo>
                        <a:pt x="45" y="89"/>
                      </a:lnTo>
                      <a:lnTo>
                        <a:pt x="45" y="74"/>
                      </a:lnTo>
                      <a:lnTo>
                        <a:pt x="43" y="63"/>
                      </a:lnTo>
                      <a:lnTo>
                        <a:pt x="43" y="53"/>
                      </a:lnTo>
                      <a:lnTo>
                        <a:pt x="43" y="46"/>
                      </a:lnTo>
                      <a:lnTo>
                        <a:pt x="57" y="28"/>
                      </a:lnTo>
                      <a:lnTo>
                        <a:pt x="66" y="7"/>
                      </a:lnTo>
                      <a:lnTo>
                        <a:pt x="62" y="6"/>
                      </a:lnTo>
                      <a:lnTo>
                        <a:pt x="58" y="4"/>
                      </a:lnTo>
                      <a:lnTo>
                        <a:pt x="53" y="2"/>
                      </a:lnTo>
                      <a:lnTo>
                        <a:pt x="49" y="0"/>
                      </a:lnTo>
                      <a:lnTo>
                        <a:pt x="43" y="0"/>
                      </a:lnTo>
                      <a:lnTo>
                        <a:pt x="39" y="0"/>
                      </a:lnTo>
                      <a:lnTo>
                        <a:pt x="32" y="0"/>
                      </a:lnTo>
                      <a:lnTo>
                        <a:pt x="26" y="0"/>
                      </a:lnTo>
                      <a:lnTo>
                        <a:pt x="19" y="2"/>
                      </a:lnTo>
                      <a:lnTo>
                        <a:pt x="13" y="4"/>
                      </a:lnTo>
                      <a:lnTo>
                        <a:pt x="7" y="4"/>
                      </a:lnTo>
                      <a:lnTo>
                        <a:pt x="3" y="6"/>
                      </a:lnTo>
                      <a:lnTo>
                        <a:pt x="0" y="7"/>
                      </a:lnTo>
                      <a:lnTo>
                        <a:pt x="0" y="9"/>
                      </a:lnTo>
                      <a:lnTo>
                        <a:pt x="1" y="13"/>
                      </a:lnTo>
                      <a:lnTo>
                        <a:pt x="3" y="21"/>
                      </a:lnTo>
                      <a:lnTo>
                        <a:pt x="9" y="28"/>
                      </a:lnTo>
                      <a:lnTo>
                        <a:pt x="13" y="32"/>
                      </a:lnTo>
                      <a:lnTo>
                        <a:pt x="20" y="38"/>
                      </a:lnTo>
                      <a:lnTo>
                        <a:pt x="24" y="42"/>
                      </a:lnTo>
                      <a:lnTo>
                        <a:pt x="26" y="46"/>
                      </a:lnTo>
                      <a:lnTo>
                        <a:pt x="34" y="247"/>
                      </a:lnTo>
                      <a:lnTo>
                        <a:pt x="55" y="245"/>
                      </a:lnTo>
                      <a:close/>
                    </a:path>
                  </a:pathLst>
                </a:custGeom>
                <a:solidFill>
                  <a:srgbClr val="57734A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7937" name="Freeform 476"/>
                <p:cNvSpPr>
                  <a:spLocks/>
                </p:cNvSpPr>
                <p:nvPr/>
              </p:nvSpPr>
              <p:spPr bwMode="auto">
                <a:xfrm>
                  <a:off x="735" y="1952"/>
                  <a:ext cx="20" cy="30"/>
                </a:xfrm>
                <a:custGeom>
                  <a:avLst/>
                  <a:gdLst>
                    <a:gd name="T0" fmla="*/ 0 w 23"/>
                    <a:gd name="T1" fmla="*/ 0 h 35"/>
                    <a:gd name="T2" fmla="*/ 23 w 23"/>
                    <a:gd name="T3" fmla="*/ 17 h 35"/>
                    <a:gd name="T4" fmla="*/ 23 w 23"/>
                    <a:gd name="T5" fmla="*/ 35 h 35"/>
                    <a:gd name="T6" fmla="*/ 19 w 23"/>
                    <a:gd name="T7" fmla="*/ 35 h 35"/>
                    <a:gd name="T8" fmla="*/ 15 w 23"/>
                    <a:gd name="T9" fmla="*/ 33 h 35"/>
                    <a:gd name="T10" fmla="*/ 10 w 23"/>
                    <a:gd name="T11" fmla="*/ 29 h 35"/>
                    <a:gd name="T12" fmla="*/ 6 w 23"/>
                    <a:gd name="T13" fmla="*/ 23 h 35"/>
                    <a:gd name="T14" fmla="*/ 4 w 23"/>
                    <a:gd name="T15" fmla="*/ 21 h 35"/>
                    <a:gd name="T16" fmla="*/ 2 w 23"/>
                    <a:gd name="T17" fmla="*/ 15 h 35"/>
                    <a:gd name="T18" fmla="*/ 0 w 23"/>
                    <a:gd name="T19" fmla="*/ 12 h 35"/>
                    <a:gd name="T20" fmla="*/ 0 w 23"/>
                    <a:gd name="T21" fmla="*/ 10 h 35"/>
                    <a:gd name="T22" fmla="*/ 0 w 23"/>
                    <a:gd name="T23" fmla="*/ 2 h 35"/>
                    <a:gd name="T24" fmla="*/ 0 w 23"/>
                    <a:gd name="T25" fmla="*/ 0 h 35"/>
                    <a:gd name="T26" fmla="*/ 0 w 23"/>
                    <a:gd name="T27" fmla="*/ 0 h 35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23"/>
                    <a:gd name="T43" fmla="*/ 0 h 35"/>
                    <a:gd name="T44" fmla="*/ 23 w 23"/>
                    <a:gd name="T45" fmla="*/ 35 h 35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23" h="35">
                      <a:moveTo>
                        <a:pt x="0" y="0"/>
                      </a:moveTo>
                      <a:lnTo>
                        <a:pt x="23" y="17"/>
                      </a:lnTo>
                      <a:lnTo>
                        <a:pt x="23" y="35"/>
                      </a:lnTo>
                      <a:lnTo>
                        <a:pt x="19" y="35"/>
                      </a:lnTo>
                      <a:lnTo>
                        <a:pt x="15" y="33"/>
                      </a:lnTo>
                      <a:lnTo>
                        <a:pt x="10" y="29"/>
                      </a:lnTo>
                      <a:lnTo>
                        <a:pt x="6" y="23"/>
                      </a:lnTo>
                      <a:lnTo>
                        <a:pt x="4" y="21"/>
                      </a:lnTo>
                      <a:lnTo>
                        <a:pt x="2" y="15"/>
                      </a:lnTo>
                      <a:lnTo>
                        <a:pt x="0" y="12"/>
                      </a:lnTo>
                      <a:lnTo>
                        <a:pt x="0" y="10"/>
                      </a:lnTo>
                      <a:lnTo>
                        <a:pt x="0" y="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8AD1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7938" name="Freeform 477"/>
                <p:cNvSpPr>
                  <a:spLocks/>
                </p:cNvSpPr>
                <p:nvPr/>
              </p:nvSpPr>
              <p:spPr bwMode="auto">
                <a:xfrm>
                  <a:off x="689" y="2221"/>
                  <a:ext cx="184" cy="70"/>
                </a:xfrm>
                <a:custGeom>
                  <a:avLst/>
                  <a:gdLst>
                    <a:gd name="T0" fmla="*/ 0 w 205"/>
                    <a:gd name="T1" fmla="*/ 74 h 78"/>
                    <a:gd name="T2" fmla="*/ 7 w 205"/>
                    <a:gd name="T3" fmla="*/ 64 h 78"/>
                    <a:gd name="T4" fmla="*/ 17 w 205"/>
                    <a:gd name="T5" fmla="*/ 51 h 78"/>
                    <a:gd name="T6" fmla="*/ 26 w 205"/>
                    <a:gd name="T7" fmla="*/ 42 h 78"/>
                    <a:gd name="T8" fmla="*/ 36 w 205"/>
                    <a:gd name="T9" fmla="*/ 32 h 78"/>
                    <a:gd name="T10" fmla="*/ 45 w 205"/>
                    <a:gd name="T11" fmla="*/ 23 h 78"/>
                    <a:gd name="T12" fmla="*/ 55 w 205"/>
                    <a:gd name="T13" fmla="*/ 15 h 78"/>
                    <a:gd name="T14" fmla="*/ 64 w 205"/>
                    <a:gd name="T15" fmla="*/ 9 h 78"/>
                    <a:gd name="T16" fmla="*/ 74 w 205"/>
                    <a:gd name="T17" fmla="*/ 4 h 78"/>
                    <a:gd name="T18" fmla="*/ 83 w 205"/>
                    <a:gd name="T19" fmla="*/ 2 h 78"/>
                    <a:gd name="T20" fmla="*/ 93 w 205"/>
                    <a:gd name="T21" fmla="*/ 0 h 78"/>
                    <a:gd name="T22" fmla="*/ 104 w 205"/>
                    <a:gd name="T23" fmla="*/ 0 h 78"/>
                    <a:gd name="T24" fmla="*/ 116 w 205"/>
                    <a:gd name="T25" fmla="*/ 2 h 78"/>
                    <a:gd name="T26" fmla="*/ 127 w 205"/>
                    <a:gd name="T27" fmla="*/ 5 h 78"/>
                    <a:gd name="T28" fmla="*/ 140 w 205"/>
                    <a:gd name="T29" fmla="*/ 9 h 78"/>
                    <a:gd name="T30" fmla="*/ 152 w 205"/>
                    <a:gd name="T31" fmla="*/ 13 h 78"/>
                    <a:gd name="T32" fmla="*/ 165 w 205"/>
                    <a:gd name="T33" fmla="*/ 19 h 78"/>
                    <a:gd name="T34" fmla="*/ 175 w 205"/>
                    <a:gd name="T35" fmla="*/ 24 h 78"/>
                    <a:gd name="T36" fmla="*/ 186 w 205"/>
                    <a:gd name="T37" fmla="*/ 30 h 78"/>
                    <a:gd name="T38" fmla="*/ 194 w 205"/>
                    <a:gd name="T39" fmla="*/ 36 h 78"/>
                    <a:gd name="T40" fmla="*/ 203 w 205"/>
                    <a:gd name="T41" fmla="*/ 42 h 78"/>
                    <a:gd name="T42" fmla="*/ 203 w 205"/>
                    <a:gd name="T43" fmla="*/ 42 h 78"/>
                    <a:gd name="T44" fmla="*/ 198 w 205"/>
                    <a:gd name="T45" fmla="*/ 42 h 78"/>
                    <a:gd name="T46" fmla="*/ 188 w 205"/>
                    <a:gd name="T47" fmla="*/ 38 h 78"/>
                    <a:gd name="T48" fmla="*/ 173 w 205"/>
                    <a:gd name="T49" fmla="*/ 36 h 78"/>
                    <a:gd name="T50" fmla="*/ 156 w 205"/>
                    <a:gd name="T51" fmla="*/ 36 h 78"/>
                    <a:gd name="T52" fmla="*/ 137 w 205"/>
                    <a:gd name="T53" fmla="*/ 36 h 78"/>
                    <a:gd name="T54" fmla="*/ 116 w 205"/>
                    <a:gd name="T55" fmla="*/ 36 h 78"/>
                    <a:gd name="T56" fmla="*/ 97 w 205"/>
                    <a:gd name="T57" fmla="*/ 38 h 78"/>
                    <a:gd name="T58" fmla="*/ 78 w 205"/>
                    <a:gd name="T59" fmla="*/ 42 h 78"/>
                    <a:gd name="T60" fmla="*/ 59 w 205"/>
                    <a:gd name="T61" fmla="*/ 45 h 78"/>
                    <a:gd name="T62" fmla="*/ 44 w 205"/>
                    <a:gd name="T63" fmla="*/ 51 h 78"/>
                    <a:gd name="T64" fmla="*/ 30 w 205"/>
                    <a:gd name="T65" fmla="*/ 57 h 78"/>
                    <a:gd name="T66" fmla="*/ 17 w 205"/>
                    <a:gd name="T67" fmla="*/ 64 h 78"/>
                    <a:gd name="T68" fmla="*/ 7 w 205"/>
                    <a:gd name="T69" fmla="*/ 68 h 78"/>
                    <a:gd name="T70" fmla="*/ 0 w 205"/>
                    <a:gd name="T71" fmla="*/ 76 h 78"/>
                    <a:gd name="T72" fmla="*/ 0 w 205"/>
                    <a:gd name="T73" fmla="*/ 78 h 78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w 205"/>
                    <a:gd name="T112" fmla="*/ 0 h 78"/>
                    <a:gd name="T113" fmla="*/ 205 w 205"/>
                    <a:gd name="T114" fmla="*/ 78 h 78"/>
                  </a:gdLst>
                  <a:ahLst/>
                  <a:cxnLst>
                    <a:cxn ang="T74">
                      <a:pos x="T0" y="T1"/>
                    </a:cxn>
                    <a:cxn ang="T75">
                      <a:pos x="T2" y="T3"/>
                    </a:cxn>
                    <a:cxn ang="T76">
                      <a:pos x="T4" y="T5"/>
                    </a:cxn>
                    <a:cxn ang="T77">
                      <a:pos x="T6" y="T7"/>
                    </a:cxn>
                    <a:cxn ang="T78">
                      <a:pos x="T8" y="T9"/>
                    </a:cxn>
                    <a:cxn ang="T79">
                      <a:pos x="T10" y="T11"/>
                    </a:cxn>
                    <a:cxn ang="T80">
                      <a:pos x="T12" y="T13"/>
                    </a:cxn>
                    <a:cxn ang="T81">
                      <a:pos x="T14" y="T15"/>
                    </a:cxn>
                    <a:cxn ang="T82">
                      <a:pos x="T16" y="T17"/>
                    </a:cxn>
                    <a:cxn ang="T83">
                      <a:pos x="T18" y="T19"/>
                    </a:cxn>
                    <a:cxn ang="T84">
                      <a:pos x="T20" y="T21"/>
                    </a:cxn>
                    <a:cxn ang="T85">
                      <a:pos x="T22" y="T23"/>
                    </a:cxn>
                    <a:cxn ang="T86">
                      <a:pos x="T24" y="T25"/>
                    </a:cxn>
                    <a:cxn ang="T87">
                      <a:pos x="T26" y="T27"/>
                    </a:cxn>
                    <a:cxn ang="T88">
                      <a:pos x="T28" y="T29"/>
                    </a:cxn>
                    <a:cxn ang="T89">
                      <a:pos x="T30" y="T31"/>
                    </a:cxn>
                    <a:cxn ang="T90">
                      <a:pos x="T32" y="T33"/>
                    </a:cxn>
                    <a:cxn ang="T91">
                      <a:pos x="T34" y="T35"/>
                    </a:cxn>
                    <a:cxn ang="T92">
                      <a:pos x="T36" y="T37"/>
                    </a:cxn>
                    <a:cxn ang="T93">
                      <a:pos x="T38" y="T39"/>
                    </a:cxn>
                    <a:cxn ang="T94">
                      <a:pos x="T40" y="T41"/>
                    </a:cxn>
                    <a:cxn ang="T95">
                      <a:pos x="T42" y="T43"/>
                    </a:cxn>
                    <a:cxn ang="T96">
                      <a:pos x="T44" y="T45"/>
                    </a:cxn>
                    <a:cxn ang="T97">
                      <a:pos x="T46" y="T47"/>
                    </a:cxn>
                    <a:cxn ang="T98">
                      <a:pos x="T48" y="T49"/>
                    </a:cxn>
                    <a:cxn ang="T99">
                      <a:pos x="T50" y="T51"/>
                    </a:cxn>
                    <a:cxn ang="T100">
                      <a:pos x="T52" y="T53"/>
                    </a:cxn>
                    <a:cxn ang="T101">
                      <a:pos x="T54" y="T55"/>
                    </a:cxn>
                    <a:cxn ang="T102">
                      <a:pos x="T56" y="T57"/>
                    </a:cxn>
                    <a:cxn ang="T103">
                      <a:pos x="T58" y="T59"/>
                    </a:cxn>
                    <a:cxn ang="T104">
                      <a:pos x="T60" y="T61"/>
                    </a:cxn>
                    <a:cxn ang="T105">
                      <a:pos x="T62" y="T63"/>
                    </a:cxn>
                    <a:cxn ang="T106">
                      <a:pos x="T64" y="T65"/>
                    </a:cxn>
                    <a:cxn ang="T107">
                      <a:pos x="T66" y="T67"/>
                    </a:cxn>
                    <a:cxn ang="T108">
                      <a:pos x="T68" y="T69"/>
                    </a:cxn>
                    <a:cxn ang="T109">
                      <a:pos x="T70" y="T71"/>
                    </a:cxn>
                    <a:cxn ang="T110">
                      <a:pos x="T72" y="T73"/>
                    </a:cxn>
                  </a:cxnLst>
                  <a:rect l="T111" t="T112" r="T113" b="T114"/>
                  <a:pathLst>
                    <a:path w="205" h="78">
                      <a:moveTo>
                        <a:pt x="0" y="78"/>
                      </a:moveTo>
                      <a:lnTo>
                        <a:pt x="0" y="74"/>
                      </a:lnTo>
                      <a:lnTo>
                        <a:pt x="4" y="70"/>
                      </a:lnTo>
                      <a:lnTo>
                        <a:pt x="7" y="64"/>
                      </a:lnTo>
                      <a:lnTo>
                        <a:pt x="13" y="55"/>
                      </a:lnTo>
                      <a:lnTo>
                        <a:pt x="17" y="51"/>
                      </a:lnTo>
                      <a:lnTo>
                        <a:pt x="21" y="45"/>
                      </a:lnTo>
                      <a:lnTo>
                        <a:pt x="26" y="42"/>
                      </a:lnTo>
                      <a:lnTo>
                        <a:pt x="30" y="36"/>
                      </a:lnTo>
                      <a:lnTo>
                        <a:pt x="36" y="32"/>
                      </a:lnTo>
                      <a:lnTo>
                        <a:pt x="40" y="26"/>
                      </a:lnTo>
                      <a:lnTo>
                        <a:pt x="45" y="23"/>
                      </a:lnTo>
                      <a:lnTo>
                        <a:pt x="51" y="19"/>
                      </a:lnTo>
                      <a:lnTo>
                        <a:pt x="55" y="15"/>
                      </a:lnTo>
                      <a:lnTo>
                        <a:pt x="59" y="11"/>
                      </a:lnTo>
                      <a:lnTo>
                        <a:pt x="64" y="9"/>
                      </a:lnTo>
                      <a:lnTo>
                        <a:pt x="68" y="7"/>
                      </a:lnTo>
                      <a:lnTo>
                        <a:pt x="74" y="4"/>
                      </a:lnTo>
                      <a:lnTo>
                        <a:pt x="78" y="4"/>
                      </a:lnTo>
                      <a:lnTo>
                        <a:pt x="83" y="2"/>
                      </a:lnTo>
                      <a:lnTo>
                        <a:pt x="89" y="2"/>
                      </a:lnTo>
                      <a:lnTo>
                        <a:pt x="93" y="0"/>
                      </a:lnTo>
                      <a:lnTo>
                        <a:pt x="99" y="0"/>
                      </a:lnTo>
                      <a:lnTo>
                        <a:pt x="104" y="0"/>
                      </a:lnTo>
                      <a:lnTo>
                        <a:pt x="110" y="2"/>
                      </a:lnTo>
                      <a:lnTo>
                        <a:pt x="116" y="2"/>
                      </a:lnTo>
                      <a:lnTo>
                        <a:pt x="121" y="4"/>
                      </a:lnTo>
                      <a:lnTo>
                        <a:pt x="127" y="5"/>
                      </a:lnTo>
                      <a:lnTo>
                        <a:pt x="135" y="7"/>
                      </a:lnTo>
                      <a:lnTo>
                        <a:pt x="140" y="9"/>
                      </a:lnTo>
                      <a:lnTo>
                        <a:pt x="146" y="11"/>
                      </a:lnTo>
                      <a:lnTo>
                        <a:pt x="152" y="13"/>
                      </a:lnTo>
                      <a:lnTo>
                        <a:pt x="160" y="17"/>
                      </a:lnTo>
                      <a:lnTo>
                        <a:pt x="165" y="19"/>
                      </a:lnTo>
                      <a:lnTo>
                        <a:pt x="171" y="23"/>
                      </a:lnTo>
                      <a:lnTo>
                        <a:pt x="175" y="24"/>
                      </a:lnTo>
                      <a:lnTo>
                        <a:pt x="182" y="28"/>
                      </a:lnTo>
                      <a:lnTo>
                        <a:pt x="186" y="30"/>
                      </a:lnTo>
                      <a:lnTo>
                        <a:pt x="190" y="32"/>
                      </a:lnTo>
                      <a:lnTo>
                        <a:pt x="194" y="36"/>
                      </a:lnTo>
                      <a:lnTo>
                        <a:pt x="198" y="38"/>
                      </a:lnTo>
                      <a:lnTo>
                        <a:pt x="203" y="42"/>
                      </a:lnTo>
                      <a:lnTo>
                        <a:pt x="205" y="42"/>
                      </a:lnTo>
                      <a:lnTo>
                        <a:pt x="203" y="42"/>
                      </a:lnTo>
                      <a:lnTo>
                        <a:pt x="201" y="42"/>
                      </a:lnTo>
                      <a:lnTo>
                        <a:pt x="198" y="42"/>
                      </a:lnTo>
                      <a:lnTo>
                        <a:pt x="194" y="40"/>
                      </a:lnTo>
                      <a:lnTo>
                        <a:pt x="188" y="38"/>
                      </a:lnTo>
                      <a:lnTo>
                        <a:pt x="180" y="38"/>
                      </a:lnTo>
                      <a:lnTo>
                        <a:pt x="173" y="36"/>
                      </a:lnTo>
                      <a:lnTo>
                        <a:pt x="165" y="36"/>
                      </a:lnTo>
                      <a:lnTo>
                        <a:pt x="156" y="36"/>
                      </a:lnTo>
                      <a:lnTo>
                        <a:pt x="146" y="36"/>
                      </a:lnTo>
                      <a:lnTo>
                        <a:pt x="137" y="36"/>
                      </a:lnTo>
                      <a:lnTo>
                        <a:pt x="127" y="36"/>
                      </a:lnTo>
                      <a:lnTo>
                        <a:pt x="116" y="36"/>
                      </a:lnTo>
                      <a:lnTo>
                        <a:pt x="106" y="36"/>
                      </a:lnTo>
                      <a:lnTo>
                        <a:pt x="97" y="38"/>
                      </a:lnTo>
                      <a:lnTo>
                        <a:pt x="87" y="40"/>
                      </a:lnTo>
                      <a:lnTo>
                        <a:pt x="78" y="42"/>
                      </a:lnTo>
                      <a:lnTo>
                        <a:pt x="68" y="43"/>
                      </a:lnTo>
                      <a:lnTo>
                        <a:pt x="59" y="45"/>
                      </a:lnTo>
                      <a:lnTo>
                        <a:pt x="51" y="49"/>
                      </a:lnTo>
                      <a:lnTo>
                        <a:pt x="44" y="51"/>
                      </a:lnTo>
                      <a:lnTo>
                        <a:pt x="36" y="55"/>
                      </a:lnTo>
                      <a:lnTo>
                        <a:pt x="30" y="57"/>
                      </a:lnTo>
                      <a:lnTo>
                        <a:pt x="25" y="61"/>
                      </a:lnTo>
                      <a:lnTo>
                        <a:pt x="17" y="64"/>
                      </a:lnTo>
                      <a:lnTo>
                        <a:pt x="13" y="66"/>
                      </a:lnTo>
                      <a:lnTo>
                        <a:pt x="7" y="68"/>
                      </a:lnTo>
                      <a:lnTo>
                        <a:pt x="6" y="72"/>
                      </a:lnTo>
                      <a:lnTo>
                        <a:pt x="0" y="76"/>
                      </a:lnTo>
                      <a:lnTo>
                        <a:pt x="0" y="78"/>
                      </a:lnTo>
                      <a:close/>
                    </a:path>
                  </a:pathLst>
                </a:custGeom>
                <a:solidFill>
                  <a:srgbClr val="57734A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7939" name="Freeform 478"/>
                <p:cNvSpPr>
                  <a:spLocks/>
                </p:cNvSpPr>
                <p:nvPr/>
              </p:nvSpPr>
              <p:spPr bwMode="auto">
                <a:xfrm>
                  <a:off x="714" y="2609"/>
                  <a:ext cx="60" cy="72"/>
                </a:xfrm>
                <a:custGeom>
                  <a:avLst/>
                  <a:gdLst>
                    <a:gd name="T0" fmla="*/ 25 w 69"/>
                    <a:gd name="T1" fmla="*/ 0 h 82"/>
                    <a:gd name="T2" fmla="*/ 21 w 69"/>
                    <a:gd name="T3" fmla="*/ 2 h 82"/>
                    <a:gd name="T4" fmla="*/ 18 w 69"/>
                    <a:gd name="T5" fmla="*/ 4 h 82"/>
                    <a:gd name="T6" fmla="*/ 16 w 69"/>
                    <a:gd name="T7" fmla="*/ 8 h 82"/>
                    <a:gd name="T8" fmla="*/ 14 w 69"/>
                    <a:gd name="T9" fmla="*/ 12 h 82"/>
                    <a:gd name="T10" fmla="*/ 10 w 69"/>
                    <a:gd name="T11" fmla="*/ 17 h 82"/>
                    <a:gd name="T12" fmla="*/ 10 w 69"/>
                    <a:gd name="T13" fmla="*/ 23 h 82"/>
                    <a:gd name="T14" fmla="*/ 8 w 69"/>
                    <a:gd name="T15" fmla="*/ 27 h 82"/>
                    <a:gd name="T16" fmla="*/ 8 w 69"/>
                    <a:gd name="T17" fmla="*/ 31 h 82"/>
                    <a:gd name="T18" fmla="*/ 6 w 69"/>
                    <a:gd name="T19" fmla="*/ 36 h 82"/>
                    <a:gd name="T20" fmla="*/ 6 w 69"/>
                    <a:gd name="T21" fmla="*/ 40 h 82"/>
                    <a:gd name="T22" fmla="*/ 4 w 69"/>
                    <a:gd name="T23" fmla="*/ 44 h 82"/>
                    <a:gd name="T24" fmla="*/ 4 w 69"/>
                    <a:gd name="T25" fmla="*/ 50 h 82"/>
                    <a:gd name="T26" fmla="*/ 2 w 69"/>
                    <a:gd name="T27" fmla="*/ 53 h 82"/>
                    <a:gd name="T28" fmla="*/ 2 w 69"/>
                    <a:gd name="T29" fmla="*/ 59 h 82"/>
                    <a:gd name="T30" fmla="*/ 0 w 69"/>
                    <a:gd name="T31" fmla="*/ 67 h 82"/>
                    <a:gd name="T32" fmla="*/ 0 w 69"/>
                    <a:gd name="T33" fmla="*/ 74 h 82"/>
                    <a:gd name="T34" fmla="*/ 0 w 69"/>
                    <a:gd name="T35" fmla="*/ 78 h 82"/>
                    <a:gd name="T36" fmla="*/ 0 w 69"/>
                    <a:gd name="T37" fmla="*/ 80 h 82"/>
                    <a:gd name="T38" fmla="*/ 4 w 69"/>
                    <a:gd name="T39" fmla="*/ 80 h 82"/>
                    <a:gd name="T40" fmla="*/ 8 w 69"/>
                    <a:gd name="T41" fmla="*/ 80 h 82"/>
                    <a:gd name="T42" fmla="*/ 14 w 69"/>
                    <a:gd name="T43" fmla="*/ 82 h 82"/>
                    <a:gd name="T44" fmla="*/ 18 w 69"/>
                    <a:gd name="T45" fmla="*/ 80 h 82"/>
                    <a:gd name="T46" fmla="*/ 25 w 69"/>
                    <a:gd name="T47" fmla="*/ 80 h 82"/>
                    <a:gd name="T48" fmla="*/ 31 w 69"/>
                    <a:gd name="T49" fmla="*/ 80 h 82"/>
                    <a:gd name="T50" fmla="*/ 38 w 69"/>
                    <a:gd name="T51" fmla="*/ 80 h 82"/>
                    <a:gd name="T52" fmla="*/ 44 w 69"/>
                    <a:gd name="T53" fmla="*/ 80 h 82"/>
                    <a:gd name="T54" fmla="*/ 50 w 69"/>
                    <a:gd name="T55" fmla="*/ 78 h 82"/>
                    <a:gd name="T56" fmla="*/ 54 w 69"/>
                    <a:gd name="T57" fmla="*/ 78 h 82"/>
                    <a:gd name="T58" fmla="*/ 59 w 69"/>
                    <a:gd name="T59" fmla="*/ 78 h 82"/>
                    <a:gd name="T60" fmla="*/ 65 w 69"/>
                    <a:gd name="T61" fmla="*/ 74 h 82"/>
                    <a:gd name="T62" fmla="*/ 67 w 69"/>
                    <a:gd name="T63" fmla="*/ 74 h 82"/>
                    <a:gd name="T64" fmla="*/ 67 w 69"/>
                    <a:gd name="T65" fmla="*/ 72 h 82"/>
                    <a:gd name="T66" fmla="*/ 67 w 69"/>
                    <a:gd name="T67" fmla="*/ 72 h 82"/>
                    <a:gd name="T68" fmla="*/ 67 w 69"/>
                    <a:gd name="T69" fmla="*/ 69 h 82"/>
                    <a:gd name="T70" fmla="*/ 69 w 69"/>
                    <a:gd name="T71" fmla="*/ 65 h 82"/>
                    <a:gd name="T72" fmla="*/ 67 w 69"/>
                    <a:gd name="T73" fmla="*/ 59 h 82"/>
                    <a:gd name="T74" fmla="*/ 67 w 69"/>
                    <a:gd name="T75" fmla="*/ 53 h 82"/>
                    <a:gd name="T76" fmla="*/ 65 w 69"/>
                    <a:gd name="T77" fmla="*/ 46 h 82"/>
                    <a:gd name="T78" fmla="*/ 63 w 69"/>
                    <a:gd name="T79" fmla="*/ 40 h 82"/>
                    <a:gd name="T80" fmla="*/ 59 w 69"/>
                    <a:gd name="T81" fmla="*/ 33 h 82"/>
                    <a:gd name="T82" fmla="*/ 56 w 69"/>
                    <a:gd name="T83" fmla="*/ 25 h 82"/>
                    <a:gd name="T84" fmla="*/ 52 w 69"/>
                    <a:gd name="T85" fmla="*/ 17 h 82"/>
                    <a:gd name="T86" fmla="*/ 48 w 69"/>
                    <a:gd name="T87" fmla="*/ 14 h 82"/>
                    <a:gd name="T88" fmla="*/ 42 w 69"/>
                    <a:gd name="T89" fmla="*/ 8 h 82"/>
                    <a:gd name="T90" fmla="*/ 38 w 69"/>
                    <a:gd name="T91" fmla="*/ 4 h 82"/>
                    <a:gd name="T92" fmla="*/ 37 w 69"/>
                    <a:gd name="T93" fmla="*/ 0 h 82"/>
                    <a:gd name="T94" fmla="*/ 25 w 69"/>
                    <a:gd name="T95" fmla="*/ 0 h 82"/>
                    <a:gd name="T96" fmla="*/ 25 w 69"/>
                    <a:gd name="T97" fmla="*/ 0 h 82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w 69"/>
                    <a:gd name="T148" fmla="*/ 0 h 82"/>
                    <a:gd name="T149" fmla="*/ 69 w 69"/>
                    <a:gd name="T150" fmla="*/ 82 h 82"/>
                  </a:gdLst>
                  <a:ahLst/>
                  <a:cxnLst>
                    <a:cxn ang="T98">
                      <a:pos x="T0" y="T1"/>
                    </a:cxn>
                    <a:cxn ang="T99">
                      <a:pos x="T2" y="T3"/>
                    </a:cxn>
                    <a:cxn ang="T100">
                      <a:pos x="T4" y="T5"/>
                    </a:cxn>
                    <a:cxn ang="T101">
                      <a:pos x="T6" y="T7"/>
                    </a:cxn>
                    <a:cxn ang="T102">
                      <a:pos x="T8" y="T9"/>
                    </a:cxn>
                    <a:cxn ang="T103">
                      <a:pos x="T10" y="T11"/>
                    </a:cxn>
                    <a:cxn ang="T104">
                      <a:pos x="T12" y="T13"/>
                    </a:cxn>
                    <a:cxn ang="T105">
                      <a:pos x="T14" y="T15"/>
                    </a:cxn>
                    <a:cxn ang="T106">
                      <a:pos x="T16" y="T17"/>
                    </a:cxn>
                    <a:cxn ang="T107">
                      <a:pos x="T18" y="T19"/>
                    </a:cxn>
                    <a:cxn ang="T108">
                      <a:pos x="T20" y="T21"/>
                    </a:cxn>
                    <a:cxn ang="T109">
                      <a:pos x="T22" y="T23"/>
                    </a:cxn>
                    <a:cxn ang="T110">
                      <a:pos x="T24" y="T25"/>
                    </a:cxn>
                    <a:cxn ang="T111">
                      <a:pos x="T26" y="T27"/>
                    </a:cxn>
                    <a:cxn ang="T112">
                      <a:pos x="T28" y="T29"/>
                    </a:cxn>
                    <a:cxn ang="T113">
                      <a:pos x="T30" y="T31"/>
                    </a:cxn>
                    <a:cxn ang="T114">
                      <a:pos x="T32" y="T33"/>
                    </a:cxn>
                    <a:cxn ang="T115">
                      <a:pos x="T34" y="T35"/>
                    </a:cxn>
                    <a:cxn ang="T116">
                      <a:pos x="T36" y="T37"/>
                    </a:cxn>
                    <a:cxn ang="T117">
                      <a:pos x="T38" y="T39"/>
                    </a:cxn>
                    <a:cxn ang="T118">
                      <a:pos x="T40" y="T41"/>
                    </a:cxn>
                    <a:cxn ang="T119">
                      <a:pos x="T42" y="T43"/>
                    </a:cxn>
                    <a:cxn ang="T120">
                      <a:pos x="T44" y="T45"/>
                    </a:cxn>
                    <a:cxn ang="T121">
                      <a:pos x="T46" y="T47"/>
                    </a:cxn>
                    <a:cxn ang="T122">
                      <a:pos x="T48" y="T49"/>
                    </a:cxn>
                    <a:cxn ang="T123">
                      <a:pos x="T50" y="T51"/>
                    </a:cxn>
                    <a:cxn ang="T124">
                      <a:pos x="T52" y="T53"/>
                    </a:cxn>
                    <a:cxn ang="T125">
                      <a:pos x="T54" y="T55"/>
                    </a:cxn>
                    <a:cxn ang="T126">
                      <a:pos x="T56" y="T57"/>
                    </a:cxn>
                    <a:cxn ang="T127">
                      <a:pos x="T58" y="T59"/>
                    </a:cxn>
                    <a:cxn ang="T128">
                      <a:pos x="T60" y="T61"/>
                    </a:cxn>
                    <a:cxn ang="T129">
                      <a:pos x="T62" y="T63"/>
                    </a:cxn>
                    <a:cxn ang="T130">
                      <a:pos x="T64" y="T65"/>
                    </a:cxn>
                    <a:cxn ang="T131">
                      <a:pos x="T66" y="T67"/>
                    </a:cxn>
                    <a:cxn ang="T132">
                      <a:pos x="T68" y="T69"/>
                    </a:cxn>
                    <a:cxn ang="T133">
                      <a:pos x="T70" y="T71"/>
                    </a:cxn>
                    <a:cxn ang="T134">
                      <a:pos x="T72" y="T73"/>
                    </a:cxn>
                    <a:cxn ang="T135">
                      <a:pos x="T74" y="T75"/>
                    </a:cxn>
                    <a:cxn ang="T136">
                      <a:pos x="T76" y="T77"/>
                    </a:cxn>
                    <a:cxn ang="T137">
                      <a:pos x="T78" y="T79"/>
                    </a:cxn>
                    <a:cxn ang="T138">
                      <a:pos x="T80" y="T81"/>
                    </a:cxn>
                    <a:cxn ang="T139">
                      <a:pos x="T82" y="T83"/>
                    </a:cxn>
                    <a:cxn ang="T140">
                      <a:pos x="T84" y="T85"/>
                    </a:cxn>
                    <a:cxn ang="T141">
                      <a:pos x="T86" y="T87"/>
                    </a:cxn>
                    <a:cxn ang="T142">
                      <a:pos x="T88" y="T89"/>
                    </a:cxn>
                    <a:cxn ang="T143">
                      <a:pos x="T90" y="T91"/>
                    </a:cxn>
                    <a:cxn ang="T144">
                      <a:pos x="T92" y="T93"/>
                    </a:cxn>
                    <a:cxn ang="T145">
                      <a:pos x="T94" y="T95"/>
                    </a:cxn>
                    <a:cxn ang="T146">
                      <a:pos x="T96" y="T97"/>
                    </a:cxn>
                  </a:cxnLst>
                  <a:rect l="T147" t="T148" r="T149" b="T150"/>
                  <a:pathLst>
                    <a:path w="69" h="82">
                      <a:moveTo>
                        <a:pt x="25" y="0"/>
                      </a:moveTo>
                      <a:lnTo>
                        <a:pt x="21" y="2"/>
                      </a:lnTo>
                      <a:lnTo>
                        <a:pt x="18" y="4"/>
                      </a:lnTo>
                      <a:lnTo>
                        <a:pt x="16" y="8"/>
                      </a:lnTo>
                      <a:lnTo>
                        <a:pt x="14" y="12"/>
                      </a:lnTo>
                      <a:lnTo>
                        <a:pt x="10" y="17"/>
                      </a:lnTo>
                      <a:lnTo>
                        <a:pt x="10" y="23"/>
                      </a:lnTo>
                      <a:lnTo>
                        <a:pt x="8" y="27"/>
                      </a:lnTo>
                      <a:lnTo>
                        <a:pt x="8" y="31"/>
                      </a:lnTo>
                      <a:lnTo>
                        <a:pt x="6" y="36"/>
                      </a:lnTo>
                      <a:lnTo>
                        <a:pt x="6" y="40"/>
                      </a:lnTo>
                      <a:lnTo>
                        <a:pt x="4" y="44"/>
                      </a:lnTo>
                      <a:lnTo>
                        <a:pt x="4" y="50"/>
                      </a:lnTo>
                      <a:lnTo>
                        <a:pt x="2" y="53"/>
                      </a:lnTo>
                      <a:lnTo>
                        <a:pt x="2" y="59"/>
                      </a:lnTo>
                      <a:lnTo>
                        <a:pt x="0" y="67"/>
                      </a:lnTo>
                      <a:lnTo>
                        <a:pt x="0" y="74"/>
                      </a:lnTo>
                      <a:lnTo>
                        <a:pt x="0" y="78"/>
                      </a:lnTo>
                      <a:lnTo>
                        <a:pt x="0" y="80"/>
                      </a:lnTo>
                      <a:lnTo>
                        <a:pt x="4" y="80"/>
                      </a:lnTo>
                      <a:lnTo>
                        <a:pt x="8" y="80"/>
                      </a:lnTo>
                      <a:lnTo>
                        <a:pt x="14" y="82"/>
                      </a:lnTo>
                      <a:lnTo>
                        <a:pt x="18" y="80"/>
                      </a:lnTo>
                      <a:lnTo>
                        <a:pt x="25" y="80"/>
                      </a:lnTo>
                      <a:lnTo>
                        <a:pt x="31" y="80"/>
                      </a:lnTo>
                      <a:lnTo>
                        <a:pt x="38" y="80"/>
                      </a:lnTo>
                      <a:lnTo>
                        <a:pt x="44" y="80"/>
                      </a:lnTo>
                      <a:lnTo>
                        <a:pt x="50" y="78"/>
                      </a:lnTo>
                      <a:lnTo>
                        <a:pt x="54" y="78"/>
                      </a:lnTo>
                      <a:lnTo>
                        <a:pt x="59" y="78"/>
                      </a:lnTo>
                      <a:lnTo>
                        <a:pt x="65" y="74"/>
                      </a:lnTo>
                      <a:lnTo>
                        <a:pt x="67" y="74"/>
                      </a:lnTo>
                      <a:lnTo>
                        <a:pt x="67" y="72"/>
                      </a:lnTo>
                      <a:lnTo>
                        <a:pt x="67" y="69"/>
                      </a:lnTo>
                      <a:lnTo>
                        <a:pt x="69" y="65"/>
                      </a:lnTo>
                      <a:lnTo>
                        <a:pt x="67" y="59"/>
                      </a:lnTo>
                      <a:lnTo>
                        <a:pt x="67" y="53"/>
                      </a:lnTo>
                      <a:lnTo>
                        <a:pt x="65" y="46"/>
                      </a:lnTo>
                      <a:lnTo>
                        <a:pt x="63" y="40"/>
                      </a:lnTo>
                      <a:lnTo>
                        <a:pt x="59" y="33"/>
                      </a:lnTo>
                      <a:lnTo>
                        <a:pt x="56" y="25"/>
                      </a:lnTo>
                      <a:lnTo>
                        <a:pt x="52" y="17"/>
                      </a:lnTo>
                      <a:lnTo>
                        <a:pt x="48" y="14"/>
                      </a:lnTo>
                      <a:lnTo>
                        <a:pt x="42" y="8"/>
                      </a:lnTo>
                      <a:lnTo>
                        <a:pt x="38" y="4"/>
                      </a:lnTo>
                      <a:lnTo>
                        <a:pt x="37" y="0"/>
                      </a:lnTo>
                      <a:lnTo>
                        <a:pt x="25" y="0"/>
                      </a:lnTo>
                      <a:close/>
                    </a:path>
                  </a:pathLst>
                </a:custGeom>
                <a:solidFill>
                  <a:srgbClr val="7DB81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7940" name="Freeform 479"/>
                <p:cNvSpPr>
                  <a:spLocks/>
                </p:cNvSpPr>
                <p:nvPr/>
              </p:nvSpPr>
              <p:spPr bwMode="auto">
                <a:xfrm>
                  <a:off x="692" y="2668"/>
                  <a:ext cx="113" cy="35"/>
                </a:xfrm>
                <a:custGeom>
                  <a:avLst/>
                  <a:gdLst>
                    <a:gd name="T0" fmla="*/ 0 w 125"/>
                    <a:gd name="T1" fmla="*/ 32 h 38"/>
                    <a:gd name="T2" fmla="*/ 0 w 125"/>
                    <a:gd name="T3" fmla="*/ 32 h 38"/>
                    <a:gd name="T4" fmla="*/ 3 w 125"/>
                    <a:gd name="T5" fmla="*/ 34 h 38"/>
                    <a:gd name="T6" fmla="*/ 7 w 125"/>
                    <a:gd name="T7" fmla="*/ 34 h 38"/>
                    <a:gd name="T8" fmla="*/ 11 w 125"/>
                    <a:gd name="T9" fmla="*/ 34 h 38"/>
                    <a:gd name="T10" fmla="*/ 15 w 125"/>
                    <a:gd name="T11" fmla="*/ 34 h 38"/>
                    <a:gd name="T12" fmla="*/ 21 w 125"/>
                    <a:gd name="T13" fmla="*/ 36 h 38"/>
                    <a:gd name="T14" fmla="*/ 24 w 125"/>
                    <a:gd name="T15" fmla="*/ 36 h 38"/>
                    <a:gd name="T16" fmla="*/ 30 w 125"/>
                    <a:gd name="T17" fmla="*/ 36 h 38"/>
                    <a:gd name="T18" fmla="*/ 36 w 125"/>
                    <a:gd name="T19" fmla="*/ 36 h 38"/>
                    <a:gd name="T20" fmla="*/ 41 w 125"/>
                    <a:gd name="T21" fmla="*/ 38 h 38"/>
                    <a:gd name="T22" fmla="*/ 47 w 125"/>
                    <a:gd name="T23" fmla="*/ 36 h 38"/>
                    <a:gd name="T24" fmla="*/ 53 w 125"/>
                    <a:gd name="T25" fmla="*/ 36 h 38"/>
                    <a:gd name="T26" fmla="*/ 60 w 125"/>
                    <a:gd name="T27" fmla="*/ 36 h 38"/>
                    <a:gd name="T28" fmla="*/ 66 w 125"/>
                    <a:gd name="T29" fmla="*/ 36 h 38"/>
                    <a:gd name="T30" fmla="*/ 72 w 125"/>
                    <a:gd name="T31" fmla="*/ 34 h 38"/>
                    <a:gd name="T32" fmla="*/ 78 w 125"/>
                    <a:gd name="T33" fmla="*/ 34 h 38"/>
                    <a:gd name="T34" fmla="*/ 83 w 125"/>
                    <a:gd name="T35" fmla="*/ 32 h 38"/>
                    <a:gd name="T36" fmla="*/ 87 w 125"/>
                    <a:gd name="T37" fmla="*/ 30 h 38"/>
                    <a:gd name="T38" fmla="*/ 93 w 125"/>
                    <a:gd name="T39" fmla="*/ 28 h 38"/>
                    <a:gd name="T40" fmla="*/ 98 w 125"/>
                    <a:gd name="T41" fmla="*/ 26 h 38"/>
                    <a:gd name="T42" fmla="*/ 102 w 125"/>
                    <a:gd name="T43" fmla="*/ 24 h 38"/>
                    <a:gd name="T44" fmla="*/ 108 w 125"/>
                    <a:gd name="T45" fmla="*/ 23 h 38"/>
                    <a:gd name="T46" fmla="*/ 116 w 125"/>
                    <a:gd name="T47" fmla="*/ 19 h 38"/>
                    <a:gd name="T48" fmla="*/ 119 w 125"/>
                    <a:gd name="T49" fmla="*/ 15 h 38"/>
                    <a:gd name="T50" fmla="*/ 125 w 125"/>
                    <a:gd name="T51" fmla="*/ 13 h 38"/>
                    <a:gd name="T52" fmla="*/ 125 w 125"/>
                    <a:gd name="T53" fmla="*/ 13 h 38"/>
                    <a:gd name="T54" fmla="*/ 97 w 125"/>
                    <a:gd name="T55" fmla="*/ 2 h 38"/>
                    <a:gd name="T56" fmla="*/ 47 w 125"/>
                    <a:gd name="T57" fmla="*/ 0 h 38"/>
                    <a:gd name="T58" fmla="*/ 0 w 125"/>
                    <a:gd name="T59" fmla="*/ 32 h 38"/>
                    <a:gd name="T60" fmla="*/ 0 w 125"/>
                    <a:gd name="T61" fmla="*/ 32 h 38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w 125"/>
                    <a:gd name="T94" fmla="*/ 0 h 38"/>
                    <a:gd name="T95" fmla="*/ 125 w 125"/>
                    <a:gd name="T96" fmla="*/ 38 h 38"/>
                  </a:gdLst>
                  <a:ahLst/>
                  <a:cxnLst>
                    <a:cxn ang="T62">
                      <a:pos x="T0" y="T1"/>
                    </a:cxn>
                    <a:cxn ang="T63">
                      <a:pos x="T2" y="T3"/>
                    </a:cxn>
                    <a:cxn ang="T64">
                      <a:pos x="T4" y="T5"/>
                    </a:cxn>
                    <a:cxn ang="T65">
                      <a:pos x="T6" y="T7"/>
                    </a:cxn>
                    <a:cxn ang="T66">
                      <a:pos x="T8" y="T9"/>
                    </a:cxn>
                    <a:cxn ang="T67">
                      <a:pos x="T10" y="T11"/>
                    </a:cxn>
                    <a:cxn ang="T68">
                      <a:pos x="T12" y="T13"/>
                    </a:cxn>
                    <a:cxn ang="T69">
                      <a:pos x="T14" y="T15"/>
                    </a:cxn>
                    <a:cxn ang="T70">
                      <a:pos x="T16" y="T17"/>
                    </a:cxn>
                    <a:cxn ang="T71">
                      <a:pos x="T18" y="T19"/>
                    </a:cxn>
                    <a:cxn ang="T72">
                      <a:pos x="T20" y="T21"/>
                    </a:cxn>
                    <a:cxn ang="T73">
                      <a:pos x="T22" y="T23"/>
                    </a:cxn>
                    <a:cxn ang="T74">
                      <a:pos x="T24" y="T25"/>
                    </a:cxn>
                    <a:cxn ang="T75">
                      <a:pos x="T26" y="T27"/>
                    </a:cxn>
                    <a:cxn ang="T76">
                      <a:pos x="T28" y="T29"/>
                    </a:cxn>
                    <a:cxn ang="T77">
                      <a:pos x="T30" y="T31"/>
                    </a:cxn>
                    <a:cxn ang="T78">
                      <a:pos x="T32" y="T33"/>
                    </a:cxn>
                    <a:cxn ang="T79">
                      <a:pos x="T34" y="T35"/>
                    </a:cxn>
                    <a:cxn ang="T80">
                      <a:pos x="T36" y="T37"/>
                    </a:cxn>
                    <a:cxn ang="T81">
                      <a:pos x="T38" y="T39"/>
                    </a:cxn>
                    <a:cxn ang="T82">
                      <a:pos x="T40" y="T41"/>
                    </a:cxn>
                    <a:cxn ang="T83">
                      <a:pos x="T42" y="T43"/>
                    </a:cxn>
                    <a:cxn ang="T84">
                      <a:pos x="T44" y="T45"/>
                    </a:cxn>
                    <a:cxn ang="T85">
                      <a:pos x="T46" y="T47"/>
                    </a:cxn>
                    <a:cxn ang="T86">
                      <a:pos x="T48" y="T49"/>
                    </a:cxn>
                    <a:cxn ang="T87">
                      <a:pos x="T50" y="T51"/>
                    </a:cxn>
                    <a:cxn ang="T88">
                      <a:pos x="T52" y="T53"/>
                    </a:cxn>
                    <a:cxn ang="T89">
                      <a:pos x="T54" y="T55"/>
                    </a:cxn>
                    <a:cxn ang="T90">
                      <a:pos x="T56" y="T57"/>
                    </a:cxn>
                    <a:cxn ang="T91">
                      <a:pos x="T58" y="T59"/>
                    </a:cxn>
                    <a:cxn ang="T92">
                      <a:pos x="T60" y="T61"/>
                    </a:cxn>
                  </a:cxnLst>
                  <a:rect l="T93" t="T94" r="T95" b="T96"/>
                  <a:pathLst>
                    <a:path w="125" h="38">
                      <a:moveTo>
                        <a:pt x="0" y="32"/>
                      </a:moveTo>
                      <a:lnTo>
                        <a:pt x="0" y="32"/>
                      </a:lnTo>
                      <a:lnTo>
                        <a:pt x="3" y="34"/>
                      </a:lnTo>
                      <a:lnTo>
                        <a:pt x="7" y="34"/>
                      </a:lnTo>
                      <a:lnTo>
                        <a:pt x="11" y="34"/>
                      </a:lnTo>
                      <a:lnTo>
                        <a:pt x="15" y="34"/>
                      </a:lnTo>
                      <a:lnTo>
                        <a:pt x="21" y="36"/>
                      </a:lnTo>
                      <a:lnTo>
                        <a:pt x="24" y="36"/>
                      </a:lnTo>
                      <a:lnTo>
                        <a:pt x="30" y="36"/>
                      </a:lnTo>
                      <a:lnTo>
                        <a:pt x="36" y="36"/>
                      </a:lnTo>
                      <a:lnTo>
                        <a:pt x="41" y="38"/>
                      </a:lnTo>
                      <a:lnTo>
                        <a:pt x="47" y="36"/>
                      </a:lnTo>
                      <a:lnTo>
                        <a:pt x="53" y="36"/>
                      </a:lnTo>
                      <a:lnTo>
                        <a:pt x="60" y="36"/>
                      </a:lnTo>
                      <a:lnTo>
                        <a:pt x="66" y="36"/>
                      </a:lnTo>
                      <a:lnTo>
                        <a:pt x="72" y="34"/>
                      </a:lnTo>
                      <a:lnTo>
                        <a:pt x="78" y="34"/>
                      </a:lnTo>
                      <a:lnTo>
                        <a:pt x="83" y="32"/>
                      </a:lnTo>
                      <a:lnTo>
                        <a:pt x="87" y="30"/>
                      </a:lnTo>
                      <a:lnTo>
                        <a:pt x="93" y="28"/>
                      </a:lnTo>
                      <a:lnTo>
                        <a:pt x="98" y="26"/>
                      </a:lnTo>
                      <a:lnTo>
                        <a:pt x="102" y="24"/>
                      </a:lnTo>
                      <a:lnTo>
                        <a:pt x="108" y="23"/>
                      </a:lnTo>
                      <a:lnTo>
                        <a:pt x="116" y="19"/>
                      </a:lnTo>
                      <a:lnTo>
                        <a:pt x="119" y="15"/>
                      </a:lnTo>
                      <a:lnTo>
                        <a:pt x="125" y="13"/>
                      </a:lnTo>
                      <a:lnTo>
                        <a:pt x="97" y="2"/>
                      </a:lnTo>
                      <a:lnTo>
                        <a:pt x="47" y="0"/>
                      </a:lnTo>
                      <a:lnTo>
                        <a:pt x="0" y="32"/>
                      </a:lnTo>
                      <a:close/>
                    </a:path>
                  </a:pathLst>
                </a:custGeom>
                <a:solidFill>
                  <a:srgbClr val="FFFF85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7941" name="Freeform 480"/>
                <p:cNvSpPr>
                  <a:spLocks/>
                </p:cNvSpPr>
                <p:nvPr/>
              </p:nvSpPr>
              <p:spPr bwMode="auto">
                <a:xfrm>
                  <a:off x="730" y="2672"/>
                  <a:ext cx="36" cy="20"/>
                </a:xfrm>
                <a:custGeom>
                  <a:avLst/>
                  <a:gdLst>
                    <a:gd name="T0" fmla="*/ 0 w 40"/>
                    <a:gd name="T1" fmla="*/ 3 h 22"/>
                    <a:gd name="T2" fmla="*/ 0 w 40"/>
                    <a:gd name="T3" fmla="*/ 5 h 22"/>
                    <a:gd name="T4" fmla="*/ 0 w 40"/>
                    <a:gd name="T5" fmla="*/ 9 h 22"/>
                    <a:gd name="T6" fmla="*/ 0 w 40"/>
                    <a:gd name="T7" fmla="*/ 13 h 22"/>
                    <a:gd name="T8" fmla="*/ 6 w 40"/>
                    <a:gd name="T9" fmla="*/ 19 h 22"/>
                    <a:gd name="T10" fmla="*/ 8 w 40"/>
                    <a:gd name="T11" fmla="*/ 20 h 22"/>
                    <a:gd name="T12" fmla="*/ 12 w 40"/>
                    <a:gd name="T13" fmla="*/ 20 h 22"/>
                    <a:gd name="T14" fmla="*/ 18 w 40"/>
                    <a:gd name="T15" fmla="*/ 22 h 22"/>
                    <a:gd name="T16" fmla="*/ 21 w 40"/>
                    <a:gd name="T17" fmla="*/ 22 h 22"/>
                    <a:gd name="T18" fmla="*/ 27 w 40"/>
                    <a:gd name="T19" fmla="*/ 22 h 22"/>
                    <a:gd name="T20" fmla="*/ 31 w 40"/>
                    <a:gd name="T21" fmla="*/ 22 h 22"/>
                    <a:gd name="T22" fmla="*/ 35 w 40"/>
                    <a:gd name="T23" fmla="*/ 20 h 22"/>
                    <a:gd name="T24" fmla="*/ 38 w 40"/>
                    <a:gd name="T25" fmla="*/ 19 h 22"/>
                    <a:gd name="T26" fmla="*/ 40 w 40"/>
                    <a:gd name="T27" fmla="*/ 11 h 22"/>
                    <a:gd name="T28" fmla="*/ 38 w 40"/>
                    <a:gd name="T29" fmla="*/ 7 h 22"/>
                    <a:gd name="T30" fmla="*/ 37 w 40"/>
                    <a:gd name="T31" fmla="*/ 1 h 22"/>
                    <a:gd name="T32" fmla="*/ 37 w 40"/>
                    <a:gd name="T33" fmla="*/ 0 h 22"/>
                    <a:gd name="T34" fmla="*/ 0 w 40"/>
                    <a:gd name="T35" fmla="*/ 3 h 22"/>
                    <a:gd name="T36" fmla="*/ 0 w 40"/>
                    <a:gd name="T37" fmla="*/ 3 h 22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w 40"/>
                    <a:gd name="T58" fmla="*/ 0 h 22"/>
                    <a:gd name="T59" fmla="*/ 40 w 40"/>
                    <a:gd name="T60" fmla="*/ 22 h 22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T57" t="T58" r="T59" b="T60"/>
                  <a:pathLst>
                    <a:path w="40" h="22">
                      <a:moveTo>
                        <a:pt x="0" y="3"/>
                      </a:moveTo>
                      <a:lnTo>
                        <a:pt x="0" y="5"/>
                      </a:lnTo>
                      <a:lnTo>
                        <a:pt x="0" y="9"/>
                      </a:lnTo>
                      <a:lnTo>
                        <a:pt x="0" y="13"/>
                      </a:lnTo>
                      <a:lnTo>
                        <a:pt x="6" y="19"/>
                      </a:lnTo>
                      <a:lnTo>
                        <a:pt x="8" y="20"/>
                      </a:lnTo>
                      <a:lnTo>
                        <a:pt x="12" y="20"/>
                      </a:lnTo>
                      <a:lnTo>
                        <a:pt x="18" y="22"/>
                      </a:lnTo>
                      <a:lnTo>
                        <a:pt x="21" y="22"/>
                      </a:lnTo>
                      <a:lnTo>
                        <a:pt x="27" y="22"/>
                      </a:lnTo>
                      <a:lnTo>
                        <a:pt x="31" y="22"/>
                      </a:lnTo>
                      <a:lnTo>
                        <a:pt x="35" y="20"/>
                      </a:lnTo>
                      <a:lnTo>
                        <a:pt x="38" y="19"/>
                      </a:lnTo>
                      <a:lnTo>
                        <a:pt x="40" y="11"/>
                      </a:lnTo>
                      <a:lnTo>
                        <a:pt x="38" y="7"/>
                      </a:lnTo>
                      <a:lnTo>
                        <a:pt x="37" y="1"/>
                      </a:lnTo>
                      <a:lnTo>
                        <a:pt x="37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7942" name="Freeform 481"/>
                <p:cNvSpPr>
                  <a:spLocks/>
                </p:cNvSpPr>
                <p:nvPr/>
              </p:nvSpPr>
              <p:spPr bwMode="auto">
                <a:xfrm>
                  <a:off x="721" y="2613"/>
                  <a:ext cx="48" cy="59"/>
                </a:xfrm>
                <a:custGeom>
                  <a:avLst/>
                  <a:gdLst>
                    <a:gd name="T0" fmla="*/ 0 w 55"/>
                    <a:gd name="T1" fmla="*/ 67 h 67"/>
                    <a:gd name="T2" fmla="*/ 0 w 55"/>
                    <a:gd name="T3" fmla="*/ 65 h 67"/>
                    <a:gd name="T4" fmla="*/ 0 w 55"/>
                    <a:gd name="T5" fmla="*/ 61 h 67"/>
                    <a:gd name="T6" fmla="*/ 0 w 55"/>
                    <a:gd name="T7" fmla="*/ 53 h 67"/>
                    <a:gd name="T8" fmla="*/ 2 w 55"/>
                    <a:gd name="T9" fmla="*/ 48 h 67"/>
                    <a:gd name="T10" fmla="*/ 2 w 55"/>
                    <a:gd name="T11" fmla="*/ 38 h 67"/>
                    <a:gd name="T12" fmla="*/ 4 w 55"/>
                    <a:gd name="T13" fmla="*/ 30 h 67"/>
                    <a:gd name="T14" fmla="*/ 6 w 55"/>
                    <a:gd name="T15" fmla="*/ 23 h 67"/>
                    <a:gd name="T16" fmla="*/ 8 w 55"/>
                    <a:gd name="T17" fmla="*/ 15 h 67"/>
                    <a:gd name="T18" fmla="*/ 10 w 55"/>
                    <a:gd name="T19" fmla="*/ 10 h 67"/>
                    <a:gd name="T20" fmla="*/ 11 w 55"/>
                    <a:gd name="T21" fmla="*/ 6 h 67"/>
                    <a:gd name="T22" fmla="*/ 15 w 55"/>
                    <a:gd name="T23" fmla="*/ 2 h 67"/>
                    <a:gd name="T24" fmla="*/ 17 w 55"/>
                    <a:gd name="T25" fmla="*/ 0 h 67"/>
                    <a:gd name="T26" fmla="*/ 21 w 55"/>
                    <a:gd name="T27" fmla="*/ 0 h 67"/>
                    <a:gd name="T28" fmla="*/ 23 w 55"/>
                    <a:gd name="T29" fmla="*/ 0 h 67"/>
                    <a:gd name="T30" fmla="*/ 23 w 55"/>
                    <a:gd name="T31" fmla="*/ 0 h 67"/>
                    <a:gd name="T32" fmla="*/ 27 w 55"/>
                    <a:gd name="T33" fmla="*/ 2 h 67"/>
                    <a:gd name="T34" fmla="*/ 30 w 55"/>
                    <a:gd name="T35" fmla="*/ 4 h 67"/>
                    <a:gd name="T36" fmla="*/ 32 w 55"/>
                    <a:gd name="T37" fmla="*/ 8 h 67"/>
                    <a:gd name="T38" fmla="*/ 36 w 55"/>
                    <a:gd name="T39" fmla="*/ 11 h 67"/>
                    <a:gd name="T40" fmla="*/ 40 w 55"/>
                    <a:gd name="T41" fmla="*/ 17 h 67"/>
                    <a:gd name="T42" fmla="*/ 44 w 55"/>
                    <a:gd name="T43" fmla="*/ 23 h 67"/>
                    <a:gd name="T44" fmla="*/ 46 w 55"/>
                    <a:gd name="T45" fmla="*/ 29 h 67"/>
                    <a:gd name="T46" fmla="*/ 48 w 55"/>
                    <a:gd name="T47" fmla="*/ 34 h 67"/>
                    <a:gd name="T48" fmla="*/ 51 w 55"/>
                    <a:gd name="T49" fmla="*/ 40 h 67"/>
                    <a:gd name="T50" fmla="*/ 51 w 55"/>
                    <a:gd name="T51" fmla="*/ 46 h 67"/>
                    <a:gd name="T52" fmla="*/ 53 w 55"/>
                    <a:gd name="T53" fmla="*/ 49 h 67"/>
                    <a:gd name="T54" fmla="*/ 53 w 55"/>
                    <a:gd name="T55" fmla="*/ 53 h 67"/>
                    <a:gd name="T56" fmla="*/ 55 w 55"/>
                    <a:gd name="T57" fmla="*/ 55 h 67"/>
                    <a:gd name="T58" fmla="*/ 0 w 55"/>
                    <a:gd name="T59" fmla="*/ 67 h 67"/>
                    <a:gd name="T60" fmla="*/ 0 w 55"/>
                    <a:gd name="T61" fmla="*/ 67 h 67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w 55"/>
                    <a:gd name="T94" fmla="*/ 0 h 67"/>
                    <a:gd name="T95" fmla="*/ 55 w 55"/>
                    <a:gd name="T96" fmla="*/ 67 h 67"/>
                  </a:gdLst>
                  <a:ahLst/>
                  <a:cxnLst>
                    <a:cxn ang="T62">
                      <a:pos x="T0" y="T1"/>
                    </a:cxn>
                    <a:cxn ang="T63">
                      <a:pos x="T2" y="T3"/>
                    </a:cxn>
                    <a:cxn ang="T64">
                      <a:pos x="T4" y="T5"/>
                    </a:cxn>
                    <a:cxn ang="T65">
                      <a:pos x="T6" y="T7"/>
                    </a:cxn>
                    <a:cxn ang="T66">
                      <a:pos x="T8" y="T9"/>
                    </a:cxn>
                    <a:cxn ang="T67">
                      <a:pos x="T10" y="T11"/>
                    </a:cxn>
                    <a:cxn ang="T68">
                      <a:pos x="T12" y="T13"/>
                    </a:cxn>
                    <a:cxn ang="T69">
                      <a:pos x="T14" y="T15"/>
                    </a:cxn>
                    <a:cxn ang="T70">
                      <a:pos x="T16" y="T17"/>
                    </a:cxn>
                    <a:cxn ang="T71">
                      <a:pos x="T18" y="T19"/>
                    </a:cxn>
                    <a:cxn ang="T72">
                      <a:pos x="T20" y="T21"/>
                    </a:cxn>
                    <a:cxn ang="T73">
                      <a:pos x="T22" y="T23"/>
                    </a:cxn>
                    <a:cxn ang="T74">
                      <a:pos x="T24" y="T25"/>
                    </a:cxn>
                    <a:cxn ang="T75">
                      <a:pos x="T26" y="T27"/>
                    </a:cxn>
                    <a:cxn ang="T76">
                      <a:pos x="T28" y="T29"/>
                    </a:cxn>
                    <a:cxn ang="T77">
                      <a:pos x="T30" y="T31"/>
                    </a:cxn>
                    <a:cxn ang="T78">
                      <a:pos x="T32" y="T33"/>
                    </a:cxn>
                    <a:cxn ang="T79">
                      <a:pos x="T34" y="T35"/>
                    </a:cxn>
                    <a:cxn ang="T80">
                      <a:pos x="T36" y="T37"/>
                    </a:cxn>
                    <a:cxn ang="T81">
                      <a:pos x="T38" y="T39"/>
                    </a:cxn>
                    <a:cxn ang="T82">
                      <a:pos x="T40" y="T41"/>
                    </a:cxn>
                    <a:cxn ang="T83">
                      <a:pos x="T42" y="T43"/>
                    </a:cxn>
                    <a:cxn ang="T84">
                      <a:pos x="T44" y="T45"/>
                    </a:cxn>
                    <a:cxn ang="T85">
                      <a:pos x="T46" y="T47"/>
                    </a:cxn>
                    <a:cxn ang="T86">
                      <a:pos x="T48" y="T49"/>
                    </a:cxn>
                    <a:cxn ang="T87">
                      <a:pos x="T50" y="T51"/>
                    </a:cxn>
                    <a:cxn ang="T88">
                      <a:pos x="T52" y="T53"/>
                    </a:cxn>
                    <a:cxn ang="T89">
                      <a:pos x="T54" y="T55"/>
                    </a:cxn>
                    <a:cxn ang="T90">
                      <a:pos x="T56" y="T57"/>
                    </a:cxn>
                    <a:cxn ang="T91">
                      <a:pos x="T58" y="T59"/>
                    </a:cxn>
                    <a:cxn ang="T92">
                      <a:pos x="T60" y="T61"/>
                    </a:cxn>
                  </a:cxnLst>
                  <a:rect l="T93" t="T94" r="T95" b="T96"/>
                  <a:pathLst>
                    <a:path w="55" h="67">
                      <a:moveTo>
                        <a:pt x="0" y="67"/>
                      </a:moveTo>
                      <a:lnTo>
                        <a:pt x="0" y="65"/>
                      </a:lnTo>
                      <a:lnTo>
                        <a:pt x="0" y="61"/>
                      </a:lnTo>
                      <a:lnTo>
                        <a:pt x="0" y="53"/>
                      </a:lnTo>
                      <a:lnTo>
                        <a:pt x="2" y="48"/>
                      </a:lnTo>
                      <a:lnTo>
                        <a:pt x="2" y="38"/>
                      </a:lnTo>
                      <a:lnTo>
                        <a:pt x="4" y="30"/>
                      </a:lnTo>
                      <a:lnTo>
                        <a:pt x="6" y="23"/>
                      </a:lnTo>
                      <a:lnTo>
                        <a:pt x="8" y="15"/>
                      </a:lnTo>
                      <a:lnTo>
                        <a:pt x="10" y="10"/>
                      </a:lnTo>
                      <a:lnTo>
                        <a:pt x="11" y="6"/>
                      </a:lnTo>
                      <a:lnTo>
                        <a:pt x="15" y="2"/>
                      </a:lnTo>
                      <a:lnTo>
                        <a:pt x="17" y="0"/>
                      </a:lnTo>
                      <a:lnTo>
                        <a:pt x="21" y="0"/>
                      </a:lnTo>
                      <a:lnTo>
                        <a:pt x="23" y="0"/>
                      </a:lnTo>
                      <a:lnTo>
                        <a:pt x="27" y="2"/>
                      </a:lnTo>
                      <a:lnTo>
                        <a:pt x="30" y="4"/>
                      </a:lnTo>
                      <a:lnTo>
                        <a:pt x="32" y="8"/>
                      </a:lnTo>
                      <a:lnTo>
                        <a:pt x="36" y="11"/>
                      </a:lnTo>
                      <a:lnTo>
                        <a:pt x="40" y="17"/>
                      </a:lnTo>
                      <a:lnTo>
                        <a:pt x="44" y="23"/>
                      </a:lnTo>
                      <a:lnTo>
                        <a:pt x="46" y="29"/>
                      </a:lnTo>
                      <a:lnTo>
                        <a:pt x="48" y="34"/>
                      </a:lnTo>
                      <a:lnTo>
                        <a:pt x="51" y="40"/>
                      </a:lnTo>
                      <a:lnTo>
                        <a:pt x="51" y="46"/>
                      </a:lnTo>
                      <a:lnTo>
                        <a:pt x="53" y="49"/>
                      </a:lnTo>
                      <a:lnTo>
                        <a:pt x="53" y="53"/>
                      </a:lnTo>
                      <a:lnTo>
                        <a:pt x="55" y="55"/>
                      </a:lnTo>
                      <a:lnTo>
                        <a:pt x="0" y="67"/>
                      </a:lnTo>
                      <a:close/>
                    </a:path>
                  </a:pathLst>
                </a:custGeom>
                <a:solidFill>
                  <a:srgbClr val="57734A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7943" name="Freeform 482"/>
                <p:cNvSpPr>
                  <a:spLocks/>
                </p:cNvSpPr>
                <p:nvPr/>
              </p:nvSpPr>
              <p:spPr bwMode="auto">
                <a:xfrm>
                  <a:off x="715" y="2479"/>
                  <a:ext cx="38" cy="139"/>
                </a:xfrm>
                <a:custGeom>
                  <a:avLst/>
                  <a:gdLst>
                    <a:gd name="T0" fmla="*/ 36 w 42"/>
                    <a:gd name="T1" fmla="*/ 152 h 156"/>
                    <a:gd name="T2" fmla="*/ 36 w 42"/>
                    <a:gd name="T3" fmla="*/ 150 h 156"/>
                    <a:gd name="T4" fmla="*/ 36 w 42"/>
                    <a:gd name="T5" fmla="*/ 146 h 156"/>
                    <a:gd name="T6" fmla="*/ 35 w 42"/>
                    <a:gd name="T7" fmla="*/ 139 h 156"/>
                    <a:gd name="T8" fmla="*/ 35 w 42"/>
                    <a:gd name="T9" fmla="*/ 131 h 156"/>
                    <a:gd name="T10" fmla="*/ 35 w 42"/>
                    <a:gd name="T11" fmla="*/ 121 h 156"/>
                    <a:gd name="T12" fmla="*/ 33 w 42"/>
                    <a:gd name="T13" fmla="*/ 110 h 156"/>
                    <a:gd name="T14" fmla="*/ 33 w 42"/>
                    <a:gd name="T15" fmla="*/ 100 h 156"/>
                    <a:gd name="T16" fmla="*/ 33 w 42"/>
                    <a:gd name="T17" fmla="*/ 89 h 156"/>
                    <a:gd name="T18" fmla="*/ 31 w 42"/>
                    <a:gd name="T19" fmla="*/ 78 h 156"/>
                    <a:gd name="T20" fmla="*/ 31 w 42"/>
                    <a:gd name="T21" fmla="*/ 66 h 156"/>
                    <a:gd name="T22" fmla="*/ 29 w 42"/>
                    <a:gd name="T23" fmla="*/ 55 h 156"/>
                    <a:gd name="T24" fmla="*/ 29 w 42"/>
                    <a:gd name="T25" fmla="*/ 45 h 156"/>
                    <a:gd name="T26" fmla="*/ 29 w 42"/>
                    <a:gd name="T27" fmla="*/ 38 h 156"/>
                    <a:gd name="T28" fmla="*/ 29 w 42"/>
                    <a:gd name="T29" fmla="*/ 32 h 156"/>
                    <a:gd name="T30" fmla="*/ 29 w 42"/>
                    <a:gd name="T31" fmla="*/ 28 h 156"/>
                    <a:gd name="T32" fmla="*/ 29 w 42"/>
                    <a:gd name="T33" fmla="*/ 28 h 156"/>
                    <a:gd name="T34" fmla="*/ 36 w 42"/>
                    <a:gd name="T35" fmla="*/ 17 h 156"/>
                    <a:gd name="T36" fmla="*/ 42 w 42"/>
                    <a:gd name="T37" fmla="*/ 5 h 156"/>
                    <a:gd name="T38" fmla="*/ 40 w 42"/>
                    <a:gd name="T39" fmla="*/ 4 h 156"/>
                    <a:gd name="T40" fmla="*/ 38 w 42"/>
                    <a:gd name="T41" fmla="*/ 2 h 156"/>
                    <a:gd name="T42" fmla="*/ 33 w 42"/>
                    <a:gd name="T43" fmla="*/ 0 h 156"/>
                    <a:gd name="T44" fmla="*/ 27 w 42"/>
                    <a:gd name="T45" fmla="*/ 0 h 156"/>
                    <a:gd name="T46" fmla="*/ 21 w 42"/>
                    <a:gd name="T47" fmla="*/ 0 h 156"/>
                    <a:gd name="T48" fmla="*/ 17 w 42"/>
                    <a:gd name="T49" fmla="*/ 0 h 156"/>
                    <a:gd name="T50" fmla="*/ 14 w 42"/>
                    <a:gd name="T51" fmla="*/ 0 h 156"/>
                    <a:gd name="T52" fmla="*/ 10 w 42"/>
                    <a:gd name="T53" fmla="*/ 2 h 156"/>
                    <a:gd name="T54" fmla="*/ 4 w 42"/>
                    <a:gd name="T55" fmla="*/ 4 h 156"/>
                    <a:gd name="T56" fmla="*/ 2 w 42"/>
                    <a:gd name="T57" fmla="*/ 5 h 156"/>
                    <a:gd name="T58" fmla="*/ 0 w 42"/>
                    <a:gd name="T59" fmla="*/ 5 h 156"/>
                    <a:gd name="T60" fmla="*/ 0 w 42"/>
                    <a:gd name="T61" fmla="*/ 9 h 156"/>
                    <a:gd name="T62" fmla="*/ 2 w 42"/>
                    <a:gd name="T63" fmla="*/ 13 h 156"/>
                    <a:gd name="T64" fmla="*/ 6 w 42"/>
                    <a:gd name="T65" fmla="*/ 17 h 156"/>
                    <a:gd name="T66" fmla="*/ 8 w 42"/>
                    <a:gd name="T67" fmla="*/ 21 h 156"/>
                    <a:gd name="T68" fmla="*/ 14 w 42"/>
                    <a:gd name="T69" fmla="*/ 24 h 156"/>
                    <a:gd name="T70" fmla="*/ 17 w 42"/>
                    <a:gd name="T71" fmla="*/ 26 h 156"/>
                    <a:gd name="T72" fmla="*/ 17 w 42"/>
                    <a:gd name="T73" fmla="*/ 28 h 156"/>
                    <a:gd name="T74" fmla="*/ 23 w 42"/>
                    <a:gd name="T75" fmla="*/ 156 h 156"/>
                    <a:gd name="T76" fmla="*/ 36 w 42"/>
                    <a:gd name="T77" fmla="*/ 152 h 156"/>
                    <a:gd name="T78" fmla="*/ 36 w 42"/>
                    <a:gd name="T79" fmla="*/ 152 h 15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w 42"/>
                    <a:gd name="T121" fmla="*/ 0 h 156"/>
                    <a:gd name="T122" fmla="*/ 42 w 42"/>
                    <a:gd name="T123" fmla="*/ 156 h 156"/>
                  </a:gdLst>
                  <a:ahLst/>
                  <a:cxnLst>
                    <a:cxn ang="T80">
                      <a:pos x="T0" y="T1"/>
                    </a:cxn>
                    <a:cxn ang="T81">
                      <a:pos x="T2" y="T3"/>
                    </a:cxn>
                    <a:cxn ang="T82">
                      <a:pos x="T4" y="T5"/>
                    </a:cxn>
                    <a:cxn ang="T83">
                      <a:pos x="T6" y="T7"/>
                    </a:cxn>
                    <a:cxn ang="T84">
                      <a:pos x="T8" y="T9"/>
                    </a:cxn>
                    <a:cxn ang="T85">
                      <a:pos x="T10" y="T11"/>
                    </a:cxn>
                    <a:cxn ang="T86">
                      <a:pos x="T12" y="T13"/>
                    </a:cxn>
                    <a:cxn ang="T87">
                      <a:pos x="T14" y="T15"/>
                    </a:cxn>
                    <a:cxn ang="T88">
                      <a:pos x="T16" y="T17"/>
                    </a:cxn>
                    <a:cxn ang="T89">
                      <a:pos x="T18" y="T19"/>
                    </a:cxn>
                    <a:cxn ang="T90">
                      <a:pos x="T20" y="T21"/>
                    </a:cxn>
                    <a:cxn ang="T91">
                      <a:pos x="T22" y="T23"/>
                    </a:cxn>
                    <a:cxn ang="T92">
                      <a:pos x="T24" y="T25"/>
                    </a:cxn>
                    <a:cxn ang="T93">
                      <a:pos x="T26" y="T27"/>
                    </a:cxn>
                    <a:cxn ang="T94">
                      <a:pos x="T28" y="T29"/>
                    </a:cxn>
                    <a:cxn ang="T95">
                      <a:pos x="T30" y="T31"/>
                    </a:cxn>
                    <a:cxn ang="T96">
                      <a:pos x="T32" y="T33"/>
                    </a:cxn>
                    <a:cxn ang="T97">
                      <a:pos x="T34" y="T35"/>
                    </a:cxn>
                    <a:cxn ang="T98">
                      <a:pos x="T36" y="T37"/>
                    </a:cxn>
                    <a:cxn ang="T99">
                      <a:pos x="T38" y="T39"/>
                    </a:cxn>
                    <a:cxn ang="T100">
                      <a:pos x="T40" y="T41"/>
                    </a:cxn>
                    <a:cxn ang="T101">
                      <a:pos x="T42" y="T43"/>
                    </a:cxn>
                    <a:cxn ang="T102">
                      <a:pos x="T44" y="T45"/>
                    </a:cxn>
                    <a:cxn ang="T103">
                      <a:pos x="T46" y="T47"/>
                    </a:cxn>
                    <a:cxn ang="T104">
                      <a:pos x="T48" y="T49"/>
                    </a:cxn>
                    <a:cxn ang="T105">
                      <a:pos x="T50" y="T51"/>
                    </a:cxn>
                    <a:cxn ang="T106">
                      <a:pos x="T52" y="T53"/>
                    </a:cxn>
                    <a:cxn ang="T107">
                      <a:pos x="T54" y="T55"/>
                    </a:cxn>
                    <a:cxn ang="T108">
                      <a:pos x="T56" y="T57"/>
                    </a:cxn>
                    <a:cxn ang="T109">
                      <a:pos x="T58" y="T59"/>
                    </a:cxn>
                    <a:cxn ang="T110">
                      <a:pos x="T60" y="T61"/>
                    </a:cxn>
                    <a:cxn ang="T111">
                      <a:pos x="T62" y="T63"/>
                    </a:cxn>
                    <a:cxn ang="T112">
                      <a:pos x="T64" y="T65"/>
                    </a:cxn>
                    <a:cxn ang="T113">
                      <a:pos x="T66" y="T67"/>
                    </a:cxn>
                    <a:cxn ang="T114">
                      <a:pos x="T68" y="T69"/>
                    </a:cxn>
                    <a:cxn ang="T115">
                      <a:pos x="T70" y="T71"/>
                    </a:cxn>
                    <a:cxn ang="T116">
                      <a:pos x="T72" y="T73"/>
                    </a:cxn>
                    <a:cxn ang="T117">
                      <a:pos x="T74" y="T75"/>
                    </a:cxn>
                    <a:cxn ang="T118">
                      <a:pos x="T76" y="T77"/>
                    </a:cxn>
                    <a:cxn ang="T119">
                      <a:pos x="T78" y="T79"/>
                    </a:cxn>
                  </a:cxnLst>
                  <a:rect l="T120" t="T121" r="T122" b="T123"/>
                  <a:pathLst>
                    <a:path w="42" h="156">
                      <a:moveTo>
                        <a:pt x="36" y="152"/>
                      </a:moveTo>
                      <a:lnTo>
                        <a:pt x="36" y="150"/>
                      </a:lnTo>
                      <a:lnTo>
                        <a:pt x="36" y="146"/>
                      </a:lnTo>
                      <a:lnTo>
                        <a:pt x="35" y="139"/>
                      </a:lnTo>
                      <a:lnTo>
                        <a:pt x="35" y="131"/>
                      </a:lnTo>
                      <a:lnTo>
                        <a:pt x="35" y="121"/>
                      </a:lnTo>
                      <a:lnTo>
                        <a:pt x="33" y="110"/>
                      </a:lnTo>
                      <a:lnTo>
                        <a:pt x="33" y="100"/>
                      </a:lnTo>
                      <a:lnTo>
                        <a:pt x="33" y="89"/>
                      </a:lnTo>
                      <a:lnTo>
                        <a:pt x="31" y="78"/>
                      </a:lnTo>
                      <a:lnTo>
                        <a:pt x="31" y="66"/>
                      </a:lnTo>
                      <a:lnTo>
                        <a:pt x="29" y="55"/>
                      </a:lnTo>
                      <a:lnTo>
                        <a:pt x="29" y="45"/>
                      </a:lnTo>
                      <a:lnTo>
                        <a:pt x="29" y="38"/>
                      </a:lnTo>
                      <a:lnTo>
                        <a:pt x="29" y="32"/>
                      </a:lnTo>
                      <a:lnTo>
                        <a:pt x="29" y="28"/>
                      </a:lnTo>
                      <a:lnTo>
                        <a:pt x="36" y="17"/>
                      </a:lnTo>
                      <a:lnTo>
                        <a:pt x="42" y="5"/>
                      </a:lnTo>
                      <a:lnTo>
                        <a:pt x="40" y="4"/>
                      </a:lnTo>
                      <a:lnTo>
                        <a:pt x="38" y="2"/>
                      </a:lnTo>
                      <a:lnTo>
                        <a:pt x="33" y="0"/>
                      </a:lnTo>
                      <a:lnTo>
                        <a:pt x="27" y="0"/>
                      </a:lnTo>
                      <a:lnTo>
                        <a:pt x="21" y="0"/>
                      </a:lnTo>
                      <a:lnTo>
                        <a:pt x="17" y="0"/>
                      </a:lnTo>
                      <a:lnTo>
                        <a:pt x="14" y="0"/>
                      </a:lnTo>
                      <a:lnTo>
                        <a:pt x="10" y="2"/>
                      </a:lnTo>
                      <a:lnTo>
                        <a:pt x="4" y="4"/>
                      </a:lnTo>
                      <a:lnTo>
                        <a:pt x="2" y="5"/>
                      </a:lnTo>
                      <a:lnTo>
                        <a:pt x="0" y="5"/>
                      </a:lnTo>
                      <a:lnTo>
                        <a:pt x="0" y="9"/>
                      </a:lnTo>
                      <a:lnTo>
                        <a:pt x="2" y="13"/>
                      </a:lnTo>
                      <a:lnTo>
                        <a:pt x="6" y="17"/>
                      </a:lnTo>
                      <a:lnTo>
                        <a:pt x="8" y="21"/>
                      </a:lnTo>
                      <a:lnTo>
                        <a:pt x="14" y="24"/>
                      </a:lnTo>
                      <a:lnTo>
                        <a:pt x="17" y="26"/>
                      </a:lnTo>
                      <a:lnTo>
                        <a:pt x="17" y="28"/>
                      </a:lnTo>
                      <a:lnTo>
                        <a:pt x="23" y="156"/>
                      </a:lnTo>
                      <a:lnTo>
                        <a:pt x="36" y="152"/>
                      </a:lnTo>
                      <a:close/>
                    </a:path>
                  </a:pathLst>
                </a:custGeom>
                <a:solidFill>
                  <a:srgbClr val="57734A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7944" name="Freeform 483"/>
                <p:cNvSpPr>
                  <a:spLocks/>
                </p:cNvSpPr>
                <p:nvPr/>
              </p:nvSpPr>
              <p:spPr bwMode="auto">
                <a:xfrm>
                  <a:off x="719" y="2486"/>
                  <a:ext cx="12" cy="19"/>
                </a:xfrm>
                <a:custGeom>
                  <a:avLst/>
                  <a:gdLst>
                    <a:gd name="T0" fmla="*/ 0 w 15"/>
                    <a:gd name="T1" fmla="*/ 0 h 21"/>
                    <a:gd name="T2" fmla="*/ 15 w 15"/>
                    <a:gd name="T3" fmla="*/ 10 h 21"/>
                    <a:gd name="T4" fmla="*/ 15 w 15"/>
                    <a:gd name="T5" fmla="*/ 21 h 21"/>
                    <a:gd name="T6" fmla="*/ 13 w 15"/>
                    <a:gd name="T7" fmla="*/ 19 h 21"/>
                    <a:gd name="T8" fmla="*/ 12 w 15"/>
                    <a:gd name="T9" fmla="*/ 19 h 21"/>
                    <a:gd name="T10" fmla="*/ 8 w 15"/>
                    <a:gd name="T11" fmla="*/ 16 h 21"/>
                    <a:gd name="T12" fmla="*/ 6 w 15"/>
                    <a:gd name="T13" fmla="*/ 14 h 21"/>
                    <a:gd name="T14" fmla="*/ 2 w 15"/>
                    <a:gd name="T15" fmla="*/ 10 h 21"/>
                    <a:gd name="T16" fmla="*/ 0 w 15"/>
                    <a:gd name="T17" fmla="*/ 6 h 21"/>
                    <a:gd name="T18" fmla="*/ 0 w 15"/>
                    <a:gd name="T19" fmla="*/ 2 h 21"/>
                    <a:gd name="T20" fmla="*/ 0 w 15"/>
                    <a:gd name="T21" fmla="*/ 0 h 21"/>
                    <a:gd name="T22" fmla="*/ 0 w 15"/>
                    <a:gd name="T23" fmla="*/ 0 h 21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15"/>
                    <a:gd name="T37" fmla="*/ 0 h 21"/>
                    <a:gd name="T38" fmla="*/ 15 w 15"/>
                    <a:gd name="T39" fmla="*/ 21 h 21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15" h="21">
                      <a:moveTo>
                        <a:pt x="0" y="0"/>
                      </a:moveTo>
                      <a:lnTo>
                        <a:pt x="15" y="10"/>
                      </a:lnTo>
                      <a:lnTo>
                        <a:pt x="15" y="21"/>
                      </a:lnTo>
                      <a:lnTo>
                        <a:pt x="13" y="19"/>
                      </a:lnTo>
                      <a:lnTo>
                        <a:pt x="12" y="19"/>
                      </a:lnTo>
                      <a:lnTo>
                        <a:pt x="8" y="16"/>
                      </a:lnTo>
                      <a:lnTo>
                        <a:pt x="6" y="14"/>
                      </a:lnTo>
                      <a:lnTo>
                        <a:pt x="2" y="10"/>
                      </a:lnTo>
                      <a:lnTo>
                        <a:pt x="0" y="6"/>
                      </a:lnTo>
                      <a:lnTo>
                        <a:pt x="0" y="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8AD1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7945" name="Freeform 484"/>
                <p:cNvSpPr>
                  <a:spLocks/>
                </p:cNvSpPr>
                <p:nvPr/>
              </p:nvSpPr>
              <p:spPr bwMode="auto">
                <a:xfrm>
                  <a:off x="690" y="2652"/>
                  <a:ext cx="115" cy="45"/>
                </a:xfrm>
                <a:custGeom>
                  <a:avLst/>
                  <a:gdLst>
                    <a:gd name="T0" fmla="*/ 0 w 127"/>
                    <a:gd name="T1" fmla="*/ 49 h 49"/>
                    <a:gd name="T2" fmla="*/ 0 w 127"/>
                    <a:gd name="T3" fmla="*/ 47 h 49"/>
                    <a:gd name="T4" fmla="*/ 2 w 127"/>
                    <a:gd name="T5" fmla="*/ 45 h 49"/>
                    <a:gd name="T6" fmla="*/ 4 w 127"/>
                    <a:gd name="T7" fmla="*/ 40 h 49"/>
                    <a:gd name="T8" fmla="*/ 7 w 127"/>
                    <a:gd name="T9" fmla="*/ 36 h 49"/>
                    <a:gd name="T10" fmla="*/ 11 w 127"/>
                    <a:gd name="T11" fmla="*/ 28 h 49"/>
                    <a:gd name="T12" fmla="*/ 17 w 127"/>
                    <a:gd name="T13" fmla="*/ 22 h 49"/>
                    <a:gd name="T14" fmla="*/ 23 w 127"/>
                    <a:gd name="T15" fmla="*/ 17 h 49"/>
                    <a:gd name="T16" fmla="*/ 30 w 127"/>
                    <a:gd name="T17" fmla="*/ 13 h 49"/>
                    <a:gd name="T18" fmla="*/ 36 w 127"/>
                    <a:gd name="T19" fmla="*/ 7 h 49"/>
                    <a:gd name="T20" fmla="*/ 42 w 127"/>
                    <a:gd name="T21" fmla="*/ 3 h 49"/>
                    <a:gd name="T22" fmla="*/ 47 w 127"/>
                    <a:gd name="T23" fmla="*/ 2 h 49"/>
                    <a:gd name="T24" fmla="*/ 55 w 127"/>
                    <a:gd name="T25" fmla="*/ 2 h 49"/>
                    <a:gd name="T26" fmla="*/ 61 w 127"/>
                    <a:gd name="T27" fmla="*/ 0 h 49"/>
                    <a:gd name="T28" fmla="*/ 68 w 127"/>
                    <a:gd name="T29" fmla="*/ 0 h 49"/>
                    <a:gd name="T30" fmla="*/ 76 w 127"/>
                    <a:gd name="T31" fmla="*/ 2 h 49"/>
                    <a:gd name="T32" fmla="*/ 83 w 127"/>
                    <a:gd name="T33" fmla="*/ 3 h 49"/>
                    <a:gd name="T34" fmla="*/ 89 w 127"/>
                    <a:gd name="T35" fmla="*/ 7 h 49"/>
                    <a:gd name="T36" fmla="*/ 99 w 127"/>
                    <a:gd name="T37" fmla="*/ 11 h 49"/>
                    <a:gd name="T38" fmla="*/ 104 w 127"/>
                    <a:gd name="T39" fmla="*/ 15 h 49"/>
                    <a:gd name="T40" fmla="*/ 114 w 127"/>
                    <a:gd name="T41" fmla="*/ 19 h 49"/>
                    <a:gd name="T42" fmla="*/ 118 w 127"/>
                    <a:gd name="T43" fmla="*/ 21 h 49"/>
                    <a:gd name="T44" fmla="*/ 123 w 127"/>
                    <a:gd name="T45" fmla="*/ 22 h 49"/>
                    <a:gd name="T46" fmla="*/ 127 w 127"/>
                    <a:gd name="T47" fmla="*/ 24 h 49"/>
                    <a:gd name="T48" fmla="*/ 127 w 127"/>
                    <a:gd name="T49" fmla="*/ 26 h 49"/>
                    <a:gd name="T50" fmla="*/ 125 w 127"/>
                    <a:gd name="T51" fmla="*/ 26 h 49"/>
                    <a:gd name="T52" fmla="*/ 119 w 127"/>
                    <a:gd name="T53" fmla="*/ 24 h 49"/>
                    <a:gd name="T54" fmla="*/ 116 w 127"/>
                    <a:gd name="T55" fmla="*/ 24 h 49"/>
                    <a:gd name="T56" fmla="*/ 112 w 127"/>
                    <a:gd name="T57" fmla="*/ 22 h 49"/>
                    <a:gd name="T58" fmla="*/ 108 w 127"/>
                    <a:gd name="T59" fmla="*/ 22 h 49"/>
                    <a:gd name="T60" fmla="*/ 102 w 127"/>
                    <a:gd name="T61" fmla="*/ 22 h 49"/>
                    <a:gd name="T62" fmla="*/ 97 w 127"/>
                    <a:gd name="T63" fmla="*/ 22 h 49"/>
                    <a:gd name="T64" fmla="*/ 89 w 127"/>
                    <a:gd name="T65" fmla="*/ 22 h 49"/>
                    <a:gd name="T66" fmla="*/ 83 w 127"/>
                    <a:gd name="T67" fmla="*/ 22 h 49"/>
                    <a:gd name="T68" fmla="*/ 78 w 127"/>
                    <a:gd name="T69" fmla="*/ 22 h 49"/>
                    <a:gd name="T70" fmla="*/ 72 w 127"/>
                    <a:gd name="T71" fmla="*/ 22 h 49"/>
                    <a:gd name="T72" fmla="*/ 66 w 127"/>
                    <a:gd name="T73" fmla="*/ 22 h 49"/>
                    <a:gd name="T74" fmla="*/ 59 w 127"/>
                    <a:gd name="T75" fmla="*/ 22 h 49"/>
                    <a:gd name="T76" fmla="*/ 55 w 127"/>
                    <a:gd name="T77" fmla="*/ 24 h 49"/>
                    <a:gd name="T78" fmla="*/ 49 w 127"/>
                    <a:gd name="T79" fmla="*/ 24 h 49"/>
                    <a:gd name="T80" fmla="*/ 43 w 127"/>
                    <a:gd name="T81" fmla="*/ 26 h 49"/>
                    <a:gd name="T82" fmla="*/ 38 w 127"/>
                    <a:gd name="T83" fmla="*/ 28 h 49"/>
                    <a:gd name="T84" fmla="*/ 32 w 127"/>
                    <a:gd name="T85" fmla="*/ 30 h 49"/>
                    <a:gd name="T86" fmla="*/ 28 w 127"/>
                    <a:gd name="T87" fmla="*/ 32 h 49"/>
                    <a:gd name="T88" fmla="*/ 23 w 127"/>
                    <a:gd name="T89" fmla="*/ 34 h 49"/>
                    <a:gd name="T90" fmla="*/ 19 w 127"/>
                    <a:gd name="T91" fmla="*/ 38 h 49"/>
                    <a:gd name="T92" fmla="*/ 15 w 127"/>
                    <a:gd name="T93" fmla="*/ 40 h 49"/>
                    <a:gd name="T94" fmla="*/ 7 w 127"/>
                    <a:gd name="T95" fmla="*/ 41 h 49"/>
                    <a:gd name="T96" fmla="*/ 4 w 127"/>
                    <a:gd name="T97" fmla="*/ 45 h 49"/>
                    <a:gd name="T98" fmla="*/ 0 w 127"/>
                    <a:gd name="T99" fmla="*/ 47 h 49"/>
                    <a:gd name="T100" fmla="*/ 0 w 127"/>
                    <a:gd name="T101" fmla="*/ 49 h 49"/>
                    <a:gd name="T102" fmla="*/ 0 w 127"/>
                    <a:gd name="T103" fmla="*/ 49 h 49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w 127"/>
                    <a:gd name="T157" fmla="*/ 0 h 49"/>
                    <a:gd name="T158" fmla="*/ 127 w 127"/>
                    <a:gd name="T159" fmla="*/ 49 h 49"/>
                  </a:gdLst>
                  <a:ahLst/>
                  <a:cxnLst>
                    <a:cxn ang="T104">
                      <a:pos x="T0" y="T1"/>
                    </a:cxn>
                    <a:cxn ang="T105">
                      <a:pos x="T2" y="T3"/>
                    </a:cxn>
                    <a:cxn ang="T106">
                      <a:pos x="T4" y="T5"/>
                    </a:cxn>
                    <a:cxn ang="T107">
                      <a:pos x="T6" y="T7"/>
                    </a:cxn>
                    <a:cxn ang="T108">
                      <a:pos x="T8" y="T9"/>
                    </a:cxn>
                    <a:cxn ang="T109">
                      <a:pos x="T10" y="T11"/>
                    </a:cxn>
                    <a:cxn ang="T110">
                      <a:pos x="T12" y="T13"/>
                    </a:cxn>
                    <a:cxn ang="T111">
                      <a:pos x="T14" y="T15"/>
                    </a:cxn>
                    <a:cxn ang="T112">
                      <a:pos x="T16" y="T17"/>
                    </a:cxn>
                    <a:cxn ang="T113">
                      <a:pos x="T18" y="T19"/>
                    </a:cxn>
                    <a:cxn ang="T114">
                      <a:pos x="T20" y="T21"/>
                    </a:cxn>
                    <a:cxn ang="T115">
                      <a:pos x="T22" y="T23"/>
                    </a:cxn>
                    <a:cxn ang="T116">
                      <a:pos x="T24" y="T25"/>
                    </a:cxn>
                    <a:cxn ang="T117">
                      <a:pos x="T26" y="T27"/>
                    </a:cxn>
                    <a:cxn ang="T118">
                      <a:pos x="T28" y="T29"/>
                    </a:cxn>
                    <a:cxn ang="T119">
                      <a:pos x="T30" y="T31"/>
                    </a:cxn>
                    <a:cxn ang="T120">
                      <a:pos x="T32" y="T33"/>
                    </a:cxn>
                    <a:cxn ang="T121">
                      <a:pos x="T34" y="T35"/>
                    </a:cxn>
                    <a:cxn ang="T122">
                      <a:pos x="T36" y="T37"/>
                    </a:cxn>
                    <a:cxn ang="T123">
                      <a:pos x="T38" y="T39"/>
                    </a:cxn>
                    <a:cxn ang="T124">
                      <a:pos x="T40" y="T41"/>
                    </a:cxn>
                    <a:cxn ang="T125">
                      <a:pos x="T42" y="T43"/>
                    </a:cxn>
                    <a:cxn ang="T126">
                      <a:pos x="T44" y="T45"/>
                    </a:cxn>
                    <a:cxn ang="T127">
                      <a:pos x="T46" y="T47"/>
                    </a:cxn>
                    <a:cxn ang="T128">
                      <a:pos x="T48" y="T49"/>
                    </a:cxn>
                    <a:cxn ang="T129">
                      <a:pos x="T50" y="T51"/>
                    </a:cxn>
                    <a:cxn ang="T130">
                      <a:pos x="T52" y="T53"/>
                    </a:cxn>
                    <a:cxn ang="T131">
                      <a:pos x="T54" y="T55"/>
                    </a:cxn>
                    <a:cxn ang="T132">
                      <a:pos x="T56" y="T57"/>
                    </a:cxn>
                    <a:cxn ang="T133">
                      <a:pos x="T58" y="T59"/>
                    </a:cxn>
                    <a:cxn ang="T134">
                      <a:pos x="T60" y="T61"/>
                    </a:cxn>
                    <a:cxn ang="T135">
                      <a:pos x="T62" y="T63"/>
                    </a:cxn>
                    <a:cxn ang="T136">
                      <a:pos x="T64" y="T65"/>
                    </a:cxn>
                    <a:cxn ang="T137">
                      <a:pos x="T66" y="T67"/>
                    </a:cxn>
                    <a:cxn ang="T138">
                      <a:pos x="T68" y="T69"/>
                    </a:cxn>
                    <a:cxn ang="T139">
                      <a:pos x="T70" y="T71"/>
                    </a:cxn>
                    <a:cxn ang="T140">
                      <a:pos x="T72" y="T73"/>
                    </a:cxn>
                    <a:cxn ang="T141">
                      <a:pos x="T74" y="T75"/>
                    </a:cxn>
                    <a:cxn ang="T142">
                      <a:pos x="T76" y="T77"/>
                    </a:cxn>
                    <a:cxn ang="T143">
                      <a:pos x="T78" y="T79"/>
                    </a:cxn>
                    <a:cxn ang="T144">
                      <a:pos x="T80" y="T81"/>
                    </a:cxn>
                    <a:cxn ang="T145">
                      <a:pos x="T82" y="T83"/>
                    </a:cxn>
                    <a:cxn ang="T146">
                      <a:pos x="T84" y="T85"/>
                    </a:cxn>
                    <a:cxn ang="T147">
                      <a:pos x="T86" y="T87"/>
                    </a:cxn>
                    <a:cxn ang="T148">
                      <a:pos x="T88" y="T89"/>
                    </a:cxn>
                    <a:cxn ang="T149">
                      <a:pos x="T90" y="T91"/>
                    </a:cxn>
                    <a:cxn ang="T150">
                      <a:pos x="T92" y="T93"/>
                    </a:cxn>
                    <a:cxn ang="T151">
                      <a:pos x="T94" y="T95"/>
                    </a:cxn>
                    <a:cxn ang="T152">
                      <a:pos x="T96" y="T97"/>
                    </a:cxn>
                    <a:cxn ang="T153">
                      <a:pos x="T98" y="T99"/>
                    </a:cxn>
                    <a:cxn ang="T154">
                      <a:pos x="T100" y="T101"/>
                    </a:cxn>
                    <a:cxn ang="T155">
                      <a:pos x="T102" y="T103"/>
                    </a:cxn>
                  </a:cxnLst>
                  <a:rect l="T156" t="T157" r="T158" b="T159"/>
                  <a:pathLst>
                    <a:path w="127" h="49">
                      <a:moveTo>
                        <a:pt x="0" y="49"/>
                      </a:moveTo>
                      <a:lnTo>
                        <a:pt x="0" y="47"/>
                      </a:lnTo>
                      <a:lnTo>
                        <a:pt x="2" y="45"/>
                      </a:lnTo>
                      <a:lnTo>
                        <a:pt x="4" y="40"/>
                      </a:lnTo>
                      <a:lnTo>
                        <a:pt x="7" y="36"/>
                      </a:lnTo>
                      <a:lnTo>
                        <a:pt x="11" y="28"/>
                      </a:lnTo>
                      <a:lnTo>
                        <a:pt x="17" y="22"/>
                      </a:lnTo>
                      <a:lnTo>
                        <a:pt x="23" y="17"/>
                      </a:lnTo>
                      <a:lnTo>
                        <a:pt x="30" y="13"/>
                      </a:lnTo>
                      <a:lnTo>
                        <a:pt x="36" y="7"/>
                      </a:lnTo>
                      <a:lnTo>
                        <a:pt x="42" y="3"/>
                      </a:lnTo>
                      <a:lnTo>
                        <a:pt x="47" y="2"/>
                      </a:lnTo>
                      <a:lnTo>
                        <a:pt x="55" y="2"/>
                      </a:lnTo>
                      <a:lnTo>
                        <a:pt x="61" y="0"/>
                      </a:lnTo>
                      <a:lnTo>
                        <a:pt x="68" y="0"/>
                      </a:lnTo>
                      <a:lnTo>
                        <a:pt x="76" y="2"/>
                      </a:lnTo>
                      <a:lnTo>
                        <a:pt x="83" y="3"/>
                      </a:lnTo>
                      <a:lnTo>
                        <a:pt x="89" y="7"/>
                      </a:lnTo>
                      <a:lnTo>
                        <a:pt x="99" y="11"/>
                      </a:lnTo>
                      <a:lnTo>
                        <a:pt x="104" y="15"/>
                      </a:lnTo>
                      <a:lnTo>
                        <a:pt x="114" y="19"/>
                      </a:lnTo>
                      <a:lnTo>
                        <a:pt x="118" y="21"/>
                      </a:lnTo>
                      <a:lnTo>
                        <a:pt x="123" y="22"/>
                      </a:lnTo>
                      <a:lnTo>
                        <a:pt x="127" y="24"/>
                      </a:lnTo>
                      <a:lnTo>
                        <a:pt x="127" y="26"/>
                      </a:lnTo>
                      <a:lnTo>
                        <a:pt x="125" y="26"/>
                      </a:lnTo>
                      <a:lnTo>
                        <a:pt x="119" y="24"/>
                      </a:lnTo>
                      <a:lnTo>
                        <a:pt x="116" y="24"/>
                      </a:lnTo>
                      <a:lnTo>
                        <a:pt x="112" y="22"/>
                      </a:lnTo>
                      <a:lnTo>
                        <a:pt x="108" y="22"/>
                      </a:lnTo>
                      <a:lnTo>
                        <a:pt x="102" y="22"/>
                      </a:lnTo>
                      <a:lnTo>
                        <a:pt x="97" y="22"/>
                      </a:lnTo>
                      <a:lnTo>
                        <a:pt x="89" y="22"/>
                      </a:lnTo>
                      <a:lnTo>
                        <a:pt x="83" y="22"/>
                      </a:lnTo>
                      <a:lnTo>
                        <a:pt x="78" y="22"/>
                      </a:lnTo>
                      <a:lnTo>
                        <a:pt x="72" y="22"/>
                      </a:lnTo>
                      <a:lnTo>
                        <a:pt x="66" y="22"/>
                      </a:lnTo>
                      <a:lnTo>
                        <a:pt x="59" y="22"/>
                      </a:lnTo>
                      <a:lnTo>
                        <a:pt x="55" y="24"/>
                      </a:lnTo>
                      <a:lnTo>
                        <a:pt x="49" y="24"/>
                      </a:lnTo>
                      <a:lnTo>
                        <a:pt x="43" y="26"/>
                      </a:lnTo>
                      <a:lnTo>
                        <a:pt x="38" y="28"/>
                      </a:lnTo>
                      <a:lnTo>
                        <a:pt x="32" y="30"/>
                      </a:lnTo>
                      <a:lnTo>
                        <a:pt x="28" y="32"/>
                      </a:lnTo>
                      <a:lnTo>
                        <a:pt x="23" y="34"/>
                      </a:lnTo>
                      <a:lnTo>
                        <a:pt x="19" y="38"/>
                      </a:lnTo>
                      <a:lnTo>
                        <a:pt x="15" y="40"/>
                      </a:lnTo>
                      <a:lnTo>
                        <a:pt x="7" y="41"/>
                      </a:lnTo>
                      <a:lnTo>
                        <a:pt x="4" y="45"/>
                      </a:lnTo>
                      <a:lnTo>
                        <a:pt x="0" y="47"/>
                      </a:lnTo>
                      <a:lnTo>
                        <a:pt x="0" y="49"/>
                      </a:lnTo>
                      <a:close/>
                    </a:path>
                  </a:pathLst>
                </a:custGeom>
                <a:solidFill>
                  <a:srgbClr val="57734A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7946" name="Freeform 485"/>
                <p:cNvSpPr>
                  <a:spLocks/>
                </p:cNvSpPr>
                <p:nvPr/>
              </p:nvSpPr>
              <p:spPr bwMode="auto">
                <a:xfrm>
                  <a:off x="794" y="1558"/>
                  <a:ext cx="176" cy="209"/>
                </a:xfrm>
                <a:custGeom>
                  <a:avLst/>
                  <a:gdLst>
                    <a:gd name="T0" fmla="*/ 68 w 196"/>
                    <a:gd name="T1" fmla="*/ 0 h 234"/>
                    <a:gd name="T2" fmla="*/ 59 w 196"/>
                    <a:gd name="T3" fmla="*/ 4 h 234"/>
                    <a:gd name="T4" fmla="*/ 49 w 196"/>
                    <a:gd name="T5" fmla="*/ 13 h 234"/>
                    <a:gd name="T6" fmla="*/ 42 w 196"/>
                    <a:gd name="T7" fmla="*/ 25 h 234"/>
                    <a:gd name="T8" fmla="*/ 32 w 196"/>
                    <a:gd name="T9" fmla="*/ 40 h 234"/>
                    <a:gd name="T10" fmla="*/ 24 w 196"/>
                    <a:gd name="T11" fmla="*/ 57 h 234"/>
                    <a:gd name="T12" fmla="*/ 19 w 196"/>
                    <a:gd name="T13" fmla="*/ 80 h 234"/>
                    <a:gd name="T14" fmla="*/ 13 w 196"/>
                    <a:gd name="T15" fmla="*/ 103 h 234"/>
                    <a:gd name="T16" fmla="*/ 9 w 196"/>
                    <a:gd name="T17" fmla="*/ 129 h 234"/>
                    <a:gd name="T18" fmla="*/ 5 w 196"/>
                    <a:gd name="T19" fmla="*/ 158 h 234"/>
                    <a:gd name="T20" fmla="*/ 3 w 196"/>
                    <a:gd name="T21" fmla="*/ 181 h 234"/>
                    <a:gd name="T22" fmla="*/ 2 w 196"/>
                    <a:gd name="T23" fmla="*/ 203 h 234"/>
                    <a:gd name="T24" fmla="*/ 0 w 196"/>
                    <a:gd name="T25" fmla="*/ 219 h 234"/>
                    <a:gd name="T26" fmla="*/ 0 w 196"/>
                    <a:gd name="T27" fmla="*/ 228 h 234"/>
                    <a:gd name="T28" fmla="*/ 2 w 196"/>
                    <a:gd name="T29" fmla="*/ 230 h 234"/>
                    <a:gd name="T30" fmla="*/ 9 w 196"/>
                    <a:gd name="T31" fmla="*/ 232 h 234"/>
                    <a:gd name="T32" fmla="*/ 21 w 196"/>
                    <a:gd name="T33" fmla="*/ 232 h 234"/>
                    <a:gd name="T34" fmla="*/ 36 w 196"/>
                    <a:gd name="T35" fmla="*/ 232 h 234"/>
                    <a:gd name="T36" fmla="*/ 51 w 196"/>
                    <a:gd name="T37" fmla="*/ 234 h 234"/>
                    <a:gd name="T38" fmla="*/ 70 w 196"/>
                    <a:gd name="T39" fmla="*/ 234 h 234"/>
                    <a:gd name="T40" fmla="*/ 89 w 196"/>
                    <a:gd name="T41" fmla="*/ 234 h 234"/>
                    <a:gd name="T42" fmla="*/ 108 w 196"/>
                    <a:gd name="T43" fmla="*/ 234 h 234"/>
                    <a:gd name="T44" fmla="*/ 125 w 196"/>
                    <a:gd name="T45" fmla="*/ 232 h 234"/>
                    <a:gd name="T46" fmla="*/ 140 w 196"/>
                    <a:gd name="T47" fmla="*/ 228 h 234"/>
                    <a:gd name="T48" fmla="*/ 154 w 196"/>
                    <a:gd name="T49" fmla="*/ 226 h 234"/>
                    <a:gd name="T50" fmla="*/ 167 w 196"/>
                    <a:gd name="T51" fmla="*/ 223 h 234"/>
                    <a:gd name="T52" fmla="*/ 176 w 196"/>
                    <a:gd name="T53" fmla="*/ 219 h 234"/>
                    <a:gd name="T54" fmla="*/ 186 w 196"/>
                    <a:gd name="T55" fmla="*/ 217 h 234"/>
                    <a:gd name="T56" fmla="*/ 192 w 196"/>
                    <a:gd name="T57" fmla="*/ 213 h 234"/>
                    <a:gd name="T58" fmla="*/ 194 w 196"/>
                    <a:gd name="T59" fmla="*/ 205 h 234"/>
                    <a:gd name="T60" fmla="*/ 194 w 196"/>
                    <a:gd name="T61" fmla="*/ 196 h 234"/>
                    <a:gd name="T62" fmla="*/ 196 w 196"/>
                    <a:gd name="T63" fmla="*/ 184 h 234"/>
                    <a:gd name="T64" fmla="*/ 194 w 196"/>
                    <a:gd name="T65" fmla="*/ 169 h 234"/>
                    <a:gd name="T66" fmla="*/ 192 w 196"/>
                    <a:gd name="T67" fmla="*/ 152 h 234"/>
                    <a:gd name="T68" fmla="*/ 188 w 196"/>
                    <a:gd name="T69" fmla="*/ 133 h 234"/>
                    <a:gd name="T70" fmla="*/ 182 w 196"/>
                    <a:gd name="T71" fmla="*/ 114 h 234"/>
                    <a:gd name="T72" fmla="*/ 171 w 196"/>
                    <a:gd name="T73" fmla="*/ 93 h 234"/>
                    <a:gd name="T74" fmla="*/ 159 w 196"/>
                    <a:gd name="T75" fmla="*/ 72 h 234"/>
                    <a:gd name="T76" fmla="*/ 146 w 196"/>
                    <a:gd name="T77" fmla="*/ 53 h 234"/>
                    <a:gd name="T78" fmla="*/ 135 w 196"/>
                    <a:gd name="T79" fmla="*/ 36 h 234"/>
                    <a:gd name="T80" fmla="*/ 121 w 196"/>
                    <a:gd name="T81" fmla="*/ 21 h 234"/>
                    <a:gd name="T82" fmla="*/ 112 w 196"/>
                    <a:gd name="T83" fmla="*/ 10 h 234"/>
                    <a:gd name="T84" fmla="*/ 106 w 196"/>
                    <a:gd name="T85" fmla="*/ 2 h 234"/>
                    <a:gd name="T86" fmla="*/ 70 w 196"/>
                    <a:gd name="T87" fmla="*/ 0 h 234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w 196"/>
                    <a:gd name="T133" fmla="*/ 0 h 234"/>
                    <a:gd name="T134" fmla="*/ 196 w 196"/>
                    <a:gd name="T135" fmla="*/ 234 h 234"/>
                  </a:gdLst>
                  <a:ahLst/>
                  <a:cxnLst>
                    <a:cxn ang="T88">
                      <a:pos x="T0" y="T1"/>
                    </a:cxn>
                    <a:cxn ang="T89">
                      <a:pos x="T2" y="T3"/>
                    </a:cxn>
                    <a:cxn ang="T90">
                      <a:pos x="T4" y="T5"/>
                    </a:cxn>
                    <a:cxn ang="T91">
                      <a:pos x="T6" y="T7"/>
                    </a:cxn>
                    <a:cxn ang="T92">
                      <a:pos x="T8" y="T9"/>
                    </a:cxn>
                    <a:cxn ang="T93">
                      <a:pos x="T10" y="T11"/>
                    </a:cxn>
                    <a:cxn ang="T94">
                      <a:pos x="T12" y="T13"/>
                    </a:cxn>
                    <a:cxn ang="T95">
                      <a:pos x="T14" y="T15"/>
                    </a:cxn>
                    <a:cxn ang="T96">
                      <a:pos x="T16" y="T17"/>
                    </a:cxn>
                    <a:cxn ang="T97">
                      <a:pos x="T18" y="T19"/>
                    </a:cxn>
                    <a:cxn ang="T98">
                      <a:pos x="T20" y="T21"/>
                    </a:cxn>
                    <a:cxn ang="T99">
                      <a:pos x="T22" y="T23"/>
                    </a:cxn>
                    <a:cxn ang="T100">
                      <a:pos x="T24" y="T25"/>
                    </a:cxn>
                    <a:cxn ang="T101">
                      <a:pos x="T26" y="T27"/>
                    </a:cxn>
                    <a:cxn ang="T102">
                      <a:pos x="T28" y="T29"/>
                    </a:cxn>
                    <a:cxn ang="T103">
                      <a:pos x="T30" y="T31"/>
                    </a:cxn>
                    <a:cxn ang="T104">
                      <a:pos x="T32" y="T33"/>
                    </a:cxn>
                    <a:cxn ang="T105">
                      <a:pos x="T34" y="T35"/>
                    </a:cxn>
                    <a:cxn ang="T106">
                      <a:pos x="T36" y="T37"/>
                    </a:cxn>
                    <a:cxn ang="T107">
                      <a:pos x="T38" y="T39"/>
                    </a:cxn>
                    <a:cxn ang="T108">
                      <a:pos x="T40" y="T41"/>
                    </a:cxn>
                    <a:cxn ang="T109">
                      <a:pos x="T42" y="T43"/>
                    </a:cxn>
                    <a:cxn ang="T110">
                      <a:pos x="T44" y="T45"/>
                    </a:cxn>
                    <a:cxn ang="T111">
                      <a:pos x="T46" y="T47"/>
                    </a:cxn>
                    <a:cxn ang="T112">
                      <a:pos x="T48" y="T49"/>
                    </a:cxn>
                    <a:cxn ang="T113">
                      <a:pos x="T50" y="T51"/>
                    </a:cxn>
                    <a:cxn ang="T114">
                      <a:pos x="T52" y="T53"/>
                    </a:cxn>
                    <a:cxn ang="T115">
                      <a:pos x="T54" y="T55"/>
                    </a:cxn>
                    <a:cxn ang="T116">
                      <a:pos x="T56" y="T57"/>
                    </a:cxn>
                    <a:cxn ang="T117">
                      <a:pos x="T58" y="T59"/>
                    </a:cxn>
                    <a:cxn ang="T118">
                      <a:pos x="T60" y="T61"/>
                    </a:cxn>
                    <a:cxn ang="T119">
                      <a:pos x="T62" y="T63"/>
                    </a:cxn>
                    <a:cxn ang="T120">
                      <a:pos x="T64" y="T65"/>
                    </a:cxn>
                    <a:cxn ang="T121">
                      <a:pos x="T66" y="T67"/>
                    </a:cxn>
                    <a:cxn ang="T122">
                      <a:pos x="T68" y="T69"/>
                    </a:cxn>
                    <a:cxn ang="T123">
                      <a:pos x="T70" y="T71"/>
                    </a:cxn>
                    <a:cxn ang="T124">
                      <a:pos x="T72" y="T73"/>
                    </a:cxn>
                    <a:cxn ang="T125">
                      <a:pos x="T74" y="T75"/>
                    </a:cxn>
                    <a:cxn ang="T126">
                      <a:pos x="T76" y="T77"/>
                    </a:cxn>
                    <a:cxn ang="T127">
                      <a:pos x="T78" y="T79"/>
                    </a:cxn>
                    <a:cxn ang="T128">
                      <a:pos x="T80" y="T81"/>
                    </a:cxn>
                    <a:cxn ang="T129">
                      <a:pos x="T82" y="T83"/>
                    </a:cxn>
                    <a:cxn ang="T130">
                      <a:pos x="T84" y="T85"/>
                    </a:cxn>
                    <a:cxn ang="T131">
                      <a:pos x="T86" y="T87"/>
                    </a:cxn>
                  </a:cxnLst>
                  <a:rect l="T132" t="T133" r="T134" b="T135"/>
                  <a:pathLst>
                    <a:path w="196" h="234">
                      <a:moveTo>
                        <a:pt x="70" y="0"/>
                      </a:moveTo>
                      <a:lnTo>
                        <a:pt x="68" y="0"/>
                      </a:lnTo>
                      <a:lnTo>
                        <a:pt x="64" y="2"/>
                      </a:lnTo>
                      <a:lnTo>
                        <a:pt x="59" y="4"/>
                      </a:lnTo>
                      <a:lnTo>
                        <a:pt x="53" y="11"/>
                      </a:lnTo>
                      <a:lnTo>
                        <a:pt x="49" y="13"/>
                      </a:lnTo>
                      <a:lnTo>
                        <a:pt x="45" y="19"/>
                      </a:lnTo>
                      <a:lnTo>
                        <a:pt x="42" y="25"/>
                      </a:lnTo>
                      <a:lnTo>
                        <a:pt x="38" y="32"/>
                      </a:lnTo>
                      <a:lnTo>
                        <a:pt x="32" y="40"/>
                      </a:lnTo>
                      <a:lnTo>
                        <a:pt x="28" y="48"/>
                      </a:lnTo>
                      <a:lnTo>
                        <a:pt x="24" y="57"/>
                      </a:lnTo>
                      <a:lnTo>
                        <a:pt x="22" y="68"/>
                      </a:lnTo>
                      <a:lnTo>
                        <a:pt x="19" y="80"/>
                      </a:lnTo>
                      <a:lnTo>
                        <a:pt x="15" y="91"/>
                      </a:lnTo>
                      <a:lnTo>
                        <a:pt x="13" y="103"/>
                      </a:lnTo>
                      <a:lnTo>
                        <a:pt x="11" y="118"/>
                      </a:lnTo>
                      <a:lnTo>
                        <a:pt x="9" y="129"/>
                      </a:lnTo>
                      <a:lnTo>
                        <a:pt x="7" y="145"/>
                      </a:lnTo>
                      <a:lnTo>
                        <a:pt x="5" y="158"/>
                      </a:lnTo>
                      <a:lnTo>
                        <a:pt x="5" y="171"/>
                      </a:lnTo>
                      <a:lnTo>
                        <a:pt x="3" y="181"/>
                      </a:lnTo>
                      <a:lnTo>
                        <a:pt x="2" y="194"/>
                      </a:lnTo>
                      <a:lnTo>
                        <a:pt x="2" y="203"/>
                      </a:lnTo>
                      <a:lnTo>
                        <a:pt x="2" y="213"/>
                      </a:lnTo>
                      <a:lnTo>
                        <a:pt x="0" y="219"/>
                      </a:lnTo>
                      <a:lnTo>
                        <a:pt x="0" y="224"/>
                      </a:lnTo>
                      <a:lnTo>
                        <a:pt x="0" y="228"/>
                      </a:lnTo>
                      <a:lnTo>
                        <a:pt x="0" y="230"/>
                      </a:lnTo>
                      <a:lnTo>
                        <a:pt x="2" y="230"/>
                      </a:lnTo>
                      <a:lnTo>
                        <a:pt x="5" y="230"/>
                      </a:lnTo>
                      <a:lnTo>
                        <a:pt x="9" y="232"/>
                      </a:lnTo>
                      <a:lnTo>
                        <a:pt x="15" y="232"/>
                      </a:lnTo>
                      <a:lnTo>
                        <a:pt x="21" y="232"/>
                      </a:lnTo>
                      <a:lnTo>
                        <a:pt x="26" y="232"/>
                      </a:lnTo>
                      <a:lnTo>
                        <a:pt x="36" y="232"/>
                      </a:lnTo>
                      <a:lnTo>
                        <a:pt x="43" y="232"/>
                      </a:lnTo>
                      <a:lnTo>
                        <a:pt x="51" y="234"/>
                      </a:lnTo>
                      <a:lnTo>
                        <a:pt x="61" y="234"/>
                      </a:lnTo>
                      <a:lnTo>
                        <a:pt x="70" y="234"/>
                      </a:lnTo>
                      <a:lnTo>
                        <a:pt x="80" y="234"/>
                      </a:lnTo>
                      <a:lnTo>
                        <a:pt x="89" y="234"/>
                      </a:lnTo>
                      <a:lnTo>
                        <a:pt x="99" y="234"/>
                      </a:lnTo>
                      <a:lnTo>
                        <a:pt x="108" y="234"/>
                      </a:lnTo>
                      <a:lnTo>
                        <a:pt x="116" y="232"/>
                      </a:lnTo>
                      <a:lnTo>
                        <a:pt x="125" y="232"/>
                      </a:lnTo>
                      <a:lnTo>
                        <a:pt x="133" y="230"/>
                      </a:lnTo>
                      <a:lnTo>
                        <a:pt x="140" y="228"/>
                      </a:lnTo>
                      <a:lnTo>
                        <a:pt x="148" y="226"/>
                      </a:lnTo>
                      <a:lnTo>
                        <a:pt x="154" y="226"/>
                      </a:lnTo>
                      <a:lnTo>
                        <a:pt x="161" y="224"/>
                      </a:lnTo>
                      <a:lnTo>
                        <a:pt x="167" y="223"/>
                      </a:lnTo>
                      <a:lnTo>
                        <a:pt x="173" y="221"/>
                      </a:lnTo>
                      <a:lnTo>
                        <a:pt x="176" y="219"/>
                      </a:lnTo>
                      <a:lnTo>
                        <a:pt x="182" y="217"/>
                      </a:lnTo>
                      <a:lnTo>
                        <a:pt x="186" y="217"/>
                      </a:lnTo>
                      <a:lnTo>
                        <a:pt x="190" y="213"/>
                      </a:lnTo>
                      <a:lnTo>
                        <a:pt x="192" y="213"/>
                      </a:lnTo>
                      <a:lnTo>
                        <a:pt x="192" y="211"/>
                      </a:lnTo>
                      <a:lnTo>
                        <a:pt x="194" y="205"/>
                      </a:lnTo>
                      <a:lnTo>
                        <a:pt x="194" y="200"/>
                      </a:lnTo>
                      <a:lnTo>
                        <a:pt x="194" y="196"/>
                      </a:lnTo>
                      <a:lnTo>
                        <a:pt x="194" y="190"/>
                      </a:lnTo>
                      <a:lnTo>
                        <a:pt x="196" y="184"/>
                      </a:lnTo>
                      <a:lnTo>
                        <a:pt x="194" y="177"/>
                      </a:lnTo>
                      <a:lnTo>
                        <a:pt x="194" y="169"/>
                      </a:lnTo>
                      <a:lnTo>
                        <a:pt x="192" y="160"/>
                      </a:lnTo>
                      <a:lnTo>
                        <a:pt x="192" y="152"/>
                      </a:lnTo>
                      <a:lnTo>
                        <a:pt x="190" y="143"/>
                      </a:lnTo>
                      <a:lnTo>
                        <a:pt x="188" y="133"/>
                      </a:lnTo>
                      <a:lnTo>
                        <a:pt x="184" y="124"/>
                      </a:lnTo>
                      <a:lnTo>
                        <a:pt x="182" y="114"/>
                      </a:lnTo>
                      <a:lnTo>
                        <a:pt x="176" y="103"/>
                      </a:lnTo>
                      <a:lnTo>
                        <a:pt x="171" y="93"/>
                      </a:lnTo>
                      <a:lnTo>
                        <a:pt x="165" y="82"/>
                      </a:lnTo>
                      <a:lnTo>
                        <a:pt x="159" y="72"/>
                      </a:lnTo>
                      <a:lnTo>
                        <a:pt x="154" y="63"/>
                      </a:lnTo>
                      <a:lnTo>
                        <a:pt x="146" y="53"/>
                      </a:lnTo>
                      <a:lnTo>
                        <a:pt x="140" y="44"/>
                      </a:lnTo>
                      <a:lnTo>
                        <a:pt x="135" y="36"/>
                      </a:lnTo>
                      <a:lnTo>
                        <a:pt x="127" y="29"/>
                      </a:lnTo>
                      <a:lnTo>
                        <a:pt x="121" y="21"/>
                      </a:lnTo>
                      <a:lnTo>
                        <a:pt x="118" y="13"/>
                      </a:lnTo>
                      <a:lnTo>
                        <a:pt x="112" y="10"/>
                      </a:lnTo>
                      <a:lnTo>
                        <a:pt x="108" y="4"/>
                      </a:lnTo>
                      <a:lnTo>
                        <a:pt x="106" y="2"/>
                      </a:lnTo>
                      <a:lnTo>
                        <a:pt x="104" y="0"/>
                      </a:lnTo>
                      <a:lnTo>
                        <a:pt x="70" y="0"/>
                      </a:lnTo>
                      <a:close/>
                    </a:path>
                  </a:pathLst>
                </a:custGeom>
                <a:solidFill>
                  <a:srgbClr val="82967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7947" name="Freeform 486"/>
                <p:cNvSpPr>
                  <a:spLocks/>
                </p:cNvSpPr>
                <p:nvPr/>
              </p:nvSpPr>
              <p:spPr bwMode="auto">
                <a:xfrm>
                  <a:off x="731" y="1730"/>
                  <a:ext cx="330" cy="95"/>
                </a:xfrm>
                <a:custGeom>
                  <a:avLst/>
                  <a:gdLst>
                    <a:gd name="T0" fmla="*/ 0 w 367"/>
                    <a:gd name="T1" fmla="*/ 91 h 107"/>
                    <a:gd name="T2" fmla="*/ 2 w 367"/>
                    <a:gd name="T3" fmla="*/ 91 h 107"/>
                    <a:gd name="T4" fmla="*/ 4 w 367"/>
                    <a:gd name="T5" fmla="*/ 91 h 107"/>
                    <a:gd name="T6" fmla="*/ 10 w 367"/>
                    <a:gd name="T7" fmla="*/ 93 h 107"/>
                    <a:gd name="T8" fmla="*/ 17 w 367"/>
                    <a:gd name="T9" fmla="*/ 95 h 107"/>
                    <a:gd name="T10" fmla="*/ 27 w 367"/>
                    <a:gd name="T11" fmla="*/ 95 h 107"/>
                    <a:gd name="T12" fmla="*/ 36 w 367"/>
                    <a:gd name="T13" fmla="*/ 99 h 107"/>
                    <a:gd name="T14" fmla="*/ 50 w 367"/>
                    <a:gd name="T15" fmla="*/ 101 h 107"/>
                    <a:gd name="T16" fmla="*/ 63 w 367"/>
                    <a:gd name="T17" fmla="*/ 103 h 107"/>
                    <a:gd name="T18" fmla="*/ 76 w 367"/>
                    <a:gd name="T19" fmla="*/ 103 h 107"/>
                    <a:gd name="T20" fmla="*/ 92 w 367"/>
                    <a:gd name="T21" fmla="*/ 105 h 107"/>
                    <a:gd name="T22" fmla="*/ 109 w 367"/>
                    <a:gd name="T23" fmla="*/ 105 h 107"/>
                    <a:gd name="T24" fmla="*/ 124 w 367"/>
                    <a:gd name="T25" fmla="*/ 107 h 107"/>
                    <a:gd name="T26" fmla="*/ 141 w 367"/>
                    <a:gd name="T27" fmla="*/ 107 h 107"/>
                    <a:gd name="T28" fmla="*/ 160 w 367"/>
                    <a:gd name="T29" fmla="*/ 107 h 107"/>
                    <a:gd name="T30" fmla="*/ 175 w 367"/>
                    <a:gd name="T31" fmla="*/ 105 h 107"/>
                    <a:gd name="T32" fmla="*/ 194 w 367"/>
                    <a:gd name="T33" fmla="*/ 105 h 107"/>
                    <a:gd name="T34" fmla="*/ 211 w 367"/>
                    <a:gd name="T35" fmla="*/ 101 h 107"/>
                    <a:gd name="T36" fmla="*/ 227 w 367"/>
                    <a:gd name="T37" fmla="*/ 97 h 107"/>
                    <a:gd name="T38" fmla="*/ 244 w 367"/>
                    <a:gd name="T39" fmla="*/ 91 h 107"/>
                    <a:gd name="T40" fmla="*/ 259 w 367"/>
                    <a:gd name="T41" fmla="*/ 88 h 107"/>
                    <a:gd name="T42" fmla="*/ 274 w 367"/>
                    <a:gd name="T43" fmla="*/ 82 h 107"/>
                    <a:gd name="T44" fmla="*/ 289 w 367"/>
                    <a:gd name="T45" fmla="*/ 76 h 107"/>
                    <a:gd name="T46" fmla="*/ 303 w 367"/>
                    <a:gd name="T47" fmla="*/ 70 h 107"/>
                    <a:gd name="T48" fmla="*/ 314 w 367"/>
                    <a:gd name="T49" fmla="*/ 65 h 107"/>
                    <a:gd name="T50" fmla="*/ 325 w 367"/>
                    <a:gd name="T51" fmla="*/ 59 h 107"/>
                    <a:gd name="T52" fmla="*/ 335 w 367"/>
                    <a:gd name="T53" fmla="*/ 55 h 107"/>
                    <a:gd name="T54" fmla="*/ 344 w 367"/>
                    <a:gd name="T55" fmla="*/ 50 h 107"/>
                    <a:gd name="T56" fmla="*/ 352 w 367"/>
                    <a:gd name="T57" fmla="*/ 46 h 107"/>
                    <a:gd name="T58" fmla="*/ 358 w 367"/>
                    <a:gd name="T59" fmla="*/ 42 h 107"/>
                    <a:gd name="T60" fmla="*/ 363 w 367"/>
                    <a:gd name="T61" fmla="*/ 40 h 107"/>
                    <a:gd name="T62" fmla="*/ 365 w 367"/>
                    <a:gd name="T63" fmla="*/ 38 h 107"/>
                    <a:gd name="T64" fmla="*/ 367 w 367"/>
                    <a:gd name="T65" fmla="*/ 38 h 107"/>
                    <a:gd name="T66" fmla="*/ 284 w 367"/>
                    <a:gd name="T67" fmla="*/ 4 h 107"/>
                    <a:gd name="T68" fmla="*/ 141 w 367"/>
                    <a:gd name="T69" fmla="*/ 0 h 107"/>
                    <a:gd name="T70" fmla="*/ 0 w 367"/>
                    <a:gd name="T71" fmla="*/ 91 h 107"/>
                    <a:gd name="T72" fmla="*/ 0 w 367"/>
                    <a:gd name="T73" fmla="*/ 91 h 107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w 367"/>
                    <a:gd name="T112" fmla="*/ 0 h 107"/>
                    <a:gd name="T113" fmla="*/ 367 w 367"/>
                    <a:gd name="T114" fmla="*/ 107 h 107"/>
                  </a:gdLst>
                  <a:ahLst/>
                  <a:cxnLst>
                    <a:cxn ang="T74">
                      <a:pos x="T0" y="T1"/>
                    </a:cxn>
                    <a:cxn ang="T75">
                      <a:pos x="T2" y="T3"/>
                    </a:cxn>
                    <a:cxn ang="T76">
                      <a:pos x="T4" y="T5"/>
                    </a:cxn>
                    <a:cxn ang="T77">
                      <a:pos x="T6" y="T7"/>
                    </a:cxn>
                    <a:cxn ang="T78">
                      <a:pos x="T8" y="T9"/>
                    </a:cxn>
                    <a:cxn ang="T79">
                      <a:pos x="T10" y="T11"/>
                    </a:cxn>
                    <a:cxn ang="T80">
                      <a:pos x="T12" y="T13"/>
                    </a:cxn>
                    <a:cxn ang="T81">
                      <a:pos x="T14" y="T15"/>
                    </a:cxn>
                    <a:cxn ang="T82">
                      <a:pos x="T16" y="T17"/>
                    </a:cxn>
                    <a:cxn ang="T83">
                      <a:pos x="T18" y="T19"/>
                    </a:cxn>
                    <a:cxn ang="T84">
                      <a:pos x="T20" y="T21"/>
                    </a:cxn>
                    <a:cxn ang="T85">
                      <a:pos x="T22" y="T23"/>
                    </a:cxn>
                    <a:cxn ang="T86">
                      <a:pos x="T24" y="T25"/>
                    </a:cxn>
                    <a:cxn ang="T87">
                      <a:pos x="T26" y="T27"/>
                    </a:cxn>
                    <a:cxn ang="T88">
                      <a:pos x="T28" y="T29"/>
                    </a:cxn>
                    <a:cxn ang="T89">
                      <a:pos x="T30" y="T31"/>
                    </a:cxn>
                    <a:cxn ang="T90">
                      <a:pos x="T32" y="T33"/>
                    </a:cxn>
                    <a:cxn ang="T91">
                      <a:pos x="T34" y="T35"/>
                    </a:cxn>
                    <a:cxn ang="T92">
                      <a:pos x="T36" y="T37"/>
                    </a:cxn>
                    <a:cxn ang="T93">
                      <a:pos x="T38" y="T39"/>
                    </a:cxn>
                    <a:cxn ang="T94">
                      <a:pos x="T40" y="T41"/>
                    </a:cxn>
                    <a:cxn ang="T95">
                      <a:pos x="T42" y="T43"/>
                    </a:cxn>
                    <a:cxn ang="T96">
                      <a:pos x="T44" y="T45"/>
                    </a:cxn>
                    <a:cxn ang="T97">
                      <a:pos x="T46" y="T47"/>
                    </a:cxn>
                    <a:cxn ang="T98">
                      <a:pos x="T48" y="T49"/>
                    </a:cxn>
                    <a:cxn ang="T99">
                      <a:pos x="T50" y="T51"/>
                    </a:cxn>
                    <a:cxn ang="T100">
                      <a:pos x="T52" y="T53"/>
                    </a:cxn>
                    <a:cxn ang="T101">
                      <a:pos x="T54" y="T55"/>
                    </a:cxn>
                    <a:cxn ang="T102">
                      <a:pos x="T56" y="T57"/>
                    </a:cxn>
                    <a:cxn ang="T103">
                      <a:pos x="T58" y="T59"/>
                    </a:cxn>
                    <a:cxn ang="T104">
                      <a:pos x="T60" y="T61"/>
                    </a:cxn>
                    <a:cxn ang="T105">
                      <a:pos x="T62" y="T63"/>
                    </a:cxn>
                    <a:cxn ang="T106">
                      <a:pos x="T64" y="T65"/>
                    </a:cxn>
                    <a:cxn ang="T107">
                      <a:pos x="T66" y="T67"/>
                    </a:cxn>
                    <a:cxn ang="T108">
                      <a:pos x="T68" y="T69"/>
                    </a:cxn>
                    <a:cxn ang="T109">
                      <a:pos x="T70" y="T71"/>
                    </a:cxn>
                    <a:cxn ang="T110">
                      <a:pos x="T72" y="T73"/>
                    </a:cxn>
                  </a:cxnLst>
                  <a:rect l="T111" t="T112" r="T113" b="T114"/>
                  <a:pathLst>
                    <a:path w="367" h="107">
                      <a:moveTo>
                        <a:pt x="0" y="91"/>
                      </a:moveTo>
                      <a:lnTo>
                        <a:pt x="2" y="91"/>
                      </a:lnTo>
                      <a:lnTo>
                        <a:pt x="4" y="91"/>
                      </a:lnTo>
                      <a:lnTo>
                        <a:pt x="10" y="93"/>
                      </a:lnTo>
                      <a:lnTo>
                        <a:pt x="17" y="95"/>
                      </a:lnTo>
                      <a:lnTo>
                        <a:pt x="27" y="95"/>
                      </a:lnTo>
                      <a:lnTo>
                        <a:pt x="36" y="99"/>
                      </a:lnTo>
                      <a:lnTo>
                        <a:pt x="50" y="101"/>
                      </a:lnTo>
                      <a:lnTo>
                        <a:pt x="63" y="103"/>
                      </a:lnTo>
                      <a:lnTo>
                        <a:pt x="76" y="103"/>
                      </a:lnTo>
                      <a:lnTo>
                        <a:pt x="92" y="105"/>
                      </a:lnTo>
                      <a:lnTo>
                        <a:pt x="109" y="105"/>
                      </a:lnTo>
                      <a:lnTo>
                        <a:pt x="124" y="107"/>
                      </a:lnTo>
                      <a:lnTo>
                        <a:pt x="141" y="107"/>
                      </a:lnTo>
                      <a:lnTo>
                        <a:pt x="160" y="107"/>
                      </a:lnTo>
                      <a:lnTo>
                        <a:pt x="175" y="105"/>
                      </a:lnTo>
                      <a:lnTo>
                        <a:pt x="194" y="105"/>
                      </a:lnTo>
                      <a:lnTo>
                        <a:pt x="211" y="101"/>
                      </a:lnTo>
                      <a:lnTo>
                        <a:pt x="227" y="97"/>
                      </a:lnTo>
                      <a:lnTo>
                        <a:pt x="244" y="91"/>
                      </a:lnTo>
                      <a:lnTo>
                        <a:pt x="259" y="88"/>
                      </a:lnTo>
                      <a:lnTo>
                        <a:pt x="274" y="82"/>
                      </a:lnTo>
                      <a:lnTo>
                        <a:pt x="289" y="76"/>
                      </a:lnTo>
                      <a:lnTo>
                        <a:pt x="303" y="70"/>
                      </a:lnTo>
                      <a:lnTo>
                        <a:pt x="314" y="65"/>
                      </a:lnTo>
                      <a:lnTo>
                        <a:pt x="325" y="59"/>
                      </a:lnTo>
                      <a:lnTo>
                        <a:pt x="335" y="55"/>
                      </a:lnTo>
                      <a:lnTo>
                        <a:pt x="344" y="50"/>
                      </a:lnTo>
                      <a:lnTo>
                        <a:pt x="352" y="46"/>
                      </a:lnTo>
                      <a:lnTo>
                        <a:pt x="358" y="42"/>
                      </a:lnTo>
                      <a:lnTo>
                        <a:pt x="363" y="40"/>
                      </a:lnTo>
                      <a:lnTo>
                        <a:pt x="365" y="38"/>
                      </a:lnTo>
                      <a:lnTo>
                        <a:pt x="367" y="38"/>
                      </a:lnTo>
                      <a:lnTo>
                        <a:pt x="284" y="4"/>
                      </a:lnTo>
                      <a:lnTo>
                        <a:pt x="141" y="0"/>
                      </a:lnTo>
                      <a:lnTo>
                        <a:pt x="0" y="91"/>
                      </a:lnTo>
                      <a:close/>
                    </a:path>
                  </a:pathLst>
                </a:custGeom>
                <a:solidFill>
                  <a:srgbClr val="FFFF85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7948" name="Freeform 487"/>
                <p:cNvSpPr>
                  <a:spLocks/>
                </p:cNvSpPr>
                <p:nvPr/>
              </p:nvSpPr>
              <p:spPr bwMode="auto">
                <a:xfrm>
                  <a:off x="841" y="1737"/>
                  <a:ext cx="104" cy="63"/>
                </a:xfrm>
                <a:custGeom>
                  <a:avLst/>
                  <a:gdLst>
                    <a:gd name="T0" fmla="*/ 4 w 116"/>
                    <a:gd name="T1" fmla="*/ 9 h 70"/>
                    <a:gd name="T2" fmla="*/ 4 w 116"/>
                    <a:gd name="T3" fmla="*/ 11 h 70"/>
                    <a:gd name="T4" fmla="*/ 2 w 116"/>
                    <a:gd name="T5" fmla="*/ 15 h 70"/>
                    <a:gd name="T6" fmla="*/ 0 w 116"/>
                    <a:gd name="T7" fmla="*/ 19 h 70"/>
                    <a:gd name="T8" fmla="*/ 0 w 116"/>
                    <a:gd name="T9" fmla="*/ 26 h 70"/>
                    <a:gd name="T10" fmla="*/ 0 w 116"/>
                    <a:gd name="T11" fmla="*/ 34 h 70"/>
                    <a:gd name="T12" fmla="*/ 2 w 116"/>
                    <a:gd name="T13" fmla="*/ 42 h 70"/>
                    <a:gd name="T14" fmla="*/ 4 w 116"/>
                    <a:gd name="T15" fmla="*/ 45 h 70"/>
                    <a:gd name="T16" fmla="*/ 6 w 116"/>
                    <a:gd name="T17" fmla="*/ 49 h 70"/>
                    <a:gd name="T18" fmla="*/ 10 w 116"/>
                    <a:gd name="T19" fmla="*/ 53 h 70"/>
                    <a:gd name="T20" fmla="*/ 15 w 116"/>
                    <a:gd name="T21" fmla="*/ 57 h 70"/>
                    <a:gd name="T22" fmla="*/ 19 w 116"/>
                    <a:gd name="T23" fmla="*/ 61 h 70"/>
                    <a:gd name="T24" fmla="*/ 25 w 116"/>
                    <a:gd name="T25" fmla="*/ 62 h 70"/>
                    <a:gd name="T26" fmla="*/ 29 w 116"/>
                    <a:gd name="T27" fmla="*/ 64 h 70"/>
                    <a:gd name="T28" fmla="*/ 36 w 116"/>
                    <a:gd name="T29" fmla="*/ 66 h 70"/>
                    <a:gd name="T30" fmla="*/ 42 w 116"/>
                    <a:gd name="T31" fmla="*/ 66 h 70"/>
                    <a:gd name="T32" fmla="*/ 49 w 116"/>
                    <a:gd name="T33" fmla="*/ 68 h 70"/>
                    <a:gd name="T34" fmla="*/ 57 w 116"/>
                    <a:gd name="T35" fmla="*/ 68 h 70"/>
                    <a:gd name="T36" fmla="*/ 65 w 116"/>
                    <a:gd name="T37" fmla="*/ 70 h 70"/>
                    <a:gd name="T38" fmla="*/ 70 w 116"/>
                    <a:gd name="T39" fmla="*/ 68 h 70"/>
                    <a:gd name="T40" fmla="*/ 78 w 116"/>
                    <a:gd name="T41" fmla="*/ 68 h 70"/>
                    <a:gd name="T42" fmla="*/ 84 w 116"/>
                    <a:gd name="T43" fmla="*/ 68 h 70"/>
                    <a:gd name="T44" fmla="*/ 91 w 116"/>
                    <a:gd name="T45" fmla="*/ 66 h 70"/>
                    <a:gd name="T46" fmla="*/ 97 w 116"/>
                    <a:gd name="T47" fmla="*/ 64 h 70"/>
                    <a:gd name="T48" fmla="*/ 103 w 116"/>
                    <a:gd name="T49" fmla="*/ 62 h 70"/>
                    <a:gd name="T50" fmla="*/ 106 w 116"/>
                    <a:gd name="T51" fmla="*/ 61 h 70"/>
                    <a:gd name="T52" fmla="*/ 110 w 116"/>
                    <a:gd name="T53" fmla="*/ 57 h 70"/>
                    <a:gd name="T54" fmla="*/ 112 w 116"/>
                    <a:gd name="T55" fmla="*/ 53 h 70"/>
                    <a:gd name="T56" fmla="*/ 114 w 116"/>
                    <a:gd name="T57" fmla="*/ 49 h 70"/>
                    <a:gd name="T58" fmla="*/ 116 w 116"/>
                    <a:gd name="T59" fmla="*/ 43 h 70"/>
                    <a:gd name="T60" fmla="*/ 116 w 116"/>
                    <a:gd name="T61" fmla="*/ 40 h 70"/>
                    <a:gd name="T62" fmla="*/ 116 w 116"/>
                    <a:gd name="T63" fmla="*/ 36 h 70"/>
                    <a:gd name="T64" fmla="*/ 114 w 116"/>
                    <a:gd name="T65" fmla="*/ 30 h 70"/>
                    <a:gd name="T66" fmla="*/ 112 w 116"/>
                    <a:gd name="T67" fmla="*/ 26 h 70"/>
                    <a:gd name="T68" fmla="*/ 112 w 116"/>
                    <a:gd name="T69" fmla="*/ 21 h 70"/>
                    <a:gd name="T70" fmla="*/ 110 w 116"/>
                    <a:gd name="T71" fmla="*/ 17 h 70"/>
                    <a:gd name="T72" fmla="*/ 108 w 116"/>
                    <a:gd name="T73" fmla="*/ 11 h 70"/>
                    <a:gd name="T74" fmla="*/ 106 w 116"/>
                    <a:gd name="T75" fmla="*/ 7 h 70"/>
                    <a:gd name="T76" fmla="*/ 106 w 116"/>
                    <a:gd name="T77" fmla="*/ 5 h 70"/>
                    <a:gd name="T78" fmla="*/ 103 w 116"/>
                    <a:gd name="T79" fmla="*/ 2 h 70"/>
                    <a:gd name="T80" fmla="*/ 103 w 116"/>
                    <a:gd name="T81" fmla="*/ 0 h 70"/>
                    <a:gd name="T82" fmla="*/ 4 w 116"/>
                    <a:gd name="T83" fmla="*/ 9 h 70"/>
                    <a:gd name="T84" fmla="*/ 4 w 116"/>
                    <a:gd name="T85" fmla="*/ 9 h 70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116"/>
                    <a:gd name="T130" fmla="*/ 0 h 70"/>
                    <a:gd name="T131" fmla="*/ 116 w 116"/>
                    <a:gd name="T132" fmla="*/ 70 h 70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116" h="70">
                      <a:moveTo>
                        <a:pt x="4" y="9"/>
                      </a:moveTo>
                      <a:lnTo>
                        <a:pt x="4" y="11"/>
                      </a:lnTo>
                      <a:lnTo>
                        <a:pt x="2" y="15"/>
                      </a:lnTo>
                      <a:lnTo>
                        <a:pt x="0" y="19"/>
                      </a:lnTo>
                      <a:lnTo>
                        <a:pt x="0" y="26"/>
                      </a:lnTo>
                      <a:lnTo>
                        <a:pt x="0" y="34"/>
                      </a:lnTo>
                      <a:lnTo>
                        <a:pt x="2" y="42"/>
                      </a:lnTo>
                      <a:lnTo>
                        <a:pt x="4" y="45"/>
                      </a:lnTo>
                      <a:lnTo>
                        <a:pt x="6" y="49"/>
                      </a:lnTo>
                      <a:lnTo>
                        <a:pt x="10" y="53"/>
                      </a:lnTo>
                      <a:lnTo>
                        <a:pt x="15" y="57"/>
                      </a:lnTo>
                      <a:lnTo>
                        <a:pt x="19" y="61"/>
                      </a:lnTo>
                      <a:lnTo>
                        <a:pt x="25" y="62"/>
                      </a:lnTo>
                      <a:lnTo>
                        <a:pt x="29" y="64"/>
                      </a:lnTo>
                      <a:lnTo>
                        <a:pt x="36" y="66"/>
                      </a:lnTo>
                      <a:lnTo>
                        <a:pt x="42" y="66"/>
                      </a:lnTo>
                      <a:lnTo>
                        <a:pt x="49" y="68"/>
                      </a:lnTo>
                      <a:lnTo>
                        <a:pt x="57" y="68"/>
                      </a:lnTo>
                      <a:lnTo>
                        <a:pt x="65" y="70"/>
                      </a:lnTo>
                      <a:lnTo>
                        <a:pt x="70" y="68"/>
                      </a:lnTo>
                      <a:lnTo>
                        <a:pt x="78" y="68"/>
                      </a:lnTo>
                      <a:lnTo>
                        <a:pt x="84" y="68"/>
                      </a:lnTo>
                      <a:lnTo>
                        <a:pt x="91" y="66"/>
                      </a:lnTo>
                      <a:lnTo>
                        <a:pt x="97" y="64"/>
                      </a:lnTo>
                      <a:lnTo>
                        <a:pt x="103" y="62"/>
                      </a:lnTo>
                      <a:lnTo>
                        <a:pt x="106" y="61"/>
                      </a:lnTo>
                      <a:lnTo>
                        <a:pt x="110" y="57"/>
                      </a:lnTo>
                      <a:lnTo>
                        <a:pt x="112" y="53"/>
                      </a:lnTo>
                      <a:lnTo>
                        <a:pt x="114" y="49"/>
                      </a:lnTo>
                      <a:lnTo>
                        <a:pt x="116" y="43"/>
                      </a:lnTo>
                      <a:lnTo>
                        <a:pt x="116" y="40"/>
                      </a:lnTo>
                      <a:lnTo>
                        <a:pt x="116" y="36"/>
                      </a:lnTo>
                      <a:lnTo>
                        <a:pt x="114" y="30"/>
                      </a:lnTo>
                      <a:lnTo>
                        <a:pt x="112" y="26"/>
                      </a:lnTo>
                      <a:lnTo>
                        <a:pt x="112" y="21"/>
                      </a:lnTo>
                      <a:lnTo>
                        <a:pt x="110" y="17"/>
                      </a:lnTo>
                      <a:lnTo>
                        <a:pt x="108" y="11"/>
                      </a:lnTo>
                      <a:lnTo>
                        <a:pt x="106" y="7"/>
                      </a:lnTo>
                      <a:lnTo>
                        <a:pt x="106" y="5"/>
                      </a:lnTo>
                      <a:lnTo>
                        <a:pt x="103" y="2"/>
                      </a:lnTo>
                      <a:lnTo>
                        <a:pt x="103" y="0"/>
                      </a:lnTo>
                      <a:lnTo>
                        <a:pt x="4" y="9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7949" name="Freeform 488"/>
                <p:cNvSpPr>
                  <a:spLocks/>
                </p:cNvSpPr>
                <p:nvPr/>
              </p:nvSpPr>
              <p:spPr bwMode="auto">
                <a:xfrm>
                  <a:off x="814" y="1565"/>
                  <a:ext cx="145" cy="176"/>
                </a:xfrm>
                <a:custGeom>
                  <a:avLst/>
                  <a:gdLst>
                    <a:gd name="T0" fmla="*/ 0 w 161"/>
                    <a:gd name="T1" fmla="*/ 195 h 195"/>
                    <a:gd name="T2" fmla="*/ 0 w 161"/>
                    <a:gd name="T3" fmla="*/ 194 h 195"/>
                    <a:gd name="T4" fmla="*/ 0 w 161"/>
                    <a:gd name="T5" fmla="*/ 192 h 195"/>
                    <a:gd name="T6" fmla="*/ 0 w 161"/>
                    <a:gd name="T7" fmla="*/ 186 h 195"/>
                    <a:gd name="T8" fmla="*/ 0 w 161"/>
                    <a:gd name="T9" fmla="*/ 178 h 195"/>
                    <a:gd name="T10" fmla="*/ 0 w 161"/>
                    <a:gd name="T11" fmla="*/ 171 h 195"/>
                    <a:gd name="T12" fmla="*/ 1 w 161"/>
                    <a:gd name="T13" fmla="*/ 161 h 195"/>
                    <a:gd name="T14" fmla="*/ 3 w 161"/>
                    <a:gd name="T15" fmla="*/ 150 h 195"/>
                    <a:gd name="T16" fmla="*/ 3 w 161"/>
                    <a:gd name="T17" fmla="*/ 140 h 195"/>
                    <a:gd name="T18" fmla="*/ 5 w 161"/>
                    <a:gd name="T19" fmla="*/ 127 h 195"/>
                    <a:gd name="T20" fmla="*/ 7 w 161"/>
                    <a:gd name="T21" fmla="*/ 116 h 195"/>
                    <a:gd name="T22" fmla="*/ 9 w 161"/>
                    <a:gd name="T23" fmla="*/ 102 h 195"/>
                    <a:gd name="T24" fmla="*/ 11 w 161"/>
                    <a:gd name="T25" fmla="*/ 91 h 195"/>
                    <a:gd name="T26" fmla="*/ 13 w 161"/>
                    <a:gd name="T27" fmla="*/ 80 h 195"/>
                    <a:gd name="T28" fmla="*/ 15 w 161"/>
                    <a:gd name="T29" fmla="*/ 68 h 195"/>
                    <a:gd name="T30" fmla="*/ 19 w 161"/>
                    <a:gd name="T31" fmla="*/ 57 h 195"/>
                    <a:gd name="T32" fmla="*/ 22 w 161"/>
                    <a:gd name="T33" fmla="*/ 47 h 195"/>
                    <a:gd name="T34" fmla="*/ 24 w 161"/>
                    <a:gd name="T35" fmla="*/ 38 h 195"/>
                    <a:gd name="T36" fmla="*/ 28 w 161"/>
                    <a:gd name="T37" fmla="*/ 30 h 195"/>
                    <a:gd name="T38" fmla="*/ 32 w 161"/>
                    <a:gd name="T39" fmla="*/ 24 h 195"/>
                    <a:gd name="T40" fmla="*/ 36 w 161"/>
                    <a:gd name="T41" fmla="*/ 19 h 195"/>
                    <a:gd name="T42" fmla="*/ 38 w 161"/>
                    <a:gd name="T43" fmla="*/ 15 h 195"/>
                    <a:gd name="T44" fmla="*/ 41 w 161"/>
                    <a:gd name="T45" fmla="*/ 11 h 195"/>
                    <a:gd name="T46" fmla="*/ 45 w 161"/>
                    <a:gd name="T47" fmla="*/ 7 h 195"/>
                    <a:gd name="T48" fmla="*/ 49 w 161"/>
                    <a:gd name="T49" fmla="*/ 5 h 195"/>
                    <a:gd name="T50" fmla="*/ 55 w 161"/>
                    <a:gd name="T51" fmla="*/ 2 h 195"/>
                    <a:gd name="T52" fmla="*/ 60 w 161"/>
                    <a:gd name="T53" fmla="*/ 0 h 195"/>
                    <a:gd name="T54" fmla="*/ 64 w 161"/>
                    <a:gd name="T55" fmla="*/ 0 h 195"/>
                    <a:gd name="T56" fmla="*/ 64 w 161"/>
                    <a:gd name="T57" fmla="*/ 0 h 195"/>
                    <a:gd name="T58" fmla="*/ 66 w 161"/>
                    <a:gd name="T59" fmla="*/ 0 h 195"/>
                    <a:gd name="T60" fmla="*/ 68 w 161"/>
                    <a:gd name="T61" fmla="*/ 2 h 195"/>
                    <a:gd name="T62" fmla="*/ 72 w 161"/>
                    <a:gd name="T63" fmla="*/ 5 h 195"/>
                    <a:gd name="T64" fmla="*/ 79 w 161"/>
                    <a:gd name="T65" fmla="*/ 11 h 195"/>
                    <a:gd name="T66" fmla="*/ 83 w 161"/>
                    <a:gd name="T67" fmla="*/ 13 h 195"/>
                    <a:gd name="T68" fmla="*/ 87 w 161"/>
                    <a:gd name="T69" fmla="*/ 17 h 195"/>
                    <a:gd name="T70" fmla="*/ 91 w 161"/>
                    <a:gd name="T71" fmla="*/ 21 h 195"/>
                    <a:gd name="T72" fmla="*/ 97 w 161"/>
                    <a:gd name="T73" fmla="*/ 26 h 195"/>
                    <a:gd name="T74" fmla="*/ 100 w 161"/>
                    <a:gd name="T75" fmla="*/ 32 h 195"/>
                    <a:gd name="T76" fmla="*/ 104 w 161"/>
                    <a:gd name="T77" fmla="*/ 38 h 195"/>
                    <a:gd name="T78" fmla="*/ 110 w 161"/>
                    <a:gd name="T79" fmla="*/ 45 h 195"/>
                    <a:gd name="T80" fmla="*/ 114 w 161"/>
                    <a:gd name="T81" fmla="*/ 53 h 195"/>
                    <a:gd name="T82" fmla="*/ 117 w 161"/>
                    <a:gd name="T83" fmla="*/ 60 h 195"/>
                    <a:gd name="T84" fmla="*/ 123 w 161"/>
                    <a:gd name="T85" fmla="*/ 68 h 195"/>
                    <a:gd name="T86" fmla="*/ 127 w 161"/>
                    <a:gd name="T87" fmla="*/ 76 h 195"/>
                    <a:gd name="T88" fmla="*/ 131 w 161"/>
                    <a:gd name="T89" fmla="*/ 85 h 195"/>
                    <a:gd name="T90" fmla="*/ 135 w 161"/>
                    <a:gd name="T91" fmla="*/ 95 h 195"/>
                    <a:gd name="T92" fmla="*/ 138 w 161"/>
                    <a:gd name="T93" fmla="*/ 102 h 195"/>
                    <a:gd name="T94" fmla="*/ 142 w 161"/>
                    <a:gd name="T95" fmla="*/ 112 h 195"/>
                    <a:gd name="T96" fmla="*/ 146 w 161"/>
                    <a:gd name="T97" fmla="*/ 121 h 195"/>
                    <a:gd name="T98" fmla="*/ 148 w 161"/>
                    <a:gd name="T99" fmla="*/ 129 h 195"/>
                    <a:gd name="T100" fmla="*/ 152 w 161"/>
                    <a:gd name="T101" fmla="*/ 137 h 195"/>
                    <a:gd name="T102" fmla="*/ 154 w 161"/>
                    <a:gd name="T103" fmla="*/ 142 h 195"/>
                    <a:gd name="T104" fmla="*/ 155 w 161"/>
                    <a:gd name="T105" fmla="*/ 150 h 195"/>
                    <a:gd name="T106" fmla="*/ 157 w 161"/>
                    <a:gd name="T107" fmla="*/ 154 h 195"/>
                    <a:gd name="T108" fmla="*/ 159 w 161"/>
                    <a:gd name="T109" fmla="*/ 157 h 195"/>
                    <a:gd name="T110" fmla="*/ 161 w 161"/>
                    <a:gd name="T111" fmla="*/ 159 h 195"/>
                    <a:gd name="T112" fmla="*/ 161 w 161"/>
                    <a:gd name="T113" fmla="*/ 161 h 195"/>
                    <a:gd name="T114" fmla="*/ 0 w 161"/>
                    <a:gd name="T115" fmla="*/ 195 h 195"/>
                    <a:gd name="T116" fmla="*/ 0 w 161"/>
                    <a:gd name="T117" fmla="*/ 195 h 195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w 161"/>
                    <a:gd name="T178" fmla="*/ 0 h 195"/>
                    <a:gd name="T179" fmla="*/ 161 w 161"/>
                    <a:gd name="T180" fmla="*/ 195 h 195"/>
                  </a:gdLst>
                  <a:ahLst/>
                  <a:cxnLst>
                    <a:cxn ang="T118">
                      <a:pos x="T0" y="T1"/>
                    </a:cxn>
                    <a:cxn ang="T119">
                      <a:pos x="T2" y="T3"/>
                    </a:cxn>
                    <a:cxn ang="T120">
                      <a:pos x="T4" y="T5"/>
                    </a:cxn>
                    <a:cxn ang="T121">
                      <a:pos x="T6" y="T7"/>
                    </a:cxn>
                    <a:cxn ang="T122">
                      <a:pos x="T8" y="T9"/>
                    </a:cxn>
                    <a:cxn ang="T123">
                      <a:pos x="T10" y="T11"/>
                    </a:cxn>
                    <a:cxn ang="T124">
                      <a:pos x="T12" y="T13"/>
                    </a:cxn>
                    <a:cxn ang="T125">
                      <a:pos x="T14" y="T15"/>
                    </a:cxn>
                    <a:cxn ang="T126">
                      <a:pos x="T16" y="T17"/>
                    </a:cxn>
                    <a:cxn ang="T127">
                      <a:pos x="T18" y="T19"/>
                    </a:cxn>
                    <a:cxn ang="T128">
                      <a:pos x="T20" y="T21"/>
                    </a:cxn>
                    <a:cxn ang="T129">
                      <a:pos x="T22" y="T23"/>
                    </a:cxn>
                    <a:cxn ang="T130">
                      <a:pos x="T24" y="T25"/>
                    </a:cxn>
                    <a:cxn ang="T131">
                      <a:pos x="T26" y="T27"/>
                    </a:cxn>
                    <a:cxn ang="T132">
                      <a:pos x="T28" y="T29"/>
                    </a:cxn>
                    <a:cxn ang="T133">
                      <a:pos x="T30" y="T31"/>
                    </a:cxn>
                    <a:cxn ang="T134">
                      <a:pos x="T32" y="T33"/>
                    </a:cxn>
                    <a:cxn ang="T135">
                      <a:pos x="T34" y="T35"/>
                    </a:cxn>
                    <a:cxn ang="T136">
                      <a:pos x="T36" y="T37"/>
                    </a:cxn>
                    <a:cxn ang="T137">
                      <a:pos x="T38" y="T39"/>
                    </a:cxn>
                    <a:cxn ang="T138">
                      <a:pos x="T40" y="T41"/>
                    </a:cxn>
                    <a:cxn ang="T139">
                      <a:pos x="T42" y="T43"/>
                    </a:cxn>
                    <a:cxn ang="T140">
                      <a:pos x="T44" y="T45"/>
                    </a:cxn>
                    <a:cxn ang="T141">
                      <a:pos x="T46" y="T47"/>
                    </a:cxn>
                    <a:cxn ang="T142">
                      <a:pos x="T48" y="T49"/>
                    </a:cxn>
                    <a:cxn ang="T143">
                      <a:pos x="T50" y="T51"/>
                    </a:cxn>
                    <a:cxn ang="T144">
                      <a:pos x="T52" y="T53"/>
                    </a:cxn>
                    <a:cxn ang="T145">
                      <a:pos x="T54" y="T55"/>
                    </a:cxn>
                    <a:cxn ang="T146">
                      <a:pos x="T56" y="T57"/>
                    </a:cxn>
                    <a:cxn ang="T147">
                      <a:pos x="T58" y="T59"/>
                    </a:cxn>
                    <a:cxn ang="T148">
                      <a:pos x="T60" y="T61"/>
                    </a:cxn>
                    <a:cxn ang="T149">
                      <a:pos x="T62" y="T63"/>
                    </a:cxn>
                    <a:cxn ang="T150">
                      <a:pos x="T64" y="T65"/>
                    </a:cxn>
                    <a:cxn ang="T151">
                      <a:pos x="T66" y="T67"/>
                    </a:cxn>
                    <a:cxn ang="T152">
                      <a:pos x="T68" y="T69"/>
                    </a:cxn>
                    <a:cxn ang="T153">
                      <a:pos x="T70" y="T71"/>
                    </a:cxn>
                    <a:cxn ang="T154">
                      <a:pos x="T72" y="T73"/>
                    </a:cxn>
                    <a:cxn ang="T155">
                      <a:pos x="T74" y="T75"/>
                    </a:cxn>
                    <a:cxn ang="T156">
                      <a:pos x="T76" y="T77"/>
                    </a:cxn>
                    <a:cxn ang="T157">
                      <a:pos x="T78" y="T79"/>
                    </a:cxn>
                    <a:cxn ang="T158">
                      <a:pos x="T80" y="T81"/>
                    </a:cxn>
                    <a:cxn ang="T159">
                      <a:pos x="T82" y="T83"/>
                    </a:cxn>
                    <a:cxn ang="T160">
                      <a:pos x="T84" y="T85"/>
                    </a:cxn>
                    <a:cxn ang="T161">
                      <a:pos x="T86" y="T87"/>
                    </a:cxn>
                    <a:cxn ang="T162">
                      <a:pos x="T88" y="T89"/>
                    </a:cxn>
                    <a:cxn ang="T163">
                      <a:pos x="T90" y="T91"/>
                    </a:cxn>
                    <a:cxn ang="T164">
                      <a:pos x="T92" y="T93"/>
                    </a:cxn>
                    <a:cxn ang="T165">
                      <a:pos x="T94" y="T95"/>
                    </a:cxn>
                    <a:cxn ang="T166">
                      <a:pos x="T96" y="T97"/>
                    </a:cxn>
                    <a:cxn ang="T167">
                      <a:pos x="T98" y="T99"/>
                    </a:cxn>
                    <a:cxn ang="T168">
                      <a:pos x="T100" y="T101"/>
                    </a:cxn>
                    <a:cxn ang="T169">
                      <a:pos x="T102" y="T103"/>
                    </a:cxn>
                    <a:cxn ang="T170">
                      <a:pos x="T104" y="T105"/>
                    </a:cxn>
                    <a:cxn ang="T171">
                      <a:pos x="T106" y="T107"/>
                    </a:cxn>
                    <a:cxn ang="T172">
                      <a:pos x="T108" y="T109"/>
                    </a:cxn>
                    <a:cxn ang="T173">
                      <a:pos x="T110" y="T111"/>
                    </a:cxn>
                    <a:cxn ang="T174">
                      <a:pos x="T112" y="T113"/>
                    </a:cxn>
                    <a:cxn ang="T175">
                      <a:pos x="T114" y="T115"/>
                    </a:cxn>
                    <a:cxn ang="T176">
                      <a:pos x="T116" y="T117"/>
                    </a:cxn>
                  </a:cxnLst>
                  <a:rect l="T177" t="T178" r="T179" b="T180"/>
                  <a:pathLst>
                    <a:path w="161" h="195">
                      <a:moveTo>
                        <a:pt x="0" y="195"/>
                      </a:moveTo>
                      <a:lnTo>
                        <a:pt x="0" y="194"/>
                      </a:lnTo>
                      <a:lnTo>
                        <a:pt x="0" y="192"/>
                      </a:lnTo>
                      <a:lnTo>
                        <a:pt x="0" y="186"/>
                      </a:lnTo>
                      <a:lnTo>
                        <a:pt x="0" y="178"/>
                      </a:lnTo>
                      <a:lnTo>
                        <a:pt x="0" y="171"/>
                      </a:lnTo>
                      <a:lnTo>
                        <a:pt x="1" y="161"/>
                      </a:lnTo>
                      <a:lnTo>
                        <a:pt x="3" y="150"/>
                      </a:lnTo>
                      <a:lnTo>
                        <a:pt x="3" y="140"/>
                      </a:lnTo>
                      <a:lnTo>
                        <a:pt x="5" y="127"/>
                      </a:lnTo>
                      <a:lnTo>
                        <a:pt x="7" y="116"/>
                      </a:lnTo>
                      <a:lnTo>
                        <a:pt x="9" y="102"/>
                      </a:lnTo>
                      <a:lnTo>
                        <a:pt x="11" y="91"/>
                      </a:lnTo>
                      <a:lnTo>
                        <a:pt x="13" y="80"/>
                      </a:lnTo>
                      <a:lnTo>
                        <a:pt x="15" y="68"/>
                      </a:lnTo>
                      <a:lnTo>
                        <a:pt x="19" y="57"/>
                      </a:lnTo>
                      <a:lnTo>
                        <a:pt x="22" y="47"/>
                      </a:lnTo>
                      <a:lnTo>
                        <a:pt x="24" y="38"/>
                      </a:lnTo>
                      <a:lnTo>
                        <a:pt x="28" y="30"/>
                      </a:lnTo>
                      <a:lnTo>
                        <a:pt x="32" y="24"/>
                      </a:lnTo>
                      <a:lnTo>
                        <a:pt x="36" y="19"/>
                      </a:lnTo>
                      <a:lnTo>
                        <a:pt x="38" y="15"/>
                      </a:lnTo>
                      <a:lnTo>
                        <a:pt x="41" y="11"/>
                      </a:lnTo>
                      <a:lnTo>
                        <a:pt x="45" y="7"/>
                      </a:lnTo>
                      <a:lnTo>
                        <a:pt x="49" y="5"/>
                      </a:lnTo>
                      <a:lnTo>
                        <a:pt x="55" y="2"/>
                      </a:lnTo>
                      <a:lnTo>
                        <a:pt x="60" y="0"/>
                      </a:lnTo>
                      <a:lnTo>
                        <a:pt x="64" y="0"/>
                      </a:lnTo>
                      <a:lnTo>
                        <a:pt x="66" y="0"/>
                      </a:lnTo>
                      <a:lnTo>
                        <a:pt x="68" y="2"/>
                      </a:lnTo>
                      <a:lnTo>
                        <a:pt x="72" y="5"/>
                      </a:lnTo>
                      <a:lnTo>
                        <a:pt x="79" y="11"/>
                      </a:lnTo>
                      <a:lnTo>
                        <a:pt x="83" y="13"/>
                      </a:lnTo>
                      <a:lnTo>
                        <a:pt x="87" y="17"/>
                      </a:lnTo>
                      <a:lnTo>
                        <a:pt x="91" y="21"/>
                      </a:lnTo>
                      <a:lnTo>
                        <a:pt x="97" y="26"/>
                      </a:lnTo>
                      <a:lnTo>
                        <a:pt x="100" y="32"/>
                      </a:lnTo>
                      <a:lnTo>
                        <a:pt x="104" y="38"/>
                      </a:lnTo>
                      <a:lnTo>
                        <a:pt x="110" y="45"/>
                      </a:lnTo>
                      <a:lnTo>
                        <a:pt x="114" y="53"/>
                      </a:lnTo>
                      <a:lnTo>
                        <a:pt x="117" y="60"/>
                      </a:lnTo>
                      <a:lnTo>
                        <a:pt x="123" y="68"/>
                      </a:lnTo>
                      <a:lnTo>
                        <a:pt x="127" y="76"/>
                      </a:lnTo>
                      <a:lnTo>
                        <a:pt x="131" y="85"/>
                      </a:lnTo>
                      <a:lnTo>
                        <a:pt x="135" y="95"/>
                      </a:lnTo>
                      <a:lnTo>
                        <a:pt x="138" y="102"/>
                      </a:lnTo>
                      <a:lnTo>
                        <a:pt x="142" y="112"/>
                      </a:lnTo>
                      <a:lnTo>
                        <a:pt x="146" y="121"/>
                      </a:lnTo>
                      <a:lnTo>
                        <a:pt x="148" y="129"/>
                      </a:lnTo>
                      <a:lnTo>
                        <a:pt x="152" y="137"/>
                      </a:lnTo>
                      <a:lnTo>
                        <a:pt x="154" y="142"/>
                      </a:lnTo>
                      <a:lnTo>
                        <a:pt x="155" y="150"/>
                      </a:lnTo>
                      <a:lnTo>
                        <a:pt x="157" y="154"/>
                      </a:lnTo>
                      <a:lnTo>
                        <a:pt x="159" y="157"/>
                      </a:lnTo>
                      <a:lnTo>
                        <a:pt x="161" y="159"/>
                      </a:lnTo>
                      <a:lnTo>
                        <a:pt x="161" y="161"/>
                      </a:lnTo>
                      <a:lnTo>
                        <a:pt x="0" y="195"/>
                      </a:lnTo>
                      <a:close/>
                    </a:path>
                  </a:pathLst>
                </a:custGeom>
                <a:solidFill>
                  <a:srgbClr val="57734A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7950" name="Freeform 489"/>
                <p:cNvSpPr>
                  <a:spLocks/>
                </p:cNvSpPr>
                <p:nvPr/>
              </p:nvSpPr>
              <p:spPr bwMode="auto">
                <a:xfrm>
                  <a:off x="728" y="1687"/>
                  <a:ext cx="333" cy="125"/>
                </a:xfrm>
                <a:custGeom>
                  <a:avLst/>
                  <a:gdLst>
                    <a:gd name="T0" fmla="*/ 0 w 370"/>
                    <a:gd name="T1" fmla="*/ 138 h 138"/>
                    <a:gd name="T2" fmla="*/ 3 w 370"/>
                    <a:gd name="T3" fmla="*/ 131 h 138"/>
                    <a:gd name="T4" fmla="*/ 11 w 370"/>
                    <a:gd name="T5" fmla="*/ 121 h 138"/>
                    <a:gd name="T6" fmla="*/ 20 w 370"/>
                    <a:gd name="T7" fmla="*/ 108 h 138"/>
                    <a:gd name="T8" fmla="*/ 34 w 370"/>
                    <a:gd name="T9" fmla="*/ 93 h 138"/>
                    <a:gd name="T10" fmla="*/ 47 w 370"/>
                    <a:gd name="T11" fmla="*/ 74 h 138"/>
                    <a:gd name="T12" fmla="*/ 64 w 370"/>
                    <a:gd name="T13" fmla="*/ 57 h 138"/>
                    <a:gd name="T14" fmla="*/ 81 w 370"/>
                    <a:gd name="T15" fmla="*/ 41 h 138"/>
                    <a:gd name="T16" fmla="*/ 98 w 370"/>
                    <a:gd name="T17" fmla="*/ 26 h 138"/>
                    <a:gd name="T18" fmla="*/ 116 w 370"/>
                    <a:gd name="T19" fmla="*/ 17 h 138"/>
                    <a:gd name="T20" fmla="*/ 133 w 370"/>
                    <a:gd name="T21" fmla="*/ 7 h 138"/>
                    <a:gd name="T22" fmla="*/ 152 w 370"/>
                    <a:gd name="T23" fmla="*/ 3 h 138"/>
                    <a:gd name="T24" fmla="*/ 171 w 370"/>
                    <a:gd name="T25" fmla="*/ 0 h 138"/>
                    <a:gd name="T26" fmla="*/ 190 w 370"/>
                    <a:gd name="T27" fmla="*/ 0 h 138"/>
                    <a:gd name="T28" fmla="*/ 211 w 370"/>
                    <a:gd name="T29" fmla="*/ 3 h 138"/>
                    <a:gd name="T30" fmla="*/ 231 w 370"/>
                    <a:gd name="T31" fmla="*/ 7 h 138"/>
                    <a:gd name="T32" fmla="*/ 254 w 370"/>
                    <a:gd name="T33" fmla="*/ 15 h 138"/>
                    <a:gd name="T34" fmla="*/ 277 w 370"/>
                    <a:gd name="T35" fmla="*/ 24 h 138"/>
                    <a:gd name="T36" fmla="*/ 298 w 370"/>
                    <a:gd name="T37" fmla="*/ 34 h 138"/>
                    <a:gd name="T38" fmla="*/ 319 w 370"/>
                    <a:gd name="T39" fmla="*/ 43 h 138"/>
                    <a:gd name="T40" fmla="*/ 338 w 370"/>
                    <a:gd name="T41" fmla="*/ 53 h 138"/>
                    <a:gd name="T42" fmla="*/ 353 w 370"/>
                    <a:gd name="T43" fmla="*/ 62 h 138"/>
                    <a:gd name="T44" fmla="*/ 363 w 370"/>
                    <a:gd name="T45" fmla="*/ 68 h 138"/>
                    <a:gd name="T46" fmla="*/ 368 w 370"/>
                    <a:gd name="T47" fmla="*/ 74 h 138"/>
                    <a:gd name="T48" fmla="*/ 368 w 370"/>
                    <a:gd name="T49" fmla="*/ 74 h 138"/>
                    <a:gd name="T50" fmla="*/ 357 w 370"/>
                    <a:gd name="T51" fmla="*/ 72 h 138"/>
                    <a:gd name="T52" fmla="*/ 338 w 370"/>
                    <a:gd name="T53" fmla="*/ 68 h 138"/>
                    <a:gd name="T54" fmla="*/ 313 w 370"/>
                    <a:gd name="T55" fmla="*/ 66 h 138"/>
                    <a:gd name="T56" fmla="*/ 281 w 370"/>
                    <a:gd name="T57" fmla="*/ 64 h 138"/>
                    <a:gd name="T58" fmla="*/ 247 w 370"/>
                    <a:gd name="T59" fmla="*/ 62 h 138"/>
                    <a:gd name="T60" fmla="*/ 212 w 370"/>
                    <a:gd name="T61" fmla="*/ 62 h 138"/>
                    <a:gd name="T62" fmla="*/ 176 w 370"/>
                    <a:gd name="T63" fmla="*/ 66 h 138"/>
                    <a:gd name="T64" fmla="*/ 142 w 370"/>
                    <a:gd name="T65" fmla="*/ 72 h 138"/>
                    <a:gd name="T66" fmla="*/ 110 w 370"/>
                    <a:gd name="T67" fmla="*/ 81 h 138"/>
                    <a:gd name="T68" fmla="*/ 79 w 370"/>
                    <a:gd name="T69" fmla="*/ 91 h 138"/>
                    <a:gd name="T70" fmla="*/ 55 w 370"/>
                    <a:gd name="T71" fmla="*/ 104 h 138"/>
                    <a:gd name="T72" fmla="*/ 34 w 370"/>
                    <a:gd name="T73" fmla="*/ 116 h 138"/>
                    <a:gd name="T74" fmla="*/ 17 w 370"/>
                    <a:gd name="T75" fmla="*/ 125 h 138"/>
                    <a:gd name="T76" fmla="*/ 7 w 370"/>
                    <a:gd name="T77" fmla="*/ 133 h 138"/>
                    <a:gd name="T78" fmla="*/ 0 w 370"/>
                    <a:gd name="T79" fmla="*/ 138 h 138"/>
                    <a:gd name="T80" fmla="*/ 0 w 370"/>
                    <a:gd name="T81" fmla="*/ 138 h 138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w 370"/>
                    <a:gd name="T124" fmla="*/ 0 h 138"/>
                    <a:gd name="T125" fmla="*/ 370 w 370"/>
                    <a:gd name="T126" fmla="*/ 138 h 138"/>
                  </a:gdLst>
                  <a:ahLst/>
                  <a:cxnLst>
                    <a:cxn ang="T82">
                      <a:pos x="T0" y="T1"/>
                    </a:cxn>
                    <a:cxn ang="T83">
                      <a:pos x="T2" y="T3"/>
                    </a:cxn>
                    <a:cxn ang="T84">
                      <a:pos x="T4" y="T5"/>
                    </a:cxn>
                    <a:cxn ang="T85">
                      <a:pos x="T6" y="T7"/>
                    </a:cxn>
                    <a:cxn ang="T86">
                      <a:pos x="T8" y="T9"/>
                    </a:cxn>
                    <a:cxn ang="T87">
                      <a:pos x="T10" y="T11"/>
                    </a:cxn>
                    <a:cxn ang="T88">
                      <a:pos x="T12" y="T13"/>
                    </a:cxn>
                    <a:cxn ang="T89">
                      <a:pos x="T14" y="T15"/>
                    </a:cxn>
                    <a:cxn ang="T90">
                      <a:pos x="T16" y="T17"/>
                    </a:cxn>
                    <a:cxn ang="T91">
                      <a:pos x="T18" y="T19"/>
                    </a:cxn>
                    <a:cxn ang="T92">
                      <a:pos x="T20" y="T21"/>
                    </a:cxn>
                    <a:cxn ang="T93">
                      <a:pos x="T22" y="T23"/>
                    </a:cxn>
                    <a:cxn ang="T94">
                      <a:pos x="T24" y="T25"/>
                    </a:cxn>
                    <a:cxn ang="T95">
                      <a:pos x="T26" y="T27"/>
                    </a:cxn>
                    <a:cxn ang="T96">
                      <a:pos x="T28" y="T29"/>
                    </a:cxn>
                    <a:cxn ang="T97">
                      <a:pos x="T30" y="T31"/>
                    </a:cxn>
                    <a:cxn ang="T98">
                      <a:pos x="T32" y="T33"/>
                    </a:cxn>
                    <a:cxn ang="T99">
                      <a:pos x="T34" y="T35"/>
                    </a:cxn>
                    <a:cxn ang="T100">
                      <a:pos x="T36" y="T37"/>
                    </a:cxn>
                    <a:cxn ang="T101">
                      <a:pos x="T38" y="T39"/>
                    </a:cxn>
                    <a:cxn ang="T102">
                      <a:pos x="T40" y="T41"/>
                    </a:cxn>
                    <a:cxn ang="T103">
                      <a:pos x="T42" y="T43"/>
                    </a:cxn>
                    <a:cxn ang="T104">
                      <a:pos x="T44" y="T45"/>
                    </a:cxn>
                    <a:cxn ang="T105">
                      <a:pos x="T46" y="T47"/>
                    </a:cxn>
                    <a:cxn ang="T106">
                      <a:pos x="T48" y="T49"/>
                    </a:cxn>
                    <a:cxn ang="T107">
                      <a:pos x="T50" y="T51"/>
                    </a:cxn>
                    <a:cxn ang="T108">
                      <a:pos x="T52" y="T53"/>
                    </a:cxn>
                    <a:cxn ang="T109">
                      <a:pos x="T54" y="T55"/>
                    </a:cxn>
                    <a:cxn ang="T110">
                      <a:pos x="T56" y="T57"/>
                    </a:cxn>
                    <a:cxn ang="T111">
                      <a:pos x="T58" y="T59"/>
                    </a:cxn>
                    <a:cxn ang="T112">
                      <a:pos x="T60" y="T61"/>
                    </a:cxn>
                    <a:cxn ang="T113">
                      <a:pos x="T62" y="T63"/>
                    </a:cxn>
                    <a:cxn ang="T114">
                      <a:pos x="T64" y="T65"/>
                    </a:cxn>
                    <a:cxn ang="T115">
                      <a:pos x="T66" y="T67"/>
                    </a:cxn>
                    <a:cxn ang="T116">
                      <a:pos x="T68" y="T69"/>
                    </a:cxn>
                    <a:cxn ang="T117">
                      <a:pos x="T70" y="T71"/>
                    </a:cxn>
                    <a:cxn ang="T118">
                      <a:pos x="T72" y="T73"/>
                    </a:cxn>
                    <a:cxn ang="T119">
                      <a:pos x="T74" y="T75"/>
                    </a:cxn>
                    <a:cxn ang="T120">
                      <a:pos x="T76" y="T77"/>
                    </a:cxn>
                    <a:cxn ang="T121">
                      <a:pos x="T78" y="T79"/>
                    </a:cxn>
                    <a:cxn ang="T122">
                      <a:pos x="T80" y="T81"/>
                    </a:cxn>
                  </a:cxnLst>
                  <a:rect l="T123" t="T124" r="T125" b="T126"/>
                  <a:pathLst>
                    <a:path w="370" h="138">
                      <a:moveTo>
                        <a:pt x="0" y="138"/>
                      </a:moveTo>
                      <a:lnTo>
                        <a:pt x="0" y="138"/>
                      </a:lnTo>
                      <a:lnTo>
                        <a:pt x="1" y="135"/>
                      </a:lnTo>
                      <a:lnTo>
                        <a:pt x="3" y="131"/>
                      </a:lnTo>
                      <a:lnTo>
                        <a:pt x="7" y="127"/>
                      </a:lnTo>
                      <a:lnTo>
                        <a:pt x="11" y="121"/>
                      </a:lnTo>
                      <a:lnTo>
                        <a:pt x="15" y="116"/>
                      </a:lnTo>
                      <a:lnTo>
                        <a:pt x="20" y="108"/>
                      </a:lnTo>
                      <a:lnTo>
                        <a:pt x="28" y="100"/>
                      </a:lnTo>
                      <a:lnTo>
                        <a:pt x="34" y="93"/>
                      </a:lnTo>
                      <a:lnTo>
                        <a:pt x="39" y="83"/>
                      </a:lnTo>
                      <a:lnTo>
                        <a:pt x="47" y="74"/>
                      </a:lnTo>
                      <a:lnTo>
                        <a:pt x="57" y="66"/>
                      </a:lnTo>
                      <a:lnTo>
                        <a:pt x="64" y="57"/>
                      </a:lnTo>
                      <a:lnTo>
                        <a:pt x="72" y="49"/>
                      </a:lnTo>
                      <a:lnTo>
                        <a:pt x="81" y="41"/>
                      </a:lnTo>
                      <a:lnTo>
                        <a:pt x="91" y="34"/>
                      </a:lnTo>
                      <a:lnTo>
                        <a:pt x="98" y="26"/>
                      </a:lnTo>
                      <a:lnTo>
                        <a:pt x="108" y="20"/>
                      </a:lnTo>
                      <a:lnTo>
                        <a:pt x="116" y="17"/>
                      </a:lnTo>
                      <a:lnTo>
                        <a:pt x="125" y="13"/>
                      </a:lnTo>
                      <a:lnTo>
                        <a:pt x="133" y="7"/>
                      </a:lnTo>
                      <a:lnTo>
                        <a:pt x="142" y="5"/>
                      </a:lnTo>
                      <a:lnTo>
                        <a:pt x="152" y="3"/>
                      </a:lnTo>
                      <a:lnTo>
                        <a:pt x="161" y="1"/>
                      </a:lnTo>
                      <a:lnTo>
                        <a:pt x="171" y="0"/>
                      </a:lnTo>
                      <a:lnTo>
                        <a:pt x="180" y="0"/>
                      </a:lnTo>
                      <a:lnTo>
                        <a:pt x="190" y="0"/>
                      </a:lnTo>
                      <a:lnTo>
                        <a:pt x="201" y="1"/>
                      </a:lnTo>
                      <a:lnTo>
                        <a:pt x="211" y="3"/>
                      </a:lnTo>
                      <a:lnTo>
                        <a:pt x="222" y="5"/>
                      </a:lnTo>
                      <a:lnTo>
                        <a:pt x="231" y="7"/>
                      </a:lnTo>
                      <a:lnTo>
                        <a:pt x="243" y="13"/>
                      </a:lnTo>
                      <a:lnTo>
                        <a:pt x="254" y="15"/>
                      </a:lnTo>
                      <a:lnTo>
                        <a:pt x="266" y="19"/>
                      </a:lnTo>
                      <a:lnTo>
                        <a:pt x="277" y="24"/>
                      </a:lnTo>
                      <a:lnTo>
                        <a:pt x="289" y="28"/>
                      </a:lnTo>
                      <a:lnTo>
                        <a:pt x="298" y="34"/>
                      </a:lnTo>
                      <a:lnTo>
                        <a:pt x="309" y="39"/>
                      </a:lnTo>
                      <a:lnTo>
                        <a:pt x="319" y="43"/>
                      </a:lnTo>
                      <a:lnTo>
                        <a:pt x="328" y="49"/>
                      </a:lnTo>
                      <a:lnTo>
                        <a:pt x="338" y="53"/>
                      </a:lnTo>
                      <a:lnTo>
                        <a:pt x="346" y="58"/>
                      </a:lnTo>
                      <a:lnTo>
                        <a:pt x="353" y="62"/>
                      </a:lnTo>
                      <a:lnTo>
                        <a:pt x="359" y="66"/>
                      </a:lnTo>
                      <a:lnTo>
                        <a:pt x="363" y="68"/>
                      </a:lnTo>
                      <a:lnTo>
                        <a:pt x="366" y="72"/>
                      </a:lnTo>
                      <a:lnTo>
                        <a:pt x="368" y="74"/>
                      </a:lnTo>
                      <a:lnTo>
                        <a:pt x="370" y="74"/>
                      </a:lnTo>
                      <a:lnTo>
                        <a:pt x="368" y="74"/>
                      </a:lnTo>
                      <a:lnTo>
                        <a:pt x="365" y="72"/>
                      </a:lnTo>
                      <a:lnTo>
                        <a:pt x="357" y="72"/>
                      </a:lnTo>
                      <a:lnTo>
                        <a:pt x="349" y="70"/>
                      </a:lnTo>
                      <a:lnTo>
                        <a:pt x="338" y="68"/>
                      </a:lnTo>
                      <a:lnTo>
                        <a:pt x="327" y="68"/>
                      </a:lnTo>
                      <a:lnTo>
                        <a:pt x="313" y="66"/>
                      </a:lnTo>
                      <a:lnTo>
                        <a:pt x="298" y="64"/>
                      </a:lnTo>
                      <a:lnTo>
                        <a:pt x="281" y="64"/>
                      </a:lnTo>
                      <a:lnTo>
                        <a:pt x="266" y="62"/>
                      </a:lnTo>
                      <a:lnTo>
                        <a:pt x="247" y="62"/>
                      </a:lnTo>
                      <a:lnTo>
                        <a:pt x="230" y="62"/>
                      </a:lnTo>
                      <a:lnTo>
                        <a:pt x="212" y="62"/>
                      </a:lnTo>
                      <a:lnTo>
                        <a:pt x="193" y="64"/>
                      </a:lnTo>
                      <a:lnTo>
                        <a:pt x="176" y="66"/>
                      </a:lnTo>
                      <a:lnTo>
                        <a:pt x="159" y="68"/>
                      </a:lnTo>
                      <a:lnTo>
                        <a:pt x="142" y="72"/>
                      </a:lnTo>
                      <a:lnTo>
                        <a:pt x="127" y="76"/>
                      </a:lnTo>
                      <a:lnTo>
                        <a:pt x="110" y="81"/>
                      </a:lnTo>
                      <a:lnTo>
                        <a:pt x="95" y="87"/>
                      </a:lnTo>
                      <a:lnTo>
                        <a:pt x="79" y="91"/>
                      </a:lnTo>
                      <a:lnTo>
                        <a:pt x="68" y="97"/>
                      </a:lnTo>
                      <a:lnTo>
                        <a:pt x="55" y="104"/>
                      </a:lnTo>
                      <a:lnTo>
                        <a:pt x="45" y="110"/>
                      </a:lnTo>
                      <a:lnTo>
                        <a:pt x="34" y="116"/>
                      </a:lnTo>
                      <a:lnTo>
                        <a:pt x="24" y="121"/>
                      </a:lnTo>
                      <a:lnTo>
                        <a:pt x="17" y="125"/>
                      </a:lnTo>
                      <a:lnTo>
                        <a:pt x="11" y="131"/>
                      </a:lnTo>
                      <a:lnTo>
                        <a:pt x="7" y="133"/>
                      </a:lnTo>
                      <a:lnTo>
                        <a:pt x="1" y="136"/>
                      </a:lnTo>
                      <a:lnTo>
                        <a:pt x="0" y="138"/>
                      </a:lnTo>
                      <a:close/>
                    </a:path>
                  </a:pathLst>
                </a:custGeom>
                <a:solidFill>
                  <a:srgbClr val="57734A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7951" name="Freeform 490"/>
                <p:cNvSpPr>
                  <a:spLocks/>
                </p:cNvSpPr>
                <p:nvPr/>
              </p:nvSpPr>
              <p:spPr bwMode="auto">
                <a:xfrm>
                  <a:off x="852" y="1425"/>
                  <a:ext cx="48" cy="248"/>
                </a:xfrm>
                <a:custGeom>
                  <a:avLst/>
                  <a:gdLst>
                    <a:gd name="T0" fmla="*/ 56 w 56"/>
                    <a:gd name="T1" fmla="*/ 264 h 275"/>
                    <a:gd name="T2" fmla="*/ 25 w 56"/>
                    <a:gd name="T3" fmla="*/ 0 h 275"/>
                    <a:gd name="T4" fmla="*/ 0 w 56"/>
                    <a:gd name="T5" fmla="*/ 4 h 275"/>
                    <a:gd name="T6" fmla="*/ 10 w 56"/>
                    <a:gd name="T7" fmla="*/ 275 h 275"/>
                    <a:gd name="T8" fmla="*/ 56 w 56"/>
                    <a:gd name="T9" fmla="*/ 264 h 275"/>
                    <a:gd name="T10" fmla="*/ 56 w 56"/>
                    <a:gd name="T11" fmla="*/ 264 h 275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56"/>
                    <a:gd name="T19" fmla="*/ 0 h 275"/>
                    <a:gd name="T20" fmla="*/ 56 w 56"/>
                    <a:gd name="T21" fmla="*/ 275 h 275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56" h="275">
                      <a:moveTo>
                        <a:pt x="56" y="264"/>
                      </a:moveTo>
                      <a:lnTo>
                        <a:pt x="25" y="0"/>
                      </a:lnTo>
                      <a:lnTo>
                        <a:pt x="0" y="4"/>
                      </a:lnTo>
                      <a:lnTo>
                        <a:pt x="10" y="275"/>
                      </a:lnTo>
                      <a:lnTo>
                        <a:pt x="56" y="264"/>
                      </a:lnTo>
                      <a:close/>
                    </a:path>
                  </a:pathLst>
                </a:custGeom>
                <a:solidFill>
                  <a:srgbClr val="57734A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</p:grpSp>
          <p:sp>
            <p:nvSpPr>
              <p:cNvPr id="58531" name="AutoShape 163"/>
              <p:cNvSpPr>
                <a:spLocks noChangeArrowheads="1"/>
              </p:cNvSpPr>
              <p:nvPr/>
            </p:nvSpPr>
            <p:spPr bwMode="auto">
              <a:xfrm>
                <a:off x="744" y="2224"/>
                <a:ext cx="1314" cy="815"/>
              </a:xfrm>
              <a:prstGeom prst="wedgeRoundRectCallout">
                <a:avLst>
                  <a:gd name="adj1" fmla="val -42694"/>
                  <a:gd name="adj2" fmla="val 81282"/>
                  <a:gd name="adj3" fmla="val 16667"/>
                </a:avLst>
              </a:prstGeom>
              <a:solidFill>
                <a:schemeClr val="bg1"/>
              </a:solidFill>
              <a:ln w="12700" algn="ctr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lIns="0" tIns="91440" rIns="0" bIns="91440" anchor="ctr" anchorCtr="1">
                <a:spAutoFit/>
              </a:bodyPr>
              <a:lstStyle/>
              <a:p>
                <a:pPr>
                  <a:defRPr/>
                </a:pPr>
                <a:r>
                  <a:rPr lang="en-US" sz="1600" dirty="0">
                    <a:latin typeface="+mj-lt"/>
                  </a:rPr>
                  <a:t>Sure, if it’s a real emergency I can re-direct the shipment.</a:t>
                </a:r>
              </a:p>
            </p:txBody>
          </p:sp>
          <p:grpSp>
            <p:nvGrpSpPr>
              <p:cNvPr id="27766" name="Group 491"/>
              <p:cNvGrpSpPr>
                <a:grpSpLocks/>
              </p:cNvGrpSpPr>
              <p:nvPr/>
            </p:nvGrpSpPr>
            <p:grpSpPr bwMode="auto">
              <a:xfrm>
                <a:off x="154" y="2836"/>
                <a:ext cx="792" cy="1470"/>
                <a:chOff x="336" y="2806"/>
                <a:chExt cx="610" cy="1132"/>
              </a:xfrm>
            </p:grpSpPr>
            <p:sp>
              <p:nvSpPr>
                <p:cNvPr id="27767" name="Rectangle 180"/>
                <p:cNvSpPr>
                  <a:spLocks noChangeArrowheads="1"/>
                </p:cNvSpPr>
                <p:nvPr/>
              </p:nvSpPr>
              <p:spPr bwMode="auto">
                <a:xfrm flipH="1">
                  <a:off x="703" y="2836"/>
                  <a:ext cx="13" cy="844"/>
                </a:xfrm>
                <a:prstGeom prst="rect">
                  <a:avLst/>
                </a:prstGeom>
                <a:solidFill>
                  <a:srgbClr val="7F7F7F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7768" name="Rectangle 181"/>
                <p:cNvSpPr>
                  <a:spLocks noChangeArrowheads="1"/>
                </p:cNvSpPr>
                <p:nvPr/>
              </p:nvSpPr>
              <p:spPr bwMode="auto">
                <a:xfrm flipH="1">
                  <a:off x="636" y="2836"/>
                  <a:ext cx="12" cy="861"/>
                </a:xfrm>
                <a:prstGeom prst="rect">
                  <a:avLst/>
                </a:prstGeom>
                <a:solidFill>
                  <a:srgbClr val="7F7F7F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7769" name="Rectangle 182"/>
                <p:cNvSpPr>
                  <a:spLocks noChangeArrowheads="1"/>
                </p:cNvSpPr>
                <p:nvPr/>
              </p:nvSpPr>
              <p:spPr bwMode="auto">
                <a:xfrm flipH="1">
                  <a:off x="567" y="2836"/>
                  <a:ext cx="13" cy="863"/>
                </a:xfrm>
                <a:prstGeom prst="rect">
                  <a:avLst/>
                </a:prstGeom>
                <a:solidFill>
                  <a:srgbClr val="7F7F7F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7770" name="Freeform 189"/>
                <p:cNvSpPr>
                  <a:spLocks/>
                </p:cNvSpPr>
                <p:nvPr/>
              </p:nvSpPr>
              <p:spPr bwMode="auto">
                <a:xfrm flipH="1">
                  <a:off x="442" y="3784"/>
                  <a:ext cx="418" cy="79"/>
                </a:xfrm>
                <a:custGeom>
                  <a:avLst/>
                  <a:gdLst>
                    <a:gd name="T0" fmla="*/ 18 w 404"/>
                    <a:gd name="T1" fmla="*/ 6 h 76"/>
                    <a:gd name="T2" fmla="*/ 404 w 404"/>
                    <a:gd name="T3" fmla="*/ 0 h 76"/>
                    <a:gd name="T4" fmla="*/ 404 w 404"/>
                    <a:gd name="T5" fmla="*/ 76 h 76"/>
                    <a:gd name="T6" fmla="*/ 404 w 404"/>
                    <a:gd name="T7" fmla="*/ 76 h 76"/>
                    <a:gd name="T8" fmla="*/ 302 w 404"/>
                    <a:gd name="T9" fmla="*/ 70 h 76"/>
                    <a:gd name="T10" fmla="*/ 203 w 404"/>
                    <a:gd name="T11" fmla="*/ 64 h 76"/>
                    <a:gd name="T12" fmla="*/ 102 w 404"/>
                    <a:gd name="T13" fmla="*/ 60 h 76"/>
                    <a:gd name="T14" fmla="*/ 0 w 404"/>
                    <a:gd name="T15" fmla="*/ 57 h 76"/>
                    <a:gd name="T16" fmla="*/ 0 w 404"/>
                    <a:gd name="T17" fmla="*/ 57 h 76"/>
                    <a:gd name="T18" fmla="*/ 12 w 404"/>
                    <a:gd name="T19" fmla="*/ 19 h 76"/>
                    <a:gd name="T20" fmla="*/ 18 w 404"/>
                    <a:gd name="T21" fmla="*/ 6 h 76"/>
                    <a:gd name="T22" fmla="*/ 18 w 404"/>
                    <a:gd name="T23" fmla="*/ 6 h 7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404"/>
                    <a:gd name="T37" fmla="*/ 0 h 76"/>
                    <a:gd name="T38" fmla="*/ 404 w 404"/>
                    <a:gd name="T39" fmla="*/ 76 h 7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404" h="76">
                      <a:moveTo>
                        <a:pt x="18" y="6"/>
                      </a:moveTo>
                      <a:lnTo>
                        <a:pt x="404" y="0"/>
                      </a:lnTo>
                      <a:lnTo>
                        <a:pt x="404" y="76"/>
                      </a:lnTo>
                      <a:lnTo>
                        <a:pt x="302" y="70"/>
                      </a:lnTo>
                      <a:lnTo>
                        <a:pt x="203" y="64"/>
                      </a:lnTo>
                      <a:lnTo>
                        <a:pt x="102" y="60"/>
                      </a:lnTo>
                      <a:lnTo>
                        <a:pt x="0" y="57"/>
                      </a:lnTo>
                      <a:lnTo>
                        <a:pt x="12" y="19"/>
                      </a:lnTo>
                      <a:lnTo>
                        <a:pt x="18" y="6"/>
                      </a:lnTo>
                      <a:close/>
                    </a:path>
                  </a:pathLst>
                </a:custGeom>
                <a:solidFill>
                  <a:srgbClr val="193A4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7771" name="Freeform 190"/>
                <p:cNvSpPr>
                  <a:spLocks/>
                </p:cNvSpPr>
                <p:nvPr/>
              </p:nvSpPr>
              <p:spPr bwMode="auto">
                <a:xfrm flipH="1">
                  <a:off x="756" y="3481"/>
                  <a:ext cx="178" cy="449"/>
                </a:xfrm>
                <a:custGeom>
                  <a:avLst/>
                  <a:gdLst>
                    <a:gd name="T0" fmla="*/ 154 w 172"/>
                    <a:gd name="T1" fmla="*/ 255 h 432"/>
                    <a:gd name="T2" fmla="*/ 154 w 172"/>
                    <a:gd name="T3" fmla="*/ 255 h 432"/>
                    <a:gd name="T4" fmla="*/ 166 w 172"/>
                    <a:gd name="T5" fmla="*/ 335 h 432"/>
                    <a:gd name="T6" fmla="*/ 170 w 172"/>
                    <a:gd name="T7" fmla="*/ 389 h 432"/>
                    <a:gd name="T8" fmla="*/ 172 w 172"/>
                    <a:gd name="T9" fmla="*/ 419 h 432"/>
                    <a:gd name="T10" fmla="*/ 172 w 172"/>
                    <a:gd name="T11" fmla="*/ 428 h 432"/>
                    <a:gd name="T12" fmla="*/ 111 w 172"/>
                    <a:gd name="T13" fmla="*/ 432 h 432"/>
                    <a:gd name="T14" fmla="*/ 14 w 172"/>
                    <a:gd name="T15" fmla="*/ 132 h 432"/>
                    <a:gd name="T16" fmla="*/ 14 w 172"/>
                    <a:gd name="T17" fmla="*/ 132 h 432"/>
                    <a:gd name="T18" fmla="*/ 6 w 172"/>
                    <a:gd name="T19" fmla="*/ 115 h 432"/>
                    <a:gd name="T20" fmla="*/ 2 w 172"/>
                    <a:gd name="T21" fmla="*/ 95 h 432"/>
                    <a:gd name="T22" fmla="*/ 0 w 172"/>
                    <a:gd name="T23" fmla="*/ 84 h 432"/>
                    <a:gd name="T24" fmla="*/ 0 w 172"/>
                    <a:gd name="T25" fmla="*/ 72 h 432"/>
                    <a:gd name="T26" fmla="*/ 0 w 172"/>
                    <a:gd name="T27" fmla="*/ 60 h 432"/>
                    <a:gd name="T28" fmla="*/ 4 w 172"/>
                    <a:gd name="T29" fmla="*/ 48 h 432"/>
                    <a:gd name="T30" fmla="*/ 8 w 172"/>
                    <a:gd name="T31" fmla="*/ 37 h 432"/>
                    <a:gd name="T32" fmla="*/ 16 w 172"/>
                    <a:gd name="T33" fmla="*/ 27 h 432"/>
                    <a:gd name="T34" fmla="*/ 27 w 172"/>
                    <a:gd name="T35" fmla="*/ 17 h 432"/>
                    <a:gd name="T36" fmla="*/ 41 w 172"/>
                    <a:gd name="T37" fmla="*/ 9 h 432"/>
                    <a:gd name="T38" fmla="*/ 57 w 172"/>
                    <a:gd name="T39" fmla="*/ 4 h 432"/>
                    <a:gd name="T40" fmla="*/ 78 w 172"/>
                    <a:gd name="T41" fmla="*/ 0 h 432"/>
                    <a:gd name="T42" fmla="*/ 78 w 172"/>
                    <a:gd name="T43" fmla="*/ 0 h 432"/>
                    <a:gd name="T44" fmla="*/ 88 w 172"/>
                    <a:gd name="T45" fmla="*/ 23 h 432"/>
                    <a:gd name="T46" fmla="*/ 107 w 172"/>
                    <a:gd name="T47" fmla="*/ 82 h 432"/>
                    <a:gd name="T48" fmla="*/ 121 w 172"/>
                    <a:gd name="T49" fmla="*/ 121 h 432"/>
                    <a:gd name="T50" fmla="*/ 133 w 172"/>
                    <a:gd name="T51" fmla="*/ 163 h 432"/>
                    <a:gd name="T52" fmla="*/ 144 w 172"/>
                    <a:gd name="T53" fmla="*/ 208 h 432"/>
                    <a:gd name="T54" fmla="*/ 154 w 172"/>
                    <a:gd name="T55" fmla="*/ 255 h 432"/>
                    <a:gd name="T56" fmla="*/ 154 w 172"/>
                    <a:gd name="T57" fmla="*/ 255 h 432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w 172"/>
                    <a:gd name="T88" fmla="*/ 0 h 432"/>
                    <a:gd name="T89" fmla="*/ 172 w 172"/>
                    <a:gd name="T90" fmla="*/ 432 h 432"/>
                  </a:gdLst>
                  <a:ahLst/>
                  <a:cxnLst>
                    <a:cxn ang="T58">
                      <a:pos x="T0" y="T1"/>
                    </a:cxn>
                    <a:cxn ang="T59">
                      <a:pos x="T2" y="T3"/>
                    </a:cxn>
                    <a:cxn ang="T60">
                      <a:pos x="T4" y="T5"/>
                    </a:cxn>
                    <a:cxn ang="T61">
                      <a:pos x="T6" y="T7"/>
                    </a:cxn>
                    <a:cxn ang="T62">
                      <a:pos x="T8" y="T9"/>
                    </a:cxn>
                    <a:cxn ang="T63">
                      <a:pos x="T10" y="T11"/>
                    </a:cxn>
                    <a:cxn ang="T64">
                      <a:pos x="T12" y="T13"/>
                    </a:cxn>
                    <a:cxn ang="T65">
                      <a:pos x="T14" y="T15"/>
                    </a:cxn>
                    <a:cxn ang="T66">
                      <a:pos x="T16" y="T17"/>
                    </a:cxn>
                    <a:cxn ang="T67">
                      <a:pos x="T18" y="T19"/>
                    </a:cxn>
                    <a:cxn ang="T68">
                      <a:pos x="T20" y="T21"/>
                    </a:cxn>
                    <a:cxn ang="T69">
                      <a:pos x="T22" y="T23"/>
                    </a:cxn>
                    <a:cxn ang="T70">
                      <a:pos x="T24" y="T25"/>
                    </a:cxn>
                    <a:cxn ang="T71">
                      <a:pos x="T26" y="T27"/>
                    </a:cxn>
                    <a:cxn ang="T72">
                      <a:pos x="T28" y="T29"/>
                    </a:cxn>
                    <a:cxn ang="T73">
                      <a:pos x="T30" y="T31"/>
                    </a:cxn>
                    <a:cxn ang="T74">
                      <a:pos x="T32" y="T33"/>
                    </a:cxn>
                    <a:cxn ang="T75">
                      <a:pos x="T34" y="T35"/>
                    </a:cxn>
                    <a:cxn ang="T76">
                      <a:pos x="T36" y="T37"/>
                    </a:cxn>
                    <a:cxn ang="T77">
                      <a:pos x="T38" y="T39"/>
                    </a:cxn>
                    <a:cxn ang="T78">
                      <a:pos x="T40" y="T41"/>
                    </a:cxn>
                    <a:cxn ang="T79">
                      <a:pos x="T42" y="T43"/>
                    </a:cxn>
                    <a:cxn ang="T80">
                      <a:pos x="T44" y="T45"/>
                    </a:cxn>
                    <a:cxn ang="T81">
                      <a:pos x="T46" y="T47"/>
                    </a:cxn>
                    <a:cxn ang="T82">
                      <a:pos x="T48" y="T49"/>
                    </a:cxn>
                    <a:cxn ang="T83">
                      <a:pos x="T50" y="T51"/>
                    </a:cxn>
                    <a:cxn ang="T84">
                      <a:pos x="T52" y="T53"/>
                    </a:cxn>
                    <a:cxn ang="T85">
                      <a:pos x="T54" y="T55"/>
                    </a:cxn>
                    <a:cxn ang="T86">
                      <a:pos x="T56" y="T57"/>
                    </a:cxn>
                  </a:cxnLst>
                  <a:rect l="T87" t="T88" r="T89" b="T90"/>
                  <a:pathLst>
                    <a:path w="172" h="432">
                      <a:moveTo>
                        <a:pt x="154" y="255"/>
                      </a:moveTo>
                      <a:lnTo>
                        <a:pt x="154" y="255"/>
                      </a:lnTo>
                      <a:lnTo>
                        <a:pt x="166" y="335"/>
                      </a:lnTo>
                      <a:lnTo>
                        <a:pt x="170" y="389"/>
                      </a:lnTo>
                      <a:lnTo>
                        <a:pt x="172" y="419"/>
                      </a:lnTo>
                      <a:lnTo>
                        <a:pt x="172" y="428"/>
                      </a:lnTo>
                      <a:lnTo>
                        <a:pt x="111" y="432"/>
                      </a:lnTo>
                      <a:lnTo>
                        <a:pt x="14" y="132"/>
                      </a:lnTo>
                      <a:lnTo>
                        <a:pt x="6" y="115"/>
                      </a:lnTo>
                      <a:lnTo>
                        <a:pt x="2" y="95"/>
                      </a:lnTo>
                      <a:lnTo>
                        <a:pt x="0" y="84"/>
                      </a:lnTo>
                      <a:lnTo>
                        <a:pt x="0" y="72"/>
                      </a:lnTo>
                      <a:lnTo>
                        <a:pt x="0" y="60"/>
                      </a:lnTo>
                      <a:lnTo>
                        <a:pt x="4" y="48"/>
                      </a:lnTo>
                      <a:lnTo>
                        <a:pt x="8" y="37"/>
                      </a:lnTo>
                      <a:lnTo>
                        <a:pt x="16" y="27"/>
                      </a:lnTo>
                      <a:lnTo>
                        <a:pt x="27" y="17"/>
                      </a:lnTo>
                      <a:lnTo>
                        <a:pt x="41" y="9"/>
                      </a:lnTo>
                      <a:lnTo>
                        <a:pt x="57" y="4"/>
                      </a:lnTo>
                      <a:lnTo>
                        <a:pt x="78" y="0"/>
                      </a:lnTo>
                      <a:lnTo>
                        <a:pt x="88" y="23"/>
                      </a:lnTo>
                      <a:lnTo>
                        <a:pt x="107" y="82"/>
                      </a:lnTo>
                      <a:lnTo>
                        <a:pt x="121" y="121"/>
                      </a:lnTo>
                      <a:lnTo>
                        <a:pt x="133" y="163"/>
                      </a:lnTo>
                      <a:lnTo>
                        <a:pt x="144" y="208"/>
                      </a:lnTo>
                      <a:lnTo>
                        <a:pt x="154" y="255"/>
                      </a:lnTo>
                      <a:close/>
                    </a:path>
                  </a:pathLst>
                </a:custGeom>
                <a:solidFill>
                  <a:srgbClr val="725D4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7772" name="Freeform 191"/>
                <p:cNvSpPr>
                  <a:spLocks/>
                </p:cNvSpPr>
                <p:nvPr/>
              </p:nvSpPr>
              <p:spPr bwMode="auto">
                <a:xfrm flipH="1">
                  <a:off x="438" y="3843"/>
                  <a:ext cx="445" cy="95"/>
                </a:xfrm>
                <a:custGeom>
                  <a:avLst/>
                  <a:gdLst>
                    <a:gd name="T0" fmla="*/ 427 w 431"/>
                    <a:gd name="T1" fmla="*/ 19 h 91"/>
                    <a:gd name="T2" fmla="*/ 427 w 431"/>
                    <a:gd name="T3" fmla="*/ 52 h 91"/>
                    <a:gd name="T4" fmla="*/ 427 w 431"/>
                    <a:gd name="T5" fmla="*/ 52 h 91"/>
                    <a:gd name="T6" fmla="*/ 429 w 431"/>
                    <a:gd name="T7" fmla="*/ 64 h 91"/>
                    <a:gd name="T8" fmla="*/ 431 w 431"/>
                    <a:gd name="T9" fmla="*/ 77 h 91"/>
                    <a:gd name="T10" fmla="*/ 429 w 431"/>
                    <a:gd name="T11" fmla="*/ 91 h 91"/>
                    <a:gd name="T12" fmla="*/ 0 w 431"/>
                    <a:gd name="T13" fmla="*/ 91 h 91"/>
                    <a:gd name="T14" fmla="*/ 0 w 431"/>
                    <a:gd name="T15" fmla="*/ 91 h 91"/>
                    <a:gd name="T16" fmla="*/ 4 w 431"/>
                    <a:gd name="T17" fmla="*/ 74 h 91"/>
                    <a:gd name="T18" fmla="*/ 10 w 431"/>
                    <a:gd name="T19" fmla="*/ 50 h 91"/>
                    <a:gd name="T20" fmla="*/ 23 w 431"/>
                    <a:gd name="T21" fmla="*/ 0 h 91"/>
                    <a:gd name="T22" fmla="*/ 23 w 431"/>
                    <a:gd name="T23" fmla="*/ 0 h 91"/>
                    <a:gd name="T24" fmla="*/ 125 w 431"/>
                    <a:gd name="T25" fmla="*/ 3 h 91"/>
                    <a:gd name="T26" fmla="*/ 226 w 431"/>
                    <a:gd name="T27" fmla="*/ 7 h 91"/>
                    <a:gd name="T28" fmla="*/ 325 w 431"/>
                    <a:gd name="T29" fmla="*/ 13 h 91"/>
                    <a:gd name="T30" fmla="*/ 427 w 431"/>
                    <a:gd name="T31" fmla="*/ 19 h 91"/>
                    <a:gd name="T32" fmla="*/ 427 w 431"/>
                    <a:gd name="T33" fmla="*/ 19 h 91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w 431"/>
                    <a:gd name="T52" fmla="*/ 0 h 91"/>
                    <a:gd name="T53" fmla="*/ 431 w 431"/>
                    <a:gd name="T54" fmla="*/ 91 h 91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T51" t="T52" r="T53" b="T54"/>
                  <a:pathLst>
                    <a:path w="431" h="91">
                      <a:moveTo>
                        <a:pt x="427" y="19"/>
                      </a:moveTo>
                      <a:lnTo>
                        <a:pt x="427" y="52"/>
                      </a:lnTo>
                      <a:lnTo>
                        <a:pt x="429" y="64"/>
                      </a:lnTo>
                      <a:lnTo>
                        <a:pt x="431" y="77"/>
                      </a:lnTo>
                      <a:lnTo>
                        <a:pt x="429" y="91"/>
                      </a:lnTo>
                      <a:lnTo>
                        <a:pt x="0" y="91"/>
                      </a:lnTo>
                      <a:lnTo>
                        <a:pt x="4" y="74"/>
                      </a:lnTo>
                      <a:lnTo>
                        <a:pt x="10" y="50"/>
                      </a:lnTo>
                      <a:lnTo>
                        <a:pt x="23" y="0"/>
                      </a:lnTo>
                      <a:lnTo>
                        <a:pt x="125" y="3"/>
                      </a:lnTo>
                      <a:lnTo>
                        <a:pt x="226" y="7"/>
                      </a:lnTo>
                      <a:lnTo>
                        <a:pt x="325" y="13"/>
                      </a:lnTo>
                      <a:lnTo>
                        <a:pt x="427" y="19"/>
                      </a:lnTo>
                      <a:close/>
                    </a:path>
                  </a:pathLst>
                </a:custGeom>
                <a:solidFill>
                  <a:srgbClr val="133F5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7773" name="Freeform 192"/>
                <p:cNvSpPr>
                  <a:spLocks/>
                </p:cNvSpPr>
                <p:nvPr/>
              </p:nvSpPr>
              <p:spPr bwMode="auto">
                <a:xfrm flipH="1">
                  <a:off x="438" y="3816"/>
                  <a:ext cx="429" cy="94"/>
                </a:xfrm>
                <a:custGeom>
                  <a:avLst/>
                  <a:gdLst>
                    <a:gd name="T0" fmla="*/ 415 w 415"/>
                    <a:gd name="T1" fmla="*/ 0 h 90"/>
                    <a:gd name="T2" fmla="*/ 411 w 415"/>
                    <a:gd name="T3" fmla="*/ 61 h 90"/>
                    <a:gd name="T4" fmla="*/ 411 w 415"/>
                    <a:gd name="T5" fmla="*/ 61 h 90"/>
                    <a:gd name="T6" fmla="*/ 366 w 415"/>
                    <a:gd name="T7" fmla="*/ 70 h 90"/>
                    <a:gd name="T8" fmla="*/ 317 w 415"/>
                    <a:gd name="T9" fmla="*/ 78 h 90"/>
                    <a:gd name="T10" fmla="*/ 259 w 415"/>
                    <a:gd name="T11" fmla="*/ 86 h 90"/>
                    <a:gd name="T12" fmla="*/ 226 w 415"/>
                    <a:gd name="T13" fmla="*/ 88 h 90"/>
                    <a:gd name="T14" fmla="*/ 192 w 415"/>
                    <a:gd name="T15" fmla="*/ 90 h 90"/>
                    <a:gd name="T16" fmla="*/ 157 w 415"/>
                    <a:gd name="T17" fmla="*/ 90 h 90"/>
                    <a:gd name="T18" fmla="*/ 124 w 415"/>
                    <a:gd name="T19" fmla="*/ 90 h 90"/>
                    <a:gd name="T20" fmla="*/ 91 w 415"/>
                    <a:gd name="T21" fmla="*/ 86 h 90"/>
                    <a:gd name="T22" fmla="*/ 58 w 415"/>
                    <a:gd name="T23" fmla="*/ 82 h 90"/>
                    <a:gd name="T24" fmla="*/ 27 w 415"/>
                    <a:gd name="T25" fmla="*/ 72 h 90"/>
                    <a:gd name="T26" fmla="*/ 0 w 415"/>
                    <a:gd name="T27" fmla="*/ 63 h 90"/>
                    <a:gd name="T28" fmla="*/ 9 w 415"/>
                    <a:gd name="T29" fmla="*/ 22 h 90"/>
                    <a:gd name="T30" fmla="*/ 415 w 415"/>
                    <a:gd name="T31" fmla="*/ 0 h 90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w 415"/>
                    <a:gd name="T49" fmla="*/ 0 h 90"/>
                    <a:gd name="T50" fmla="*/ 415 w 415"/>
                    <a:gd name="T51" fmla="*/ 90 h 90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T48" t="T49" r="T50" b="T51"/>
                  <a:pathLst>
                    <a:path w="415" h="90">
                      <a:moveTo>
                        <a:pt x="415" y="0"/>
                      </a:moveTo>
                      <a:lnTo>
                        <a:pt x="411" y="61"/>
                      </a:lnTo>
                      <a:lnTo>
                        <a:pt x="366" y="70"/>
                      </a:lnTo>
                      <a:lnTo>
                        <a:pt x="317" y="78"/>
                      </a:lnTo>
                      <a:lnTo>
                        <a:pt x="259" y="86"/>
                      </a:lnTo>
                      <a:lnTo>
                        <a:pt x="226" y="88"/>
                      </a:lnTo>
                      <a:lnTo>
                        <a:pt x="192" y="90"/>
                      </a:lnTo>
                      <a:lnTo>
                        <a:pt x="157" y="90"/>
                      </a:lnTo>
                      <a:lnTo>
                        <a:pt x="124" y="90"/>
                      </a:lnTo>
                      <a:lnTo>
                        <a:pt x="91" y="86"/>
                      </a:lnTo>
                      <a:lnTo>
                        <a:pt x="58" y="82"/>
                      </a:lnTo>
                      <a:lnTo>
                        <a:pt x="27" y="72"/>
                      </a:lnTo>
                      <a:lnTo>
                        <a:pt x="0" y="63"/>
                      </a:lnTo>
                      <a:lnTo>
                        <a:pt x="9" y="22"/>
                      </a:lnTo>
                      <a:lnTo>
                        <a:pt x="415" y="0"/>
                      </a:lnTo>
                      <a:close/>
                    </a:path>
                  </a:pathLst>
                </a:custGeom>
                <a:solidFill>
                  <a:srgbClr val="694224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7774" name="Rectangle 193"/>
                <p:cNvSpPr>
                  <a:spLocks noChangeArrowheads="1"/>
                </p:cNvSpPr>
                <p:nvPr/>
              </p:nvSpPr>
              <p:spPr bwMode="auto">
                <a:xfrm flipH="1">
                  <a:off x="465" y="3823"/>
                  <a:ext cx="18" cy="91"/>
                </a:xfrm>
                <a:prstGeom prst="rect">
                  <a:avLst/>
                </a:prstGeom>
                <a:solidFill>
                  <a:srgbClr val="133F5F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7775" name="Rectangle 194"/>
                <p:cNvSpPr>
                  <a:spLocks noChangeArrowheads="1"/>
                </p:cNvSpPr>
                <p:nvPr/>
              </p:nvSpPr>
              <p:spPr bwMode="auto">
                <a:xfrm flipH="1">
                  <a:off x="540" y="3825"/>
                  <a:ext cx="17" cy="91"/>
                </a:xfrm>
                <a:prstGeom prst="rect">
                  <a:avLst/>
                </a:prstGeom>
                <a:solidFill>
                  <a:srgbClr val="133F5F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7776" name="Rectangle 195"/>
                <p:cNvSpPr>
                  <a:spLocks noChangeArrowheads="1"/>
                </p:cNvSpPr>
                <p:nvPr/>
              </p:nvSpPr>
              <p:spPr bwMode="auto">
                <a:xfrm flipH="1">
                  <a:off x="612" y="3839"/>
                  <a:ext cx="17" cy="91"/>
                </a:xfrm>
                <a:prstGeom prst="rect">
                  <a:avLst/>
                </a:prstGeom>
                <a:solidFill>
                  <a:srgbClr val="133F5F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7777" name="Rectangle 196"/>
                <p:cNvSpPr>
                  <a:spLocks noChangeArrowheads="1"/>
                </p:cNvSpPr>
                <p:nvPr/>
              </p:nvSpPr>
              <p:spPr bwMode="auto">
                <a:xfrm flipH="1">
                  <a:off x="688" y="3843"/>
                  <a:ext cx="21" cy="93"/>
                </a:xfrm>
                <a:prstGeom prst="rect">
                  <a:avLst/>
                </a:prstGeom>
                <a:solidFill>
                  <a:srgbClr val="133F5F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7778" name="Rectangle 197"/>
                <p:cNvSpPr>
                  <a:spLocks noChangeArrowheads="1"/>
                </p:cNvSpPr>
                <p:nvPr/>
              </p:nvSpPr>
              <p:spPr bwMode="auto">
                <a:xfrm flipH="1">
                  <a:off x="829" y="3823"/>
                  <a:ext cx="18" cy="91"/>
                </a:xfrm>
                <a:prstGeom prst="rect">
                  <a:avLst/>
                </a:prstGeom>
                <a:solidFill>
                  <a:srgbClr val="133F5F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7779" name="Freeform 198"/>
                <p:cNvSpPr>
                  <a:spLocks/>
                </p:cNvSpPr>
                <p:nvPr/>
              </p:nvSpPr>
              <p:spPr bwMode="auto">
                <a:xfrm flipH="1">
                  <a:off x="747" y="3837"/>
                  <a:ext cx="78" cy="75"/>
                </a:xfrm>
                <a:custGeom>
                  <a:avLst/>
                  <a:gdLst>
                    <a:gd name="T0" fmla="*/ 0 w 76"/>
                    <a:gd name="T1" fmla="*/ 54 h 72"/>
                    <a:gd name="T2" fmla="*/ 76 w 76"/>
                    <a:gd name="T3" fmla="*/ 72 h 72"/>
                    <a:gd name="T4" fmla="*/ 76 w 76"/>
                    <a:gd name="T5" fmla="*/ 17 h 72"/>
                    <a:gd name="T6" fmla="*/ 0 w 76"/>
                    <a:gd name="T7" fmla="*/ 0 h 72"/>
                    <a:gd name="T8" fmla="*/ 0 w 76"/>
                    <a:gd name="T9" fmla="*/ 54 h 72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76"/>
                    <a:gd name="T16" fmla="*/ 0 h 72"/>
                    <a:gd name="T17" fmla="*/ 76 w 76"/>
                    <a:gd name="T18" fmla="*/ 72 h 72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76" h="72">
                      <a:moveTo>
                        <a:pt x="0" y="54"/>
                      </a:moveTo>
                      <a:lnTo>
                        <a:pt x="76" y="72"/>
                      </a:lnTo>
                      <a:lnTo>
                        <a:pt x="76" y="17"/>
                      </a:lnTo>
                      <a:lnTo>
                        <a:pt x="0" y="0"/>
                      </a:lnTo>
                      <a:lnTo>
                        <a:pt x="0" y="54"/>
                      </a:lnTo>
                      <a:close/>
                    </a:path>
                  </a:pathLst>
                </a:custGeom>
                <a:solidFill>
                  <a:srgbClr val="A7702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7780" name="Freeform 199"/>
                <p:cNvSpPr>
                  <a:spLocks/>
                </p:cNvSpPr>
                <p:nvPr/>
              </p:nvSpPr>
              <p:spPr bwMode="auto">
                <a:xfrm flipH="1">
                  <a:off x="646" y="3190"/>
                  <a:ext cx="275" cy="341"/>
                </a:xfrm>
                <a:custGeom>
                  <a:avLst/>
                  <a:gdLst>
                    <a:gd name="T0" fmla="*/ 249 w 267"/>
                    <a:gd name="T1" fmla="*/ 6 h 329"/>
                    <a:gd name="T2" fmla="*/ 249 w 267"/>
                    <a:gd name="T3" fmla="*/ 6 h 329"/>
                    <a:gd name="T4" fmla="*/ 234 w 267"/>
                    <a:gd name="T5" fmla="*/ 2 h 329"/>
                    <a:gd name="T6" fmla="*/ 214 w 267"/>
                    <a:gd name="T7" fmla="*/ 0 h 329"/>
                    <a:gd name="T8" fmla="*/ 193 w 267"/>
                    <a:gd name="T9" fmla="*/ 2 h 329"/>
                    <a:gd name="T10" fmla="*/ 169 w 267"/>
                    <a:gd name="T11" fmla="*/ 4 h 329"/>
                    <a:gd name="T12" fmla="*/ 146 w 267"/>
                    <a:gd name="T13" fmla="*/ 12 h 329"/>
                    <a:gd name="T14" fmla="*/ 127 w 267"/>
                    <a:gd name="T15" fmla="*/ 20 h 329"/>
                    <a:gd name="T16" fmla="*/ 119 w 267"/>
                    <a:gd name="T17" fmla="*/ 25 h 329"/>
                    <a:gd name="T18" fmla="*/ 111 w 267"/>
                    <a:gd name="T19" fmla="*/ 31 h 329"/>
                    <a:gd name="T20" fmla="*/ 105 w 267"/>
                    <a:gd name="T21" fmla="*/ 37 h 329"/>
                    <a:gd name="T22" fmla="*/ 101 w 267"/>
                    <a:gd name="T23" fmla="*/ 45 h 329"/>
                    <a:gd name="T24" fmla="*/ 101 w 267"/>
                    <a:gd name="T25" fmla="*/ 45 h 329"/>
                    <a:gd name="T26" fmla="*/ 82 w 267"/>
                    <a:gd name="T27" fmla="*/ 90 h 329"/>
                    <a:gd name="T28" fmla="*/ 56 w 267"/>
                    <a:gd name="T29" fmla="*/ 152 h 329"/>
                    <a:gd name="T30" fmla="*/ 43 w 267"/>
                    <a:gd name="T31" fmla="*/ 189 h 329"/>
                    <a:gd name="T32" fmla="*/ 27 w 267"/>
                    <a:gd name="T33" fmla="*/ 232 h 329"/>
                    <a:gd name="T34" fmla="*/ 14 w 267"/>
                    <a:gd name="T35" fmla="*/ 279 h 329"/>
                    <a:gd name="T36" fmla="*/ 0 w 267"/>
                    <a:gd name="T37" fmla="*/ 329 h 329"/>
                    <a:gd name="T38" fmla="*/ 0 w 267"/>
                    <a:gd name="T39" fmla="*/ 329 h 329"/>
                    <a:gd name="T40" fmla="*/ 68 w 267"/>
                    <a:gd name="T41" fmla="*/ 322 h 329"/>
                    <a:gd name="T42" fmla="*/ 138 w 267"/>
                    <a:gd name="T43" fmla="*/ 314 h 329"/>
                    <a:gd name="T44" fmla="*/ 138 w 267"/>
                    <a:gd name="T45" fmla="*/ 314 h 329"/>
                    <a:gd name="T46" fmla="*/ 162 w 267"/>
                    <a:gd name="T47" fmla="*/ 277 h 329"/>
                    <a:gd name="T48" fmla="*/ 187 w 267"/>
                    <a:gd name="T49" fmla="*/ 234 h 329"/>
                    <a:gd name="T50" fmla="*/ 214 w 267"/>
                    <a:gd name="T51" fmla="*/ 187 h 329"/>
                    <a:gd name="T52" fmla="*/ 238 w 267"/>
                    <a:gd name="T53" fmla="*/ 140 h 329"/>
                    <a:gd name="T54" fmla="*/ 247 w 267"/>
                    <a:gd name="T55" fmla="*/ 117 h 329"/>
                    <a:gd name="T56" fmla="*/ 255 w 267"/>
                    <a:gd name="T57" fmla="*/ 96 h 329"/>
                    <a:gd name="T58" fmla="*/ 263 w 267"/>
                    <a:gd name="T59" fmla="*/ 74 h 329"/>
                    <a:gd name="T60" fmla="*/ 267 w 267"/>
                    <a:gd name="T61" fmla="*/ 55 h 329"/>
                    <a:gd name="T62" fmla="*/ 267 w 267"/>
                    <a:gd name="T63" fmla="*/ 39 h 329"/>
                    <a:gd name="T64" fmla="*/ 265 w 267"/>
                    <a:gd name="T65" fmla="*/ 25 h 329"/>
                    <a:gd name="T66" fmla="*/ 263 w 267"/>
                    <a:gd name="T67" fmla="*/ 20 h 329"/>
                    <a:gd name="T68" fmla="*/ 259 w 267"/>
                    <a:gd name="T69" fmla="*/ 14 h 329"/>
                    <a:gd name="T70" fmla="*/ 255 w 267"/>
                    <a:gd name="T71" fmla="*/ 10 h 329"/>
                    <a:gd name="T72" fmla="*/ 249 w 267"/>
                    <a:gd name="T73" fmla="*/ 6 h 329"/>
                    <a:gd name="T74" fmla="*/ 249 w 267"/>
                    <a:gd name="T75" fmla="*/ 6 h 329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w 267"/>
                    <a:gd name="T115" fmla="*/ 0 h 329"/>
                    <a:gd name="T116" fmla="*/ 267 w 267"/>
                    <a:gd name="T117" fmla="*/ 329 h 329"/>
                  </a:gdLst>
                  <a:ahLst/>
                  <a:cxnLst>
                    <a:cxn ang="T76">
                      <a:pos x="T0" y="T1"/>
                    </a:cxn>
                    <a:cxn ang="T77">
                      <a:pos x="T2" y="T3"/>
                    </a:cxn>
                    <a:cxn ang="T78">
                      <a:pos x="T4" y="T5"/>
                    </a:cxn>
                    <a:cxn ang="T79">
                      <a:pos x="T6" y="T7"/>
                    </a:cxn>
                    <a:cxn ang="T80">
                      <a:pos x="T8" y="T9"/>
                    </a:cxn>
                    <a:cxn ang="T81">
                      <a:pos x="T10" y="T11"/>
                    </a:cxn>
                    <a:cxn ang="T82">
                      <a:pos x="T12" y="T13"/>
                    </a:cxn>
                    <a:cxn ang="T83">
                      <a:pos x="T14" y="T15"/>
                    </a:cxn>
                    <a:cxn ang="T84">
                      <a:pos x="T16" y="T17"/>
                    </a:cxn>
                    <a:cxn ang="T85">
                      <a:pos x="T18" y="T19"/>
                    </a:cxn>
                    <a:cxn ang="T86">
                      <a:pos x="T20" y="T21"/>
                    </a:cxn>
                    <a:cxn ang="T87">
                      <a:pos x="T22" y="T23"/>
                    </a:cxn>
                    <a:cxn ang="T88">
                      <a:pos x="T24" y="T25"/>
                    </a:cxn>
                    <a:cxn ang="T89">
                      <a:pos x="T26" y="T27"/>
                    </a:cxn>
                    <a:cxn ang="T90">
                      <a:pos x="T28" y="T29"/>
                    </a:cxn>
                    <a:cxn ang="T91">
                      <a:pos x="T30" y="T31"/>
                    </a:cxn>
                    <a:cxn ang="T92">
                      <a:pos x="T32" y="T33"/>
                    </a:cxn>
                    <a:cxn ang="T93">
                      <a:pos x="T34" y="T35"/>
                    </a:cxn>
                    <a:cxn ang="T94">
                      <a:pos x="T36" y="T37"/>
                    </a:cxn>
                    <a:cxn ang="T95">
                      <a:pos x="T38" y="T39"/>
                    </a:cxn>
                    <a:cxn ang="T96">
                      <a:pos x="T40" y="T41"/>
                    </a:cxn>
                    <a:cxn ang="T97">
                      <a:pos x="T42" y="T43"/>
                    </a:cxn>
                    <a:cxn ang="T98">
                      <a:pos x="T44" y="T45"/>
                    </a:cxn>
                    <a:cxn ang="T99">
                      <a:pos x="T46" y="T47"/>
                    </a:cxn>
                    <a:cxn ang="T100">
                      <a:pos x="T48" y="T49"/>
                    </a:cxn>
                    <a:cxn ang="T101">
                      <a:pos x="T50" y="T51"/>
                    </a:cxn>
                    <a:cxn ang="T102">
                      <a:pos x="T52" y="T53"/>
                    </a:cxn>
                    <a:cxn ang="T103">
                      <a:pos x="T54" y="T55"/>
                    </a:cxn>
                    <a:cxn ang="T104">
                      <a:pos x="T56" y="T57"/>
                    </a:cxn>
                    <a:cxn ang="T105">
                      <a:pos x="T58" y="T59"/>
                    </a:cxn>
                    <a:cxn ang="T106">
                      <a:pos x="T60" y="T61"/>
                    </a:cxn>
                    <a:cxn ang="T107">
                      <a:pos x="T62" y="T63"/>
                    </a:cxn>
                    <a:cxn ang="T108">
                      <a:pos x="T64" y="T65"/>
                    </a:cxn>
                    <a:cxn ang="T109">
                      <a:pos x="T66" y="T67"/>
                    </a:cxn>
                    <a:cxn ang="T110">
                      <a:pos x="T68" y="T69"/>
                    </a:cxn>
                    <a:cxn ang="T111">
                      <a:pos x="T70" y="T71"/>
                    </a:cxn>
                    <a:cxn ang="T112">
                      <a:pos x="T72" y="T73"/>
                    </a:cxn>
                    <a:cxn ang="T113">
                      <a:pos x="T74" y="T75"/>
                    </a:cxn>
                  </a:cxnLst>
                  <a:rect l="T114" t="T115" r="T116" b="T117"/>
                  <a:pathLst>
                    <a:path w="267" h="329">
                      <a:moveTo>
                        <a:pt x="249" y="6"/>
                      </a:moveTo>
                      <a:lnTo>
                        <a:pt x="249" y="6"/>
                      </a:lnTo>
                      <a:lnTo>
                        <a:pt x="234" y="2"/>
                      </a:lnTo>
                      <a:lnTo>
                        <a:pt x="214" y="0"/>
                      </a:lnTo>
                      <a:lnTo>
                        <a:pt x="193" y="2"/>
                      </a:lnTo>
                      <a:lnTo>
                        <a:pt x="169" y="4"/>
                      </a:lnTo>
                      <a:lnTo>
                        <a:pt x="146" y="12"/>
                      </a:lnTo>
                      <a:lnTo>
                        <a:pt x="127" y="20"/>
                      </a:lnTo>
                      <a:lnTo>
                        <a:pt x="119" y="25"/>
                      </a:lnTo>
                      <a:lnTo>
                        <a:pt x="111" y="31"/>
                      </a:lnTo>
                      <a:lnTo>
                        <a:pt x="105" y="37"/>
                      </a:lnTo>
                      <a:lnTo>
                        <a:pt x="101" y="45"/>
                      </a:lnTo>
                      <a:lnTo>
                        <a:pt x="82" y="90"/>
                      </a:lnTo>
                      <a:lnTo>
                        <a:pt x="56" y="152"/>
                      </a:lnTo>
                      <a:lnTo>
                        <a:pt x="43" y="189"/>
                      </a:lnTo>
                      <a:lnTo>
                        <a:pt x="27" y="232"/>
                      </a:lnTo>
                      <a:lnTo>
                        <a:pt x="14" y="279"/>
                      </a:lnTo>
                      <a:lnTo>
                        <a:pt x="0" y="329"/>
                      </a:lnTo>
                      <a:lnTo>
                        <a:pt x="68" y="322"/>
                      </a:lnTo>
                      <a:lnTo>
                        <a:pt x="138" y="314"/>
                      </a:lnTo>
                      <a:lnTo>
                        <a:pt x="162" y="277"/>
                      </a:lnTo>
                      <a:lnTo>
                        <a:pt x="187" y="234"/>
                      </a:lnTo>
                      <a:lnTo>
                        <a:pt x="214" y="187"/>
                      </a:lnTo>
                      <a:lnTo>
                        <a:pt x="238" y="140"/>
                      </a:lnTo>
                      <a:lnTo>
                        <a:pt x="247" y="117"/>
                      </a:lnTo>
                      <a:lnTo>
                        <a:pt x="255" y="96"/>
                      </a:lnTo>
                      <a:lnTo>
                        <a:pt x="263" y="74"/>
                      </a:lnTo>
                      <a:lnTo>
                        <a:pt x="267" y="55"/>
                      </a:lnTo>
                      <a:lnTo>
                        <a:pt x="267" y="39"/>
                      </a:lnTo>
                      <a:lnTo>
                        <a:pt x="265" y="25"/>
                      </a:lnTo>
                      <a:lnTo>
                        <a:pt x="263" y="20"/>
                      </a:lnTo>
                      <a:lnTo>
                        <a:pt x="259" y="14"/>
                      </a:lnTo>
                      <a:lnTo>
                        <a:pt x="255" y="10"/>
                      </a:lnTo>
                      <a:lnTo>
                        <a:pt x="249" y="6"/>
                      </a:lnTo>
                      <a:close/>
                    </a:path>
                  </a:pathLst>
                </a:custGeom>
                <a:solidFill>
                  <a:schemeClr val="tx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7781" name="Freeform 200"/>
                <p:cNvSpPr>
                  <a:spLocks/>
                </p:cNvSpPr>
                <p:nvPr/>
              </p:nvSpPr>
              <p:spPr bwMode="auto">
                <a:xfrm flipH="1">
                  <a:off x="803" y="3220"/>
                  <a:ext cx="127" cy="317"/>
                </a:xfrm>
                <a:custGeom>
                  <a:avLst/>
                  <a:gdLst>
                    <a:gd name="T0" fmla="*/ 123 w 123"/>
                    <a:gd name="T1" fmla="*/ 4 h 306"/>
                    <a:gd name="T2" fmla="*/ 115 w 123"/>
                    <a:gd name="T3" fmla="*/ 0 h 306"/>
                    <a:gd name="T4" fmla="*/ 115 w 123"/>
                    <a:gd name="T5" fmla="*/ 0 h 306"/>
                    <a:gd name="T6" fmla="*/ 96 w 123"/>
                    <a:gd name="T7" fmla="*/ 41 h 306"/>
                    <a:gd name="T8" fmla="*/ 76 w 123"/>
                    <a:gd name="T9" fmla="*/ 80 h 306"/>
                    <a:gd name="T10" fmla="*/ 59 w 123"/>
                    <a:gd name="T11" fmla="*/ 121 h 306"/>
                    <a:gd name="T12" fmla="*/ 43 w 123"/>
                    <a:gd name="T13" fmla="*/ 160 h 306"/>
                    <a:gd name="T14" fmla="*/ 29 w 123"/>
                    <a:gd name="T15" fmla="*/ 199 h 306"/>
                    <a:gd name="T16" fmla="*/ 18 w 123"/>
                    <a:gd name="T17" fmla="*/ 236 h 306"/>
                    <a:gd name="T18" fmla="*/ 0 w 123"/>
                    <a:gd name="T19" fmla="*/ 306 h 306"/>
                    <a:gd name="T20" fmla="*/ 0 w 123"/>
                    <a:gd name="T21" fmla="*/ 306 h 306"/>
                    <a:gd name="T22" fmla="*/ 10 w 123"/>
                    <a:gd name="T23" fmla="*/ 304 h 306"/>
                    <a:gd name="T24" fmla="*/ 10 w 123"/>
                    <a:gd name="T25" fmla="*/ 304 h 306"/>
                    <a:gd name="T26" fmla="*/ 29 w 123"/>
                    <a:gd name="T27" fmla="*/ 236 h 306"/>
                    <a:gd name="T28" fmla="*/ 39 w 123"/>
                    <a:gd name="T29" fmla="*/ 199 h 306"/>
                    <a:gd name="T30" fmla="*/ 53 w 123"/>
                    <a:gd name="T31" fmla="*/ 162 h 306"/>
                    <a:gd name="T32" fmla="*/ 68 w 123"/>
                    <a:gd name="T33" fmla="*/ 123 h 306"/>
                    <a:gd name="T34" fmla="*/ 84 w 123"/>
                    <a:gd name="T35" fmla="*/ 84 h 306"/>
                    <a:gd name="T36" fmla="*/ 103 w 123"/>
                    <a:gd name="T37" fmla="*/ 45 h 306"/>
                    <a:gd name="T38" fmla="*/ 123 w 123"/>
                    <a:gd name="T39" fmla="*/ 4 h 306"/>
                    <a:gd name="T40" fmla="*/ 123 w 123"/>
                    <a:gd name="T41" fmla="*/ 4 h 30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123"/>
                    <a:gd name="T64" fmla="*/ 0 h 306"/>
                    <a:gd name="T65" fmla="*/ 123 w 123"/>
                    <a:gd name="T66" fmla="*/ 306 h 306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123" h="306">
                      <a:moveTo>
                        <a:pt x="123" y="4"/>
                      </a:moveTo>
                      <a:lnTo>
                        <a:pt x="115" y="0"/>
                      </a:lnTo>
                      <a:lnTo>
                        <a:pt x="96" y="41"/>
                      </a:lnTo>
                      <a:lnTo>
                        <a:pt x="76" y="80"/>
                      </a:lnTo>
                      <a:lnTo>
                        <a:pt x="59" y="121"/>
                      </a:lnTo>
                      <a:lnTo>
                        <a:pt x="43" y="160"/>
                      </a:lnTo>
                      <a:lnTo>
                        <a:pt x="29" y="199"/>
                      </a:lnTo>
                      <a:lnTo>
                        <a:pt x="18" y="236"/>
                      </a:lnTo>
                      <a:lnTo>
                        <a:pt x="0" y="306"/>
                      </a:lnTo>
                      <a:lnTo>
                        <a:pt x="10" y="304"/>
                      </a:lnTo>
                      <a:lnTo>
                        <a:pt x="29" y="236"/>
                      </a:lnTo>
                      <a:lnTo>
                        <a:pt x="39" y="199"/>
                      </a:lnTo>
                      <a:lnTo>
                        <a:pt x="53" y="162"/>
                      </a:lnTo>
                      <a:lnTo>
                        <a:pt x="68" y="123"/>
                      </a:lnTo>
                      <a:lnTo>
                        <a:pt x="84" y="84"/>
                      </a:lnTo>
                      <a:lnTo>
                        <a:pt x="103" y="45"/>
                      </a:lnTo>
                      <a:lnTo>
                        <a:pt x="123" y="4"/>
                      </a:lnTo>
                      <a:close/>
                    </a:path>
                  </a:pathLst>
                </a:custGeom>
                <a:solidFill>
                  <a:schemeClr val="hlink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7782" name="Freeform 201"/>
                <p:cNvSpPr>
                  <a:spLocks/>
                </p:cNvSpPr>
                <p:nvPr/>
              </p:nvSpPr>
              <p:spPr bwMode="auto">
                <a:xfrm flipH="1">
                  <a:off x="640" y="3188"/>
                  <a:ext cx="145" cy="324"/>
                </a:xfrm>
                <a:custGeom>
                  <a:avLst/>
                  <a:gdLst>
                    <a:gd name="T0" fmla="*/ 106 w 141"/>
                    <a:gd name="T1" fmla="*/ 158 h 312"/>
                    <a:gd name="T2" fmla="*/ 106 w 141"/>
                    <a:gd name="T3" fmla="*/ 158 h 312"/>
                    <a:gd name="T4" fmla="*/ 121 w 141"/>
                    <a:gd name="T5" fmla="*/ 129 h 312"/>
                    <a:gd name="T6" fmla="*/ 133 w 141"/>
                    <a:gd name="T7" fmla="*/ 102 h 312"/>
                    <a:gd name="T8" fmla="*/ 139 w 141"/>
                    <a:gd name="T9" fmla="*/ 80 h 312"/>
                    <a:gd name="T10" fmla="*/ 141 w 141"/>
                    <a:gd name="T11" fmla="*/ 63 h 312"/>
                    <a:gd name="T12" fmla="*/ 139 w 141"/>
                    <a:gd name="T13" fmla="*/ 49 h 312"/>
                    <a:gd name="T14" fmla="*/ 139 w 141"/>
                    <a:gd name="T15" fmla="*/ 41 h 312"/>
                    <a:gd name="T16" fmla="*/ 135 w 141"/>
                    <a:gd name="T17" fmla="*/ 31 h 312"/>
                    <a:gd name="T18" fmla="*/ 135 w 141"/>
                    <a:gd name="T19" fmla="*/ 31 h 312"/>
                    <a:gd name="T20" fmla="*/ 133 w 141"/>
                    <a:gd name="T21" fmla="*/ 27 h 312"/>
                    <a:gd name="T22" fmla="*/ 131 w 141"/>
                    <a:gd name="T23" fmla="*/ 22 h 312"/>
                    <a:gd name="T24" fmla="*/ 127 w 141"/>
                    <a:gd name="T25" fmla="*/ 16 h 312"/>
                    <a:gd name="T26" fmla="*/ 119 w 141"/>
                    <a:gd name="T27" fmla="*/ 10 h 312"/>
                    <a:gd name="T28" fmla="*/ 112 w 141"/>
                    <a:gd name="T29" fmla="*/ 4 h 312"/>
                    <a:gd name="T30" fmla="*/ 98 w 141"/>
                    <a:gd name="T31" fmla="*/ 2 h 312"/>
                    <a:gd name="T32" fmla="*/ 82 w 141"/>
                    <a:gd name="T33" fmla="*/ 0 h 312"/>
                    <a:gd name="T34" fmla="*/ 84 w 141"/>
                    <a:gd name="T35" fmla="*/ 10 h 312"/>
                    <a:gd name="T36" fmla="*/ 84 w 141"/>
                    <a:gd name="T37" fmla="*/ 10 h 312"/>
                    <a:gd name="T38" fmla="*/ 96 w 141"/>
                    <a:gd name="T39" fmla="*/ 10 h 312"/>
                    <a:gd name="T40" fmla="*/ 106 w 141"/>
                    <a:gd name="T41" fmla="*/ 14 h 312"/>
                    <a:gd name="T42" fmla="*/ 113 w 141"/>
                    <a:gd name="T43" fmla="*/ 18 h 312"/>
                    <a:gd name="T44" fmla="*/ 119 w 141"/>
                    <a:gd name="T45" fmla="*/ 22 h 312"/>
                    <a:gd name="T46" fmla="*/ 121 w 141"/>
                    <a:gd name="T47" fmla="*/ 26 h 312"/>
                    <a:gd name="T48" fmla="*/ 123 w 141"/>
                    <a:gd name="T49" fmla="*/ 31 h 312"/>
                    <a:gd name="T50" fmla="*/ 125 w 141"/>
                    <a:gd name="T51" fmla="*/ 35 h 312"/>
                    <a:gd name="T52" fmla="*/ 125 w 141"/>
                    <a:gd name="T53" fmla="*/ 35 h 312"/>
                    <a:gd name="T54" fmla="*/ 127 w 141"/>
                    <a:gd name="T55" fmla="*/ 43 h 312"/>
                    <a:gd name="T56" fmla="*/ 129 w 141"/>
                    <a:gd name="T57" fmla="*/ 51 h 312"/>
                    <a:gd name="T58" fmla="*/ 131 w 141"/>
                    <a:gd name="T59" fmla="*/ 64 h 312"/>
                    <a:gd name="T60" fmla="*/ 129 w 141"/>
                    <a:gd name="T61" fmla="*/ 80 h 312"/>
                    <a:gd name="T62" fmla="*/ 123 w 141"/>
                    <a:gd name="T63" fmla="*/ 102 h 312"/>
                    <a:gd name="T64" fmla="*/ 113 w 141"/>
                    <a:gd name="T65" fmla="*/ 125 h 312"/>
                    <a:gd name="T66" fmla="*/ 98 w 141"/>
                    <a:gd name="T67" fmla="*/ 154 h 312"/>
                    <a:gd name="T68" fmla="*/ 98 w 141"/>
                    <a:gd name="T69" fmla="*/ 154 h 312"/>
                    <a:gd name="T70" fmla="*/ 0 w 141"/>
                    <a:gd name="T71" fmla="*/ 312 h 312"/>
                    <a:gd name="T72" fmla="*/ 0 w 141"/>
                    <a:gd name="T73" fmla="*/ 312 h 312"/>
                    <a:gd name="T74" fmla="*/ 12 w 141"/>
                    <a:gd name="T75" fmla="*/ 310 h 312"/>
                    <a:gd name="T76" fmla="*/ 12 w 141"/>
                    <a:gd name="T77" fmla="*/ 310 h 312"/>
                    <a:gd name="T78" fmla="*/ 106 w 141"/>
                    <a:gd name="T79" fmla="*/ 158 h 312"/>
                    <a:gd name="T80" fmla="*/ 106 w 141"/>
                    <a:gd name="T81" fmla="*/ 158 h 312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w 141"/>
                    <a:gd name="T124" fmla="*/ 0 h 312"/>
                    <a:gd name="T125" fmla="*/ 141 w 141"/>
                    <a:gd name="T126" fmla="*/ 312 h 312"/>
                  </a:gdLst>
                  <a:ahLst/>
                  <a:cxnLst>
                    <a:cxn ang="T82">
                      <a:pos x="T0" y="T1"/>
                    </a:cxn>
                    <a:cxn ang="T83">
                      <a:pos x="T2" y="T3"/>
                    </a:cxn>
                    <a:cxn ang="T84">
                      <a:pos x="T4" y="T5"/>
                    </a:cxn>
                    <a:cxn ang="T85">
                      <a:pos x="T6" y="T7"/>
                    </a:cxn>
                    <a:cxn ang="T86">
                      <a:pos x="T8" y="T9"/>
                    </a:cxn>
                    <a:cxn ang="T87">
                      <a:pos x="T10" y="T11"/>
                    </a:cxn>
                    <a:cxn ang="T88">
                      <a:pos x="T12" y="T13"/>
                    </a:cxn>
                    <a:cxn ang="T89">
                      <a:pos x="T14" y="T15"/>
                    </a:cxn>
                    <a:cxn ang="T90">
                      <a:pos x="T16" y="T17"/>
                    </a:cxn>
                    <a:cxn ang="T91">
                      <a:pos x="T18" y="T19"/>
                    </a:cxn>
                    <a:cxn ang="T92">
                      <a:pos x="T20" y="T21"/>
                    </a:cxn>
                    <a:cxn ang="T93">
                      <a:pos x="T22" y="T23"/>
                    </a:cxn>
                    <a:cxn ang="T94">
                      <a:pos x="T24" y="T25"/>
                    </a:cxn>
                    <a:cxn ang="T95">
                      <a:pos x="T26" y="T27"/>
                    </a:cxn>
                    <a:cxn ang="T96">
                      <a:pos x="T28" y="T29"/>
                    </a:cxn>
                    <a:cxn ang="T97">
                      <a:pos x="T30" y="T31"/>
                    </a:cxn>
                    <a:cxn ang="T98">
                      <a:pos x="T32" y="T33"/>
                    </a:cxn>
                    <a:cxn ang="T99">
                      <a:pos x="T34" y="T35"/>
                    </a:cxn>
                    <a:cxn ang="T100">
                      <a:pos x="T36" y="T37"/>
                    </a:cxn>
                    <a:cxn ang="T101">
                      <a:pos x="T38" y="T39"/>
                    </a:cxn>
                    <a:cxn ang="T102">
                      <a:pos x="T40" y="T41"/>
                    </a:cxn>
                    <a:cxn ang="T103">
                      <a:pos x="T42" y="T43"/>
                    </a:cxn>
                    <a:cxn ang="T104">
                      <a:pos x="T44" y="T45"/>
                    </a:cxn>
                    <a:cxn ang="T105">
                      <a:pos x="T46" y="T47"/>
                    </a:cxn>
                    <a:cxn ang="T106">
                      <a:pos x="T48" y="T49"/>
                    </a:cxn>
                    <a:cxn ang="T107">
                      <a:pos x="T50" y="T51"/>
                    </a:cxn>
                    <a:cxn ang="T108">
                      <a:pos x="T52" y="T53"/>
                    </a:cxn>
                    <a:cxn ang="T109">
                      <a:pos x="T54" y="T55"/>
                    </a:cxn>
                    <a:cxn ang="T110">
                      <a:pos x="T56" y="T57"/>
                    </a:cxn>
                    <a:cxn ang="T111">
                      <a:pos x="T58" y="T59"/>
                    </a:cxn>
                    <a:cxn ang="T112">
                      <a:pos x="T60" y="T61"/>
                    </a:cxn>
                    <a:cxn ang="T113">
                      <a:pos x="T62" y="T63"/>
                    </a:cxn>
                    <a:cxn ang="T114">
                      <a:pos x="T64" y="T65"/>
                    </a:cxn>
                    <a:cxn ang="T115">
                      <a:pos x="T66" y="T67"/>
                    </a:cxn>
                    <a:cxn ang="T116">
                      <a:pos x="T68" y="T69"/>
                    </a:cxn>
                    <a:cxn ang="T117">
                      <a:pos x="T70" y="T71"/>
                    </a:cxn>
                    <a:cxn ang="T118">
                      <a:pos x="T72" y="T73"/>
                    </a:cxn>
                    <a:cxn ang="T119">
                      <a:pos x="T74" y="T75"/>
                    </a:cxn>
                    <a:cxn ang="T120">
                      <a:pos x="T76" y="T77"/>
                    </a:cxn>
                    <a:cxn ang="T121">
                      <a:pos x="T78" y="T79"/>
                    </a:cxn>
                    <a:cxn ang="T122">
                      <a:pos x="T80" y="T81"/>
                    </a:cxn>
                  </a:cxnLst>
                  <a:rect l="T123" t="T124" r="T125" b="T126"/>
                  <a:pathLst>
                    <a:path w="141" h="312">
                      <a:moveTo>
                        <a:pt x="106" y="158"/>
                      </a:moveTo>
                      <a:lnTo>
                        <a:pt x="106" y="158"/>
                      </a:lnTo>
                      <a:lnTo>
                        <a:pt x="121" y="129"/>
                      </a:lnTo>
                      <a:lnTo>
                        <a:pt x="133" y="102"/>
                      </a:lnTo>
                      <a:lnTo>
                        <a:pt x="139" y="80"/>
                      </a:lnTo>
                      <a:lnTo>
                        <a:pt x="141" y="63"/>
                      </a:lnTo>
                      <a:lnTo>
                        <a:pt x="139" y="49"/>
                      </a:lnTo>
                      <a:lnTo>
                        <a:pt x="139" y="41"/>
                      </a:lnTo>
                      <a:lnTo>
                        <a:pt x="135" y="31"/>
                      </a:lnTo>
                      <a:lnTo>
                        <a:pt x="133" y="27"/>
                      </a:lnTo>
                      <a:lnTo>
                        <a:pt x="131" y="22"/>
                      </a:lnTo>
                      <a:lnTo>
                        <a:pt x="127" y="16"/>
                      </a:lnTo>
                      <a:lnTo>
                        <a:pt x="119" y="10"/>
                      </a:lnTo>
                      <a:lnTo>
                        <a:pt x="112" y="4"/>
                      </a:lnTo>
                      <a:lnTo>
                        <a:pt x="98" y="2"/>
                      </a:lnTo>
                      <a:lnTo>
                        <a:pt x="82" y="0"/>
                      </a:lnTo>
                      <a:lnTo>
                        <a:pt x="84" y="10"/>
                      </a:lnTo>
                      <a:lnTo>
                        <a:pt x="96" y="10"/>
                      </a:lnTo>
                      <a:lnTo>
                        <a:pt x="106" y="14"/>
                      </a:lnTo>
                      <a:lnTo>
                        <a:pt x="113" y="18"/>
                      </a:lnTo>
                      <a:lnTo>
                        <a:pt x="119" y="22"/>
                      </a:lnTo>
                      <a:lnTo>
                        <a:pt x="121" y="26"/>
                      </a:lnTo>
                      <a:lnTo>
                        <a:pt x="123" y="31"/>
                      </a:lnTo>
                      <a:lnTo>
                        <a:pt x="125" y="35"/>
                      </a:lnTo>
                      <a:lnTo>
                        <a:pt x="127" y="43"/>
                      </a:lnTo>
                      <a:lnTo>
                        <a:pt x="129" y="51"/>
                      </a:lnTo>
                      <a:lnTo>
                        <a:pt x="131" y="64"/>
                      </a:lnTo>
                      <a:lnTo>
                        <a:pt x="129" y="80"/>
                      </a:lnTo>
                      <a:lnTo>
                        <a:pt x="123" y="102"/>
                      </a:lnTo>
                      <a:lnTo>
                        <a:pt x="113" y="125"/>
                      </a:lnTo>
                      <a:lnTo>
                        <a:pt x="98" y="154"/>
                      </a:lnTo>
                      <a:lnTo>
                        <a:pt x="0" y="312"/>
                      </a:lnTo>
                      <a:lnTo>
                        <a:pt x="12" y="310"/>
                      </a:lnTo>
                      <a:lnTo>
                        <a:pt x="106" y="158"/>
                      </a:lnTo>
                      <a:close/>
                    </a:path>
                  </a:pathLst>
                </a:custGeom>
                <a:solidFill>
                  <a:srgbClr val="71140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7783" name="Freeform 202"/>
                <p:cNvSpPr>
                  <a:spLocks/>
                </p:cNvSpPr>
                <p:nvPr/>
              </p:nvSpPr>
              <p:spPr bwMode="auto">
                <a:xfrm flipH="1">
                  <a:off x="741" y="3422"/>
                  <a:ext cx="205" cy="140"/>
                </a:xfrm>
                <a:custGeom>
                  <a:avLst/>
                  <a:gdLst>
                    <a:gd name="T0" fmla="*/ 197 w 199"/>
                    <a:gd name="T1" fmla="*/ 37 h 135"/>
                    <a:gd name="T2" fmla="*/ 32 w 199"/>
                    <a:gd name="T3" fmla="*/ 0 h 135"/>
                    <a:gd name="T4" fmla="*/ 32 w 199"/>
                    <a:gd name="T5" fmla="*/ 0 h 135"/>
                    <a:gd name="T6" fmla="*/ 0 w 199"/>
                    <a:gd name="T7" fmla="*/ 111 h 135"/>
                    <a:gd name="T8" fmla="*/ 0 w 199"/>
                    <a:gd name="T9" fmla="*/ 111 h 135"/>
                    <a:gd name="T10" fmla="*/ 0 w 199"/>
                    <a:gd name="T11" fmla="*/ 117 h 135"/>
                    <a:gd name="T12" fmla="*/ 0 w 199"/>
                    <a:gd name="T13" fmla="*/ 119 h 135"/>
                    <a:gd name="T14" fmla="*/ 6 w 199"/>
                    <a:gd name="T15" fmla="*/ 125 h 135"/>
                    <a:gd name="T16" fmla="*/ 14 w 199"/>
                    <a:gd name="T17" fmla="*/ 129 h 135"/>
                    <a:gd name="T18" fmla="*/ 131 w 199"/>
                    <a:gd name="T19" fmla="*/ 135 h 135"/>
                    <a:gd name="T20" fmla="*/ 199 w 199"/>
                    <a:gd name="T21" fmla="*/ 53 h 135"/>
                    <a:gd name="T22" fmla="*/ 197 w 199"/>
                    <a:gd name="T23" fmla="*/ 37 h 135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199"/>
                    <a:gd name="T37" fmla="*/ 0 h 135"/>
                    <a:gd name="T38" fmla="*/ 199 w 199"/>
                    <a:gd name="T39" fmla="*/ 135 h 135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199" h="135">
                      <a:moveTo>
                        <a:pt x="197" y="37"/>
                      </a:moveTo>
                      <a:lnTo>
                        <a:pt x="32" y="0"/>
                      </a:lnTo>
                      <a:lnTo>
                        <a:pt x="0" y="111"/>
                      </a:lnTo>
                      <a:lnTo>
                        <a:pt x="0" y="117"/>
                      </a:lnTo>
                      <a:lnTo>
                        <a:pt x="0" y="119"/>
                      </a:lnTo>
                      <a:lnTo>
                        <a:pt x="6" y="125"/>
                      </a:lnTo>
                      <a:lnTo>
                        <a:pt x="14" y="129"/>
                      </a:lnTo>
                      <a:lnTo>
                        <a:pt x="131" y="135"/>
                      </a:lnTo>
                      <a:lnTo>
                        <a:pt x="199" y="53"/>
                      </a:lnTo>
                      <a:lnTo>
                        <a:pt x="197" y="37"/>
                      </a:lnTo>
                      <a:close/>
                    </a:path>
                  </a:pathLst>
                </a:custGeom>
                <a:solidFill>
                  <a:schemeClr val="hlink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7784" name="Freeform 203"/>
                <p:cNvSpPr>
                  <a:spLocks/>
                </p:cNvSpPr>
                <p:nvPr/>
              </p:nvSpPr>
              <p:spPr bwMode="auto">
                <a:xfrm flipH="1">
                  <a:off x="752" y="3433"/>
                  <a:ext cx="182" cy="117"/>
                </a:xfrm>
                <a:custGeom>
                  <a:avLst/>
                  <a:gdLst>
                    <a:gd name="T0" fmla="*/ 176 w 176"/>
                    <a:gd name="T1" fmla="*/ 35 h 113"/>
                    <a:gd name="T2" fmla="*/ 27 w 176"/>
                    <a:gd name="T3" fmla="*/ 0 h 113"/>
                    <a:gd name="T4" fmla="*/ 27 w 176"/>
                    <a:gd name="T5" fmla="*/ 0 h 113"/>
                    <a:gd name="T6" fmla="*/ 0 w 176"/>
                    <a:gd name="T7" fmla="*/ 95 h 113"/>
                    <a:gd name="T8" fmla="*/ 0 w 176"/>
                    <a:gd name="T9" fmla="*/ 95 h 113"/>
                    <a:gd name="T10" fmla="*/ 0 w 176"/>
                    <a:gd name="T11" fmla="*/ 97 h 113"/>
                    <a:gd name="T12" fmla="*/ 2 w 176"/>
                    <a:gd name="T13" fmla="*/ 101 h 113"/>
                    <a:gd name="T14" fmla="*/ 6 w 176"/>
                    <a:gd name="T15" fmla="*/ 105 h 113"/>
                    <a:gd name="T16" fmla="*/ 12 w 176"/>
                    <a:gd name="T17" fmla="*/ 109 h 113"/>
                    <a:gd name="T18" fmla="*/ 113 w 176"/>
                    <a:gd name="T19" fmla="*/ 113 h 113"/>
                    <a:gd name="T20" fmla="*/ 172 w 176"/>
                    <a:gd name="T21" fmla="*/ 45 h 113"/>
                    <a:gd name="T22" fmla="*/ 176 w 176"/>
                    <a:gd name="T23" fmla="*/ 35 h 113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176"/>
                    <a:gd name="T37" fmla="*/ 0 h 113"/>
                    <a:gd name="T38" fmla="*/ 176 w 176"/>
                    <a:gd name="T39" fmla="*/ 113 h 113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176" h="113">
                      <a:moveTo>
                        <a:pt x="176" y="35"/>
                      </a:moveTo>
                      <a:lnTo>
                        <a:pt x="27" y="0"/>
                      </a:lnTo>
                      <a:lnTo>
                        <a:pt x="0" y="95"/>
                      </a:lnTo>
                      <a:lnTo>
                        <a:pt x="0" y="97"/>
                      </a:lnTo>
                      <a:lnTo>
                        <a:pt x="2" y="101"/>
                      </a:lnTo>
                      <a:lnTo>
                        <a:pt x="6" y="105"/>
                      </a:lnTo>
                      <a:lnTo>
                        <a:pt x="12" y="109"/>
                      </a:lnTo>
                      <a:lnTo>
                        <a:pt x="113" y="113"/>
                      </a:lnTo>
                      <a:lnTo>
                        <a:pt x="172" y="45"/>
                      </a:lnTo>
                      <a:lnTo>
                        <a:pt x="176" y="35"/>
                      </a:lnTo>
                      <a:close/>
                    </a:path>
                  </a:pathLst>
                </a:custGeom>
                <a:solidFill>
                  <a:schemeClr val="tx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7785" name="Freeform 204"/>
                <p:cNvSpPr>
                  <a:spLocks/>
                </p:cNvSpPr>
                <p:nvPr/>
              </p:nvSpPr>
              <p:spPr bwMode="auto">
                <a:xfrm flipH="1">
                  <a:off x="847" y="3457"/>
                  <a:ext cx="74" cy="18"/>
                </a:xfrm>
                <a:custGeom>
                  <a:avLst/>
                  <a:gdLst>
                    <a:gd name="T0" fmla="*/ 2 w 72"/>
                    <a:gd name="T1" fmla="*/ 0 h 18"/>
                    <a:gd name="T2" fmla="*/ 72 w 72"/>
                    <a:gd name="T3" fmla="*/ 18 h 18"/>
                    <a:gd name="T4" fmla="*/ 0 w 72"/>
                    <a:gd name="T5" fmla="*/ 12 h 18"/>
                    <a:gd name="T6" fmla="*/ 2 w 72"/>
                    <a:gd name="T7" fmla="*/ 0 h 18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72"/>
                    <a:gd name="T13" fmla="*/ 0 h 18"/>
                    <a:gd name="T14" fmla="*/ 72 w 72"/>
                    <a:gd name="T15" fmla="*/ 18 h 18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72" h="18">
                      <a:moveTo>
                        <a:pt x="2" y="0"/>
                      </a:moveTo>
                      <a:lnTo>
                        <a:pt x="72" y="18"/>
                      </a:lnTo>
                      <a:lnTo>
                        <a:pt x="0" y="12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chemeClr val="hlink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7786" name="Freeform 205"/>
                <p:cNvSpPr>
                  <a:spLocks/>
                </p:cNvSpPr>
                <p:nvPr/>
              </p:nvSpPr>
              <p:spPr bwMode="auto">
                <a:xfrm flipH="1">
                  <a:off x="787" y="3486"/>
                  <a:ext cx="141" cy="17"/>
                </a:xfrm>
                <a:custGeom>
                  <a:avLst/>
                  <a:gdLst>
                    <a:gd name="T0" fmla="*/ 0 w 136"/>
                    <a:gd name="T1" fmla="*/ 5 h 17"/>
                    <a:gd name="T2" fmla="*/ 136 w 136"/>
                    <a:gd name="T3" fmla="*/ 0 h 17"/>
                    <a:gd name="T4" fmla="*/ 0 w 136"/>
                    <a:gd name="T5" fmla="*/ 17 h 17"/>
                    <a:gd name="T6" fmla="*/ 0 w 136"/>
                    <a:gd name="T7" fmla="*/ 5 h 17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136"/>
                    <a:gd name="T13" fmla="*/ 0 h 17"/>
                    <a:gd name="T14" fmla="*/ 136 w 136"/>
                    <a:gd name="T15" fmla="*/ 17 h 17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36" h="17">
                      <a:moveTo>
                        <a:pt x="0" y="5"/>
                      </a:moveTo>
                      <a:lnTo>
                        <a:pt x="136" y="0"/>
                      </a:lnTo>
                      <a:lnTo>
                        <a:pt x="0" y="17"/>
                      </a:lnTo>
                      <a:lnTo>
                        <a:pt x="0" y="5"/>
                      </a:lnTo>
                      <a:close/>
                    </a:path>
                  </a:pathLst>
                </a:custGeom>
                <a:solidFill>
                  <a:schemeClr val="hlink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7787" name="Freeform 206"/>
                <p:cNvSpPr>
                  <a:spLocks/>
                </p:cNvSpPr>
                <p:nvPr/>
              </p:nvSpPr>
              <p:spPr bwMode="auto">
                <a:xfrm flipH="1">
                  <a:off x="824" y="3526"/>
                  <a:ext cx="83" cy="11"/>
                </a:xfrm>
                <a:custGeom>
                  <a:avLst/>
                  <a:gdLst>
                    <a:gd name="T0" fmla="*/ 80 w 80"/>
                    <a:gd name="T1" fmla="*/ 3 h 11"/>
                    <a:gd name="T2" fmla="*/ 0 w 80"/>
                    <a:gd name="T3" fmla="*/ 0 h 11"/>
                    <a:gd name="T4" fmla="*/ 72 w 80"/>
                    <a:gd name="T5" fmla="*/ 11 h 11"/>
                    <a:gd name="T6" fmla="*/ 80 w 80"/>
                    <a:gd name="T7" fmla="*/ 3 h 11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80"/>
                    <a:gd name="T13" fmla="*/ 0 h 11"/>
                    <a:gd name="T14" fmla="*/ 80 w 80"/>
                    <a:gd name="T15" fmla="*/ 11 h 11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80" h="11">
                      <a:moveTo>
                        <a:pt x="80" y="3"/>
                      </a:moveTo>
                      <a:lnTo>
                        <a:pt x="0" y="0"/>
                      </a:lnTo>
                      <a:lnTo>
                        <a:pt x="72" y="11"/>
                      </a:lnTo>
                      <a:lnTo>
                        <a:pt x="80" y="3"/>
                      </a:lnTo>
                      <a:close/>
                    </a:path>
                  </a:pathLst>
                </a:custGeom>
                <a:solidFill>
                  <a:schemeClr val="hlink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7788" name="Freeform 207"/>
                <p:cNvSpPr>
                  <a:spLocks/>
                </p:cNvSpPr>
                <p:nvPr/>
              </p:nvSpPr>
              <p:spPr bwMode="auto">
                <a:xfrm flipH="1">
                  <a:off x="336" y="3119"/>
                  <a:ext cx="535" cy="755"/>
                </a:xfrm>
                <a:custGeom>
                  <a:avLst/>
                  <a:gdLst>
                    <a:gd name="T0" fmla="*/ 2 w 518"/>
                    <a:gd name="T1" fmla="*/ 678 h 727"/>
                    <a:gd name="T2" fmla="*/ 2 w 518"/>
                    <a:gd name="T3" fmla="*/ 672 h 727"/>
                    <a:gd name="T4" fmla="*/ 21 w 518"/>
                    <a:gd name="T5" fmla="*/ 631 h 727"/>
                    <a:gd name="T6" fmla="*/ 37 w 518"/>
                    <a:gd name="T7" fmla="*/ 590 h 727"/>
                    <a:gd name="T8" fmla="*/ 50 w 518"/>
                    <a:gd name="T9" fmla="*/ 530 h 727"/>
                    <a:gd name="T10" fmla="*/ 56 w 518"/>
                    <a:gd name="T11" fmla="*/ 450 h 727"/>
                    <a:gd name="T12" fmla="*/ 56 w 518"/>
                    <a:gd name="T13" fmla="*/ 343 h 727"/>
                    <a:gd name="T14" fmla="*/ 42 w 518"/>
                    <a:gd name="T15" fmla="*/ 210 h 727"/>
                    <a:gd name="T16" fmla="*/ 41 w 518"/>
                    <a:gd name="T17" fmla="*/ 187 h 727"/>
                    <a:gd name="T18" fmla="*/ 42 w 518"/>
                    <a:gd name="T19" fmla="*/ 148 h 727"/>
                    <a:gd name="T20" fmla="*/ 50 w 518"/>
                    <a:gd name="T21" fmla="*/ 117 h 727"/>
                    <a:gd name="T22" fmla="*/ 62 w 518"/>
                    <a:gd name="T23" fmla="*/ 95 h 727"/>
                    <a:gd name="T24" fmla="*/ 83 w 518"/>
                    <a:gd name="T25" fmla="*/ 72 h 727"/>
                    <a:gd name="T26" fmla="*/ 109 w 518"/>
                    <a:gd name="T27" fmla="*/ 58 h 727"/>
                    <a:gd name="T28" fmla="*/ 117 w 518"/>
                    <a:gd name="T29" fmla="*/ 54 h 727"/>
                    <a:gd name="T30" fmla="*/ 140 w 518"/>
                    <a:gd name="T31" fmla="*/ 41 h 727"/>
                    <a:gd name="T32" fmla="*/ 206 w 518"/>
                    <a:gd name="T33" fmla="*/ 0 h 727"/>
                    <a:gd name="T34" fmla="*/ 333 w 518"/>
                    <a:gd name="T35" fmla="*/ 8 h 727"/>
                    <a:gd name="T36" fmla="*/ 343 w 518"/>
                    <a:gd name="T37" fmla="*/ 10 h 727"/>
                    <a:gd name="T38" fmla="*/ 378 w 518"/>
                    <a:gd name="T39" fmla="*/ 25 h 727"/>
                    <a:gd name="T40" fmla="*/ 428 w 518"/>
                    <a:gd name="T41" fmla="*/ 60 h 727"/>
                    <a:gd name="T42" fmla="*/ 473 w 518"/>
                    <a:gd name="T43" fmla="*/ 103 h 727"/>
                    <a:gd name="T44" fmla="*/ 499 w 518"/>
                    <a:gd name="T45" fmla="*/ 138 h 727"/>
                    <a:gd name="T46" fmla="*/ 506 w 518"/>
                    <a:gd name="T47" fmla="*/ 162 h 727"/>
                    <a:gd name="T48" fmla="*/ 514 w 518"/>
                    <a:gd name="T49" fmla="*/ 212 h 727"/>
                    <a:gd name="T50" fmla="*/ 518 w 518"/>
                    <a:gd name="T51" fmla="*/ 269 h 727"/>
                    <a:gd name="T52" fmla="*/ 512 w 518"/>
                    <a:gd name="T53" fmla="*/ 360 h 727"/>
                    <a:gd name="T54" fmla="*/ 506 w 518"/>
                    <a:gd name="T55" fmla="*/ 403 h 727"/>
                    <a:gd name="T56" fmla="*/ 489 w 518"/>
                    <a:gd name="T57" fmla="*/ 491 h 727"/>
                    <a:gd name="T58" fmla="*/ 454 w 518"/>
                    <a:gd name="T59" fmla="*/ 620 h 727"/>
                    <a:gd name="T60" fmla="*/ 249 w 518"/>
                    <a:gd name="T61" fmla="*/ 721 h 727"/>
                    <a:gd name="T62" fmla="*/ 200 w 518"/>
                    <a:gd name="T63" fmla="*/ 725 h 727"/>
                    <a:gd name="T64" fmla="*/ 124 w 518"/>
                    <a:gd name="T65" fmla="*/ 727 h 727"/>
                    <a:gd name="T66" fmla="*/ 70 w 518"/>
                    <a:gd name="T67" fmla="*/ 725 h 727"/>
                    <a:gd name="T68" fmla="*/ 35 w 518"/>
                    <a:gd name="T69" fmla="*/ 715 h 727"/>
                    <a:gd name="T70" fmla="*/ 13 w 518"/>
                    <a:gd name="T71" fmla="*/ 705 h 727"/>
                    <a:gd name="T72" fmla="*/ 4 w 518"/>
                    <a:gd name="T73" fmla="*/ 694 h 727"/>
                    <a:gd name="T74" fmla="*/ 2 w 518"/>
                    <a:gd name="T75" fmla="*/ 682 h 727"/>
                    <a:gd name="T76" fmla="*/ 2 w 518"/>
                    <a:gd name="T77" fmla="*/ 678 h 727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w 518"/>
                    <a:gd name="T118" fmla="*/ 0 h 727"/>
                    <a:gd name="T119" fmla="*/ 518 w 518"/>
                    <a:gd name="T120" fmla="*/ 727 h 727"/>
                  </a:gdLst>
                  <a:ahLst/>
                  <a:cxnLst>
                    <a:cxn ang="T78">
                      <a:pos x="T0" y="T1"/>
                    </a:cxn>
                    <a:cxn ang="T79">
                      <a:pos x="T2" y="T3"/>
                    </a:cxn>
                    <a:cxn ang="T80">
                      <a:pos x="T4" y="T5"/>
                    </a:cxn>
                    <a:cxn ang="T81">
                      <a:pos x="T6" y="T7"/>
                    </a:cxn>
                    <a:cxn ang="T82">
                      <a:pos x="T8" y="T9"/>
                    </a:cxn>
                    <a:cxn ang="T83">
                      <a:pos x="T10" y="T11"/>
                    </a:cxn>
                    <a:cxn ang="T84">
                      <a:pos x="T12" y="T13"/>
                    </a:cxn>
                    <a:cxn ang="T85">
                      <a:pos x="T14" y="T15"/>
                    </a:cxn>
                    <a:cxn ang="T86">
                      <a:pos x="T16" y="T17"/>
                    </a:cxn>
                    <a:cxn ang="T87">
                      <a:pos x="T18" y="T19"/>
                    </a:cxn>
                    <a:cxn ang="T88">
                      <a:pos x="T20" y="T21"/>
                    </a:cxn>
                    <a:cxn ang="T89">
                      <a:pos x="T22" y="T23"/>
                    </a:cxn>
                    <a:cxn ang="T90">
                      <a:pos x="T24" y="T25"/>
                    </a:cxn>
                    <a:cxn ang="T91">
                      <a:pos x="T26" y="T27"/>
                    </a:cxn>
                    <a:cxn ang="T92">
                      <a:pos x="T28" y="T29"/>
                    </a:cxn>
                    <a:cxn ang="T93">
                      <a:pos x="T30" y="T31"/>
                    </a:cxn>
                    <a:cxn ang="T94">
                      <a:pos x="T32" y="T33"/>
                    </a:cxn>
                    <a:cxn ang="T95">
                      <a:pos x="T34" y="T35"/>
                    </a:cxn>
                    <a:cxn ang="T96">
                      <a:pos x="T36" y="T37"/>
                    </a:cxn>
                    <a:cxn ang="T97">
                      <a:pos x="T38" y="T39"/>
                    </a:cxn>
                    <a:cxn ang="T98">
                      <a:pos x="T40" y="T41"/>
                    </a:cxn>
                    <a:cxn ang="T99">
                      <a:pos x="T42" y="T43"/>
                    </a:cxn>
                    <a:cxn ang="T100">
                      <a:pos x="T44" y="T45"/>
                    </a:cxn>
                    <a:cxn ang="T101">
                      <a:pos x="T46" y="T47"/>
                    </a:cxn>
                    <a:cxn ang="T102">
                      <a:pos x="T48" y="T49"/>
                    </a:cxn>
                    <a:cxn ang="T103">
                      <a:pos x="T50" y="T51"/>
                    </a:cxn>
                    <a:cxn ang="T104">
                      <a:pos x="T52" y="T53"/>
                    </a:cxn>
                    <a:cxn ang="T105">
                      <a:pos x="T54" y="T55"/>
                    </a:cxn>
                    <a:cxn ang="T106">
                      <a:pos x="T56" y="T57"/>
                    </a:cxn>
                    <a:cxn ang="T107">
                      <a:pos x="T58" y="T59"/>
                    </a:cxn>
                    <a:cxn ang="T108">
                      <a:pos x="T60" y="T61"/>
                    </a:cxn>
                    <a:cxn ang="T109">
                      <a:pos x="T62" y="T63"/>
                    </a:cxn>
                    <a:cxn ang="T110">
                      <a:pos x="T64" y="T65"/>
                    </a:cxn>
                    <a:cxn ang="T111">
                      <a:pos x="T66" y="T67"/>
                    </a:cxn>
                    <a:cxn ang="T112">
                      <a:pos x="T68" y="T69"/>
                    </a:cxn>
                    <a:cxn ang="T113">
                      <a:pos x="T70" y="T71"/>
                    </a:cxn>
                    <a:cxn ang="T114">
                      <a:pos x="T72" y="T73"/>
                    </a:cxn>
                    <a:cxn ang="T115">
                      <a:pos x="T74" y="T75"/>
                    </a:cxn>
                    <a:cxn ang="T116">
                      <a:pos x="T76" y="T77"/>
                    </a:cxn>
                  </a:cxnLst>
                  <a:rect l="T117" t="T118" r="T119" b="T120"/>
                  <a:pathLst>
                    <a:path w="518" h="727">
                      <a:moveTo>
                        <a:pt x="2" y="678"/>
                      </a:moveTo>
                      <a:lnTo>
                        <a:pt x="2" y="678"/>
                      </a:lnTo>
                      <a:lnTo>
                        <a:pt x="0" y="676"/>
                      </a:lnTo>
                      <a:lnTo>
                        <a:pt x="2" y="672"/>
                      </a:lnTo>
                      <a:lnTo>
                        <a:pt x="9" y="657"/>
                      </a:lnTo>
                      <a:lnTo>
                        <a:pt x="21" y="631"/>
                      </a:lnTo>
                      <a:lnTo>
                        <a:pt x="29" y="612"/>
                      </a:lnTo>
                      <a:lnTo>
                        <a:pt x="37" y="590"/>
                      </a:lnTo>
                      <a:lnTo>
                        <a:pt x="42" y="563"/>
                      </a:lnTo>
                      <a:lnTo>
                        <a:pt x="50" y="530"/>
                      </a:lnTo>
                      <a:lnTo>
                        <a:pt x="54" y="493"/>
                      </a:lnTo>
                      <a:lnTo>
                        <a:pt x="56" y="450"/>
                      </a:lnTo>
                      <a:lnTo>
                        <a:pt x="58" y="399"/>
                      </a:lnTo>
                      <a:lnTo>
                        <a:pt x="56" y="343"/>
                      </a:lnTo>
                      <a:lnTo>
                        <a:pt x="50" y="281"/>
                      </a:lnTo>
                      <a:lnTo>
                        <a:pt x="42" y="210"/>
                      </a:lnTo>
                      <a:lnTo>
                        <a:pt x="41" y="187"/>
                      </a:lnTo>
                      <a:lnTo>
                        <a:pt x="41" y="166"/>
                      </a:lnTo>
                      <a:lnTo>
                        <a:pt x="42" y="148"/>
                      </a:lnTo>
                      <a:lnTo>
                        <a:pt x="44" y="132"/>
                      </a:lnTo>
                      <a:lnTo>
                        <a:pt x="50" y="117"/>
                      </a:lnTo>
                      <a:lnTo>
                        <a:pt x="56" y="105"/>
                      </a:lnTo>
                      <a:lnTo>
                        <a:pt x="62" y="95"/>
                      </a:lnTo>
                      <a:lnTo>
                        <a:pt x="68" y="86"/>
                      </a:lnTo>
                      <a:lnTo>
                        <a:pt x="83" y="72"/>
                      </a:lnTo>
                      <a:lnTo>
                        <a:pt x="95" y="64"/>
                      </a:lnTo>
                      <a:lnTo>
                        <a:pt x="109" y="58"/>
                      </a:lnTo>
                      <a:lnTo>
                        <a:pt x="117" y="54"/>
                      </a:lnTo>
                      <a:lnTo>
                        <a:pt x="140" y="41"/>
                      </a:lnTo>
                      <a:lnTo>
                        <a:pt x="171" y="23"/>
                      </a:lnTo>
                      <a:lnTo>
                        <a:pt x="206" y="0"/>
                      </a:lnTo>
                      <a:lnTo>
                        <a:pt x="333" y="8"/>
                      </a:lnTo>
                      <a:lnTo>
                        <a:pt x="343" y="10"/>
                      </a:lnTo>
                      <a:lnTo>
                        <a:pt x="354" y="14"/>
                      </a:lnTo>
                      <a:lnTo>
                        <a:pt x="378" y="25"/>
                      </a:lnTo>
                      <a:lnTo>
                        <a:pt x="403" y="41"/>
                      </a:lnTo>
                      <a:lnTo>
                        <a:pt x="428" y="60"/>
                      </a:lnTo>
                      <a:lnTo>
                        <a:pt x="454" y="82"/>
                      </a:lnTo>
                      <a:lnTo>
                        <a:pt x="473" y="103"/>
                      </a:lnTo>
                      <a:lnTo>
                        <a:pt x="489" y="123"/>
                      </a:lnTo>
                      <a:lnTo>
                        <a:pt x="499" y="138"/>
                      </a:lnTo>
                      <a:lnTo>
                        <a:pt x="506" y="162"/>
                      </a:lnTo>
                      <a:lnTo>
                        <a:pt x="510" y="187"/>
                      </a:lnTo>
                      <a:lnTo>
                        <a:pt x="514" y="212"/>
                      </a:lnTo>
                      <a:lnTo>
                        <a:pt x="516" y="240"/>
                      </a:lnTo>
                      <a:lnTo>
                        <a:pt x="518" y="269"/>
                      </a:lnTo>
                      <a:lnTo>
                        <a:pt x="516" y="298"/>
                      </a:lnTo>
                      <a:lnTo>
                        <a:pt x="512" y="360"/>
                      </a:lnTo>
                      <a:lnTo>
                        <a:pt x="506" y="403"/>
                      </a:lnTo>
                      <a:lnTo>
                        <a:pt x="499" y="446"/>
                      </a:lnTo>
                      <a:lnTo>
                        <a:pt x="489" y="491"/>
                      </a:lnTo>
                      <a:lnTo>
                        <a:pt x="477" y="534"/>
                      </a:lnTo>
                      <a:lnTo>
                        <a:pt x="454" y="620"/>
                      </a:lnTo>
                      <a:lnTo>
                        <a:pt x="430" y="698"/>
                      </a:lnTo>
                      <a:lnTo>
                        <a:pt x="249" y="721"/>
                      </a:lnTo>
                      <a:lnTo>
                        <a:pt x="200" y="725"/>
                      </a:lnTo>
                      <a:lnTo>
                        <a:pt x="159" y="727"/>
                      </a:lnTo>
                      <a:lnTo>
                        <a:pt x="124" y="727"/>
                      </a:lnTo>
                      <a:lnTo>
                        <a:pt x="95" y="727"/>
                      </a:lnTo>
                      <a:lnTo>
                        <a:pt x="70" y="725"/>
                      </a:lnTo>
                      <a:lnTo>
                        <a:pt x="50" y="721"/>
                      </a:lnTo>
                      <a:lnTo>
                        <a:pt x="35" y="715"/>
                      </a:lnTo>
                      <a:lnTo>
                        <a:pt x="23" y="711"/>
                      </a:lnTo>
                      <a:lnTo>
                        <a:pt x="13" y="705"/>
                      </a:lnTo>
                      <a:lnTo>
                        <a:pt x="7" y="699"/>
                      </a:lnTo>
                      <a:lnTo>
                        <a:pt x="4" y="694"/>
                      </a:lnTo>
                      <a:lnTo>
                        <a:pt x="2" y="690"/>
                      </a:lnTo>
                      <a:lnTo>
                        <a:pt x="2" y="682"/>
                      </a:lnTo>
                      <a:lnTo>
                        <a:pt x="2" y="678"/>
                      </a:lnTo>
                      <a:close/>
                    </a:path>
                  </a:pathLst>
                </a:custGeom>
                <a:solidFill>
                  <a:schemeClr val="tx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7789" name="Freeform 208"/>
                <p:cNvSpPr>
                  <a:spLocks/>
                </p:cNvSpPr>
                <p:nvPr/>
              </p:nvSpPr>
              <p:spPr bwMode="auto">
                <a:xfrm flipH="1">
                  <a:off x="750" y="3220"/>
                  <a:ext cx="47" cy="119"/>
                </a:xfrm>
                <a:custGeom>
                  <a:avLst/>
                  <a:gdLst>
                    <a:gd name="T0" fmla="*/ 0 w 45"/>
                    <a:gd name="T1" fmla="*/ 0 h 115"/>
                    <a:gd name="T2" fmla="*/ 29 w 45"/>
                    <a:gd name="T3" fmla="*/ 115 h 115"/>
                    <a:gd name="T4" fmla="*/ 45 w 45"/>
                    <a:gd name="T5" fmla="*/ 102 h 115"/>
                    <a:gd name="T6" fmla="*/ 0 w 45"/>
                    <a:gd name="T7" fmla="*/ 0 h 115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45"/>
                    <a:gd name="T13" fmla="*/ 0 h 115"/>
                    <a:gd name="T14" fmla="*/ 45 w 45"/>
                    <a:gd name="T15" fmla="*/ 115 h 115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45" h="115">
                      <a:moveTo>
                        <a:pt x="0" y="0"/>
                      </a:moveTo>
                      <a:lnTo>
                        <a:pt x="29" y="115"/>
                      </a:lnTo>
                      <a:lnTo>
                        <a:pt x="45" y="10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hlink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7790" name="Freeform 209"/>
                <p:cNvSpPr>
                  <a:spLocks/>
                </p:cNvSpPr>
                <p:nvPr/>
              </p:nvSpPr>
              <p:spPr bwMode="auto">
                <a:xfrm flipH="1">
                  <a:off x="671" y="3172"/>
                  <a:ext cx="89" cy="165"/>
                </a:xfrm>
                <a:custGeom>
                  <a:avLst/>
                  <a:gdLst>
                    <a:gd name="T0" fmla="*/ 87 w 87"/>
                    <a:gd name="T1" fmla="*/ 159 h 159"/>
                    <a:gd name="T2" fmla="*/ 0 w 87"/>
                    <a:gd name="T3" fmla="*/ 5 h 159"/>
                    <a:gd name="T4" fmla="*/ 15 w 87"/>
                    <a:gd name="T5" fmla="*/ 0 h 159"/>
                    <a:gd name="T6" fmla="*/ 87 w 87"/>
                    <a:gd name="T7" fmla="*/ 159 h 159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87"/>
                    <a:gd name="T13" fmla="*/ 0 h 159"/>
                    <a:gd name="T14" fmla="*/ 87 w 87"/>
                    <a:gd name="T15" fmla="*/ 159 h 159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87" h="159">
                      <a:moveTo>
                        <a:pt x="87" y="159"/>
                      </a:moveTo>
                      <a:lnTo>
                        <a:pt x="0" y="5"/>
                      </a:lnTo>
                      <a:lnTo>
                        <a:pt x="15" y="0"/>
                      </a:lnTo>
                      <a:lnTo>
                        <a:pt x="87" y="159"/>
                      </a:lnTo>
                      <a:close/>
                    </a:path>
                  </a:pathLst>
                </a:custGeom>
                <a:solidFill>
                  <a:schemeClr val="hlink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7791" name="Freeform 210"/>
                <p:cNvSpPr>
                  <a:spLocks/>
                </p:cNvSpPr>
                <p:nvPr/>
              </p:nvSpPr>
              <p:spPr bwMode="auto">
                <a:xfrm flipH="1">
                  <a:off x="342" y="3254"/>
                  <a:ext cx="342" cy="362"/>
                </a:xfrm>
                <a:custGeom>
                  <a:avLst/>
                  <a:gdLst>
                    <a:gd name="T0" fmla="*/ 314 w 331"/>
                    <a:gd name="T1" fmla="*/ 12 h 349"/>
                    <a:gd name="T2" fmla="*/ 314 w 331"/>
                    <a:gd name="T3" fmla="*/ 12 h 349"/>
                    <a:gd name="T4" fmla="*/ 322 w 331"/>
                    <a:gd name="T5" fmla="*/ 30 h 349"/>
                    <a:gd name="T6" fmla="*/ 327 w 331"/>
                    <a:gd name="T7" fmla="*/ 49 h 349"/>
                    <a:gd name="T8" fmla="*/ 329 w 331"/>
                    <a:gd name="T9" fmla="*/ 75 h 349"/>
                    <a:gd name="T10" fmla="*/ 331 w 331"/>
                    <a:gd name="T11" fmla="*/ 100 h 349"/>
                    <a:gd name="T12" fmla="*/ 327 w 331"/>
                    <a:gd name="T13" fmla="*/ 125 h 349"/>
                    <a:gd name="T14" fmla="*/ 322 w 331"/>
                    <a:gd name="T15" fmla="*/ 149 h 349"/>
                    <a:gd name="T16" fmla="*/ 318 w 331"/>
                    <a:gd name="T17" fmla="*/ 158 h 349"/>
                    <a:gd name="T18" fmla="*/ 314 w 331"/>
                    <a:gd name="T19" fmla="*/ 168 h 349"/>
                    <a:gd name="T20" fmla="*/ 306 w 331"/>
                    <a:gd name="T21" fmla="*/ 176 h 349"/>
                    <a:gd name="T22" fmla="*/ 300 w 331"/>
                    <a:gd name="T23" fmla="*/ 182 h 349"/>
                    <a:gd name="T24" fmla="*/ 300 w 331"/>
                    <a:gd name="T25" fmla="*/ 182 h 349"/>
                    <a:gd name="T26" fmla="*/ 253 w 331"/>
                    <a:gd name="T27" fmla="*/ 213 h 349"/>
                    <a:gd name="T28" fmla="*/ 191 w 331"/>
                    <a:gd name="T29" fmla="*/ 254 h 349"/>
                    <a:gd name="T30" fmla="*/ 152 w 331"/>
                    <a:gd name="T31" fmla="*/ 275 h 349"/>
                    <a:gd name="T32" fmla="*/ 109 w 331"/>
                    <a:gd name="T33" fmla="*/ 301 h 349"/>
                    <a:gd name="T34" fmla="*/ 62 w 331"/>
                    <a:gd name="T35" fmla="*/ 324 h 349"/>
                    <a:gd name="T36" fmla="*/ 8 w 331"/>
                    <a:gd name="T37" fmla="*/ 349 h 349"/>
                    <a:gd name="T38" fmla="*/ 8 w 331"/>
                    <a:gd name="T39" fmla="*/ 349 h 349"/>
                    <a:gd name="T40" fmla="*/ 6 w 331"/>
                    <a:gd name="T41" fmla="*/ 310 h 349"/>
                    <a:gd name="T42" fmla="*/ 4 w 331"/>
                    <a:gd name="T43" fmla="*/ 271 h 349"/>
                    <a:gd name="T44" fmla="*/ 0 w 331"/>
                    <a:gd name="T45" fmla="*/ 195 h 349"/>
                    <a:gd name="T46" fmla="*/ 0 w 331"/>
                    <a:gd name="T47" fmla="*/ 195 h 349"/>
                    <a:gd name="T48" fmla="*/ 33 w 331"/>
                    <a:gd name="T49" fmla="*/ 162 h 349"/>
                    <a:gd name="T50" fmla="*/ 76 w 331"/>
                    <a:gd name="T51" fmla="*/ 125 h 349"/>
                    <a:gd name="T52" fmla="*/ 121 w 331"/>
                    <a:gd name="T53" fmla="*/ 88 h 349"/>
                    <a:gd name="T54" fmla="*/ 169 w 331"/>
                    <a:gd name="T55" fmla="*/ 51 h 349"/>
                    <a:gd name="T56" fmla="*/ 193 w 331"/>
                    <a:gd name="T57" fmla="*/ 36 h 349"/>
                    <a:gd name="T58" fmla="*/ 214 w 331"/>
                    <a:gd name="T59" fmla="*/ 22 h 349"/>
                    <a:gd name="T60" fmla="*/ 236 w 331"/>
                    <a:gd name="T61" fmla="*/ 12 h 349"/>
                    <a:gd name="T62" fmla="*/ 255 w 331"/>
                    <a:gd name="T63" fmla="*/ 4 h 349"/>
                    <a:gd name="T64" fmla="*/ 275 w 331"/>
                    <a:gd name="T65" fmla="*/ 0 h 349"/>
                    <a:gd name="T66" fmla="*/ 290 w 331"/>
                    <a:gd name="T67" fmla="*/ 0 h 349"/>
                    <a:gd name="T68" fmla="*/ 296 w 331"/>
                    <a:gd name="T69" fmla="*/ 0 h 349"/>
                    <a:gd name="T70" fmla="*/ 302 w 331"/>
                    <a:gd name="T71" fmla="*/ 4 h 349"/>
                    <a:gd name="T72" fmla="*/ 308 w 331"/>
                    <a:gd name="T73" fmla="*/ 8 h 349"/>
                    <a:gd name="T74" fmla="*/ 314 w 331"/>
                    <a:gd name="T75" fmla="*/ 12 h 349"/>
                    <a:gd name="T76" fmla="*/ 314 w 331"/>
                    <a:gd name="T77" fmla="*/ 12 h 349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w 331"/>
                    <a:gd name="T118" fmla="*/ 0 h 349"/>
                    <a:gd name="T119" fmla="*/ 331 w 331"/>
                    <a:gd name="T120" fmla="*/ 349 h 349"/>
                  </a:gdLst>
                  <a:ahLst/>
                  <a:cxnLst>
                    <a:cxn ang="T78">
                      <a:pos x="T0" y="T1"/>
                    </a:cxn>
                    <a:cxn ang="T79">
                      <a:pos x="T2" y="T3"/>
                    </a:cxn>
                    <a:cxn ang="T80">
                      <a:pos x="T4" y="T5"/>
                    </a:cxn>
                    <a:cxn ang="T81">
                      <a:pos x="T6" y="T7"/>
                    </a:cxn>
                    <a:cxn ang="T82">
                      <a:pos x="T8" y="T9"/>
                    </a:cxn>
                    <a:cxn ang="T83">
                      <a:pos x="T10" y="T11"/>
                    </a:cxn>
                    <a:cxn ang="T84">
                      <a:pos x="T12" y="T13"/>
                    </a:cxn>
                    <a:cxn ang="T85">
                      <a:pos x="T14" y="T15"/>
                    </a:cxn>
                    <a:cxn ang="T86">
                      <a:pos x="T16" y="T17"/>
                    </a:cxn>
                    <a:cxn ang="T87">
                      <a:pos x="T18" y="T19"/>
                    </a:cxn>
                    <a:cxn ang="T88">
                      <a:pos x="T20" y="T21"/>
                    </a:cxn>
                    <a:cxn ang="T89">
                      <a:pos x="T22" y="T23"/>
                    </a:cxn>
                    <a:cxn ang="T90">
                      <a:pos x="T24" y="T25"/>
                    </a:cxn>
                    <a:cxn ang="T91">
                      <a:pos x="T26" y="T27"/>
                    </a:cxn>
                    <a:cxn ang="T92">
                      <a:pos x="T28" y="T29"/>
                    </a:cxn>
                    <a:cxn ang="T93">
                      <a:pos x="T30" y="T31"/>
                    </a:cxn>
                    <a:cxn ang="T94">
                      <a:pos x="T32" y="T33"/>
                    </a:cxn>
                    <a:cxn ang="T95">
                      <a:pos x="T34" y="T35"/>
                    </a:cxn>
                    <a:cxn ang="T96">
                      <a:pos x="T36" y="T37"/>
                    </a:cxn>
                    <a:cxn ang="T97">
                      <a:pos x="T38" y="T39"/>
                    </a:cxn>
                    <a:cxn ang="T98">
                      <a:pos x="T40" y="T41"/>
                    </a:cxn>
                    <a:cxn ang="T99">
                      <a:pos x="T42" y="T43"/>
                    </a:cxn>
                    <a:cxn ang="T100">
                      <a:pos x="T44" y="T45"/>
                    </a:cxn>
                    <a:cxn ang="T101">
                      <a:pos x="T46" y="T47"/>
                    </a:cxn>
                    <a:cxn ang="T102">
                      <a:pos x="T48" y="T49"/>
                    </a:cxn>
                    <a:cxn ang="T103">
                      <a:pos x="T50" y="T51"/>
                    </a:cxn>
                    <a:cxn ang="T104">
                      <a:pos x="T52" y="T53"/>
                    </a:cxn>
                    <a:cxn ang="T105">
                      <a:pos x="T54" y="T55"/>
                    </a:cxn>
                    <a:cxn ang="T106">
                      <a:pos x="T56" y="T57"/>
                    </a:cxn>
                    <a:cxn ang="T107">
                      <a:pos x="T58" y="T59"/>
                    </a:cxn>
                    <a:cxn ang="T108">
                      <a:pos x="T60" y="T61"/>
                    </a:cxn>
                    <a:cxn ang="T109">
                      <a:pos x="T62" y="T63"/>
                    </a:cxn>
                    <a:cxn ang="T110">
                      <a:pos x="T64" y="T65"/>
                    </a:cxn>
                    <a:cxn ang="T111">
                      <a:pos x="T66" y="T67"/>
                    </a:cxn>
                    <a:cxn ang="T112">
                      <a:pos x="T68" y="T69"/>
                    </a:cxn>
                    <a:cxn ang="T113">
                      <a:pos x="T70" y="T71"/>
                    </a:cxn>
                    <a:cxn ang="T114">
                      <a:pos x="T72" y="T73"/>
                    </a:cxn>
                    <a:cxn ang="T115">
                      <a:pos x="T74" y="T75"/>
                    </a:cxn>
                    <a:cxn ang="T116">
                      <a:pos x="T76" y="T77"/>
                    </a:cxn>
                  </a:cxnLst>
                  <a:rect l="T117" t="T118" r="T119" b="T120"/>
                  <a:pathLst>
                    <a:path w="331" h="349">
                      <a:moveTo>
                        <a:pt x="314" y="12"/>
                      </a:moveTo>
                      <a:lnTo>
                        <a:pt x="314" y="12"/>
                      </a:lnTo>
                      <a:lnTo>
                        <a:pt x="322" y="30"/>
                      </a:lnTo>
                      <a:lnTo>
                        <a:pt x="327" y="49"/>
                      </a:lnTo>
                      <a:lnTo>
                        <a:pt x="329" y="75"/>
                      </a:lnTo>
                      <a:lnTo>
                        <a:pt x="331" y="100"/>
                      </a:lnTo>
                      <a:lnTo>
                        <a:pt x="327" y="125"/>
                      </a:lnTo>
                      <a:lnTo>
                        <a:pt x="322" y="149"/>
                      </a:lnTo>
                      <a:lnTo>
                        <a:pt x="318" y="158"/>
                      </a:lnTo>
                      <a:lnTo>
                        <a:pt x="314" y="168"/>
                      </a:lnTo>
                      <a:lnTo>
                        <a:pt x="306" y="176"/>
                      </a:lnTo>
                      <a:lnTo>
                        <a:pt x="300" y="182"/>
                      </a:lnTo>
                      <a:lnTo>
                        <a:pt x="253" y="213"/>
                      </a:lnTo>
                      <a:lnTo>
                        <a:pt x="191" y="254"/>
                      </a:lnTo>
                      <a:lnTo>
                        <a:pt x="152" y="275"/>
                      </a:lnTo>
                      <a:lnTo>
                        <a:pt x="109" y="301"/>
                      </a:lnTo>
                      <a:lnTo>
                        <a:pt x="62" y="324"/>
                      </a:lnTo>
                      <a:lnTo>
                        <a:pt x="8" y="349"/>
                      </a:lnTo>
                      <a:lnTo>
                        <a:pt x="6" y="310"/>
                      </a:lnTo>
                      <a:lnTo>
                        <a:pt x="4" y="271"/>
                      </a:lnTo>
                      <a:lnTo>
                        <a:pt x="0" y="195"/>
                      </a:lnTo>
                      <a:lnTo>
                        <a:pt x="33" y="162"/>
                      </a:lnTo>
                      <a:lnTo>
                        <a:pt x="76" y="125"/>
                      </a:lnTo>
                      <a:lnTo>
                        <a:pt x="121" y="88"/>
                      </a:lnTo>
                      <a:lnTo>
                        <a:pt x="169" y="51"/>
                      </a:lnTo>
                      <a:lnTo>
                        <a:pt x="193" y="36"/>
                      </a:lnTo>
                      <a:lnTo>
                        <a:pt x="214" y="22"/>
                      </a:lnTo>
                      <a:lnTo>
                        <a:pt x="236" y="12"/>
                      </a:lnTo>
                      <a:lnTo>
                        <a:pt x="255" y="4"/>
                      </a:lnTo>
                      <a:lnTo>
                        <a:pt x="275" y="0"/>
                      </a:lnTo>
                      <a:lnTo>
                        <a:pt x="290" y="0"/>
                      </a:lnTo>
                      <a:lnTo>
                        <a:pt x="296" y="0"/>
                      </a:lnTo>
                      <a:lnTo>
                        <a:pt x="302" y="4"/>
                      </a:lnTo>
                      <a:lnTo>
                        <a:pt x="308" y="8"/>
                      </a:lnTo>
                      <a:lnTo>
                        <a:pt x="314" y="12"/>
                      </a:lnTo>
                      <a:close/>
                    </a:path>
                  </a:pathLst>
                </a:custGeom>
                <a:solidFill>
                  <a:schemeClr val="tx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7792" name="Freeform 211"/>
                <p:cNvSpPr>
                  <a:spLocks/>
                </p:cNvSpPr>
                <p:nvPr/>
              </p:nvSpPr>
              <p:spPr bwMode="auto">
                <a:xfrm flipH="1">
                  <a:off x="648" y="3220"/>
                  <a:ext cx="239" cy="449"/>
                </a:xfrm>
                <a:custGeom>
                  <a:avLst/>
                  <a:gdLst>
                    <a:gd name="T0" fmla="*/ 90 w 232"/>
                    <a:gd name="T1" fmla="*/ 150 h 433"/>
                    <a:gd name="T2" fmla="*/ 90 w 232"/>
                    <a:gd name="T3" fmla="*/ 150 h 433"/>
                    <a:gd name="T4" fmla="*/ 127 w 232"/>
                    <a:gd name="T5" fmla="*/ 78 h 433"/>
                    <a:gd name="T6" fmla="*/ 154 w 232"/>
                    <a:gd name="T7" fmla="*/ 33 h 433"/>
                    <a:gd name="T8" fmla="*/ 170 w 232"/>
                    <a:gd name="T9" fmla="*/ 8 h 433"/>
                    <a:gd name="T10" fmla="*/ 175 w 232"/>
                    <a:gd name="T11" fmla="*/ 0 h 433"/>
                    <a:gd name="T12" fmla="*/ 232 w 232"/>
                    <a:gd name="T13" fmla="*/ 16 h 433"/>
                    <a:gd name="T14" fmla="*/ 160 w 232"/>
                    <a:gd name="T15" fmla="*/ 263 h 433"/>
                    <a:gd name="T16" fmla="*/ 160 w 232"/>
                    <a:gd name="T17" fmla="*/ 263 h 433"/>
                    <a:gd name="T18" fmla="*/ 197 w 232"/>
                    <a:gd name="T19" fmla="*/ 228 h 433"/>
                    <a:gd name="T20" fmla="*/ 197 w 232"/>
                    <a:gd name="T21" fmla="*/ 228 h 433"/>
                    <a:gd name="T22" fmla="*/ 201 w 232"/>
                    <a:gd name="T23" fmla="*/ 304 h 433"/>
                    <a:gd name="T24" fmla="*/ 203 w 232"/>
                    <a:gd name="T25" fmla="*/ 343 h 433"/>
                    <a:gd name="T26" fmla="*/ 205 w 232"/>
                    <a:gd name="T27" fmla="*/ 382 h 433"/>
                    <a:gd name="T28" fmla="*/ 205 w 232"/>
                    <a:gd name="T29" fmla="*/ 382 h 433"/>
                    <a:gd name="T30" fmla="*/ 148 w 232"/>
                    <a:gd name="T31" fmla="*/ 408 h 433"/>
                    <a:gd name="T32" fmla="*/ 117 w 232"/>
                    <a:gd name="T33" fmla="*/ 419 h 433"/>
                    <a:gd name="T34" fmla="*/ 86 w 232"/>
                    <a:gd name="T35" fmla="*/ 429 h 433"/>
                    <a:gd name="T36" fmla="*/ 72 w 232"/>
                    <a:gd name="T37" fmla="*/ 433 h 433"/>
                    <a:gd name="T38" fmla="*/ 58 w 232"/>
                    <a:gd name="T39" fmla="*/ 433 h 433"/>
                    <a:gd name="T40" fmla="*/ 45 w 232"/>
                    <a:gd name="T41" fmla="*/ 433 h 433"/>
                    <a:gd name="T42" fmla="*/ 33 w 232"/>
                    <a:gd name="T43" fmla="*/ 431 h 433"/>
                    <a:gd name="T44" fmla="*/ 21 w 232"/>
                    <a:gd name="T45" fmla="*/ 427 h 433"/>
                    <a:gd name="T46" fmla="*/ 14 w 232"/>
                    <a:gd name="T47" fmla="*/ 421 h 433"/>
                    <a:gd name="T48" fmla="*/ 6 w 232"/>
                    <a:gd name="T49" fmla="*/ 413 h 433"/>
                    <a:gd name="T50" fmla="*/ 0 w 232"/>
                    <a:gd name="T51" fmla="*/ 402 h 433"/>
                    <a:gd name="T52" fmla="*/ 0 w 232"/>
                    <a:gd name="T53" fmla="*/ 402 h 433"/>
                    <a:gd name="T54" fmla="*/ 6 w 232"/>
                    <a:gd name="T55" fmla="*/ 378 h 433"/>
                    <a:gd name="T56" fmla="*/ 23 w 232"/>
                    <a:gd name="T57" fmla="*/ 320 h 433"/>
                    <a:gd name="T58" fmla="*/ 37 w 232"/>
                    <a:gd name="T59" fmla="*/ 281 h 433"/>
                    <a:gd name="T60" fmla="*/ 53 w 232"/>
                    <a:gd name="T61" fmla="*/ 238 h 433"/>
                    <a:gd name="T62" fmla="*/ 70 w 232"/>
                    <a:gd name="T63" fmla="*/ 195 h 433"/>
                    <a:gd name="T64" fmla="*/ 90 w 232"/>
                    <a:gd name="T65" fmla="*/ 150 h 433"/>
                    <a:gd name="T66" fmla="*/ 90 w 232"/>
                    <a:gd name="T67" fmla="*/ 150 h 433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w 232"/>
                    <a:gd name="T103" fmla="*/ 0 h 433"/>
                    <a:gd name="T104" fmla="*/ 232 w 232"/>
                    <a:gd name="T105" fmla="*/ 433 h 433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T102" t="T103" r="T104" b="T105"/>
                  <a:pathLst>
                    <a:path w="232" h="433">
                      <a:moveTo>
                        <a:pt x="90" y="150"/>
                      </a:moveTo>
                      <a:lnTo>
                        <a:pt x="90" y="150"/>
                      </a:lnTo>
                      <a:lnTo>
                        <a:pt x="127" y="78"/>
                      </a:lnTo>
                      <a:lnTo>
                        <a:pt x="154" y="33"/>
                      </a:lnTo>
                      <a:lnTo>
                        <a:pt x="170" y="8"/>
                      </a:lnTo>
                      <a:lnTo>
                        <a:pt x="175" y="0"/>
                      </a:lnTo>
                      <a:lnTo>
                        <a:pt x="232" y="16"/>
                      </a:lnTo>
                      <a:lnTo>
                        <a:pt x="160" y="263"/>
                      </a:lnTo>
                      <a:lnTo>
                        <a:pt x="197" y="228"/>
                      </a:lnTo>
                      <a:lnTo>
                        <a:pt x="201" y="304"/>
                      </a:lnTo>
                      <a:lnTo>
                        <a:pt x="203" y="343"/>
                      </a:lnTo>
                      <a:lnTo>
                        <a:pt x="205" y="382"/>
                      </a:lnTo>
                      <a:lnTo>
                        <a:pt x="148" y="408"/>
                      </a:lnTo>
                      <a:lnTo>
                        <a:pt x="117" y="419"/>
                      </a:lnTo>
                      <a:lnTo>
                        <a:pt x="86" y="429"/>
                      </a:lnTo>
                      <a:lnTo>
                        <a:pt x="72" y="433"/>
                      </a:lnTo>
                      <a:lnTo>
                        <a:pt x="58" y="433"/>
                      </a:lnTo>
                      <a:lnTo>
                        <a:pt x="45" y="433"/>
                      </a:lnTo>
                      <a:lnTo>
                        <a:pt x="33" y="431"/>
                      </a:lnTo>
                      <a:lnTo>
                        <a:pt x="21" y="427"/>
                      </a:lnTo>
                      <a:lnTo>
                        <a:pt x="14" y="421"/>
                      </a:lnTo>
                      <a:lnTo>
                        <a:pt x="6" y="413"/>
                      </a:lnTo>
                      <a:lnTo>
                        <a:pt x="0" y="402"/>
                      </a:lnTo>
                      <a:lnTo>
                        <a:pt x="6" y="378"/>
                      </a:lnTo>
                      <a:lnTo>
                        <a:pt x="23" y="320"/>
                      </a:lnTo>
                      <a:lnTo>
                        <a:pt x="37" y="281"/>
                      </a:lnTo>
                      <a:lnTo>
                        <a:pt x="53" y="238"/>
                      </a:lnTo>
                      <a:lnTo>
                        <a:pt x="70" y="195"/>
                      </a:lnTo>
                      <a:lnTo>
                        <a:pt x="90" y="150"/>
                      </a:lnTo>
                      <a:close/>
                    </a:path>
                  </a:pathLst>
                </a:custGeom>
                <a:solidFill>
                  <a:srgbClr val="846C4A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7793" name="Freeform 212"/>
                <p:cNvSpPr>
                  <a:spLocks/>
                </p:cNvSpPr>
                <p:nvPr/>
              </p:nvSpPr>
              <p:spPr bwMode="auto">
                <a:xfrm flipH="1">
                  <a:off x="358" y="3424"/>
                  <a:ext cx="322" cy="203"/>
                </a:xfrm>
                <a:custGeom>
                  <a:avLst/>
                  <a:gdLst>
                    <a:gd name="T0" fmla="*/ 304 w 312"/>
                    <a:gd name="T1" fmla="*/ 0 h 195"/>
                    <a:gd name="T2" fmla="*/ 312 w 312"/>
                    <a:gd name="T3" fmla="*/ 8 h 195"/>
                    <a:gd name="T4" fmla="*/ 312 w 312"/>
                    <a:gd name="T5" fmla="*/ 8 h 195"/>
                    <a:gd name="T6" fmla="*/ 271 w 312"/>
                    <a:gd name="T7" fmla="*/ 39 h 195"/>
                    <a:gd name="T8" fmla="*/ 232 w 312"/>
                    <a:gd name="T9" fmla="*/ 68 h 195"/>
                    <a:gd name="T10" fmla="*/ 191 w 312"/>
                    <a:gd name="T11" fmla="*/ 94 h 195"/>
                    <a:gd name="T12" fmla="*/ 152 w 312"/>
                    <a:gd name="T13" fmla="*/ 119 h 195"/>
                    <a:gd name="T14" fmla="*/ 111 w 312"/>
                    <a:gd name="T15" fmla="*/ 140 h 195"/>
                    <a:gd name="T16" fmla="*/ 74 w 312"/>
                    <a:gd name="T17" fmla="*/ 160 h 195"/>
                    <a:gd name="T18" fmla="*/ 0 w 312"/>
                    <a:gd name="T19" fmla="*/ 195 h 195"/>
                    <a:gd name="T20" fmla="*/ 0 w 312"/>
                    <a:gd name="T21" fmla="*/ 195 h 195"/>
                    <a:gd name="T22" fmla="*/ 0 w 312"/>
                    <a:gd name="T23" fmla="*/ 183 h 195"/>
                    <a:gd name="T24" fmla="*/ 0 w 312"/>
                    <a:gd name="T25" fmla="*/ 183 h 195"/>
                    <a:gd name="T26" fmla="*/ 72 w 312"/>
                    <a:gd name="T27" fmla="*/ 150 h 195"/>
                    <a:gd name="T28" fmla="*/ 109 w 312"/>
                    <a:gd name="T29" fmla="*/ 131 h 195"/>
                    <a:gd name="T30" fmla="*/ 148 w 312"/>
                    <a:gd name="T31" fmla="*/ 109 h 195"/>
                    <a:gd name="T32" fmla="*/ 187 w 312"/>
                    <a:gd name="T33" fmla="*/ 84 h 195"/>
                    <a:gd name="T34" fmla="*/ 226 w 312"/>
                    <a:gd name="T35" fmla="*/ 59 h 195"/>
                    <a:gd name="T36" fmla="*/ 265 w 312"/>
                    <a:gd name="T37" fmla="*/ 31 h 195"/>
                    <a:gd name="T38" fmla="*/ 304 w 312"/>
                    <a:gd name="T39" fmla="*/ 0 h 195"/>
                    <a:gd name="T40" fmla="*/ 304 w 312"/>
                    <a:gd name="T41" fmla="*/ 0 h 195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312"/>
                    <a:gd name="T64" fmla="*/ 0 h 195"/>
                    <a:gd name="T65" fmla="*/ 312 w 312"/>
                    <a:gd name="T66" fmla="*/ 195 h 195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312" h="195">
                      <a:moveTo>
                        <a:pt x="304" y="0"/>
                      </a:moveTo>
                      <a:lnTo>
                        <a:pt x="312" y="8"/>
                      </a:lnTo>
                      <a:lnTo>
                        <a:pt x="271" y="39"/>
                      </a:lnTo>
                      <a:lnTo>
                        <a:pt x="232" y="68"/>
                      </a:lnTo>
                      <a:lnTo>
                        <a:pt x="191" y="94"/>
                      </a:lnTo>
                      <a:lnTo>
                        <a:pt x="152" y="119"/>
                      </a:lnTo>
                      <a:lnTo>
                        <a:pt x="111" y="140"/>
                      </a:lnTo>
                      <a:lnTo>
                        <a:pt x="74" y="160"/>
                      </a:lnTo>
                      <a:lnTo>
                        <a:pt x="0" y="195"/>
                      </a:lnTo>
                      <a:lnTo>
                        <a:pt x="0" y="183"/>
                      </a:lnTo>
                      <a:lnTo>
                        <a:pt x="72" y="150"/>
                      </a:lnTo>
                      <a:lnTo>
                        <a:pt x="109" y="131"/>
                      </a:lnTo>
                      <a:lnTo>
                        <a:pt x="148" y="109"/>
                      </a:lnTo>
                      <a:lnTo>
                        <a:pt x="187" y="84"/>
                      </a:lnTo>
                      <a:lnTo>
                        <a:pt x="226" y="59"/>
                      </a:lnTo>
                      <a:lnTo>
                        <a:pt x="265" y="31"/>
                      </a:lnTo>
                      <a:lnTo>
                        <a:pt x="304" y="0"/>
                      </a:lnTo>
                      <a:close/>
                    </a:path>
                  </a:pathLst>
                </a:custGeom>
                <a:solidFill>
                  <a:schemeClr val="hlink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7794" name="Freeform 213"/>
                <p:cNvSpPr>
                  <a:spLocks/>
                </p:cNvSpPr>
                <p:nvPr/>
              </p:nvSpPr>
              <p:spPr bwMode="auto">
                <a:xfrm flipH="1">
                  <a:off x="346" y="3251"/>
                  <a:ext cx="334" cy="210"/>
                </a:xfrm>
                <a:custGeom>
                  <a:avLst/>
                  <a:gdLst>
                    <a:gd name="T0" fmla="*/ 146 w 323"/>
                    <a:gd name="T1" fmla="*/ 58 h 202"/>
                    <a:gd name="T2" fmla="*/ 146 w 323"/>
                    <a:gd name="T3" fmla="*/ 58 h 202"/>
                    <a:gd name="T4" fmla="*/ 177 w 323"/>
                    <a:gd name="T5" fmla="*/ 35 h 202"/>
                    <a:gd name="T6" fmla="*/ 203 w 323"/>
                    <a:gd name="T7" fmla="*/ 17 h 202"/>
                    <a:gd name="T8" fmla="*/ 226 w 323"/>
                    <a:gd name="T9" fmla="*/ 7 h 202"/>
                    <a:gd name="T10" fmla="*/ 243 w 323"/>
                    <a:gd name="T11" fmla="*/ 2 h 202"/>
                    <a:gd name="T12" fmla="*/ 259 w 323"/>
                    <a:gd name="T13" fmla="*/ 0 h 202"/>
                    <a:gd name="T14" fmla="*/ 271 w 323"/>
                    <a:gd name="T15" fmla="*/ 0 h 202"/>
                    <a:gd name="T16" fmla="*/ 280 w 323"/>
                    <a:gd name="T17" fmla="*/ 2 h 202"/>
                    <a:gd name="T18" fmla="*/ 280 w 323"/>
                    <a:gd name="T19" fmla="*/ 2 h 202"/>
                    <a:gd name="T20" fmla="*/ 286 w 323"/>
                    <a:gd name="T21" fmla="*/ 2 h 202"/>
                    <a:gd name="T22" fmla="*/ 292 w 323"/>
                    <a:gd name="T23" fmla="*/ 3 h 202"/>
                    <a:gd name="T24" fmla="*/ 300 w 323"/>
                    <a:gd name="T25" fmla="*/ 7 h 202"/>
                    <a:gd name="T26" fmla="*/ 308 w 323"/>
                    <a:gd name="T27" fmla="*/ 13 h 202"/>
                    <a:gd name="T28" fmla="*/ 314 w 323"/>
                    <a:gd name="T29" fmla="*/ 21 h 202"/>
                    <a:gd name="T30" fmla="*/ 319 w 323"/>
                    <a:gd name="T31" fmla="*/ 35 h 202"/>
                    <a:gd name="T32" fmla="*/ 323 w 323"/>
                    <a:gd name="T33" fmla="*/ 52 h 202"/>
                    <a:gd name="T34" fmla="*/ 314 w 323"/>
                    <a:gd name="T35" fmla="*/ 52 h 202"/>
                    <a:gd name="T36" fmla="*/ 314 w 323"/>
                    <a:gd name="T37" fmla="*/ 52 h 202"/>
                    <a:gd name="T38" fmla="*/ 312 w 323"/>
                    <a:gd name="T39" fmla="*/ 39 h 202"/>
                    <a:gd name="T40" fmla="*/ 306 w 323"/>
                    <a:gd name="T41" fmla="*/ 29 h 202"/>
                    <a:gd name="T42" fmla="*/ 300 w 323"/>
                    <a:gd name="T43" fmla="*/ 21 h 202"/>
                    <a:gd name="T44" fmla="*/ 294 w 323"/>
                    <a:gd name="T45" fmla="*/ 17 h 202"/>
                    <a:gd name="T46" fmla="*/ 288 w 323"/>
                    <a:gd name="T47" fmla="*/ 15 h 202"/>
                    <a:gd name="T48" fmla="*/ 282 w 323"/>
                    <a:gd name="T49" fmla="*/ 13 h 202"/>
                    <a:gd name="T50" fmla="*/ 279 w 323"/>
                    <a:gd name="T51" fmla="*/ 13 h 202"/>
                    <a:gd name="T52" fmla="*/ 279 w 323"/>
                    <a:gd name="T53" fmla="*/ 13 h 202"/>
                    <a:gd name="T54" fmla="*/ 269 w 323"/>
                    <a:gd name="T55" fmla="*/ 11 h 202"/>
                    <a:gd name="T56" fmla="*/ 259 w 323"/>
                    <a:gd name="T57" fmla="*/ 11 h 202"/>
                    <a:gd name="T58" fmla="*/ 245 w 323"/>
                    <a:gd name="T59" fmla="*/ 13 h 202"/>
                    <a:gd name="T60" fmla="*/ 228 w 323"/>
                    <a:gd name="T61" fmla="*/ 17 h 202"/>
                    <a:gd name="T62" fmla="*/ 206 w 323"/>
                    <a:gd name="T63" fmla="*/ 27 h 202"/>
                    <a:gd name="T64" fmla="*/ 181 w 323"/>
                    <a:gd name="T65" fmla="*/ 42 h 202"/>
                    <a:gd name="T66" fmla="*/ 154 w 323"/>
                    <a:gd name="T67" fmla="*/ 66 h 202"/>
                    <a:gd name="T68" fmla="*/ 154 w 323"/>
                    <a:gd name="T69" fmla="*/ 66 h 202"/>
                    <a:gd name="T70" fmla="*/ 0 w 323"/>
                    <a:gd name="T71" fmla="*/ 202 h 202"/>
                    <a:gd name="T72" fmla="*/ 0 w 323"/>
                    <a:gd name="T73" fmla="*/ 202 h 202"/>
                    <a:gd name="T74" fmla="*/ 0 w 323"/>
                    <a:gd name="T75" fmla="*/ 189 h 202"/>
                    <a:gd name="T76" fmla="*/ 0 w 323"/>
                    <a:gd name="T77" fmla="*/ 189 h 202"/>
                    <a:gd name="T78" fmla="*/ 146 w 323"/>
                    <a:gd name="T79" fmla="*/ 58 h 202"/>
                    <a:gd name="T80" fmla="*/ 146 w 323"/>
                    <a:gd name="T81" fmla="*/ 58 h 202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w 323"/>
                    <a:gd name="T124" fmla="*/ 0 h 202"/>
                    <a:gd name="T125" fmla="*/ 323 w 323"/>
                    <a:gd name="T126" fmla="*/ 202 h 202"/>
                  </a:gdLst>
                  <a:ahLst/>
                  <a:cxnLst>
                    <a:cxn ang="T82">
                      <a:pos x="T0" y="T1"/>
                    </a:cxn>
                    <a:cxn ang="T83">
                      <a:pos x="T2" y="T3"/>
                    </a:cxn>
                    <a:cxn ang="T84">
                      <a:pos x="T4" y="T5"/>
                    </a:cxn>
                    <a:cxn ang="T85">
                      <a:pos x="T6" y="T7"/>
                    </a:cxn>
                    <a:cxn ang="T86">
                      <a:pos x="T8" y="T9"/>
                    </a:cxn>
                    <a:cxn ang="T87">
                      <a:pos x="T10" y="T11"/>
                    </a:cxn>
                    <a:cxn ang="T88">
                      <a:pos x="T12" y="T13"/>
                    </a:cxn>
                    <a:cxn ang="T89">
                      <a:pos x="T14" y="T15"/>
                    </a:cxn>
                    <a:cxn ang="T90">
                      <a:pos x="T16" y="T17"/>
                    </a:cxn>
                    <a:cxn ang="T91">
                      <a:pos x="T18" y="T19"/>
                    </a:cxn>
                    <a:cxn ang="T92">
                      <a:pos x="T20" y="T21"/>
                    </a:cxn>
                    <a:cxn ang="T93">
                      <a:pos x="T22" y="T23"/>
                    </a:cxn>
                    <a:cxn ang="T94">
                      <a:pos x="T24" y="T25"/>
                    </a:cxn>
                    <a:cxn ang="T95">
                      <a:pos x="T26" y="T27"/>
                    </a:cxn>
                    <a:cxn ang="T96">
                      <a:pos x="T28" y="T29"/>
                    </a:cxn>
                    <a:cxn ang="T97">
                      <a:pos x="T30" y="T31"/>
                    </a:cxn>
                    <a:cxn ang="T98">
                      <a:pos x="T32" y="T33"/>
                    </a:cxn>
                    <a:cxn ang="T99">
                      <a:pos x="T34" y="T35"/>
                    </a:cxn>
                    <a:cxn ang="T100">
                      <a:pos x="T36" y="T37"/>
                    </a:cxn>
                    <a:cxn ang="T101">
                      <a:pos x="T38" y="T39"/>
                    </a:cxn>
                    <a:cxn ang="T102">
                      <a:pos x="T40" y="T41"/>
                    </a:cxn>
                    <a:cxn ang="T103">
                      <a:pos x="T42" y="T43"/>
                    </a:cxn>
                    <a:cxn ang="T104">
                      <a:pos x="T44" y="T45"/>
                    </a:cxn>
                    <a:cxn ang="T105">
                      <a:pos x="T46" y="T47"/>
                    </a:cxn>
                    <a:cxn ang="T106">
                      <a:pos x="T48" y="T49"/>
                    </a:cxn>
                    <a:cxn ang="T107">
                      <a:pos x="T50" y="T51"/>
                    </a:cxn>
                    <a:cxn ang="T108">
                      <a:pos x="T52" y="T53"/>
                    </a:cxn>
                    <a:cxn ang="T109">
                      <a:pos x="T54" y="T55"/>
                    </a:cxn>
                    <a:cxn ang="T110">
                      <a:pos x="T56" y="T57"/>
                    </a:cxn>
                    <a:cxn ang="T111">
                      <a:pos x="T58" y="T59"/>
                    </a:cxn>
                    <a:cxn ang="T112">
                      <a:pos x="T60" y="T61"/>
                    </a:cxn>
                    <a:cxn ang="T113">
                      <a:pos x="T62" y="T63"/>
                    </a:cxn>
                    <a:cxn ang="T114">
                      <a:pos x="T64" y="T65"/>
                    </a:cxn>
                    <a:cxn ang="T115">
                      <a:pos x="T66" y="T67"/>
                    </a:cxn>
                    <a:cxn ang="T116">
                      <a:pos x="T68" y="T69"/>
                    </a:cxn>
                    <a:cxn ang="T117">
                      <a:pos x="T70" y="T71"/>
                    </a:cxn>
                    <a:cxn ang="T118">
                      <a:pos x="T72" y="T73"/>
                    </a:cxn>
                    <a:cxn ang="T119">
                      <a:pos x="T74" y="T75"/>
                    </a:cxn>
                    <a:cxn ang="T120">
                      <a:pos x="T76" y="T77"/>
                    </a:cxn>
                    <a:cxn ang="T121">
                      <a:pos x="T78" y="T79"/>
                    </a:cxn>
                    <a:cxn ang="T122">
                      <a:pos x="T80" y="T81"/>
                    </a:cxn>
                  </a:cxnLst>
                  <a:rect l="T123" t="T124" r="T125" b="T126"/>
                  <a:pathLst>
                    <a:path w="323" h="202">
                      <a:moveTo>
                        <a:pt x="146" y="58"/>
                      </a:moveTo>
                      <a:lnTo>
                        <a:pt x="146" y="58"/>
                      </a:lnTo>
                      <a:lnTo>
                        <a:pt x="177" y="35"/>
                      </a:lnTo>
                      <a:lnTo>
                        <a:pt x="203" y="17"/>
                      </a:lnTo>
                      <a:lnTo>
                        <a:pt x="226" y="7"/>
                      </a:lnTo>
                      <a:lnTo>
                        <a:pt x="243" y="2"/>
                      </a:lnTo>
                      <a:lnTo>
                        <a:pt x="259" y="0"/>
                      </a:lnTo>
                      <a:lnTo>
                        <a:pt x="271" y="0"/>
                      </a:lnTo>
                      <a:lnTo>
                        <a:pt x="280" y="2"/>
                      </a:lnTo>
                      <a:lnTo>
                        <a:pt x="286" y="2"/>
                      </a:lnTo>
                      <a:lnTo>
                        <a:pt x="292" y="3"/>
                      </a:lnTo>
                      <a:lnTo>
                        <a:pt x="300" y="7"/>
                      </a:lnTo>
                      <a:lnTo>
                        <a:pt x="308" y="13"/>
                      </a:lnTo>
                      <a:lnTo>
                        <a:pt x="314" y="21"/>
                      </a:lnTo>
                      <a:lnTo>
                        <a:pt x="319" y="35"/>
                      </a:lnTo>
                      <a:lnTo>
                        <a:pt x="323" y="52"/>
                      </a:lnTo>
                      <a:lnTo>
                        <a:pt x="314" y="52"/>
                      </a:lnTo>
                      <a:lnTo>
                        <a:pt x="312" y="39"/>
                      </a:lnTo>
                      <a:lnTo>
                        <a:pt x="306" y="29"/>
                      </a:lnTo>
                      <a:lnTo>
                        <a:pt x="300" y="21"/>
                      </a:lnTo>
                      <a:lnTo>
                        <a:pt x="294" y="17"/>
                      </a:lnTo>
                      <a:lnTo>
                        <a:pt x="288" y="15"/>
                      </a:lnTo>
                      <a:lnTo>
                        <a:pt x="282" y="13"/>
                      </a:lnTo>
                      <a:lnTo>
                        <a:pt x="279" y="13"/>
                      </a:lnTo>
                      <a:lnTo>
                        <a:pt x="269" y="11"/>
                      </a:lnTo>
                      <a:lnTo>
                        <a:pt x="259" y="11"/>
                      </a:lnTo>
                      <a:lnTo>
                        <a:pt x="245" y="13"/>
                      </a:lnTo>
                      <a:lnTo>
                        <a:pt x="228" y="17"/>
                      </a:lnTo>
                      <a:lnTo>
                        <a:pt x="206" y="27"/>
                      </a:lnTo>
                      <a:lnTo>
                        <a:pt x="181" y="42"/>
                      </a:lnTo>
                      <a:lnTo>
                        <a:pt x="154" y="66"/>
                      </a:lnTo>
                      <a:lnTo>
                        <a:pt x="0" y="202"/>
                      </a:lnTo>
                      <a:lnTo>
                        <a:pt x="0" y="189"/>
                      </a:lnTo>
                      <a:lnTo>
                        <a:pt x="146" y="58"/>
                      </a:lnTo>
                      <a:close/>
                    </a:path>
                  </a:pathLst>
                </a:custGeom>
                <a:solidFill>
                  <a:schemeClr val="hlink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7795" name="Freeform 214"/>
                <p:cNvSpPr>
                  <a:spLocks/>
                </p:cNvSpPr>
                <p:nvPr/>
              </p:nvSpPr>
              <p:spPr bwMode="auto">
                <a:xfrm flipH="1">
                  <a:off x="497" y="2913"/>
                  <a:ext cx="336" cy="149"/>
                </a:xfrm>
                <a:custGeom>
                  <a:avLst/>
                  <a:gdLst>
                    <a:gd name="T0" fmla="*/ 54 w 325"/>
                    <a:gd name="T1" fmla="*/ 76 h 144"/>
                    <a:gd name="T2" fmla="*/ 54 w 325"/>
                    <a:gd name="T3" fmla="*/ 76 h 144"/>
                    <a:gd name="T4" fmla="*/ 44 w 325"/>
                    <a:gd name="T5" fmla="*/ 70 h 144"/>
                    <a:gd name="T6" fmla="*/ 25 w 325"/>
                    <a:gd name="T7" fmla="*/ 57 h 144"/>
                    <a:gd name="T8" fmla="*/ 15 w 325"/>
                    <a:gd name="T9" fmla="*/ 49 h 144"/>
                    <a:gd name="T10" fmla="*/ 5 w 325"/>
                    <a:gd name="T11" fmla="*/ 41 h 144"/>
                    <a:gd name="T12" fmla="*/ 0 w 325"/>
                    <a:gd name="T13" fmla="*/ 33 h 144"/>
                    <a:gd name="T14" fmla="*/ 0 w 325"/>
                    <a:gd name="T15" fmla="*/ 29 h 144"/>
                    <a:gd name="T16" fmla="*/ 0 w 325"/>
                    <a:gd name="T17" fmla="*/ 26 h 144"/>
                    <a:gd name="T18" fmla="*/ 0 w 325"/>
                    <a:gd name="T19" fmla="*/ 26 h 144"/>
                    <a:gd name="T20" fmla="*/ 2 w 325"/>
                    <a:gd name="T21" fmla="*/ 20 h 144"/>
                    <a:gd name="T22" fmla="*/ 2 w 325"/>
                    <a:gd name="T23" fmla="*/ 20 h 144"/>
                    <a:gd name="T24" fmla="*/ 7 w 325"/>
                    <a:gd name="T25" fmla="*/ 16 h 144"/>
                    <a:gd name="T26" fmla="*/ 15 w 325"/>
                    <a:gd name="T27" fmla="*/ 14 h 144"/>
                    <a:gd name="T28" fmla="*/ 25 w 325"/>
                    <a:gd name="T29" fmla="*/ 10 h 144"/>
                    <a:gd name="T30" fmla="*/ 41 w 325"/>
                    <a:gd name="T31" fmla="*/ 6 h 144"/>
                    <a:gd name="T32" fmla="*/ 58 w 325"/>
                    <a:gd name="T33" fmla="*/ 2 h 144"/>
                    <a:gd name="T34" fmla="*/ 82 w 325"/>
                    <a:gd name="T35" fmla="*/ 0 h 144"/>
                    <a:gd name="T36" fmla="*/ 109 w 325"/>
                    <a:gd name="T37" fmla="*/ 0 h 144"/>
                    <a:gd name="T38" fmla="*/ 144 w 325"/>
                    <a:gd name="T39" fmla="*/ 0 h 144"/>
                    <a:gd name="T40" fmla="*/ 144 w 325"/>
                    <a:gd name="T41" fmla="*/ 0 h 144"/>
                    <a:gd name="T42" fmla="*/ 165 w 325"/>
                    <a:gd name="T43" fmla="*/ 0 h 144"/>
                    <a:gd name="T44" fmla="*/ 185 w 325"/>
                    <a:gd name="T45" fmla="*/ 4 h 144"/>
                    <a:gd name="T46" fmla="*/ 204 w 325"/>
                    <a:gd name="T47" fmla="*/ 8 h 144"/>
                    <a:gd name="T48" fmla="*/ 224 w 325"/>
                    <a:gd name="T49" fmla="*/ 14 h 144"/>
                    <a:gd name="T50" fmla="*/ 239 w 325"/>
                    <a:gd name="T51" fmla="*/ 22 h 144"/>
                    <a:gd name="T52" fmla="*/ 257 w 325"/>
                    <a:gd name="T53" fmla="*/ 29 h 144"/>
                    <a:gd name="T54" fmla="*/ 271 w 325"/>
                    <a:gd name="T55" fmla="*/ 39 h 144"/>
                    <a:gd name="T56" fmla="*/ 284 w 325"/>
                    <a:gd name="T57" fmla="*/ 49 h 144"/>
                    <a:gd name="T58" fmla="*/ 296 w 325"/>
                    <a:gd name="T59" fmla="*/ 59 h 144"/>
                    <a:gd name="T60" fmla="*/ 306 w 325"/>
                    <a:gd name="T61" fmla="*/ 70 h 144"/>
                    <a:gd name="T62" fmla="*/ 313 w 325"/>
                    <a:gd name="T63" fmla="*/ 80 h 144"/>
                    <a:gd name="T64" fmla="*/ 319 w 325"/>
                    <a:gd name="T65" fmla="*/ 90 h 144"/>
                    <a:gd name="T66" fmla="*/ 323 w 325"/>
                    <a:gd name="T67" fmla="*/ 101 h 144"/>
                    <a:gd name="T68" fmla="*/ 325 w 325"/>
                    <a:gd name="T69" fmla="*/ 111 h 144"/>
                    <a:gd name="T70" fmla="*/ 325 w 325"/>
                    <a:gd name="T71" fmla="*/ 119 h 144"/>
                    <a:gd name="T72" fmla="*/ 321 w 325"/>
                    <a:gd name="T73" fmla="*/ 129 h 144"/>
                    <a:gd name="T74" fmla="*/ 321 w 325"/>
                    <a:gd name="T75" fmla="*/ 129 h 144"/>
                    <a:gd name="T76" fmla="*/ 315 w 325"/>
                    <a:gd name="T77" fmla="*/ 133 h 144"/>
                    <a:gd name="T78" fmla="*/ 306 w 325"/>
                    <a:gd name="T79" fmla="*/ 139 h 144"/>
                    <a:gd name="T80" fmla="*/ 292 w 325"/>
                    <a:gd name="T81" fmla="*/ 140 h 144"/>
                    <a:gd name="T82" fmla="*/ 278 w 325"/>
                    <a:gd name="T83" fmla="*/ 142 h 144"/>
                    <a:gd name="T84" fmla="*/ 278 w 325"/>
                    <a:gd name="T85" fmla="*/ 142 h 144"/>
                    <a:gd name="T86" fmla="*/ 255 w 325"/>
                    <a:gd name="T87" fmla="*/ 144 h 144"/>
                    <a:gd name="T88" fmla="*/ 232 w 325"/>
                    <a:gd name="T89" fmla="*/ 144 h 144"/>
                    <a:gd name="T90" fmla="*/ 210 w 325"/>
                    <a:gd name="T91" fmla="*/ 142 h 144"/>
                    <a:gd name="T92" fmla="*/ 189 w 325"/>
                    <a:gd name="T93" fmla="*/ 139 h 144"/>
                    <a:gd name="T94" fmla="*/ 169 w 325"/>
                    <a:gd name="T95" fmla="*/ 133 h 144"/>
                    <a:gd name="T96" fmla="*/ 152 w 325"/>
                    <a:gd name="T97" fmla="*/ 129 h 144"/>
                    <a:gd name="T98" fmla="*/ 119 w 325"/>
                    <a:gd name="T99" fmla="*/ 115 h 144"/>
                    <a:gd name="T100" fmla="*/ 91 w 325"/>
                    <a:gd name="T101" fmla="*/ 101 h 144"/>
                    <a:gd name="T102" fmla="*/ 72 w 325"/>
                    <a:gd name="T103" fmla="*/ 90 h 144"/>
                    <a:gd name="T104" fmla="*/ 54 w 325"/>
                    <a:gd name="T105" fmla="*/ 76 h 144"/>
                    <a:gd name="T106" fmla="*/ 54 w 325"/>
                    <a:gd name="T107" fmla="*/ 76 h 144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w 325"/>
                    <a:gd name="T163" fmla="*/ 0 h 144"/>
                    <a:gd name="T164" fmla="*/ 325 w 325"/>
                    <a:gd name="T165" fmla="*/ 144 h 144"/>
                  </a:gdLst>
                  <a:ahLst/>
                  <a:cxnLst>
                    <a:cxn ang="T108">
                      <a:pos x="T0" y="T1"/>
                    </a:cxn>
                    <a:cxn ang="T109">
                      <a:pos x="T2" y="T3"/>
                    </a:cxn>
                    <a:cxn ang="T110">
                      <a:pos x="T4" y="T5"/>
                    </a:cxn>
                    <a:cxn ang="T111">
                      <a:pos x="T6" y="T7"/>
                    </a:cxn>
                    <a:cxn ang="T112">
                      <a:pos x="T8" y="T9"/>
                    </a:cxn>
                    <a:cxn ang="T113">
                      <a:pos x="T10" y="T11"/>
                    </a:cxn>
                    <a:cxn ang="T114">
                      <a:pos x="T12" y="T13"/>
                    </a:cxn>
                    <a:cxn ang="T115">
                      <a:pos x="T14" y="T15"/>
                    </a:cxn>
                    <a:cxn ang="T116">
                      <a:pos x="T16" y="T17"/>
                    </a:cxn>
                    <a:cxn ang="T117">
                      <a:pos x="T18" y="T19"/>
                    </a:cxn>
                    <a:cxn ang="T118">
                      <a:pos x="T20" y="T21"/>
                    </a:cxn>
                    <a:cxn ang="T119">
                      <a:pos x="T22" y="T23"/>
                    </a:cxn>
                    <a:cxn ang="T120">
                      <a:pos x="T24" y="T25"/>
                    </a:cxn>
                    <a:cxn ang="T121">
                      <a:pos x="T26" y="T27"/>
                    </a:cxn>
                    <a:cxn ang="T122">
                      <a:pos x="T28" y="T29"/>
                    </a:cxn>
                    <a:cxn ang="T123">
                      <a:pos x="T30" y="T31"/>
                    </a:cxn>
                    <a:cxn ang="T124">
                      <a:pos x="T32" y="T33"/>
                    </a:cxn>
                    <a:cxn ang="T125">
                      <a:pos x="T34" y="T35"/>
                    </a:cxn>
                    <a:cxn ang="T126">
                      <a:pos x="T36" y="T37"/>
                    </a:cxn>
                    <a:cxn ang="T127">
                      <a:pos x="T38" y="T39"/>
                    </a:cxn>
                    <a:cxn ang="T128">
                      <a:pos x="T40" y="T41"/>
                    </a:cxn>
                    <a:cxn ang="T129">
                      <a:pos x="T42" y="T43"/>
                    </a:cxn>
                    <a:cxn ang="T130">
                      <a:pos x="T44" y="T45"/>
                    </a:cxn>
                    <a:cxn ang="T131">
                      <a:pos x="T46" y="T47"/>
                    </a:cxn>
                    <a:cxn ang="T132">
                      <a:pos x="T48" y="T49"/>
                    </a:cxn>
                    <a:cxn ang="T133">
                      <a:pos x="T50" y="T51"/>
                    </a:cxn>
                    <a:cxn ang="T134">
                      <a:pos x="T52" y="T53"/>
                    </a:cxn>
                    <a:cxn ang="T135">
                      <a:pos x="T54" y="T55"/>
                    </a:cxn>
                    <a:cxn ang="T136">
                      <a:pos x="T56" y="T57"/>
                    </a:cxn>
                    <a:cxn ang="T137">
                      <a:pos x="T58" y="T59"/>
                    </a:cxn>
                    <a:cxn ang="T138">
                      <a:pos x="T60" y="T61"/>
                    </a:cxn>
                    <a:cxn ang="T139">
                      <a:pos x="T62" y="T63"/>
                    </a:cxn>
                    <a:cxn ang="T140">
                      <a:pos x="T64" y="T65"/>
                    </a:cxn>
                    <a:cxn ang="T141">
                      <a:pos x="T66" y="T67"/>
                    </a:cxn>
                    <a:cxn ang="T142">
                      <a:pos x="T68" y="T69"/>
                    </a:cxn>
                    <a:cxn ang="T143">
                      <a:pos x="T70" y="T71"/>
                    </a:cxn>
                    <a:cxn ang="T144">
                      <a:pos x="T72" y="T73"/>
                    </a:cxn>
                    <a:cxn ang="T145">
                      <a:pos x="T74" y="T75"/>
                    </a:cxn>
                    <a:cxn ang="T146">
                      <a:pos x="T76" y="T77"/>
                    </a:cxn>
                    <a:cxn ang="T147">
                      <a:pos x="T78" y="T79"/>
                    </a:cxn>
                    <a:cxn ang="T148">
                      <a:pos x="T80" y="T81"/>
                    </a:cxn>
                    <a:cxn ang="T149">
                      <a:pos x="T82" y="T83"/>
                    </a:cxn>
                    <a:cxn ang="T150">
                      <a:pos x="T84" y="T85"/>
                    </a:cxn>
                    <a:cxn ang="T151">
                      <a:pos x="T86" y="T87"/>
                    </a:cxn>
                    <a:cxn ang="T152">
                      <a:pos x="T88" y="T89"/>
                    </a:cxn>
                    <a:cxn ang="T153">
                      <a:pos x="T90" y="T91"/>
                    </a:cxn>
                    <a:cxn ang="T154">
                      <a:pos x="T92" y="T93"/>
                    </a:cxn>
                    <a:cxn ang="T155">
                      <a:pos x="T94" y="T95"/>
                    </a:cxn>
                    <a:cxn ang="T156">
                      <a:pos x="T96" y="T97"/>
                    </a:cxn>
                    <a:cxn ang="T157">
                      <a:pos x="T98" y="T99"/>
                    </a:cxn>
                    <a:cxn ang="T158">
                      <a:pos x="T100" y="T101"/>
                    </a:cxn>
                    <a:cxn ang="T159">
                      <a:pos x="T102" y="T103"/>
                    </a:cxn>
                    <a:cxn ang="T160">
                      <a:pos x="T104" y="T105"/>
                    </a:cxn>
                    <a:cxn ang="T161">
                      <a:pos x="T106" y="T107"/>
                    </a:cxn>
                  </a:cxnLst>
                  <a:rect l="T162" t="T163" r="T164" b="T165"/>
                  <a:pathLst>
                    <a:path w="325" h="144">
                      <a:moveTo>
                        <a:pt x="54" y="76"/>
                      </a:moveTo>
                      <a:lnTo>
                        <a:pt x="54" y="76"/>
                      </a:lnTo>
                      <a:lnTo>
                        <a:pt x="44" y="70"/>
                      </a:lnTo>
                      <a:lnTo>
                        <a:pt x="25" y="57"/>
                      </a:lnTo>
                      <a:lnTo>
                        <a:pt x="15" y="49"/>
                      </a:lnTo>
                      <a:lnTo>
                        <a:pt x="5" y="41"/>
                      </a:lnTo>
                      <a:lnTo>
                        <a:pt x="0" y="33"/>
                      </a:lnTo>
                      <a:lnTo>
                        <a:pt x="0" y="29"/>
                      </a:lnTo>
                      <a:lnTo>
                        <a:pt x="0" y="26"/>
                      </a:lnTo>
                      <a:lnTo>
                        <a:pt x="2" y="20"/>
                      </a:lnTo>
                      <a:lnTo>
                        <a:pt x="7" y="16"/>
                      </a:lnTo>
                      <a:lnTo>
                        <a:pt x="15" y="14"/>
                      </a:lnTo>
                      <a:lnTo>
                        <a:pt x="25" y="10"/>
                      </a:lnTo>
                      <a:lnTo>
                        <a:pt x="41" y="6"/>
                      </a:lnTo>
                      <a:lnTo>
                        <a:pt x="58" y="2"/>
                      </a:lnTo>
                      <a:lnTo>
                        <a:pt x="82" y="0"/>
                      </a:lnTo>
                      <a:lnTo>
                        <a:pt x="109" y="0"/>
                      </a:lnTo>
                      <a:lnTo>
                        <a:pt x="144" y="0"/>
                      </a:lnTo>
                      <a:lnTo>
                        <a:pt x="165" y="0"/>
                      </a:lnTo>
                      <a:lnTo>
                        <a:pt x="185" y="4"/>
                      </a:lnTo>
                      <a:lnTo>
                        <a:pt x="204" y="8"/>
                      </a:lnTo>
                      <a:lnTo>
                        <a:pt x="224" y="14"/>
                      </a:lnTo>
                      <a:lnTo>
                        <a:pt x="239" y="22"/>
                      </a:lnTo>
                      <a:lnTo>
                        <a:pt x="257" y="29"/>
                      </a:lnTo>
                      <a:lnTo>
                        <a:pt x="271" y="39"/>
                      </a:lnTo>
                      <a:lnTo>
                        <a:pt x="284" y="49"/>
                      </a:lnTo>
                      <a:lnTo>
                        <a:pt x="296" y="59"/>
                      </a:lnTo>
                      <a:lnTo>
                        <a:pt x="306" y="70"/>
                      </a:lnTo>
                      <a:lnTo>
                        <a:pt x="313" y="80"/>
                      </a:lnTo>
                      <a:lnTo>
                        <a:pt x="319" y="90"/>
                      </a:lnTo>
                      <a:lnTo>
                        <a:pt x="323" y="101"/>
                      </a:lnTo>
                      <a:lnTo>
                        <a:pt x="325" y="111"/>
                      </a:lnTo>
                      <a:lnTo>
                        <a:pt x="325" y="119"/>
                      </a:lnTo>
                      <a:lnTo>
                        <a:pt x="321" y="129"/>
                      </a:lnTo>
                      <a:lnTo>
                        <a:pt x="315" y="133"/>
                      </a:lnTo>
                      <a:lnTo>
                        <a:pt x="306" y="139"/>
                      </a:lnTo>
                      <a:lnTo>
                        <a:pt x="292" y="140"/>
                      </a:lnTo>
                      <a:lnTo>
                        <a:pt x="278" y="142"/>
                      </a:lnTo>
                      <a:lnTo>
                        <a:pt x="255" y="144"/>
                      </a:lnTo>
                      <a:lnTo>
                        <a:pt x="232" y="144"/>
                      </a:lnTo>
                      <a:lnTo>
                        <a:pt x="210" y="142"/>
                      </a:lnTo>
                      <a:lnTo>
                        <a:pt x="189" y="139"/>
                      </a:lnTo>
                      <a:lnTo>
                        <a:pt x="169" y="133"/>
                      </a:lnTo>
                      <a:lnTo>
                        <a:pt x="152" y="129"/>
                      </a:lnTo>
                      <a:lnTo>
                        <a:pt x="119" y="115"/>
                      </a:lnTo>
                      <a:lnTo>
                        <a:pt x="91" y="101"/>
                      </a:lnTo>
                      <a:lnTo>
                        <a:pt x="72" y="90"/>
                      </a:lnTo>
                      <a:lnTo>
                        <a:pt x="54" y="76"/>
                      </a:lnTo>
                      <a:close/>
                    </a:path>
                  </a:pathLst>
                </a:custGeom>
                <a:solidFill>
                  <a:srgbClr val="DA913B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7796" name="Freeform 215"/>
                <p:cNvSpPr>
                  <a:spLocks/>
                </p:cNvSpPr>
                <p:nvPr/>
              </p:nvSpPr>
              <p:spPr bwMode="auto">
                <a:xfrm flipH="1">
                  <a:off x="531" y="2919"/>
                  <a:ext cx="270" cy="120"/>
                </a:xfrm>
                <a:custGeom>
                  <a:avLst/>
                  <a:gdLst>
                    <a:gd name="T0" fmla="*/ 43 w 261"/>
                    <a:gd name="T1" fmla="*/ 60 h 115"/>
                    <a:gd name="T2" fmla="*/ 43 w 261"/>
                    <a:gd name="T3" fmla="*/ 60 h 115"/>
                    <a:gd name="T4" fmla="*/ 21 w 261"/>
                    <a:gd name="T5" fmla="*/ 45 h 115"/>
                    <a:gd name="T6" fmla="*/ 6 w 261"/>
                    <a:gd name="T7" fmla="*/ 31 h 115"/>
                    <a:gd name="T8" fmla="*/ 2 w 261"/>
                    <a:gd name="T9" fmla="*/ 25 h 115"/>
                    <a:gd name="T10" fmla="*/ 0 w 261"/>
                    <a:gd name="T11" fmla="*/ 21 h 115"/>
                    <a:gd name="T12" fmla="*/ 0 w 261"/>
                    <a:gd name="T13" fmla="*/ 21 h 115"/>
                    <a:gd name="T14" fmla="*/ 2 w 261"/>
                    <a:gd name="T15" fmla="*/ 16 h 115"/>
                    <a:gd name="T16" fmla="*/ 2 w 261"/>
                    <a:gd name="T17" fmla="*/ 16 h 115"/>
                    <a:gd name="T18" fmla="*/ 13 w 261"/>
                    <a:gd name="T19" fmla="*/ 10 h 115"/>
                    <a:gd name="T20" fmla="*/ 33 w 261"/>
                    <a:gd name="T21" fmla="*/ 4 h 115"/>
                    <a:gd name="T22" fmla="*/ 66 w 261"/>
                    <a:gd name="T23" fmla="*/ 0 h 115"/>
                    <a:gd name="T24" fmla="*/ 117 w 261"/>
                    <a:gd name="T25" fmla="*/ 0 h 115"/>
                    <a:gd name="T26" fmla="*/ 117 w 261"/>
                    <a:gd name="T27" fmla="*/ 0 h 115"/>
                    <a:gd name="T28" fmla="*/ 132 w 261"/>
                    <a:gd name="T29" fmla="*/ 0 h 115"/>
                    <a:gd name="T30" fmla="*/ 148 w 261"/>
                    <a:gd name="T31" fmla="*/ 2 h 115"/>
                    <a:gd name="T32" fmla="*/ 164 w 261"/>
                    <a:gd name="T33" fmla="*/ 6 h 115"/>
                    <a:gd name="T34" fmla="*/ 179 w 261"/>
                    <a:gd name="T35" fmla="*/ 12 h 115"/>
                    <a:gd name="T36" fmla="*/ 193 w 261"/>
                    <a:gd name="T37" fmla="*/ 18 h 115"/>
                    <a:gd name="T38" fmla="*/ 206 w 261"/>
                    <a:gd name="T39" fmla="*/ 23 h 115"/>
                    <a:gd name="T40" fmla="*/ 228 w 261"/>
                    <a:gd name="T41" fmla="*/ 39 h 115"/>
                    <a:gd name="T42" fmla="*/ 245 w 261"/>
                    <a:gd name="T43" fmla="*/ 55 h 115"/>
                    <a:gd name="T44" fmla="*/ 251 w 261"/>
                    <a:gd name="T45" fmla="*/ 64 h 115"/>
                    <a:gd name="T46" fmla="*/ 257 w 261"/>
                    <a:gd name="T47" fmla="*/ 72 h 115"/>
                    <a:gd name="T48" fmla="*/ 259 w 261"/>
                    <a:gd name="T49" fmla="*/ 80 h 115"/>
                    <a:gd name="T50" fmla="*/ 261 w 261"/>
                    <a:gd name="T51" fmla="*/ 88 h 115"/>
                    <a:gd name="T52" fmla="*/ 261 w 261"/>
                    <a:gd name="T53" fmla="*/ 95 h 115"/>
                    <a:gd name="T54" fmla="*/ 259 w 261"/>
                    <a:gd name="T55" fmla="*/ 101 h 115"/>
                    <a:gd name="T56" fmla="*/ 259 w 261"/>
                    <a:gd name="T57" fmla="*/ 101 h 115"/>
                    <a:gd name="T58" fmla="*/ 253 w 261"/>
                    <a:gd name="T59" fmla="*/ 107 h 115"/>
                    <a:gd name="T60" fmla="*/ 245 w 261"/>
                    <a:gd name="T61" fmla="*/ 109 h 115"/>
                    <a:gd name="T62" fmla="*/ 222 w 261"/>
                    <a:gd name="T63" fmla="*/ 113 h 115"/>
                    <a:gd name="T64" fmla="*/ 222 w 261"/>
                    <a:gd name="T65" fmla="*/ 113 h 115"/>
                    <a:gd name="T66" fmla="*/ 205 w 261"/>
                    <a:gd name="T67" fmla="*/ 115 h 115"/>
                    <a:gd name="T68" fmla="*/ 185 w 261"/>
                    <a:gd name="T69" fmla="*/ 115 h 115"/>
                    <a:gd name="T70" fmla="*/ 169 w 261"/>
                    <a:gd name="T71" fmla="*/ 113 h 115"/>
                    <a:gd name="T72" fmla="*/ 152 w 261"/>
                    <a:gd name="T73" fmla="*/ 111 h 115"/>
                    <a:gd name="T74" fmla="*/ 121 w 261"/>
                    <a:gd name="T75" fmla="*/ 101 h 115"/>
                    <a:gd name="T76" fmla="*/ 95 w 261"/>
                    <a:gd name="T77" fmla="*/ 92 h 115"/>
                    <a:gd name="T78" fmla="*/ 74 w 261"/>
                    <a:gd name="T79" fmla="*/ 80 h 115"/>
                    <a:gd name="T80" fmla="*/ 58 w 261"/>
                    <a:gd name="T81" fmla="*/ 70 h 115"/>
                    <a:gd name="T82" fmla="*/ 43 w 261"/>
                    <a:gd name="T83" fmla="*/ 60 h 115"/>
                    <a:gd name="T84" fmla="*/ 43 w 261"/>
                    <a:gd name="T85" fmla="*/ 60 h 115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261"/>
                    <a:gd name="T130" fmla="*/ 0 h 115"/>
                    <a:gd name="T131" fmla="*/ 261 w 261"/>
                    <a:gd name="T132" fmla="*/ 115 h 115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261" h="115">
                      <a:moveTo>
                        <a:pt x="43" y="60"/>
                      </a:moveTo>
                      <a:lnTo>
                        <a:pt x="43" y="60"/>
                      </a:lnTo>
                      <a:lnTo>
                        <a:pt x="21" y="45"/>
                      </a:lnTo>
                      <a:lnTo>
                        <a:pt x="6" y="31"/>
                      </a:lnTo>
                      <a:lnTo>
                        <a:pt x="2" y="25"/>
                      </a:lnTo>
                      <a:lnTo>
                        <a:pt x="0" y="21"/>
                      </a:lnTo>
                      <a:lnTo>
                        <a:pt x="2" y="16"/>
                      </a:lnTo>
                      <a:lnTo>
                        <a:pt x="13" y="10"/>
                      </a:lnTo>
                      <a:lnTo>
                        <a:pt x="33" y="4"/>
                      </a:lnTo>
                      <a:lnTo>
                        <a:pt x="66" y="0"/>
                      </a:lnTo>
                      <a:lnTo>
                        <a:pt x="117" y="0"/>
                      </a:lnTo>
                      <a:lnTo>
                        <a:pt x="132" y="0"/>
                      </a:lnTo>
                      <a:lnTo>
                        <a:pt x="148" y="2"/>
                      </a:lnTo>
                      <a:lnTo>
                        <a:pt x="164" y="6"/>
                      </a:lnTo>
                      <a:lnTo>
                        <a:pt x="179" y="12"/>
                      </a:lnTo>
                      <a:lnTo>
                        <a:pt x="193" y="18"/>
                      </a:lnTo>
                      <a:lnTo>
                        <a:pt x="206" y="23"/>
                      </a:lnTo>
                      <a:lnTo>
                        <a:pt x="228" y="39"/>
                      </a:lnTo>
                      <a:lnTo>
                        <a:pt x="245" y="55"/>
                      </a:lnTo>
                      <a:lnTo>
                        <a:pt x="251" y="64"/>
                      </a:lnTo>
                      <a:lnTo>
                        <a:pt x="257" y="72"/>
                      </a:lnTo>
                      <a:lnTo>
                        <a:pt x="259" y="80"/>
                      </a:lnTo>
                      <a:lnTo>
                        <a:pt x="261" y="88"/>
                      </a:lnTo>
                      <a:lnTo>
                        <a:pt x="261" y="95"/>
                      </a:lnTo>
                      <a:lnTo>
                        <a:pt x="259" y="101"/>
                      </a:lnTo>
                      <a:lnTo>
                        <a:pt x="253" y="107"/>
                      </a:lnTo>
                      <a:lnTo>
                        <a:pt x="245" y="109"/>
                      </a:lnTo>
                      <a:lnTo>
                        <a:pt x="222" y="113"/>
                      </a:lnTo>
                      <a:lnTo>
                        <a:pt x="205" y="115"/>
                      </a:lnTo>
                      <a:lnTo>
                        <a:pt x="185" y="115"/>
                      </a:lnTo>
                      <a:lnTo>
                        <a:pt x="169" y="113"/>
                      </a:lnTo>
                      <a:lnTo>
                        <a:pt x="152" y="111"/>
                      </a:lnTo>
                      <a:lnTo>
                        <a:pt x="121" y="101"/>
                      </a:lnTo>
                      <a:lnTo>
                        <a:pt x="95" y="92"/>
                      </a:lnTo>
                      <a:lnTo>
                        <a:pt x="74" y="80"/>
                      </a:lnTo>
                      <a:lnTo>
                        <a:pt x="58" y="70"/>
                      </a:lnTo>
                      <a:lnTo>
                        <a:pt x="43" y="60"/>
                      </a:lnTo>
                      <a:close/>
                    </a:path>
                  </a:pathLst>
                </a:custGeom>
                <a:solidFill>
                  <a:srgbClr val="C18134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7797" name="Freeform 216"/>
                <p:cNvSpPr>
                  <a:spLocks/>
                </p:cNvSpPr>
                <p:nvPr/>
              </p:nvSpPr>
              <p:spPr bwMode="auto">
                <a:xfrm flipH="1">
                  <a:off x="513" y="2964"/>
                  <a:ext cx="167" cy="347"/>
                </a:xfrm>
                <a:custGeom>
                  <a:avLst/>
                  <a:gdLst>
                    <a:gd name="T0" fmla="*/ 0 w 162"/>
                    <a:gd name="T1" fmla="*/ 134 h 335"/>
                    <a:gd name="T2" fmla="*/ 105 w 162"/>
                    <a:gd name="T3" fmla="*/ 0 h 335"/>
                    <a:gd name="T4" fmla="*/ 162 w 162"/>
                    <a:gd name="T5" fmla="*/ 166 h 335"/>
                    <a:gd name="T6" fmla="*/ 31 w 162"/>
                    <a:gd name="T7" fmla="*/ 335 h 335"/>
                    <a:gd name="T8" fmla="*/ 11 w 162"/>
                    <a:gd name="T9" fmla="*/ 242 h 335"/>
                    <a:gd name="T10" fmla="*/ 0 w 162"/>
                    <a:gd name="T11" fmla="*/ 134 h 335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62"/>
                    <a:gd name="T19" fmla="*/ 0 h 335"/>
                    <a:gd name="T20" fmla="*/ 162 w 162"/>
                    <a:gd name="T21" fmla="*/ 335 h 335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62" h="335">
                      <a:moveTo>
                        <a:pt x="0" y="134"/>
                      </a:moveTo>
                      <a:lnTo>
                        <a:pt x="105" y="0"/>
                      </a:lnTo>
                      <a:lnTo>
                        <a:pt x="162" y="166"/>
                      </a:lnTo>
                      <a:lnTo>
                        <a:pt x="31" y="335"/>
                      </a:lnTo>
                      <a:lnTo>
                        <a:pt x="11" y="242"/>
                      </a:lnTo>
                      <a:lnTo>
                        <a:pt x="0" y="134"/>
                      </a:lnTo>
                      <a:close/>
                    </a:path>
                  </a:pathLst>
                </a:custGeom>
                <a:solidFill>
                  <a:srgbClr val="65533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7798" name="Freeform 217"/>
                <p:cNvSpPr>
                  <a:spLocks/>
                </p:cNvSpPr>
                <p:nvPr/>
              </p:nvSpPr>
              <p:spPr bwMode="auto">
                <a:xfrm flipH="1">
                  <a:off x="550" y="2883"/>
                  <a:ext cx="227" cy="307"/>
                </a:xfrm>
                <a:custGeom>
                  <a:avLst/>
                  <a:gdLst>
                    <a:gd name="T0" fmla="*/ 20 w 220"/>
                    <a:gd name="T1" fmla="*/ 197 h 296"/>
                    <a:gd name="T2" fmla="*/ 20 w 220"/>
                    <a:gd name="T3" fmla="*/ 197 h 296"/>
                    <a:gd name="T4" fmla="*/ 18 w 220"/>
                    <a:gd name="T5" fmla="*/ 193 h 296"/>
                    <a:gd name="T6" fmla="*/ 14 w 220"/>
                    <a:gd name="T7" fmla="*/ 187 h 296"/>
                    <a:gd name="T8" fmla="*/ 12 w 220"/>
                    <a:gd name="T9" fmla="*/ 175 h 296"/>
                    <a:gd name="T10" fmla="*/ 10 w 220"/>
                    <a:gd name="T11" fmla="*/ 148 h 296"/>
                    <a:gd name="T12" fmla="*/ 10 w 220"/>
                    <a:gd name="T13" fmla="*/ 148 h 296"/>
                    <a:gd name="T14" fmla="*/ 14 w 220"/>
                    <a:gd name="T15" fmla="*/ 134 h 296"/>
                    <a:gd name="T16" fmla="*/ 14 w 220"/>
                    <a:gd name="T17" fmla="*/ 123 h 296"/>
                    <a:gd name="T18" fmla="*/ 12 w 220"/>
                    <a:gd name="T19" fmla="*/ 113 h 296"/>
                    <a:gd name="T20" fmla="*/ 10 w 220"/>
                    <a:gd name="T21" fmla="*/ 107 h 296"/>
                    <a:gd name="T22" fmla="*/ 4 w 220"/>
                    <a:gd name="T23" fmla="*/ 97 h 296"/>
                    <a:gd name="T24" fmla="*/ 0 w 220"/>
                    <a:gd name="T25" fmla="*/ 93 h 296"/>
                    <a:gd name="T26" fmla="*/ 0 w 220"/>
                    <a:gd name="T27" fmla="*/ 93 h 296"/>
                    <a:gd name="T28" fmla="*/ 2 w 220"/>
                    <a:gd name="T29" fmla="*/ 80 h 296"/>
                    <a:gd name="T30" fmla="*/ 6 w 220"/>
                    <a:gd name="T31" fmla="*/ 66 h 296"/>
                    <a:gd name="T32" fmla="*/ 14 w 220"/>
                    <a:gd name="T33" fmla="*/ 51 h 296"/>
                    <a:gd name="T34" fmla="*/ 14 w 220"/>
                    <a:gd name="T35" fmla="*/ 51 h 296"/>
                    <a:gd name="T36" fmla="*/ 31 w 220"/>
                    <a:gd name="T37" fmla="*/ 33 h 296"/>
                    <a:gd name="T38" fmla="*/ 43 w 220"/>
                    <a:gd name="T39" fmla="*/ 25 h 296"/>
                    <a:gd name="T40" fmla="*/ 57 w 220"/>
                    <a:gd name="T41" fmla="*/ 16 h 296"/>
                    <a:gd name="T42" fmla="*/ 70 w 220"/>
                    <a:gd name="T43" fmla="*/ 8 h 296"/>
                    <a:gd name="T44" fmla="*/ 88 w 220"/>
                    <a:gd name="T45" fmla="*/ 4 h 296"/>
                    <a:gd name="T46" fmla="*/ 105 w 220"/>
                    <a:gd name="T47" fmla="*/ 0 h 296"/>
                    <a:gd name="T48" fmla="*/ 125 w 220"/>
                    <a:gd name="T49" fmla="*/ 0 h 296"/>
                    <a:gd name="T50" fmla="*/ 125 w 220"/>
                    <a:gd name="T51" fmla="*/ 0 h 296"/>
                    <a:gd name="T52" fmla="*/ 141 w 220"/>
                    <a:gd name="T53" fmla="*/ 2 h 296"/>
                    <a:gd name="T54" fmla="*/ 154 w 220"/>
                    <a:gd name="T55" fmla="*/ 6 h 296"/>
                    <a:gd name="T56" fmla="*/ 170 w 220"/>
                    <a:gd name="T57" fmla="*/ 12 h 296"/>
                    <a:gd name="T58" fmla="*/ 183 w 220"/>
                    <a:gd name="T59" fmla="*/ 21 h 296"/>
                    <a:gd name="T60" fmla="*/ 195 w 220"/>
                    <a:gd name="T61" fmla="*/ 33 h 296"/>
                    <a:gd name="T62" fmla="*/ 207 w 220"/>
                    <a:gd name="T63" fmla="*/ 51 h 296"/>
                    <a:gd name="T64" fmla="*/ 215 w 220"/>
                    <a:gd name="T65" fmla="*/ 72 h 296"/>
                    <a:gd name="T66" fmla="*/ 220 w 220"/>
                    <a:gd name="T67" fmla="*/ 97 h 296"/>
                    <a:gd name="T68" fmla="*/ 220 w 220"/>
                    <a:gd name="T69" fmla="*/ 97 h 296"/>
                    <a:gd name="T70" fmla="*/ 211 w 220"/>
                    <a:gd name="T71" fmla="*/ 154 h 296"/>
                    <a:gd name="T72" fmla="*/ 203 w 220"/>
                    <a:gd name="T73" fmla="*/ 191 h 296"/>
                    <a:gd name="T74" fmla="*/ 185 w 220"/>
                    <a:gd name="T75" fmla="*/ 255 h 296"/>
                    <a:gd name="T76" fmla="*/ 185 w 220"/>
                    <a:gd name="T77" fmla="*/ 255 h 296"/>
                    <a:gd name="T78" fmla="*/ 183 w 220"/>
                    <a:gd name="T79" fmla="*/ 257 h 296"/>
                    <a:gd name="T80" fmla="*/ 178 w 220"/>
                    <a:gd name="T81" fmla="*/ 263 h 296"/>
                    <a:gd name="T82" fmla="*/ 164 w 220"/>
                    <a:gd name="T83" fmla="*/ 271 h 296"/>
                    <a:gd name="T84" fmla="*/ 144 w 220"/>
                    <a:gd name="T85" fmla="*/ 281 h 296"/>
                    <a:gd name="T86" fmla="*/ 123 w 220"/>
                    <a:gd name="T87" fmla="*/ 288 h 296"/>
                    <a:gd name="T88" fmla="*/ 100 w 220"/>
                    <a:gd name="T89" fmla="*/ 294 h 296"/>
                    <a:gd name="T90" fmla="*/ 80 w 220"/>
                    <a:gd name="T91" fmla="*/ 296 h 296"/>
                    <a:gd name="T92" fmla="*/ 70 w 220"/>
                    <a:gd name="T93" fmla="*/ 296 h 296"/>
                    <a:gd name="T94" fmla="*/ 63 w 220"/>
                    <a:gd name="T95" fmla="*/ 294 h 296"/>
                    <a:gd name="T96" fmla="*/ 55 w 220"/>
                    <a:gd name="T97" fmla="*/ 292 h 296"/>
                    <a:gd name="T98" fmla="*/ 51 w 220"/>
                    <a:gd name="T99" fmla="*/ 286 h 296"/>
                    <a:gd name="T100" fmla="*/ 51 w 220"/>
                    <a:gd name="T101" fmla="*/ 286 h 296"/>
                    <a:gd name="T102" fmla="*/ 47 w 220"/>
                    <a:gd name="T103" fmla="*/ 281 h 296"/>
                    <a:gd name="T104" fmla="*/ 47 w 220"/>
                    <a:gd name="T105" fmla="*/ 273 h 296"/>
                    <a:gd name="T106" fmla="*/ 45 w 220"/>
                    <a:gd name="T107" fmla="*/ 253 h 296"/>
                    <a:gd name="T108" fmla="*/ 43 w 220"/>
                    <a:gd name="T109" fmla="*/ 242 h 296"/>
                    <a:gd name="T110" fmla="*/ 39 w 220"/>
                    <a:gd name="T111" fmla="*/ 228 h 296"/>
                    <a:gd name="T112" fmla="*/ 31 w 220"/>
                    <a:gd name="T113" fmla="*/ 214 h 296"/>
                    <a:gd name="T114" fmla="*/ 20 w 220"/>
                    <a:gd name="T115" fmla="*/ 197 h 296"/>
                    <a:gd name="T116" fmla="*/ 20 w 220"/>
                    <a:gd name="T117" fmla="*/ 197 h 29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w 220"/>
                    <a:gd name="T178" fmla="*/ 0 h 296"/>
                    <a:gd name="T179" fmla="*/ 220 w 220"/>
                    <a:gd name="T180" fmla="*/ 296 h 296"/>
                  </a:gdLst>
                  <a:ahLst/>
                  <a:cxnLst>
                    <a:cxn ang="T118">
                      <a:pos x="T0" y="T1"/>
                    </a:cxn>
                    <a:cxn ang="T119">
                      <a:pos x="T2" y="T3"/>
                    </a:cxn>
                    <a:cxn ang="T120">
                      <a:pos x="T4" y="T5"/>
                    </a:cxn>
                    <a:cxn ang="T121">
                      <a:pos x="T6" y="T7"/>
                    </a:cxn>
                    <a:cxn ang="T122">
                      <a:pos x="T8" y="T9"/>
                    </a:cxn>
                    <a:cxn ang="T123">
                      <a:pos x="T10" y="T11"/>
                    </a:cxn>
                    <a:cxn ang="T124">
                      <a:pos x="T12" y="T13"/>
                    </a:cxn>
                    <a:cxn ang="T125">
                      <a:pos x="T14" y="T15"/>
                    </a:cxn>
                    <a:cxn ang="T126">
                      <a:pos x="T16" y="T17"/>
                    </a:cxn>
                    <a:cxn ang="T127">
                      <a:pos x="T18" y="T19"/>
                    </a:cxn>
                    <a:cxn ang="T128">
                      <a:pos x="T20" y="T21"/>
                    </a:cxn>
                    <a:cxn ang="T129">
                      <a:pos x="T22" y="T23"/>
                    </a:cxn>
                    <a:cxn ang="T130">
                      <a:pos x="T24" y="T25"/>
                    </a:cxn>
                    <a:cxn ang="T131">
                      <a:pos x="T26" y="T27"/>
                    </a:cxn>
                    <a:cxn ang="T132">
                      <a:pos x="T28" y="T29"/>
                    </a:cxn>
                    <a:cxn ang="T133">
                      <a:pos x="T30" y="T31"/>
                    </a:cxn>
                    <a:cxn ang="T134">
                      <a:pos x="T32" y="T33"/>
                    </a:cxn>
                    <a:cxn ang="T135">
                      <a:pos x="T34" y="T35"/>
                    </a:cxn>
                    <a:cxn ang="T136">
                      <a:pos x="T36" y="T37"/>
                    </a:cxn>
                    <a:cxn ang="T137">
                      <a:pos x="T38" y="T39"/>
                    </a:cxn>
                    <a:cxn ang="T138">
                      <a:pos x="T40" y="T41"/>
                    </a:cxn>
                    <a:cxn ang="T139">
                      <a:pos x="T42" y="T43"/>
                    </a:cxn>
                    <a:cxn ang="T140">
                      <a:pos x="T44" y="T45"/>
                    </a:cxn>
                    <a:cxn ang="T141">
                      <a:pos x="T46" y="T47"/>
                    </a:cxn>
                    <a:cxn ang="T142">
                      <a:pos x="T48" y="T49"/>
                    </a:cxn>
                    <a:cxn ang="T143">
                      <a:pos x="T50" y="T51"/>
                    </a:cxn>
                    <a:cxn ang="T144">
                      <a:pos x="T52" y="T53"/>
                    </a:cxn>
                    <a:cxn ang="T145">
                      <a:pos x="T54" y="T55"/>
                    </a:cxn>
                    <a:cxn ang="T146">
                      <a:pos x="T56" y="T57"/>
                    </a:cxn>
                    <a:cxn ang="T147">
                      <a:pos x="T58" y="T59"/>
                    </a:cxn>
                    <a:cxn ang="T148">
                      <a:pos x="T60" y="T61"/>
                    </a:cxn>
                    <a:cxn ang="T149">
                      <a:pos x="T62" y="T63"/>
                    </a:cxn>
                    <a:cxn ang="T150">
                      <a:pos x="T64" y="T65"/>
                    </a:cxn>
                    <a:cxn ang="T151">
                      <a:pos x="T66" y="T67"/>
                    </a:cxn>
                    <a:cxn ang="T152">
                      <a:pos x="T68" y="T69"/>
                    </a:cxn>
                    <a:cxn ang="T153">
                      <a:pos x="T70" y="T71"/>
                    </a:cxn>
                    <a:cxn ang="T154">
                      <a:pos x="T72" y="T73"/>
                    </a:cxn>
                    <a:cxn ang="T155">
                      <a:pos x="T74" y="T75"/>
                    </a:cxn>
                    <a:cxn ang="T156">
                      <a:pos x="T76" y="T77"/>
                    </a:cxn>
                    <a:cxn ang="T157">
                      <a:pos x="T78" y="T79"/>
                    </a:cxn>
                    <a:cxn ang="T158">
                      <a:pos x="T80" y="T81"/>
                    </a:cxn>
                    <a:cxn ang="T159">
                      <a:pos x="T82" y="T83"/>
                    </a:cxn>
                    <a:cxn ang="T160">
                      <a:pos x="T84" y="T85"/>
                    </a:cxn>
                    <a:cxn ang="T161">
                      <a:pos x="T86" y="T87"/>
                    </a:cxn>
                    <a:cxn ang="T162">
                      <a:pos x="T88" y="T89"/>
                    </a:cxn>
                    <a:cxn ang="T163">
                      <a:pos x="T90" y="T91"/>
                    </a:cxn>
                    <a:cxn ang="T164">
                      <a:pos x="T92" y="T93"/>
                    </a:cxn>
                    <a:cxn ang="T165">
                      <a:pos x="T94" y="T95"/>
                    </a:cxn>
                    <a:cxn ang="T166">
                      <a:pos x="T96" y="T97"/>
                    </a:cxn>
                    <a:cxn ang="T167">
                      <a:pos x="T98" y="T99"/>
                    </a:cxn>
                    <a:cxn ang="T168">
                      <a:pos x="T100" y="T101"/>
                    </a:cxn>
                    <a:cxn ang="T169">
                      <a:pos x="T102" y="T103"/>
                    </a:cxn>
                    <a:cxn ang="T170">
                      <a:pos x="T104" y="T105"/>
                    </a:cxn>
                    <a:cxn ang="T171">
                      <a:pos x="T106" y="T107"/>
                    </a:cxn>
                    <a:cxn ang="T172">
                      <a:pos x="T108" y="T109"/>
                    </a:cxn>
                    <a:cxn ang="T173">
                      <a:pos x="T110" y="T111"/>
                    </a:cxn>
                    <a:cxn ang="T174">
                      <a:pos x="T112" y="T113"/>
                    </a:cxn>
                    <a:cxn ang="T175">
                      <a:pos x="T114" y="T115"/>
                    </a:cxn>
                    <a:cxn ang="T176">
                      <a:pos x="T116" y="T117"/>
                    </a:cxn>
                  </a:cxnLst>
                  <a:rect l="T177" t="T178" r="T179" b="T180"/>
                  <a:pathLst>
                    <a:path w="220" h="296">
                      <a:moveTo>
                        <a:pt x="20" y="197"/>
                      </a:moveTo>
                      <a:lnTo>
                        <a:pt x="20" y="197"/>
                      </a:lnTo>
                      <a:lnTo>
                        <a:pt x="18" y="193"/>
                      </a:lnTo>
                      <a:lnTo>
                        <a:pt x="14" y="187"/>
                      </a:lnTo>
                      <a:lnTo>
                        <a:pt x="12" y="175"/>
                      </a:lnTo>
                      <a:lnTo>
                        <a:pt x="10" y="148"/>
                      </a:lnTo>
                      <a:lnTo>
                        <a:pt x="14" y="134"/>
                      </a:lnTo>
                      <a:lnTo>
                        <a:pt x="14" y="123"/>
                      </a:lnTo>
                      <a:lnTo>
                        <a:pt x="12" y="113"/>
                      </a:lnTo>
                      <a:lnTo>
                        <a:pt x="10" y="107"/>
                      </a:lnTo>
                      <a:lnTo>
                        <a:pt x="4" y="97"/>
                      </a:lnTo>
                      <a:lnTo>
                        <a:pt x="0" y="93"/>
                      </a:lnTo>
                      <a:lnTo>
                        <a:pt x="2" y="80"/>
                      </a:lnTo>
                      <a:lnTo>
                        <a:pt x="6" y="66"/>
                      </a:lnTo>
                      <a:lnTo>
                        <a:pt x="14" y="51"/>
                      </a:lnTo>
                      <a:lnTo>
                        <a:pt x="31" y="33"/>
                      </a:lnTo>
                      <a:lnTo>
                        <a:pt x="43" y="25"/>
                      </a:lnTo>
                      <a:lnTo>
                        <a:pt x="57" y="16"/>
                      </a:lnTo>
                      <a:lnTo>
                        <a:pt x="70" y="8"/>
                      </a:lnTo>
                      <a:lnTo>
                        <a:pt x="88" y="4"/>
                      </a:lnTo>
                      <a:lnTo>
                        <a:pt x="105" y="0"/>
                      </a:lnTo>
                      <a:lnTo>
                        <a:pt x="125" y="0"/>
                      </a:lnTo>
                      <a:lnTo>
                        <a:pt x="141" y="2"/>
                      </a:lnTo>
                      <a:lnTo>
                        <a:pt x="154" y="6"/>
                      </a:lnTo>
                      <a:lnTo>
                        <a:pt x="170" y="12"/>
                      </a:lnTo>
                      <a:lnTo>
                        <a:pt x="183" y="21"/>
                      </a:lnTo>
                      <a:lnTo>
                        <a:pt x="195" y="33"/>
                      </a:lnTo>
                      <a:lnTo>
                        <a:pt x="207" y="51"/>
                      </a:lnTo>
                      <a:lnTo>
                        <a:pt x="215" y="72"/>
                      </a:lnTo>
                      <a:lnTo>
                        <a:pt x="220" y="97"/>
                      </a:lnTo>
                      <a:lnTo>
                        <a:pt x="211" y="154"/>
                      </a:lnTo>
                      <a:lnTo>
                        <a:pt x="203" y="191"/>
                      </a:lnTo>
                      <a:lnTo>
                        <a:pt x="185" y="255"/>
                      </a:lnTo>
                      <a:lnTo>
                        <a:pt x="183" y="257"/>
                      </a:lnTo>
                      <a:lnTo>
                        <a:pt x="178" y="263"/>
                      </a:lnTo>
                      <a:lnTo>
                        <a:pt x="164" y="271"/>
                      </a:lnTo>
                      <a:lnTo>
                        <a:pt x="144" y="281"/>
                      </a:lnTo>
                      <a:lnTo>
                        <a:pt x="123" y="288"/>
                      </a:lnTo>
                      <a:lnTo>
                        <a:pt x="100" y="294"/>
                      </a:lnTo>
                      <a:lnTo>
                        <a:pt x="80" y="296"/>
                      </a:lnTo>
                      <a:lnTo>
                        <a:pt x="70" y="296"/>
                      </a:lnTo>
                      <a:lnTo>
                        <a:pt x="63" y="294"/>
                      </a:lnTo>
                      <a:lnTo>
                        <a:pt x="55" y="292"/>
                      </a:lnTo>
                      <a:lnTo>
                        <a:pt x="51" y="286"/>
                      </a:lnTo>
                      <a:lnTo>
                        <a:pt x="47" y="281"/>
                      </a:lnTo>
                      <a:lnTo>
                        <a:pt x="47" y="273"/>
                      </a:lnTo>
                      <a:lnTo>
                        <a:pt x="45" y="253"/>
                      </a:lnTo>
                      <a:lnTo>
                        <a:pt x="43" y="242"/>
                      </a:lnTo>
                      <a:lnTo>
                        <a:pt x="39" y="228"/>
                      </a:lnTo>
                      <a:lnTo>
                        <a:pt x="31" y="214"/>
                      </a:lnTo>
                      <a:lnTo>
                        <a:pt x="20" y="197"/>
                      </a:lnTo>
                      <a:close/>
                    </a:path>
                  </a:pathLst>
                </a:custGeom>
                <a:solidFill>
                  <a:srgbClr val="846C4A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7799" name="Freeform 218"/>
                <p:cNvSpPr>
                  <a:spLocks/>
                </p:cNvSpPr>
                <p:nvPr/>
              </p:nvSpPr>
              <p:spPr bwMode="auto">
                <a:xfrm flipH="1">
                  <a:off x="544" y="2875"/>
                  <a:ext cx="208" cy="149"/>
                </a:xfrm>
                <a:custGeom>
                  <a:avLst/>
                  <a:gdLst>
                    <a:gd name="T0" fmla="*/ 200 w 202"/>
                    <a:gd name="T1" fmla="*/ 96 h 144"/>
                    <a:gd name="T2" fmla="*/ 202 w 202"/>
                    <a:gd name="T3" fmla="*/ 90 h 144"/>
                    <a:gd name="T4" fmla="*/ 202 w 202"/>
                    <a:gd name="T5" fmla="*/ 84 h 144"/>
                    <a:gd name="T6" fmla="*/ 200 w 202"/>
                    <a:gd name="T7" fmla="*/ 68 h 144"/>
                    <a:gd name="T8" fmla="*/ 195 w 202"/>
                    <a:gd name="T9" fmla="*/ 61 h 144"/>
                    <a:gd name="T10" fmla="*/ 195 w 202"/>
                    <a:gd name="T11" fmla="*/ 53 h 144"/>
                    <a:gd name="T12" fmla="*/ 191 w 202"/>
                    <a:gd name="T13" fmla="*/ 47 h 144"/>
                    <a:gd name="T14" fmla="*/ 185 w 202"/>
                    <a:gd name="T15" fmla="*/ 41 h 144"/>
                    <a:gd name="T16" fmla="*/ 177 w 202"/>
                    <a:gd name="T17" fmla="*/ 27 h 144"/>
                    <a:gd name="T18" fmla="*/ 173 w 202"/>
                    <a:gd name="T19" fmla="*/ 25 h 144"/>
                    <a:gd name="T20" fmla="*/ 167 w 202"/>
                    <a:gd name="T21" fmla="*/ 24 h 144"/>
                    <a:gd name="T22" fmla="*/ 159 w 202"/>
                    <a:gd name="T23" fmla="*/ 16 h 144"/>
                    <a:gd name="T24" fmla="*/ 150 w 202"/>
                    <a:gd name="T25" fmla="*/ 14 h 144"/>
                    <a:gd name="T26" fmla="*/ 144 w 202"/>
                    <a:gd name="T27" fmla="*/ 8 h 144"/>
                    <a:gd name="T28" fmla="*/ 132 w 202"/>
                    <a:gd name="T29" fmla="*/ 8 h 144"/>
                    <a:gd name="T30" fmla="*/ 122 w 202"/>
                    <a:gd name="T31" fmla="*/ 2 h 144"/>
                    <a:gd name="T32" fmla="*/ 113 w 202"/>
                    <a:gd name="T33" fmla="*/ 0 h 144"/>
                    <a:gd name="T34" fmla="*/ 103 w 202"/>
                    <a:gd name="T35" fmla="*/ 2 h 144"/>
                    <a:gd name="T36" fmla="*/ 99 w 202"/>
                    <a:gd name="T37" fmla="*/ 4 h 144"/>
                    <a:gd name="T38" fmla="*/ 91 w 202"/>
                    <a:gd name="T39" fmla="*/ 2 h 144"/>
                    <a:gd name="T40" fmla="*/ 83 w 202"/>
                    <a:gd name="T41" fmla="*/ 2 h 144"/>
                    <a:gd name="T42" fmla="*/ 70 w 202"/>
                    <a:gd name="T43" fmla="*/ 4 h 144"/>
                    <a:gd name="T44" fmla="*/ 62 w 202"/>
                    <a:gd name="T45" fmla="*/ 8 h 144"/>
                    <a:gd name="T46" fmla="*/ 54 w 202"/>
                    <a:gd name="T47" fmla="*/ 6 h 144"/>
                    <a:gd name="T48" fmla="*/ 48 w 202"/>
                    <a:gd name="T49" fmla="*/ 10 h 144"/>
                    <a:gd name="T50" fmla="*/ 35 w 202"/>
                    <a:gd name="T51" fmla="*/ 14 h 144"/>
                    <a:gd name="T52" fmla="*/ 27 w 202"/>
                    <a:gd name="T53" fmla="*/ 14 h 144"/>
                    <a:gd name="T54" fmla="*/ 19 w 202"/>
                    <a:gd name="T55" fmla="*/ 16 h 144"/>
                    <a:gd name="T56" fmla="*/ 9 w 202"/>
                    <a:gd name="T57" fmla="*/ 22 h 144"/>
                    <a:gd name="T58" fmla="*/ 4 w 202"/>
                    <a:gd name="T59" fmla="*/ 29 h 144"/>
                    <a:gd name="T60" fmla="*/ 4 w 202"/>
                    <a:gd name="T61" fmla="*/ 37 h 144"/>
                    <a:gd name="T62" fmla="*/ 0 w 202"/>
                    <a:gd name="T63" fmla="*/ 49 h 144"/>
                    <a:gd name="T64" fmla="*/ 0 w 202"/>
                    <a:gd name="T65" fmla="*/ 49 h 144"/>
                    <a:gd name="T66" fmla="*/ 7 w 202"/>
                    <a:gd name="T67" fmla="*/ 53 h 144"/>
                    <a:gd name="T68" fmla="*/ 11 w 202"/>
                    <a:gd name="T69" fmla="*/ 51 h 144"/>
                    <a:gd name="T70" fmla="*/ 17 w 202"/>
                    <a:gd name="T71" fmla="*/ 49 h 144"/>
                    <a:gd name="T72" fmla="*/ 29 w 202"/>
                    <a:gd name="T73" fmla="*/ 51 h 144"/>
                    <a:gd name="T74" fmla="*/ 39 w 202"/>
                    <a:gd name="T75" fmla="*/ 49 h 144"/>
                    <a:gd name="T76" fmla="*/ 56 w 202"/>
                    <a:gd name="T77" fmla="*/ 39 h 144"/>
                    <a:gd name="T78" fmla="*/ 64 w 202"/>
                    <a:gd name="T79" fmla="*/ 37 h 144"/>
                    <a:gd name="T80" fmla="*/ 72 w 202"/>
                    <a:gd name="T81" fmla="*/ 33 h 144"/>
                    <a:gd name="T82" fmla="*/ 80 w 202"/>
                    <a:gd name="T83" fmla="*/ 33 h 144"/>
                    <a:gd name="T84" fmla="*/ 89 w 202"/>
                    <a:gd name="T85" fmla="*/ 31 h 144"/>
                    <a:gd name="T86" fmla="*/ 101 w 202"/>
                    <a:gd name="T87" fmla="*/ 31 h 144"/>
                    <a:gd name="T88" fmla="*/ 107 w 202"/>
                    <a:gd name="T89" fmla="*/ 39 h 144"/>
                    <a:gd name="T90" fmla="*/ 113 w 202"/>
                    <a:gd name="T91" fmla="*/ 41 h 144"/>
                    <a:gd name="T92" fmla="*/ 119 w 202"/>
                    <a:gd name="T93" fmla="*/ 43 h 144"/>
                    <a:gd name="T94" fmla="*/ 119 w 202"/>
                    <a:gd name="T95" fmla="*/ 49 h 144"/>
                    <a:gd name="T96" fmla="*/ 126 w 202"/>
                    <a:gd name="T97" fmla="*/ 57 h 144"/>
                    <a:gd name="T98" fmla="*/ 132 w 202"/>
                    <a:gd name="T99" fmla="*/ 59 h 144"/>
                    <a:gd name="T100" fmla="*/ 136 w 202"/>
                    <a:gd name="T101" fmla="*/ 61 h 144"/>
                    <a:gd name="T102" fmla="*/ 144 w 202"/>
                    <a:gd name="T103" fmla="*/ 63 h 144"/>
                    <a:gd name="T104" fmla="*/ 146 w 202"/>
                    <a:gd name="T105" fmla="*/ 66 h 144"/>
                    <a:gd name="T106" fmla="*/ 144 w 202"/>
                    <a:gd name="T107" fmla="*/ 74 h 144"/>
                    <a:gd name="T108" fmla="*/ 152 w 202"/>
                    <a:gd name="T109" fmla="*/ 88 h 144"/>
                    <a:gd name="T110" fmla="*/ 158 w 202"/>
                    <a:gd name="T111" fmla="*/ 105 h 144"/>
                    <a:gd name="T112" fmla="*/ 159 w 202"/>
                    <a:gd name="T113" fmla="*/ 127 h 144"/>
                    <a:gd name="T114" fmla="*/ 158 w 202"/>
                    <a:gd name="T115" fmla="*/ 142 h 144"/>
                    <a:gd name="T116" fmla="*/ 171 w 202"/>
                    <a:gd name="T117" fmla="*/ 142 h 144"/>
                    <a:gd name="T118" fmla="*/ 193 w 202"/>
                    <a:gd name="T119" fmla="*/ 125 h 144"/>
                    <a:gd name="T120" fmla="*/ 198 w 202"/>
                    <a:gd name="T121" fmla="*/ 101 h 144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60000 65536"/>
                    <a:gd name="T181" fmla="*/ 0 60000 65536"/>
                    <a:gd name="T182" fmla="*/ 0 60000 65536"/>
                    <a:gd name="T183" fmla="*/ 0 w 202"/>
                    <a:gd name="T184" fmla="*/ 0 h 144"/>
                    <a:gd name="T185" fmla="*/ 202 w 202"/>
                    <a:gd name="T186" fmla="*/ 144 h 144"/>
                  </a:gdLst>
                  <a:ahLst/>
                  <a:cxnLst>
                    <a:cxn ang="T122">
                      <a:pos x="T0" y="T1"/>
                    </a:cxn>
                    <a:cxn ang="T123">
                      <a:pos x="T2" y="T3"/>
                    </a:cxn>
                    <a:cxn ang="T124">
                      <a:pos x="T4" y="T5"/>
                    </a:cxn>
                    <a:cxn ang="T125">
                      <a:pos x="T6" y="T7"/>
                    </a:cxn>
                    <a:cxn ang="T126">
                      <a:pos x="T8" y="T9"/>
                    </a:cxn>
                    <a:cxn ang="T127">
                      <a:pos x="T10" y="T11"/>
                    </a:cxn>
                    <a:cxn ang="T128">
                      <a:pos x="T12" y="T13"/>
                    </a:cxn>
                    <a:cxn ang="T129">
                      <a:pos x="T14" y="T15"/>
                    </a:cxn>
                    <a:cxn ang="T130">
                      <a:pos x="T16" y="T17"/>
                    </a:cxn>
                    <a:cxn ang="T131">
                      <a:pos x="T18" y="T19"/>
                    </a:cxn>
                    <a:cxn ang="T132">
                      <a:pos x="T20" y="T21"/>
                    </a:cxn>
                    <a:cxn ang="T133">
                      <a:pos x="T22" y="T23"/>
                    </a:cxn>
                    <a:cxn ang="T134">
                      <a:pos x="T24" y="T25"/>
                    </a:cxn>
                    <a:cxn ang="T135">
                      <a:pos x="T26" y="T27"/>
                    </a:cxn>
                    <a:cxn ang="T136">
                      <a:pos x="T28" y="T29"/>
                    </a:cxn>
                    <a:cxn ang="T137">
                      <a:pos x="T30" y="T31"/>
                    </a:cxn>
                    <a:cxn ang="T138">
                      <a:pos x="T32" y="T33"/>
                    </a:cxn>
                    <a:cxn ang="T139">
                      <a:pos x="T34" y="T35"/>
                    </a:cxn>
                    <a:cxn ang="T140">
                      <a:pos x="T36" y="T37"/>
                    </a:cxn>
                    <a:cxn ang="T141">
                      <a:pos x="T38" y="T39"/>
                    </a:cxn>
                    <a:cxn ang="T142">
                      <a:pos x="T40" y="T41"/>
                    </a:cxn>
                    <a:cxn ang="T143">
                      <a:pos x="T42" y="T43"/>
                    </a:cxn>
                    <a:cxn ang="T144">
                      <a:pos x="T44" y="T45"/>
                    </a:cxn>
                    <a:cxn ang="T145">
                      <a:pos x="T46" y="T47"/>
                    </a:cxn>
                    <a:cxn ang="T146">
                      <a:pos x="T48" y="T49"/>
                    </a:cxn>
                    <a:cxn ang="T147">
                      <a:pos x="T50" y="T51"/>
                    </a:cxn>
                    <a:cxn ang="T148">
                      <a:pos x="T52" y="T53"/>
                    </a:cxn>
                    <a:cxn ang="T149">
                      <a:pos x="T54" y="T55"/>
                    </a:cxn>
                    <a:cxn ang="T150">
                      <a:pos x="T56" y="T57"/>
                    </a:cxn>
                    <a:cxn ang="T151">
                      <a:pos x="T58" y="T59"/>
                    </a:cxn>
                    <a:cxn ang="T152">
                      <a:pos x="T60" y="T61"/>
                    </a:cxn>
                    <a:cxn ang="T153">
                      <a:pos x="T62" y="T63"/>
                    </a:cxn>
                    <a:cxn ang="T154">
                      <a:pos x="T64" y="T65"/>
                    </a:cxn>
                    <a:cxn ang="T155">
                      <a:pos x="T66" y="T67"/>
                    </a:cxn>
                    <a:cxn ang="T156">
                      <a:pos x="T68" y="T69"/>
                    </a:cxn>
                    <a:cxn ang="T157">
                      <a:pos x="T70" y="T71"/>
                    </a:cxn>
                    <a:cxn ang="T158">
                      <a:pos x="T72" y="T73"/>
                    </a:cxn>
                    <a:cxn ang="T159">
                      <a:pos x="T74" y="T75"/>
                    </a:cxn>
                    <a:cxn ang="T160">
                      <a:pos x="T76" y="T77"/>
                    </a:cxn>
                    <a:cxn ang="T161">
                      <a:pos x="T78" y="T79"/>
                    </a:cxn>
                    <a:cxn ang="T162">
                      <a:pos x="T80" y="T81"/>
                    </a:cxn>
                    <a:cxn ang="T163">
                      <a:pos x="T82" y="T83"/>
                    </a:cxn>
                    <a:cxn ang="T164">
                      <a:pos x="T84" y="T85"/>
                    </a:cxn>
                    <a:cxn ang="T165">
                      <a:pos x="T86" y="T87"/>
                    </a:cxn>
                    <a:cxn ang="T166">
                      <a:pos x="T88" y="T89"/>
                    </a:cxn>
                    <a:cxn ang="T167">
                      <a:pos x="T90" y="T91"/>
                    </a:cxn>
                    <a:cxn ang="T168">
                      <a:pos x="T92" y="T93"/>
                    </a:cxn>
                    <a:cxn ang="T169">
                      <a:pos x="T94" y="T95"/>
                    </a:cxn>
                    <a:cxn ang="T170">
                      <a:pos x="T96" y="T97"/>
                    </a:cxn>
                    <a:cxn ang="T171">
                      <a:pos x="T98" y="T99"/>
                    </a:cxn>
                    <a:cxn ang="T172">
                      <a:pos x="T100" y="T101"/>
                    </a:cxn>
                    <a:cxn ang="T173">
                      <a:pos x="T102" y="T103"/>
                    </a:cxn>
                    <a:cxn ang="T174">
                      <a:pos x="T104" y="T105"/>
                    </a:cxn>
                    <a:cxn ang="T175">
                      <a:pos x="T106" y="T107"/>
                    </a:cxn>
                    <a:cxn ang="T176">
                      <a:pos x="T108" y="T109"/>
                    </a:cxn>
                    <a:cxn ang="T177">
                      <a:pos x="T110" y="T111"/>
                    </a:cxn>
                    <a:cxn ang="T178">
                      <a:pos x="T112" y="T113"/>
                    </a:cxn>
                    <a:cxn ang="T179">
                      <a:pos x="T114" y="T115"/>
                    </a:cxn>
                    <a:cxn ang="T180">
                      <a:pos x="T116" y="T117"/>
                    </a:cxn>
                    <a:cxn ang="T181">
                      <a:pos x="T118" y="T119"/>
                    </a:cxn>
                    <a:cxn ang="T182">
                      <a:pos x="T120" y="T121"/>
                    </a:cxn>
                  </a:cxnLst>
                  <a:rect l="T183" t="T184" r="T185" b="T186"/>
                  <a:pathLst>
                    <a:path w="202" h="144">
                      <a:moveTo>
                        <a:pt x="198" y="101"/>
                      </a:moveTo>
                      <a:lnTo>
                        <a:pt x="198" y="101"/>
                      </a:lnTo>
                      <a:lnTo>
                        <a:pt x="200" y="96"/>
                      </a:lnTo>
                      <a:lnTo>
                        <a:pt x="200" y="94"/>
                      </a:lnTo>
                      <a:lnTo>
                        <a:pt x="202" y="90"/>
                      </a:lnTo>
                      <a:lnTo>
                        <a:pt x="202" y="84"/>
                      </a:lnTo>
                      <a:lnTo>
                        <a:pt x="200" y="72"/>
                      </a:lnTo>
                      <a:lnTo>
                        <a:pt x="200" y="68"/>
                      </a:lnTo>
                      <a:lnTo>
                        <a:pt x="198" y="66"/>
                      </a:lnTo>
                      <a:lnTo>
                        <a:pt x="196" y="64"/>
                      </a:lnTo>
                      <a:lnTo>
                        <a:pt x="195" y="61"/>
                      </a:lnTo>
                      <a:lnTo>
                        <a:pt x="195" y="57"/>
                      </a:lnTo>
                      <a:lnTo>
                        <a:pt x="195" y="53"/>
                      </a:lnTo>
                      <a:lnTo>
                        <a:pt x="193" y="51"/>
                      </a:lnTo>
                      <a:lnTo>
                        <a:pt x="191" y="47"/>
                      </a:lnTo>
                      <a:lnTo>
                        <a:pt x="185" y="41"/>
                      </a:lnTo>
                      <a:lnTo>
                        <a:pt x="181" y="33"/>
                      </a:lnTo>
                      <a:lnTo>
                        <a:pt x="177" y="27"/>
                      </a:lnTo>
                      <a:lnTo>
                        <a:pt x="175" y="25"/>
                      </a:lnTo>
                      <a:lnTo>
                        <a:pt x="173" y="25"/>
                      </a:lnTo>
                      <a:lnTo>
                        <a:pt x="171" y="25"/>
                      </a:lnTo>
                      <a:lnTo>
                        <a:pt x="167" y="24"/>
                      </a:lnTo>
                      <a:lnTo>
                        <a:pt x="163" y="20"/>
                      </a:lnTo>
                      <a:lnTo>
                        <a:pt x="159" y="16"/>
                      </a:lnTo>
                      <a:lnTo>
                        <a:pt x="154" y="14"/>
                      </a:lnTo>
                      <a:lnTo>
                        <a:pt x="150" y="14"/>
                      </a:lnTo>
                      <a:lnTo>
                        <a:pt x="146" y="10"/>
                      </a:lnTo>
                      <a:lnTo>
                        <a:pt x="144" y="8"/>
                      </a:lnTo>
                      <a:lnTo>
                        <a:pt x="138" y="8"/>
                      </a:lnTo>
                      <a:lnTo>
                        <a:pt x="132" y="8"/>
                      </a:lnTo>
                      <a:lnTo>
                        <a:pt x="126" y="4"/>
                      </a:lnTo>
                      <a:lnTo>
                        <a:pt x="122" y="2"/>
                      </a:lnTo>
                      <a:lnTo>
                        <a:pt x="117" y="0"/>
                      </a:lnTo>
                      <a:lnTo>
                        <a:pt x="113" y="0"/>
                      </a:lnTo>
                      <a:lnTo>
                        <a:pt x="109" y="0"/>
                      </a:lnTo>
                      <a:lnTo>
                        <a:pt x="103" y="2"/>
                      </a:lnTo>
                      <a:lnTo>
                        <a:pt x="101" y="2"/>
                      </a:lnTo>
                      <a:lnTo>
                        <a:pt x="99" y="4"/>
                      </a:lnTo>
                      <a:lnTo>
                        <a:pt x="95" y="2"/>
                      </a:lnTo>
                      <a:lnTo>
                        <a:pt x="91" y="2"/>
                      </a:lnTo>
                      <a:lnTo>
                        <a:pt x="87" y="2"/>
                      </a:lnTo>
                      <a:lnTo>
                        <a:pt x="83" y="2"/>
                      </a:lnTo>
                      <a:lnTo>
                        <a:pt x="76" y="4"/>
                      </a:lnTo>
                      <a:lnTo>
                        <a:pt x="70" y="4"/>
                      </a:lnTo>
                      <a:lnTo>
                        <a:pt x="62" y="8"/>
                      </a:lnTo>
                      <a:lnTo>
                        <a:pt x="60" y="8"/>
                      </a:lnTo>
                      <a:lnTo>
                        <a:pt x="56" y="8"/>
                      </a:lnTo>
                      <a:lnTo>
                        <a:pt x="54" y="6"/>
                      </a:lnTo>
                      <a:lnTo>
                        <a:pt x="52" y="6"/>
                      </a:lnTo>
                      <a:lnTo>
                        <a:pt x="48" y="10"/>
                      </a:lnTo>
                      <a:lnTo>
                        <a:pt x="46" y="12"/>
                      </a:lnTo>
                      <a:lnTo>
                        <a:pt x="35" y="14"/>
                      </a:lnTo>
                      <a:lnTo>
                        <a:pt x="29" y="14"/>
                      </a:lnTo>
                      <a:lnTo>
                        <a:pt x="27" y="14"/>
                      </a:lnTo>
                      <a:lnTo>
                        <a:pt x="23" y="14"/>
                      </a:lnTo>
                      <a:lnTo>
                        <a:pt x="19" y="16"/>
                      </a:lnTo>
                      <a:lnTo>
                        <a:pt x="15" y="20"/>
                      </a:lnTo>
                      <a:lnTo>
                        <a:pt x="9" y="22"/>
                      </a:lnTo>
                      <a:lnTo>
                        <a:pt x="5" y="25"/>
                      </a:lnTo>
                      <a:lnTo>
                        <a:pt x="4" y="29"/>
                      </a:lnTo>
                      <a:lnTo>
                        <a:pt x="4" y="31"/>
                      </a:lnTo>
                      <a:lnTo>
                        <a:pt x="4" y="35"/>
                      </a:lnTo>
                      <a:lnTo>
                        <a:pt x="4" y="37"/>
                      </a:lnTo>
                      <a:lnTo>
                        <a:pt x="0" y="43"/>
                      </a:lnTo>
                      <a:lnTo>
                        <a:pt x="0" y="49"/>
                      </a:lnTo>
                      <a:lnTo>
                        <a:pt x="4" y="51"/>
                      </a:lnTo>
                      <a:lnTo>
                        <a:pt x="7" y="53"/>
                      </a:lnTo>
                      <a:lnTo>
                        <a:pt x="9" y="53"/>
                      </a:lnTo>
                      <a:lnTo>
                        <a:pt x="11" y="51"/>
                      </a:lnTo>
                      <a:lnTo>
                        <a:pt x="13" y="51"/>
                      </a:lnTo>
                      <a:lnTo>
                        <a:pt x="17" y="49"/>
                      </a:lnTo>
                      <a:lnTo>
                        <a:pt x="25" y="49"/>
                      </a:lnTo>
                      <a:lnTo>
                        <a:pt x="29" y="51"/>
                      </a:lnTo>
                      <a:lnTo>
                        <a:pt x="33" y="51"/>
                      </a:lnTo>
                      <a:lnTo>
                        <a:pt x="39" y="49"/>
                      </a:lnTo>
                      <a:lnTo>
                        <a:pt x="56" y="39"/>
                      </a:lnTo>
                      <a:lnTo>
                        <a:pt x="60" y="39"/>
                      </a:lnTo>
                      <a:lnTo>
                        <a:pt x="64" y="37"/>
                      </a:lnTo>
                      <a:lnTo>
                        <a:pt x="68" y="35"/>
                      </a:lnTo>
                      <a:lnTo>
                        <a:pt x="72" y="33"/>
                      </a:lnTo>
                      <a:lnTo>
                        <a:pt x="76" y="33"/>
                      </a:lnTo>
                      <a:lnTo>
                        <a:pt x="80" y="33"/>
                      </a:lnTo>
                      <a:lnTo>
                        <a:pt x="85" y="31"/>
                      </a:lnTo>
                      <a:lnTo>
                        <a:pt x="89" y="31"/>
                      </a:lnTo>
                      <a:lnTo>
                        <a:pt x="95" y="31"/>
                      </a:lnTo>
                      <a:lnTo>
                        <a:pt x="101" y="31"/>
                      </a:lnTo>
                      <a:lnTo>
                        <a:pt x="105" y="33"/>
                      </a:lnTo>
                      <a:lnTo>
                        <a:pt x="105" y="35"/>
                      </a:lnTo>
                      <a:lnTo>
                        <a:pt x="107" y="39"/>
                      </a:lnTo>
                      <a:lnTo>
                        <a:pt x="109" y="41"/>
                      </a:lnTo>
                      <a:lnTo>
                        <a:pt x="113" y="41"/>
                      </a:lnTo>
                      <a:lnTo>
                        <a:pt x="115" y="41"/>
                      </a:lnTo>
                      <a:lnTo>
                        <a:pt x="119" y="43"/>
                      </a:lnTo>
                      <a:lnTo>
                        <a:pt x="119" y="45"/>
                      </a:lnTo>
                      <a:lnTo>
                        <a:pt x="119" y="47"/>
                      </a:lnTo>
                      <a:lnTo>
                        <a:pt x="119" y="49"/>
                      </a:lnTo>
                      <a:lnTo>
                        <a:pt x="120" y="53"/>
                      </a:lnTo>
                      <a:lnTo>
                        <a:pt x="126" y="57"/>
                      </a:lnTo>
                      <a:lnTo>
                        <a:pt x="130" y="59"/>
                      </a:lnTo>
                      <a:lnTo>
                        <a:pt x="132" y="59"/>
                      </a:lnTo>
                      <a:lnTo>
                        <a:pt x="134" y="59"/>
                      </a:lnTo>
                      <a:lnTo>
                        <a:pt x="136" y="61"/>
                      </a:lnTo>
                      <a:lnTo>
                        <a:pt x="138" y="63"/>
                      </a:lnTo>
                      <a:lnTo>
                        <a:pt x="140" y="63"/>
                      </a:lnTo>
                      <a:lnTo>
                        <a:pt x="144" y="63"/>
                      </a:lnTo>
                      <a:lnTo>
                        <a:pt x="146" y="64"/>
                      </a:lnTo>
                      <a:lnTo>
                        <a:pt x="146" y="66"/>
                      </a:lnTo>
                      <a:lnTo>
                        <a:pt x="146" y="68"/>
                      </a:lnTo>
                      <a:lnTo>
                        <a:pt x="144" y="72"/>
                      </a:lnTo>
                      <a:lnTo>
                        <a:pt x="144" y="74"/>
                      </a:lnTo>
                      <a:lnTo>
                        <a:pt x="150" y="84"/>
                      </a:lnTo>
                      <a:lnTo>
                        <a:pt x="152" y="88"/>
                      </a:lnTo>
                      <a:lnTo>
                        <a:pt x="154" y="96"/>
                      </a:lnTo>
                      <a:lnTo>
                        <a:pt x="158" y="105"/>
                      </a:lnTo>
                      <a:lnTo>
                        <a:pt x="158" y="117"/>
                      </a:lnTo>
                      <a:lnTo>
                        <a:pt x="159" y="127"/>
                      </a:lnTo>
                      <a:lnTo>
                        <a:pt x="158" y="138"/>
                      </a:lnTo>
                      <a:lnTo>
                        <a:pt x="158" y="142"/>
                      </a:lnTo>
                      <a:lnTo>
                        <a:pt x="161" y="144"/>
                      </a:lnTo>
                      <a:lnTo>
                        <a:pt x="171" y="142"/>
                      </a:lnTo>
                      <a:lnTo>
                        <a:pt x="181" y="138"/>
                      </a:lnTo>
                      <a:lnTo>
                        <a:pt x="189" y="133"/>
                      </a:lnTo>
                      <a:lnTo>
                        <a:pt x="193" y="125"/>
                      </a:lnTo>
                      <a:lnTo>
                        <a:pt x="196" y="119"/>
                      </a:lnTo>
                      <a:lnTo>
                        <a:pt x="198" y="107"/>
                      </a:lnTo>
                      <a:lnTo>
                        <a:pt x="198" y="10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7800" name="Freeform 219"/>
                <p:cNvSpPr>
                  <a:spLocks/>
                </p:cNvSpPr>
                <p:nvPr/>
              </p:nvSpPr>
              <p:spPr bwMode="auto">
                <a:xfrm flipH="1">
                  <a:off x="698" y="2978"/>
                  <a:ext cx="67" cy="127"/>
                </a:xfrm>
                <a:custGeom>
                  <a:avLst/>
                  <a:gdLst>
                    <a:gd name="T0" fmla="*/ 31 w 64"/>
                    <a:gd name="T1" fmla="*/ 122 h 122"/>
                    <a:gd name="T2" fmla="*/ 31 w 64"/>
                    <a:gd name="T3" fmla="*/ 122 h 122"/>
                    <a:gd name="T4" fmla="*/ 25 w 64"/>
                    <a:gd name="T5" fmla="*/ 122 h 122"/>
                    <a:gd name="T6" fmla="*/ 19 w 64"/>
                    <a:gd name="T7" fmla="*/ 120 h 122"/>
                    <a:gd name="T8" fmla="*/ 12 w 64"/>
                    <a:gd name="T9" fmla="*/ 113 h 122"/>
                    <a:gd name="T10" fmla="*/ 6 w 64"/>
                    <a:gd name="T11" fmla="*/ 105 h 122"/>
                    <a:gd name="T12" fmla="*/ 4 w 64"/>
                    <a:gd name="T13" fmla="*/ 101 h 122"/>
                    <a:gd name="T14" fmla="*/ 4 w 64"/>
                    <a:gd name="T15" fmla="*/ 101 h 122"/>
                    <a:gd name="T16" fmla="*/ 10 w 64"/>
                    <a:gd name="T17" fmla="*/ 93 h 122"/>
                    <a:gd name="T18" fmla="*/ 16 w 64"/>
                    <a:gd name="T19" fmla="*/ 83 h 122"/>
                    <a:gd name="T20" fmla="*/ 21 w 64"/>
                    <a:gd name="T21" fmla="*/ 72 h 122"/>
                    <a:gd name="T22" fmla="*/ 25 w 64"/>
                    <a:gd name="T23" fmla="*/ 58 h 122"/>
                    <a:gd name="T24" fmla="*/ 27 w 64"/>
                    <a:gd name="T25" fmla="*/ 44 h 122"/>
                    <a:gd name="T26" fmla="*/ 25 w 64"/>
                    <a:gd name="T27" fmla="*/ 29 h 122"/>
                    <a:gd name="T28" fmla="*/ 23 w 64"/>
                    <a:gd name="T29" fmla="*/ 21 h 122"/>
                    <a:gd name="T30" fmla="*/ 19 w 64"/>
                    <a:gd name="T31" fmla="*/ 15 h 122"/>
                    <a:gd name="T32" fmla="*/ 19 w 64"/>
                    <a:gd name="T33" fmla="*/ 15 h 122"/>
                    <a:gd name="T34" fmla="*/ 14 w 64"/>
                    <a:gd name="T35" fmla="*/ 9 h 122"/>
                    <a:gd name="T36" fmla="*/ 8 w 64"/>
                    <a:gd name="T37" fmla="*/ 3 h 122"/>
                    <a:gd name="T38" fmla="*/ 0 w 64"/>
                    <a:gd name="T39" fmla="*/ 0 h 122"/>
                    <a:gd name="T40" fmla="*/ 0 w 64"/>
                    <a:gd name="T41" fmla="*/ 0 h 122"/>
                    <a:gd name="T42" fmla="*/ 10 w 64"/>
                    <a:gd name="T43" fmla="*/ 1 h 122"/>
                    <a:gd name="T44" fmla="*/ 19 w 64"/>
                    <a:gd name="T45" fmla="*/ 5 h 122"/>
                    <a:gd name="T46" fmla="*/ 25 w 64"/>
                    <a:gd name="T47" fmla="*/ 11 h 122"/>
                    <a:gd name="T48" fmla="*/ 25 w 64"/>
                    <a:gd name="T49" fmla="*/ 11 h 122"/>
                    <a:gd name="T50" fmla="*/ 31 w 64"/>
                    <a:gd name="T51" fmla="*/ 17 h 122"/>
                    <a:gd name="T52" fmla="*/ 33 w 64"/>
                    <a:gd name="T53" fmla="*/ 25 h 122"/>
                    <a:gd name="T54" fmla="*/ 35 w 64"/>
                    <a:gd name="T55" fmla="*/ 38 h 122"/>
                    <a:gd name="T56" fmla="*/ 33 w 64"/>
                    <a:gd name="T57" fmla="*/ 52 h 122"/>
                    <a:gd name="T58" fmla="*/ 29 w 64"/>
                    <a:gd name="T59" fmla="*/ 68 h 122"/>
                    <a:gd name="T60" fmla="*/ 25 w 64"/>
                    <a:gd name="T61" fmla="*/ 79 h 122"/>
                    <a:gd name="T62" fmla="*/ 19 w 64"/>
                    <a:gd name="T63" fmla="*/ 91 h 122"/>
                    <a:gd name="T64" fmla="*/ 16 w 64"/>
                    <a:gd name="T65" fmla="*/ 101 h 122"/>
                    <a:gd name="T66" fmla="*/ 16 w 64"/>
                    <a:gd name="T67" fmla="*/ 101 h 122"/>
                    <a:gd name="T68" fmla="*/ 17 w 64"/>
                    <a:gd name="T69" fmla="*/ 105 h 122"/>
                    <a:gd name="T70" fmla="*/ 23 w 64"/>
                    <a:gd name="T71" fmla="*/ 109 h 122"/>
                    <a:gd name="T72" fmla="*/ 29 w 64"/>
                    <a:gd name="T73" fmla="*/ 113 h 122"/>
                    <a:gd name="T74" fmla="*/ 29 w 64"/>
                    <a:gd name="T75" fmla="*/ 113 h 122"/>
                    <a:gd name="T76" fmla="*/ 37 w 64"/>
                    <a:gd name="T77" fmla="*/ 111 h 122"/>
                    <a:gd name="T78" fmla="*/ 49 w 64"/>
                    <a:gd name="T79" fmla="*/ 109 h 122"/>
                    <a:gd name="T80" fmla="*/ 64 w 64"/>
                    <a:gd name="T81" fmla="*/ 103 h 122"/>
                    <a:gd name="T82" fmla="*/ 64 w 64"/>
                    <a:gd name="T83" fmla="*/ 103 h 122"/>
                    <a:gd name="T84" fmla="*/ 62 w 64"/>
                    <a:gd name="T85" fmla="*/ 105 h 122"/>
                    <a:gd name="T86" fmla="*/ 54 w 64"/>
                    <a:gd name="T87" fmla="*/ 113 h 122"/>
                    <a:gd name="T88" fmla="*/ 45 w 64"/>
                    <a:gd name="T89" fmla="*/ 120 h 122"/>
                    <a:gd name="T90" fmla="*/ 39 w 64"/>
                    <a:gd name="T91" fmla="*/ 122 h 122"/>
                    <a:gd name="T92" fmla="*/ 31 w 64"/>
                    <a:gd name="T93" fmla="*/ 122 h 122"/>
                    <a:gd name="T94" fmla="*/ 31 w 64"/>
                    <a:gd name="T95" fmla="*/ 122 h 122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w 64"/>
                    <a:gd name="T145" fmla="*/ 0 h 122"/>
                    <a:gd name="T146" fmla="*/ 64 w 64"/>
                    <a:gd name="T147" fmla="*/ 122 h 122"/>
                  </a:gdLst>
                  <a:ahLst/>
                  <a:cxnLst>
                    <a:cxn ang="T96">
                      <a:pos x="T0" y="T1"/>
                    </a:cxn>
                    <a:cxn ang="T97">
                      <a:pos x="T2" y="T3"/>
                    </a:cxn>
                    <a:cxn ang="T98">
                      <a:pos x="T4" y="T5"/>
                    </a:cxn>
                    <a:cxn ang="T99">
                      <a:pos x="T6" y="T7"/>
                    </a:cxn>
                    <a:cxn ang="T100">
                      <a:pos x="T8" y="T9"/>
                    </a:cxn>
                    <a:cxn ang="T101">
                      <a:pos x="T10" y="T11"/>
                    </a:cxn>
                    <a:cxn ang="T102">
                      <a:pos x="T12" y="T13"/>
                    </a:cxn>
                    <a:cxn ang="T103">
                      <a:pos x="T14" y="T15"/>
                    </a:cxn>
                    <a:cxn ang="T104">
                      <a:pos x="T16" y="T17"/>
                    </a:cxn>
                    <a:cxn ang="T105">
                      <a:pos x="T18" y="T19"/>
                    </a:cxn>
                    <a:cxn ang="T106">
                      <a:pos x="T20" y="T21"/>
                    </a:cxn>
                    <a:cxn ang="T107">
                      <a:pos x="T22" y="T23"/>
                    </a:cxn>
                    <a:cxn ang="T108">
                      <a:pos x="T24" y="T25"/>
                    </a:cxn>
                    <a:cxn ang="T109">
                      <a:pos x="T26" y="T27"/>
                    </a:cxn>
                    <a:cxn ang="T110">
                      <a:pos x="T28" y="T29"/>
                    </a:cxn>
                    <a:cxn ang="T111">
                      <a:pos x="T30" y="T31"/>
                    </a:cxn>
                    <a:cxn ang="T112">
                      <a:pos x="T32" y="T33"/>
                    </a:cxn>
                    <a:cxn ang="T113">
                      <a:pos x="T34" y="T35"/>
                    </a:cxn>
                    <a:cxn ang="T114">
                      <a:pos x="T36" y="T37"/>
                    </a:cxn>
                    <a:cxn ang="T115">
                      <a:pos x="T38" y="T39"/>
                    </a:cxn>
                    <a:cxn ang="T116">
                      <a:pos x="T40" y="T41"/>
                    </a:cxn>
                    <a:cxn ang="T117">
                      <a:pos x="T42" y="T43"/>
                    </a:cxn>
                    <a:cxn ang="T118">
                      <a:pos x="T44" y="T45"/>
                    </a:cxn>
                    <a:cxn ang="T119">
                      <a:pos x="T46" y="T47"/>
                    </a:cxn>
                    <a:cxn ang="T120">
                      <a:pos x="T48" y="T49"/>
                    </a:cxn>
                    <a:cxn ang="T121">
                      <a:pos x="T50" y="T51"/>
                    </a:cxn>
                    <a:cxn ang="T122">
                      <a:pos x="T52" y="T53"/>
                    </a:cxn>
                    <a:cxn ang="T123">
                      <a:pos x="T54" y="T55"/>
                    </a:cxn>
                    <a:cxn ang="T124">
                      <a:pos x="T56" y="T57"/>
                    </a:cxn>
                    <a:cxn ang="T125">
                      <a:pos x="T58" y="T59"/>
                    </a:cxn>
                    <a:cxn ang="T126">
                      <a:pos x="T60" y="T61"/>
                    </a:cxn>
                    <a:cxn ang="T127">
                      <a:pos x="T62" y="T63"/>
                    </a:cxn>
                    <a:cxn ang="T128">
                      <a:pos x="T64" y="T65"/>
                    </a:cxn>
                    <a:cxn ang="T129">
                      <a:pos x="T66" y="T67"/>
                    </a:cxn>
                    <a:cxn ang="T130">
                      <a:pos x="T68" y="T69"/>
                    </a:cxn>
                    <a:cxn ang="T131">
                      <a:pos x="T70" y="T71"/>
                    </a:cxn>
                    <a:cxn ang="T132">
                      <a:pos x="T72" y="T73"/>
                    </a:cxn>
                    <a:cxn ang="T133">
                      <a:pos x="T74" y="T75"/>
                    </a:cxn>
                    <a:cxn ang="T134">
                      <a:pos x="T76" y="T77"/>
                    </a:cxn>
                    <a:cxn ang="T135">
                      <a:pos x="T78" y="T79"/>
                    </a:cxn>
                    <a:cxn ang="T136">
                      <a:pos x="T80" y="T81"/>
                    </a:cxn>
                    <a:cxn ang="T137">
                      <a:pos x="T82" y="T83"/>
                    </a:cxn>
                    <a:cxn ang="T138">
                      <a:pos x="T84" y="T85"/>
                    </a:cxn>
                    <a:cxn ang="T139">
                      <a:pos x="T86" y="T87"/>
                    </a:cxn>
                    <a:cxn ang="T140">
                      <a:pos x="T88" y="T89"/>
                    </a:cxn>
                    <a:cxn ang="T141">
                      <a:pos x="T90" y="T91"/>
                    </a:cxn>
                    <a:cxn ang="T142">
                      <a:pos x="T92" y="T93"/>
                    </a:cxn>
                    <a:cxn ang="T143">
                      <a:pos x="T94" y="T95"/>
                    </a:cxn>
                  </a:cxnLst>
                  <a:rect l="T144" t="T145" r="T146" b="T147"/>
                  <a:pathLst>
                    <a:path w="64" h="122">
                      <a:moveTo>
                        <a:pt x="31" y="122"/>
                      </a:moveTo>
                      <a:lnTo>
                        <a:pt x="31" y="122"/>
                      </a:lnTo>
                      <a:lnTo>
                        <a:pt x="25" y="122"/>
                      </a:lnTo>
                      <a:lnTo>
                        <a:pt x="19" y="120"/>
                      </a:lnTo>
                      <a:lnTo>
                        <a:pt x="12" y="113"/>
                      </a:lnTo>
                      <a:lnTo>
                        <a:pt x="6" y="105"/>
                      </a:lnTo>
                      <a:lnTo>
                        <a:pt x="4" y="101"/>
                      </a:lnTo>
                      <a:lnTo>
                        <a:pt x="10" y="93"/>
                      </a:lnTo>
                      <a:lnTo>
                        <a:pt x="16" y="83"/>
                      </a:lnTo>
                      <a:lnTo>
                        <a:pt x="21" y="72"/>
                      </a:lnTo>
                      <a:lnTo>
                        <a:pt x="25" y="58"/>
                      </a:lnTo>
                      <a:lnTo>
                        <a:pt x="27" y="44"/>
                      </a:lnTo>
                      <a:lnTo>
                        <a:pt x="25" y="29"/>
                      </a:lnTo>
                      <a:lnTo>
                        <a:pt x="23" y="21"/>
                      </a:lnTo>
                      <a:lnTo>
                        <a:pt x="19" y="15"/>
                      </a:lnTo>
                      <a:lnTo>
                        <a:pt x="14" y="9"/>
                      </a:lnTo>
                      <a:lnTo>
                        <a:pt x="8" y="3"/>
                      </a:lnTo>
                      <a:lnTo>
                        <a:pt x="0" y="0"/>
                      </a:lnTo>
                      <a:lnTo>
                        <a:pt x="10" y="1"/>
                      </a:lnTo>
                      <a:lnTo>
                        <a:pt x="19" y="5"/>
                      </a:lnTo>
                      <a:lnTo>
                        <a:pt x="25" y="11"/>
                      </a:lnTo>
                      <a:lnTo>
                        <a:pt x="31" y="17"/>
                      </a:lnTo>
                      <a:lnTo>
                        <a:pt x="33" y="25"/>
                      </a:lnTo>
                      <a:lnTo>
                        <a:pt x="35" y="38"/>
                      </a:lnTo>
                      <a:lnTo>
                        <a:pt x="33" y="52"/>
                      </a:lnTo>
                      <a:lnTo>
                        <a:pt x="29" y="68"/>
                      </a:lnTo>
                      <a:lnTo>
                        <a:pt x="25" y="79"/>
                      </a:lnTo>
                      <a:lnTo>
                        <a:pt x="19" y="91"/>
                      </a:lnTo>
                      <a:lnTo>
                        <a:pt x="16" y="101"/>
                      </a:lnTo>
                      <a:lnTo>
                        <a:pt x="17" y="105"/>
                      </a:lnTo>
                      <a:lnTo>
                        <a:pt x="23" y="109"/>
                      </a:lnTo>
                      <a:lnTo>
                        <a:pt x="29" y="113"/>
                      </a:lnTo>
                      <a:lnTo>
                        <a:pt x="37" y="111"/>
                      </a:lnTo>
                      <a:lnTo>
                        <a:pt x="49" y="109"/>
                      </a:lnTo>
                      <a:lnTo>
                        <a:pt x="64" y="103"/>
                      </a:lnTo>
                      <a:lnTo>
                        <a:pt x="62" y="105"/>
                      </a:lnTo>
                      <a:lnTo>
                        <a:pt x="54" y="113"/>
                      </a:lnTo>
                      <a:lnTo>
                        <a:pt x="45" y="120"/>
                      </a:lnTo>
                      <a:lnTo>
                        <a:pt x="39" y="122"/>
                      </a:lnTo>
                      <a:lnTo>
                        <a:pt x="31" y="122"/>
                      </a:lnTo>
                      <a:close/>
                    </a:path>
                  </a:pathLst>
                </a:custGeom>
                <a:solidFill>
                  <a:srgbClr val="65533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7801" name="Freeform 220"/>
                <p:cNvSpPr>
                  <a:spLocks/>
                </p:cNvSpPr>
                <p:nvPr/>
              </p:nvSpPr>
              <p:spPr bwMode="auto">
                <a:xfrm flipH="1">
                  <a:off x="540" y="2911"/>
                  <a:ext cx="235" cy="81"/>
                </a:xfrm>
                <a:custGeom>
                  <a:avLst/>
                  <a:gdLst>
                    <a:gd name="T0" fmla="*/ 0 w 228"/>
                    <a:gd name="T1" fmla="*/ 55 h 78"/>
                    <a:gd name="T2" fmla="*/ 0 w 228"/>
                    <a:gd name="T3" fmla="*/ 55 h 78"/>
                    <a:gd name="T4" fmla="*/ 0 w 228"/>
                    <a:gd name="T5" fmla="*/ 51 h 78"/>
                    <a:gd name="T6" fmla="*/ 4 w 228"/>
                    <a:gd name="T7" fmla="*/ 43 h 78"/>
                    <a:gd name="T8" fmla="*/ 8 w 228"/>
                    <a:gd name="T9" fmla="*/ 37 h 78"/>
                    <a:gd name="T10" fmla="*/ 14 w 228"/>
                    <a:gd name="T11" fmla="*/ 33 h 78"/>
                    <a:gd name="T12" fmla="*/ 22 w 228"/>
                    <a:gd name="T13" fmla="*/ 29 h 78"/>
                    <a:gd name="T14" fmla="*/ 33 w 228"/>
                    <a:gd name="T15" fmla="*/ 28 h 78"/>
                    <a:gd name="T16" fmla="*/ 33 w 228"/>
                    <a:gd name="T17" fmla="*/ 28 h 78"/>
                    <a:gd name="T18" fmla="*/ 63 w 228"/>
                    <a:gd name="T19" fmla="*/ 26 h 78"/>
                    <a:gd name="T20" fmla="*/ 82 w 228"/>
                    <a:gd name="T21" fmla="*/ 28 h 78"/>
                    <a:gd name="T22" fmla="*/ 103 w 228"/>
                    <a:gd name="T23" fmla="*/ 29 h 78"/>
                    <a:gd name="T24" fmla="*/ 129 w 228"/>
                    <a:gd name="T25" fmla="*/ 35 h 78"/>
                    <a:gd name="T26" fmla="*/ 156 w 228"/>
                    <a:gd name="T27" fmla="*/ 45 h 78"/>
                    <a:gd name="T28" fmla="*/ 189 w 228"/>
                    <a:gd name="T29" fmla="*/ 59 h 78"/>
                    <a:gd name="T30" fmla="*/ 224 w 228"/>
                    <a:gd name="T31" fmla="*/ 78 h 78"/>
                    <a:gd name="T32" fmla="*/ 228 w 228"/>
                    <a:gd name="T33" fmla="*/ 49 h 78"/>
                    <a:gd name="T34" fmla="*/ 228 w 228"/>
                    <a:gd name="T35" fmla="*/ 49 h 78"/>
                    <a:gd name="T36" fmla="*/ 207 w 228"/>
                    <a:gd name="T37" fmla="*/ 39 h 78"/>
                    <a:gd name="T38" fmla="*/ 181 w 228"/>
                    <a:gd name="T39" fmla="*/ 28 h 78"/>
                    <a:gd name="T40" fmla="*/ 152 w 228"/>
                    <a:gd name="T41" fmla="*/ 16 h 78"/>
                    <a:gd name="T42" fmla="*/ 119 w 228"/>
                    <a:gd name="T43" fmla="*/ 6 h 78"/>
                    <a:gd name="T44" fmla="*/ 102 w 228"/>
                    <a:gd name="T45" fmla="*/ 4 h 78"/>
                    <a:gd name="T46" fmla="*/ 82 w 228"/>
                    <a:gd name="T47" fmla="*/ 0 h 78"/>
                    <a:gd name="T48" fmla="*/ 64 w 228"/>
                    <a:gd name="T49" fmla="*/ 0 h 78"/>
                    <a:gd name="T50" fmla="*/ 47 w 228"/>
                    <a:gd name="T51" fmla="*/ 2 h 78"/>
                    <a:gd name="T52" fmla="*/ 31 w 228"/>
                    <a:gd name="T53" fmla="*/ 6 h 78"/>
                    <a:gd name="T54" fmla="*/ 16 w 228"/>
                    <a:gd name="T55" fmla="*/ 12 h 78"/>
                    <a:gd name="T56" fmla="*/ 16 w 228"/>
                    <a:gd name="T57" fmla="*/ 12 h 78"/>
                    <a:gd name="T58" fmla="*/ 12 w 228"/>
                    <a:gd name="T59" fmla="*/ 14 h 78"/>
                    <a:gd name="T60" fmla="*/ 6 w 228"/>
                    <a:gd name="T61" fmla="*/ 20 h 78"/>
                    <a:gd name="T62" fmla="*/ 4 w 228"/>
                    <a:gd name="T63" fmla="*/ 26 h 78"/>
                    <a:gd name="T64" fmla="*/ 0 w 228"/>
                    <a:gd name="T65" fmla="*/ 33 h 78"/>
                    <a:gd name="T66" fmla="*/ 0 w 228"/>
                    <a:gd name="T67" fmla="*/ 43 h 78"/>
                    <a:gd name="T68" fmla="*/ 0 w 228"/>
                    <a:gd name="T69" fmla="*/ 55 h 78"/>
                    <a:gd name="T70" fmla="*/ 0 w 228"/>
                    <a:gd name="T71" fmla="*/ 55 h 78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w 228"/>
                    <a:gd name="T109" fmla="*/ 0 h 78"/>
                    <a:gd name="T110" fmla="*/ 228 w 228"/>
                    <a:gd name="T111" fmla="*/ 78 h 78"/>
                  </a:gdLst>
                  <a:ahLst/>
                  <a:cxnLst>
                    <a:cxn ang="T72">
                      <a:pos x="T0" y="T1"/>
                    </a:cxn>
                    <a:cxn ang="T73">
                      <a:pos x="T2" y="T3"/>
                    </a:cxn>
                    <a:cxn ang="T74">
                      <a:pos x="T4" y="T5"/>
                    </a:cxn>
                    <a:cxn ang="T75">
                      <a:pos x="T6" y="T7"/>
                    </a:cxn>
                    <a:cxn ang="T76">
                      <a:pos x="T8" y="T9"/>
                    </a:cxn>
                    <a:cxn ang="T77">
                      <a:pos x="T10" y="T11"/>
                    </a:cxn>
                    <a:cxn ang="T78">
                      <a:pos x="T12" y="T13"/>
                    </a:cxn>
                    <a:cxn ang="T79">
                      <a:pos x="T14" y="T15"/>
                    </a:cxn>
                    <a:cxn ang="T80">
                      <a:pos x="T16" y="T17"/>
                    </a:cxn>
                    <a:cxn ang="T81">
                      <a:pos x="T18" y="T19"/>
                    </a:cxn>
                    <a:cxn ang="T82">
                      <a:pos x="T20" y="T21"/>
                    </a:cxn>
                    <a:cxn ang="T83">
                      <a:pos x="T22" y="T23"/>
                    </a:cxn>
                    <a:cxn ang="T84">
                      <a:pos x="T24" y="T25"/>
                    </a:cxn>
                    <a:cxn ang="T85">
                      <a:pos x="T26" y="T27"/>
                    </a:cxn>
                    <a:cxn ang="T86">
                      <a:pos x="T28" y="T29"/>
                    </a:cxn>
                    <a:cxn ang="T87">
                      <a:pos x="T30" y="T31"/>
                    </a:cxn>
                    <a:cxn ang="T88">
                      <a:pos x="T32" y="T33"/>
                    </a:cxn>
                    <a:cxn ang="T89">
                      <a:pos x="T34" y="T35"/>
                    </a:cxn>
                    <a:cxn ang="T90">
                      <a:pos x="T36" y="T37"/>
                    </a:cxn>
                    <a:cxn ang="T91">
                      <a:pos x="T38" y="T39"/>
                    </a:cxn>
                    <a:cxn ang="T92">
                      <a:pos x="T40" y="T41"/>
                    </a:cxn>
                    <a:cxn ang="T93">
                      <a:pos x="T42" y="T43"/>
                    </a:cxn>
                    <a:cxn ang="T94">
                      <a:pos x="T44" y="T45"/>
                    </a:cxn>
                    <a:cxn ang="T95">
                      <a:pos x="T46" y="T47"/>
                    </a:cxn>
                    <a:cxn ang="T96">
                      <a:pos x="T48" y="T49"/>
                    </a:cxn>
                    <a:cxn ang="T97">
                      <a:pos x="T50" y="T51"/>
                    </a:cxn>
                    <a:cxn ang="T98">
                      <a:pos x="T52" y="T53"/>
                    </a:cxn>
                    <a:cxn ang="T99">
                      <a:pos x="T54" y="T55"/>
                    </a:cxn>
                    <a:cxn ang="T100">
                      <a:pos x="T56" y="T57"/>
                    </a:cxn>
                    <a:cxn ang="T101">
                      <a:pos x="T58" y="T59"/>
                    </a:cxn>
                    <a:cxn ang="T102">
                      <a:pos x="T60" y="T61"/>
                    </a:cxn>
                    <a:cxn ang="T103">
                      <a:pos x="T62" y="T63"/>
                    </a:cxn>
                    <a:cxn ang="T104">
                      <a:pos x="T64" y="T65"/>
                    </a:cxn>
                    <a:cxn ang="T105">
                      <a:pos x="T66" y="T67"/>
                    </a:cxn>
                    <a:cxn ang="T106">
                      <a:pos x="T68" y="T69"/>
                    </a:cxn>
                    <a:cxn ang="T107">
                      <a:pos x="T70" y="T71"/>
                    </a:cxn>
                  </a:cxnLst>
                  <a:rect l="T108" t="T109" r="T110" b="T111"/>
                  <a:pathLst>
                    <a:path w="228" h="78">
                      <a:moveTo>
                        <a:pt x="0" y="55"/>
                      </a:moveTo>
                      <a:lnTo>
                        <a:pt x="0" y="55"/>
                      </a:lnTo>
                      <a:lnTo>
                        <a:pt x="0" y="51"/>
                      </a:lnTo>
                      <a:lnTo>
                        <a:pt x="4" y="43"/>
                      </a:lnTo>
                      <a:lnTo>
                        <a:pt x="8" y="37"/>
                      </a:lnTo>
                      <a:lnTo>
                        <a:pt x="14" y="33"/>
                      </a:lnTo>
                      <a:lnTo>
                        <a:pt x="22" y="29"/>
                      </a:lnTo>
                      <a:lnTo>
                        <a:pt x="33" y="28"/>
                      </a:lnTo>
                      <a:lnTo>
                        <a:pt x="63" y="26"/>
                      </a:lnTo>
                      <a:lnTo>
                        <a:pt x="82" y="28"/>
                      </a:lnTo>
                      <a:lnTo>
                        <a:pt x="103" y="29"/>
                      </a:lnTo>
                      <a:lnTo>
                        <a:pt x="129" y="35"/>
                      </a:lnTo>
                      <a:lnTo>
                        <a:pt x="156" y="45"/>
                      </a:lnTo>
                      <a:lnTo>
                        <a:pt x="189" y="59"/>
                      </a:lnTo>
                      <a:lnTo>
                        <a:pt x="224" y="78"/>
                      </a:lnTo>
                      <a:lnTo>
                        <a:pt x="228" y="49"/>
                      </a:lnTo>
                      <a:lnTo>
                        <a:pt x="207" y="39"/>
                      </a:lnTo>
                      <a:lnTo>
                        <a:pt x="181" y="28"/>
                      </a:lnTo>
                      <a:lnTo>
                        <a:pt x="152" y="16"/>
                      </a:lnTo>
                      <a:lnTo>
                        <a:pt x="119" y="6"/>
                      </a:lnTo>
                      <a:lnTo>
                        <a:pt x="102" y="4"/>
                      </a:lnTo>
                      <a:lnTo>
                        <a:pt x="82" y="0"/>
                      </a:lnTo>
                      <a:lnTo>
                        <a:pt x="64" y="0"/>
                      </a:lnTo>
                      <a:lnTo>
                        <a:pt x="47" y="2"/>
                      </a:lnTo>
                      <a:lnTo>
                        <a:pt x="31" y="6"/>
                      </a:lnTo>
                      <a:lnTo>
                        <a:pt x="16" y="12"/>
                      </a:lnTo>
                      <a:lnTo>
                        <a:pt x="12" y="14"/>
                      </a:lnTo>
                      <a:lnTo>
                        <a:pt x="6" y="20"/>
                      </a:lnTo>
                      <a:lnTo>
                        <a:pt x="4" y="26"/>
                      </a:lnTo>
                      <a:lnTo>
                        <a:pt x="0" y="33"/>
                      </a:lnTo>
                      <a:lnTo>
                        <a:pt x="0" y="43"/>
                      </a:lnTo>
                      <a:lnTo>
                        <a:pt x="0" y="5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7802" name="Freeform 221"/>
                <p:cNvSpPr>
                  <a:spLocks/>
                </p:cNvSpPr>
                <p:nvPr/>
              </p:nvSpPr>
              <p:spPr bwMode="auto">
                <a:xfrm flipH="1">
                  <a:off x="542" y="2984"/>
                  <a:ext cx="38" cy="59"/>
                </a:xfrm>
                <a:custGeom>
                  <a:avLst/>
                  <a:gdLst>
                    <a:gd name="T0" fmla="*/ 0 w 37"/>
                    <a:gd name="T1" fmla="*/ 32 h 57"/>
                    <a:gd name="T2" fmla="*/ 0 w 37"/>
                    <a:gd name="T3" fmla="*/ 32 h 57"/>
                    <a:gd name="T4" fmla="*/ 2 w 37"/>
                    <a:gd name="T5" fmla="*/ 26 h 57"/>
                    <a:gd name="T6" fmla="*/ 8 w 37"/>
                    <a:gd name="T7" fmla="*/ 10 h 57"/>
                    <a:gd name="T8" fmla="*/ 12 w 37"/>
                    <a:gd name="T9" fmla="*/ 4 h 57"/>
                    <a:gd name="T10" fmla="*/ 18 w 37"/>
                    <a:gd name="T11" fmla="*/ 0 h 57"/>
                    <a:gd name="T12" fmla="*/ 22 w 37"/>
                    <a:gd name="T13" fmla="*/ 0 h 57"/>
                    <a:gd name="T14" fmla="*/ 26 w 37"/>
                    <a:gd name="T15" fmla="*/ 0 h 57"/>
                    <a:gd name="T16" fmla="*/ 35 w 37"/>
                    <a:gd name="T17" fmla="*/ 6 h 57"/>
                    <a:gd name="T18" fmla="*/ 35 w 37"/>
                    <a:gd name="T19" fmla="*/ 6 h 57"/>
                    <a:gd name="T20" fmla="*/ 37 w 37"/>
                    <a:gd name="T21" fmla="*/ 10 h 57"/>
                    <a:gd name="T22" fmla="*/ 37 w 37"/>
                    <a:gd name="T23" fmla="*/ 16 h 57"/>
                    <a:gd name="T24" fmla="*/ 35 w 37"/>
                    <a:gd name="T25" fmla="*/ 24 h 57"/>
                    <a:gd name="T26" fmla="*/ 29 w 37"/>
                    <a:gd name="T27" fmla="*/ 33 h 57"/>
                    <a:gd name="T28" fmla="*/ 29 w 37"/>
                    <a:gd name="T29" fmla="*/ 33 h 57"/>
                    <a:gd name="T30" fmla="*/ 22 w 37"/>
                    <a:gd name="T31" fmla="*/ 47 h 57"/>
                    <a:gd name="T32" fmla="*/ 14 w 37"/>
                    <a:gd name="T33" fmla="*/ 55 h 57"/>
                    <a:gd name="T34" fmla="*/ 10 w 37"/>
                    <a:gd name="T35" fmla="*/ 57 h 57"/>
                    <a:gd name="T36" fmla="*/ 6 w 37"/>
                    <a:gd name="T37" fmla="*/ 55 h 57"/>
                    <a:gd name="T38" fmla="*/ 4 w 37"/>
                    <a:gd name="T39" fmla="*/ 53 h 57"/>
                    <a:gd name="T40" fmla="*/ 0 w 37"/>
                    <a:gd name="T41" fmla="*/ 47 h 57"/>
                    <a:gd name="T42" fmla="*/ 0 w 37"/>
                    <a:gd name="T43" fmla="*/ 32 h 57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w 37"/>
                    <a:gd name="T67" fmla="*/ 0 h 57"/>
                    <a:gd name="T68" fmla="*/ 37 w 37"/>
                    <a:gd name="T69" fmla="*/ 57 h 57"/>
                  </a:gdLst>
                  <a:ahLst/>
                  <a:cxnLst>
                    <a:cxn ang="T44">
                      <a:pos x="T0" y="T1"/>
                    </a:cxn>
                    <a:cxn ang="T45">
                      <a:pos x="T2" y="T3"/>
                    </a:cxn>
                    <a:cxn ang="T46">
                      <a:pos x="T4" y="T5"/>
                    </a:cxn>
                    <a:cxn ang="T47">
                      <a:pos x="T6" y="T7"/>
                    </a:cxn>
                    <a:cxn ang="T48">
                      <a:pos x="T8" y="T9"/>
                    </a:cxn>
                    <a:cxn ang="T49">
                      <a:pos x="T10" y="T11"/>
                    </a:cxn>
                    <a:cxn ang="T50">
                      <a:pos x="T12" y="T13"/>
                    </a:cxn>
                    <a:cxn ang="T51">
                      <a:pos x="T14" y="T15"/>
                    </a:cxn>
                    <a:cxn ang="T52">
                      <a:pos x="T16" y="T17"/>
                    </a:cxn>
                    <a:cxn ang="T53">
                      <a:pos x="T18" y="T19"/>
                    </a:cxn>
                    <a:cxn ang="T54">
                      <a:pos x="T20" y="T21"/>
                    </a:cxn>
                    <a:cxn ang="T55">
                      <a:pos x="T22" y="T23"/>
                    </a:cxn>
                    <a:cxn ang="T56">
                      <a:pos x="T24" y="T25"/>
                    </a:cxn>
                    <a:cxn ang="T57">
                      <a:pos x="T26" y="T27"/>
                    </a:cxn>
                    <a:cxn ang="T58">
                      <a:pos x="T28" y="T29"/>
                    </a:cxn>
                    <a:cxn ang="T59">
                      <a:pos x="T30" y="T31"/>
                    </a:cxn>
                    <a:cxn ang="T60">
                      <a:pos x="T32" y="T33"/>
                    </a:cxn>
                    <a:cxn ang="T61">
                      <a:pos x="T34" y="T35"/>
                    </a:cxn>
                    <a:cxn ang="T62">
                      <a:pos x="T36" y="T37"/>
                    </a:cxn>
                    <a:cxn ang="T63">
                      <a:pos x="T38" y="T39"/>
                    </a:cxn>
                    <a:cxn ang="T64">
                      <a:pos x="T40" y="T41"/>
                    </a:cxn>
                    <a:cxn ang="T65">
                      <a:pos x="T42" y="T43"/>
                    </a:cxn>
                  </a:cxnLst>
                  <a:rect l="T66" t="T67" r="T68" b="T69"/>
                  <a:pathLst>
                    <a:path w="37" h="57">
                      <a:moveTo>
                        <a:pt x="0" y="32"/>
                      </a:moveTo>
                      <a:lnTo>
                        <a:pt x="0" y="32"/>
                      </a:lnTo>
                      <a:lnTo>
                        <a:pt x="2" y="26"/>
                      </a:lnTo>
                      <a:lnTo>
                        <a:pt x="8" y="10"/>
                      </a:lnTo>
                      <a:lnTo>
                        <a:pt x="12" y="4"/>
                      </a:lnTo>
                      <a:lnTo>
                        <a:pt x="18" y="0"/>
                      </a:lnTo>
                      <a:lnTo>
                        <a:pt x="22" y="0"/>
                      </a:lnTo>
                      <a:lnTo>
                        <a:pt x="26" y="0"/>
                      </a:lnTo>
                      <a:lnTo>
                        <a:pt x="35" y="6"/>
                      </a:lnTo>
                      <a:lnTo>
                        <a:pt x="37" y="10"/>
                      </a:lnTo>
                      <a:lnTo>
                        <a:pt x="37" y="16"/>
                      </a:lnTo>
                      <a:lnTo>
                        <a:pt x="35" y="24"/>
                      </a:lnTo>
                      <a:lnTo>
                        <a:pt x="29" y="33"/>
                      </a:lnTo>
                      <a:lnTo>
                        <a:pt x="22" y="47"/>
                      </a:lnTo>
                      <a:lnTo>
                        <a:pt x="14" y="55"/>
                      </a:lnTo>
                      <a:lnTo>
                        <a:pt x="10" y="57"/>
                      </a:lnTo>
                      <a:lnTo>
                        <a:pt x="6" y="55"/>
                      </a:lnTo>
                      <a:lnTo>
                        <a:pt x="4" y="53"/>
                      </a:lnTo>
                      <a:lnTo>
                        <a:pt x="0" y="47"/>
                      </a:lnTo>
                      <a:lnTo>
                        <a:pt x="0" y="32"/>
                      </a:lnTo>
                      <a:close/>
                    </a:path>
                  </a:pathLst>
                </a:custGeom>
                <a:solidFill>
                  <a:srgbClr val="65533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7803" name="Freeform 222"/>
                <p:cNvSpPr>
                  <a:spLocks/>
                </p:cNvSpPr>
                <p:nvPr/>
              </p:nvSpPr>
              <p:spPr bwMode="auto">
                <a:xfrm flipH="1">
                  <a:off x="548" y="2988"/>
                  <a:ext cx="34" cy="53"/>
                </a:xfrm>
                <a:custGeom>
                  <a:avLst/>
                  <a:gdLst>
                    <a:gd name="T0" fmla="*/ 0 w 33"/>
                    <a:gd name="T1" fmla="*/ 29 h 51"/>
                    <a:gd name="T2" fmla="*/ 0 w 33"/>
                    <a:gd name="T3" fmla="*/ 29 h 51"/>
                    <a:gd name="T4" fmla="*/ 2 w 33"/>
                    <a:gd name="T5" fmla="*/ 22 h 51"/>
                    <a:gd name="T6" fmla="*/ 10 w 33"/>
                    <a:gd name="T7" fmla="*/ 10 h 51"/>
                    <a:gd name="T8" fmla="*/ 14 w 33"/>
                    <a:gd name="T9" fmla="*/ 4 h 51"/>
                    <a:gd name="T10" fmla="*/ 20 w 33"/>
                    <a:gd name="T11" fmla="*/ 0 h 51"/>
                    <a:gd name="T12" fmla="*/ 26 w 33"/>
                    <a:gd name="T13" fmla="*/ 2 h 51"/>
                    <a:gd name="T14" fmla="*/ 33 w 33"/>
                    <a:gd name="T15" fmla="*/ 6 h 51"/>
                    <a:gd name="T16" fmla="*/ 33 w 33"/>
                    <a:gd name="T17" fmla="*/ 6 h 51"/>
                    <a:gd name="T18" fmla="*/ 33 w 33"/>
                    <a:gd name="T19" fmla="*/ 12 h 51"/>
                    <a:gd name="T20" fmla="*/ 33 w 33"/>
                    <a:gd name="T21" fmla="*/ 18 h 51"/>
                    <a:gd name="T22" fmla="*/ 26 w 33"/>
                    <a:gd name="T23" fmla="*/ 31 h 51"/>
                    <a:gd name="T24" fmla="*/ 26 w 33"/>
                    <a:gd name="T25" fmla="*/ 31 h 51"/>
                    <a:gd name="T26" fmla="*/ 22 w 33"/>
                    <a:gd name="T27" fmla="*/ 39 h 51"/>
                    <a:gd name="T28" fmla="*/ 14 w 33"/>
                    <a:gd name="T29" fmla="*/ 47 h 51"/>
                    <a:gd name="T30" fmla="*/ 10 w 33"/>
                    <a:gd name="T31" fmla="*/ 49 h 51"/>
                    <a:gd name="T32" fmla="*/ 6 w 33"/>
                    <a:gd name="T33" fmla="*/ 51 h 51"/>
                    <a:gd name="T34" fmla="*/ 2 w 33"/>
                    <a:gd name="T35" fmla="*/ 51 h 51"/>
                    <a:gd name="T36" fmla="*/ 0 w 33"/>
                    <a:gd name="T37" fmla="*/ 47 h 51"/>
                    <a:gd name="T38" fmla="*/ 0 w 33"/>
                    <a:gd name="T39" fmla="*/ 29 h 51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w 33"/>
                    <a:gd name="T61" fmla="*/ 0 h 51"/>
                    <a:gd name="T62" fmla="*/ 33 w 33"/>
                    <a:gd name="T63" fmla="*/ 51 h 51"/>
                  </a:gdLst>
                  <a:ahLst/>
                  <a:cxnLst>
                    <a:cxn ang="T40">
                      <a:pos x="T0" y="T1"/>
                    </a:cxn>
                    <a:cxn ang="T41">
                      <a:pos x="T2" y="T3"/>
                    </a:cxn>
                    <a:cxn ang="T42">
                      <a:pos x="T4" y="T5"/>
                    </a:cxn>
                    <a:cxn ang="T43">
                      <a:pos x="T6" y="T7"/>
                    </a:cxn>
                    <a:cxn ang="T44">
                      <a:pos x="T8" y="T9"/>
                    </a:cxn>
                    <a:cxn ang="T45">
                      <a:pos x="T10" y="T11"/>
                    </a:cxn>
                    <a:cxn ang="T46">
                      <a:pos x="T12" y="T13"/>
                    </a:cxn>
                    <a:cxn ang="T47">
                      <a:pos x="T14" y="T15"/>
                    </a:cxn>
                    <a:cxn ang="T48">
                      <a:pos x="T16" y="T17"/>
                    </a:cxn>
                    <a:cxn ang="T49">
                      <a:pos x="T18" y="T19"/>
                    </a:cxn>
                    <a:cxn ang="T50">
                      <a:pos x="T20" y="T21"/>
                    </a:cxn>
                    <a:cxn ang="T51">
                      <a:pos x="T22" y="T23"/>
                    </a:cxn>
                    <a:cxn ang="T52">
                      <a:pos x="T24" y="T25"/>
                    </a:cxn>
                    <a:cxn ang="T53">
                      <a:pos x="T26" y="T27"/>
                    </a:cxn>
                    <a:cxn ang="T54">
                      <a:pos x="T28" y="T29"/>
                    </a:cxn>
                    <a:cxn ang="T55">
                      <a:pos x="T30" y="T31"/>
                    </a:cxn>
                    <a:cxn ang="T56">
                      <a:pos x="T32" y="T33"/>
                    </a:cxn>
                    <a:cxn ang="T57">
                      <a:pos x="T34" y="T35"/>
                    </a:cxn>
                    <a:cxn ang="T58">
                      <a:pos x="T36" y="T37"/>
                    </a:cxn>
                    <a:cxn ang="T59">
                      <a:pos x="T38" y="T39"/>
                    </a:cxn>
                  </a:cxnLst>
                  <a:rect l="T60" t="T61" r="T62" b="T63"/>
                  <a:pathLst>
                    <a:path w="33" h="51">
                      <a:moveTo>
                        <a:pt x="0" y="29"/>
                      </a:moveTo>
                      <a:lnTo>
                        <a:pt x="0" y="29"/>
                      </a:lnTo>
                      <a:lnTo>
                        <a:pt x="2" y="22"/>
                      </a:lnTo>
                      <a:lnTo>
                        <a:pt x="10" y="10"/>
                      </a:lnTo>
                      <a:lnTo>
                        <a:pt x="14" y="4"/>
                      </a:lnTo>
                      <a:lnTo>
                        <a:pt x="20" y="0"/>
                      </a:lnTo>
                      <a:lnTo>
                        <a:pt x="26" y="2"/>
                      </a:lnTo>
                      <a:lnTo>
                        <a:pt x="33" y="6"/>
                      </a:lnTo>
                      <a:lnTo>
                        <a:pt x="33" y="12"/>
                      </a:lnTo>
                      <a:lnTo>
                        <a:pt x="33" y="18"/>
                      </a:lnTo>
                      <a:lnTo>
                        <a:pt x="26" y="31"/>
                      </a:lnTo>
                      <a:lnTo>
                        <a:pt x="22" y="39"/>
                      </a:lnTo>
                      <a:lnTo>
                        <a:pt x="14" y="47"/>
                      </a:lnTo>
                      <a:lnTo>
                        <a:pt x="10" y="49"/>
                      </a:lnTo>
                      <a:lnTo>
                        <a:pt x="6" y="51"/>
                      </a:lnTo>
                      <a:lnTo>
                        <a:pt x="2" y="51"/>
                      </a:lnTo>
                      <a:lnTo>
                        <a:pt x="0" y="47"/>
                      </a:lnTo>
                      <a:lnTo>
                        <a:pt x="0" y="29"/>
                      </a:lnTo>
                      <a:close/>
                    </a:path>
                  </a:pathLst>
                </a:custGeom>
                <a:solidFill>
                  <a:srgbClr val="846C4A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7804" name="Freeform 223"/>
                <p:cNvSpPr>
                  <a:spLocks/>
                </p:cNvSpPr>
                <p:nvPr/>
              </p:nvSpPr>
              <p:spPr bwMode="auto">
                <a:xfrm flipH="1">
                  <a:off x="551" y="2994"/>
                  <a:ext cx="27" cy="36"/>
                </a:xfrm>
                <a:custGeom>
                  <a:avLst/>
                  <a:gdLst>
                    <a:gd name="T0" fmla="*/ 26 w 26"/>
                    <a:gd name="T1" fmla="*/ 6 h 35"/>
                    <a:gd name="T2" fmla="*/ 26 w 26"/>
                    <a:gd name="T3" fmla="*/ 6 h 35"/>
                    <a:gd name="T4" fmla="*/ 22 w 26"/>
                    <a:gd name="T5" fmla="*/ 2 h 35"/>
                    <a:gd name="T6" fmla="*/ 18 w 26"/>
                    <a:gd name="T7" fmla="*/ 0 h 35"/>
                    <a:gd name="T8" fmla="*/ 14 w 26"/>
                    <a:gd name="T9" fmla="*/ 2 h 35"/>
                    <a:gd name="T10" fmla="*/ 12 w 26"/>
                    <a:gd name="T11" fmla="*/ 4 h 35"/>
                    <a:gd name="T12" fmla="*/ 12 w 26"/>
                    <a:gd name="T13" fmla="*/ 4 h 35"/>
                    <a:gd name="T14" fmla="*/ 8 w 26"/>
                    <a:gd name="T15" fmla="*/ 10 h 35"/>
                    <a:gd name="T16" fmla="*/ 4 w 26"/>
                    <a:gd name="T17" fmla="*/ 16 h 35"/>
                    <a:gd name="T18" fmla="*/ 2 w 26"/>
                    <a:gd name="T19" fmla="*/ 23 h 35"/>
                    <a:gd name="T20" fmla="*/ 0 w 26"/>
                    <a:gd name="T21" fmla="*/ 33 h 35"/>
                    <a:gd name="T22" fmla="*/ 0 w 26"/>
                    <a:gd name="T23" fmla="*/ 33 h 35"/>
                    <a:gd name="T24" fmla="*/ 2 w 26"/>
                    <a:gd name="T25" fmla="*/ 35 h 35"/>
                    <a:gd name="T26" fmla="*/ 2 w 26"/>
                    <a:gd name="T27" fmla="*/ 35 h 35"/>
                    <a:gd name="T28" fmla="*/ 2 w 26"/>
                    <a:gd name="T29" fmla="*/ 35 h 35"/>
                    <a:gd name="T30" fmla="*/ 2 w 26"/>
                    <a:gd name="T31" fmla="*/ 35 h 35"/>
                    <a:gd name="T32" fmla="*/ 2 w 26"/>
                    <a:gd name="T33" fmla="*/ 35 h 35"/>
                    <a:gd name="T34" fmla="*/ 4 w 26"/>
                    <a:gd name="T35" fmla="*/ 27 h 35"/>
                    <a:gd name="T36" fmla="*/ 6 w 26"/>
                    <a:gd name="T37" fmla="*/ 20 h 35"/>
                    <a:gd name="T38" fmla="*/ 12 w 26"/>
                    <a:gd name="T39" fmla="*/ 10 h 35"/>
                    <a:gd name="T40" fmla="*/ 12 w 26"/>
                    <a:gd name="T41" fmla="*/ 10 h 35"/>
                    <a:gd name="T42" fmla="*/ 14 w 26"/>
                    <a:gd name="T43" fmla="*/ 6 h 35"/>
                    <a:gd name="T44" fmla="*/ 18 w 26"/>
                    <a:gd name="T45" fmla="*/ 6 h 35"/>
                    <a:gd name="T46" fmla="*/ 22 w 26"/>
                    <a:gd name="T47" fmla="*/ 6 h 35"/>
                    <a:gd name="T48" fmla="*/ 24 w 26"/>
                    <a:gd name="T49" fmla="*/ 10 h 35"/>
                    <a:gd name="T50" fmla="*/ 24 w 26"/>
                    <a:gd name="T51" fmla="*/ 10 h 35"/>
                    <a:gd name="T52" fmla="*/ 26 w 26"/>
                    <a:gd name="T53" fmla="*/ 10 h 35"/>
                    <a:gd name="T54" fmla="*/ 26 w 26"/>
                    <a:gd name="T55" fmla="*/ 8 h 35"/>
                    <a:gd name="T56" fmla="*/ 26 w 26"/>
                    <a:gd name="T57" fmla="*/ 8 h 35"/>
                    <a:gd name="T58" fmla="*/ 26 w 26"/>
                    <a:gd name="T59" fmla="*/ 6 h 35"/>
                    <a:gd name="T60" fmla="*/ 26 w 26"/>
                    <a:gd name="T61" fmla="*/ 6 h 35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w 26"/>
                    <a:gd name="T94" fmla="*/ 0 h 35"/>
                    <a:gd name="T95" fmla="*/ 26 w 26"/>
                    <a:gd name="T96" fmla="*/ 35 h 35"/>
                  </a:gdLst>
                  <a:ahLst/>
                  <a:cxnLst>
                    <a:cxn ang="T62">
                      <a:pos x="T0" y="T1"/>
                    </a:cxn>
                    <a:cxn ang="T63">
                      <a:pos x="T2" y="T3"/>
                    </a:cxn>
                    <a:cxn ang="T64">
                      <a:pos x="T4" y="T5"/>
                    </a:cxn>
                    <a:cxn ang="T65">
                      <a:pos x="T6" y="T7"/>
                    </a:cxn>
                    <a:cxn ang="T66">
                      <a:pos x="T8" y="T9"/>
                    </a:cxn>
                    <a:cxn ang="T67">
                      <a:pos x="T10" y="T11"/>
                    </a:cxn>
                    <a:cxn ang="T68">
                      <a:pos x="T12" y="T13"/>
                    </a:cxn>
                    <a:cxn ang="T69">
                      <a:pos x="T14" y="T15"/>
                    </a:cxn>
                    <a:cxn ang="T70">
                      <a:pos x="T16" y="T17"/>
                    </a:cxn>
                    <a:cxn ang="T71">
                      <a:pos x="T18" y="T19"/>
                    </a:cxn>
                    <a:cxn ang="T72">
                      <a:pos x="T20" y="T21"/>
                    </a:cxn>
                    <a:cxn ang="T73">
                      <a:pos x="T22" y="T23"/>
                    </a:cxn>
                    <a:cxn ang="T74">
                      <a:pos x="T24" y="T25"/>
                    </a:cxn>
                    <a:cxn ang="T75">
                      <a:pos x="T26" y="T27"/>
                    </a:cxn>
                    <a:cxn ang="T76">
                      <a:pos x="T28" y="T29"/>
                    </a:cxn>
                    <a:cxn ang="T77">
                      <a:pos x="T30" y="T31"/>
                    </a:cxn>
                    <a:cxn ang="T78">
                      <a:pos x="T32" y="T33"/>
                    </a:cxn>
                    <a:cxn ang="T79">
                      <a:pos x="T34" y="T35"/>
                    </a:cxn>
                    <a:cxn ang="T80">
                      <a:pos x="T36" y="T37"/>
                    </a:cxn>
                    <a:cxn ang="T81">
                      <a:pos x="T38" y="T39"/>
                    </a:cxn>
                    <a:cxn ang="T82">
                      <a:pos x="T40" y="T41"/>
                    </a:cxn>
                    <a:cxn ang="T83">
                      <a:pos x="T42" y="T43"/>
                    </a:cxn>
                    <a:cxn ang="T84">
                      <a:pos x="T44" y="T45"/>
                    </a:cxn>
                    <a:cxn ang="T85">
                      <a:pos x="T46" y="T47"/>
                    </a:cxn>
                    <a:cxn ang="T86">
                      <a:pos x="T48" y="T49"/>
                    </a:cxn>
                    <a:cxn ang="T87">
                      <a:pos x="T50" y="T51"/>
                    </a:cxn>
                    <a:cxn ang="T88">
                      <a:pos x="T52" y="T53"/>
                    </a:cxn>
                    <a:cxn ang="T89">
                      <a:pos x="T54" y="T55"/>
                    </a:cxn>
                    <a:cxn ang="T90">
                      <a:pos x="T56" y="T57"/>
                    </a:cxn>
                    <a:cxn ang="T91">
                      <a:pos x="T58" y="T59"/>
                    </a:cxn>
                    <a:cxn ang="T92">
                      <a:pos x="T60" y="T61"/>
                    </a:cxn>
                  </a:cxnLst>
                  <a:rect l="T93" t="T94" r="T95" b="T96"/>
                  <a:pathLst>
                    <a:path w="26" h="35">
                      <a:moveTo>
                        <a:pt x="26" y="6"/>
                      </a:moveTo>
                      <a:lnTo>
                        <a:pt x="26" y="6"/>
                      </a:lnTo>
                      <a:lnTo>
                        <a:pt x="22" y="2"/>
                      </a:lnTo>
                      <a:lnTo>
                        <a:pt x="18" y="0"/>
                      </a:lnTo>
                      <a:lnTo>
                        <a:pt x="14" y="2"/>
                      </a:lnTo>
                      <a:lnTo>
                        <a:pt x="12" y="4"/>
                      </a:lnTo>
                      <a:lnTo>
                        <a:pt x="8" y="10"/>
                      </a:lnTo>
                      <a:lnTo>
                        <a:pt x="4" y="16"/>
                      </a:lnTo>
                      <a:lnTo>
                        <a:pt x="2" y="23"/>
                      </a:lnTo>
                      <a:lnTo>
                        <a:pt x="0" y="33"/>
                      </a:lnTo>
                      <a:lnTo>
                        <a:pt x="2" y="35"/>
                      </a:lnTo>
                      <a:lnTo>
                        <a:pt x="4" y="27"/>
                      </a:lnTo>
                      <a:lnTo>
                        <a:pt x="6" y="20"/>
                      </a:lnTo>
                      <a:lnTo>
                        <a:pt x="12" y="10"/>
                      </a:lnTo>
                      <a:lnTo>
                        <a:pt x="14" y="6"/>
                      </a:lnTo>
                      <a:lnTo>
                        <a:pt x="18" y="6"/>
                      </a:lnTo>
                      <a:lnTo>
                        <a:pt x="22" y="6"/>
                      </a:lnTo>
                      <a:lnTo>
                        <a:pt x="24" y="10"/>
                      </a:lnTo>
                      <a:lnTo>
                        <a:pt x="26" y="10"/>
                      </a:lnTo>
                      <a:lnTo>
                        <a:pt x="26" y="8"/>
                      </a:lnTo>
                      <a:lnTo>
                        <a:pt x="26" y="6"/>
                      </a:lnTo>
                      <a:close/>
                    </a:path>
                  </a:pathLst>
                </a:custGeom>
                <a:solidFill>
                  <a:srgbClr val="65533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7805" name="Freeform 224"/>
                <p:cNvSpPr>
                  <a:spLocks/>
                </p:cNvSpPr>
                <p:nvPr/>
              </p:nvSpPr>
              <p:spPr bwMode="auto">
                <a:xfrm flipH="1">
                  <a:off x="565" y="3017"/>
                  <a:ext cx="11" cy="7"/>
                </a:xfrm>
                <a:custGeom>
                  <a:avLst/>
                  <a:gdLst>
                    <a:gd name="T0" fmla="*/ 2 w 10"/>
                    <a:gd name="T1" fmla="*/ 3 h 7"/>
                    <a:gd name="T2" fmla="*/ 2 w 10"/>
                    <a:gd name="T3" fmla="*/ 3 h 7"/>
                    <a:gd name="T4" fmla="*/ 6 w 10"/>
                    <a:gd name="T5" fmla="*/ 3 h 7"/>
                    <a:gd name="T6" fmla="*/ 8 w 10"/>
                    <a:gd name="T7" fmla="*/ 7 h 7"/>
                    <a:gd name="T8" fmla="*/ 8 w 10"/>
                    <a:gd name="T9" fmla="*/ 7 h 7"/>
                    <a:gd name="T10" fmla="*/ 10 w 10"/>
                    <a:gd name="T11" fmla="*/ 7 h 7"/>
                    <a:gd name="T12" fmla="*/ 10 w 10"/>
                    <a:gd name="T13" fmla="*/ 7 h 7"/>
                    <a:gd name="T14" fmla="*/ 10 w 10"/>
                    <a:gd name="T15" fmla="*/ 7 h 7"/>
                    <a:gd name="T16" fmla="*/ 10 w 10"/>
                    <a:gd name="T17" fmla="*/ 3 h 7"/>
                    <a:gd name="T18" fmla="*/ 10 w 10"/>
                    <a:gd name="T19" fmla="*/ 3 h 7"/>
                    <a:gd name="T20" fmla="*/ 8 w 10"/>
                    <a:gd name="T21" fmla="*/ 1 h 7"/>
                    <a:gd name="T22" fmla="*/ 6 w 10"/>
                    <a:gd name="T23" fmla="*/ 0 h 7"/>
                    <a:gd name="T24" fmla="*/ 4 w 10"/>
                    <a:gd name="T25" fmla="*/ 0 h 7"/>
                    <a:gd name="T26" fmla="*/ 2 w 10"/>
                    <a:gd name="T27" fmla="*/ 0 h 7"/>
                    <a:gd name="T28" fmla="*/ 2 w 10"/>
                    <a:gd name="T29" fmla="*/ 0 h 7"/>
                    <a:gd name="T30" fmla="*/ 0 w 10"/>
                    <a:gd name="T31" fmla="*/ 3 h 7"/>
                    <a:gd name="T32" fmla="*/ 0 w 10"/>
                    <a:gd name="T33" fmla="*/ 3 h 7"/>
                    <a:gd name="T34" fmla="*/ 2 w 10"/>
                    <a:gd name="T35" fmla="*/ 3 h 7"/>
                    <a:gd name="T36" fmla="*/ 2 w 10"/>
                    <a:gd name="T37" fmla="*/ 3 h 7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w 10"/>
                    <a:gd name="T58" fmla="*/ 0 h 7"/>
                    <a:gd name="T59" fmla="*/ 10 w 10"/>
                    <a:gd name="T60" fmla="*/ 7 h 7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T57" t="T58" r="T59" b="T60"/>
                  <a:pathLst>
                    <a:path w="10" h="7">
                      <a:moveTo>
                        <a:pt x="2" y="3"/>
                      </a:moveTo>
                      <a:lnTo>
                        <a:pt x="2" y="3"/>
                      </a:lnTo>
                      <a:lnTo>
                        <a:pt x="6" y="3"/>
                      </a:lnTo>
                      <a:lnTo>
                        <a:pt x="8" y="7"/>
                      </a:lnTo>
                      <a:lnTo>
                        <a:pt x="10" y="7"/>
                      </a:lnTo>
                      <a:lnTo>
                        <a:pt x="10" y="3"/>
                      </a:lnTo>
                      <a:lnTo>
                        <a:pt x="8" y="1"/>
                      </a:lnTo>
                      <a:lnTo>
                        <a:pt x="6" y="0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0" y="3"/>
                      </a:lnTo>
                      <a:lnTo>
                        <a:pt x="2" y="3"/>
                      </a:lnTo>
                      <a:close/>
                    </a:path>
                  </a:pathLst>
                </a:custGeom>
                <a:solidFill>
                  <a:srgbClr val="65533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7806" name="Freeform 225"/>
                <p:cNvSpPr>
                  <a:spLocks/>
                </p:cNvSpPr>
                <p:nvPr/>
              </p:nvSpPr>
              <p:spPr bwMode="auto">
                <a:xfrm flipH="1">
                  <a:off x="507" y="2810"/>
                  <a:ext cx="109" cy="192"/>
                </a:xfrm>
                <a:custGeom>
                  <a:avLst/>
                  <a:gdLst>
                    <a:gd name="T0" fmla="*/ 53 w 105"/>
                    <a:gd name="T1" fmla="*/ 76 h 185"/>
                    <a:gd name="T2" fmla="*/ 53 w 105"/>
                    <a:gd name="T3" fmla="*/ 76 h 185"/>
                    <a:gd name="T4" fmla="*/ 47 w 105"/>
                    <a:gd name="T5" fmla="*/ 60 h 185"/>
                    <a:gd name="T6" fmla="*/ 37 w 105"/>
                    <a:gd name="T7" fmla="*/ 39 h 185"/>
                    <a:gd name="T8" fmla="*/ 29 w 105"/>
                    <a:gd name="T9" fmla="*/ 29 h 185"/>
                    <a:gd name="T10" fmla="*/ 22 w 105"/>
                    <a:gd name="T11" fmla="*/ 19 h 185"/>
                    <a:gd name="T12" fmla="*/ 12 w 105"/>
                    <a:gd name="T13" fmla="*/ 10 h 185"/>
                    <a:gd name="T14" fmla="*/ 0 w 105"/>
                    <a:gd name="T15" fmla="*/ 0 h 185"/>
                    <a:gd name="T16" fmla="*/ 0 w 105"/>
                    <a:gd name="T17" fmla="*/ 0 h 185"/>
                    <a:gd name="T18" fmla="*/ 22 w 105"/>
                    <a:gd name="T19" fmla="*/ 8 h 185"/>
                    <a:gd name="T20" fmla="*/ 41 w 105"/>
                    <a:gd name="T21" fmla="*/ 17 h 185"/>
                    <a:gd name="T22" fmla="*/ 57 w 105"/>
                    <a:gd name="T23" fmla="*/ 31 h 185"/>
                    <a:gd name="T24" fmla="*/ 70 w 105"/>
                    <a:gd name="T25" fmla="*/ 45 h 185"/>
                    <a:gd name="T26" fmla="*/ 80 w 105"/>
                    <a:gd name="T27" fmla="*/ 58 h 185"/>
                    <a:gd name="T28" fmla="*/ 88 w 105"/>
                    <a:gd name="T29" fmla="*/ 72 h 185"/>
                    <a:gd name="T30" fmla="*/ 94 w 105"/>
                    <a:gd name="T31" fmla="*/ 86 h 185"/>
                    <a:gd name="T32" fmla="*/ 100 w 105"/>
                    <a:gd name="T33" fmla="*/ 97 h 185"/>
                    <a:gd name="T34" fmla="*/ 100 w 105"/>
                    <a:gd name="T35" fmla="*/ 97 h 185"/>
                    <a:gd name="T36" fmla="*/ 102 w 105"/>
                    <a:gd name="T37" fmla="*/ 109 h 185"/>
                    <a:gd name="T38" fmla="*/ 103 w 105"/>
                    <a:gd name="T39" fmla="*/ 123 h 185"/>
                    <a:gd name="T40" fmla="*/ 105 w 105"/>
                    <a:gd name="T41" fmla="*/ 152 h 185"/>
                    <a:gd name="T42" fmla="*/ 103 w 105"/>
                    <a:gd name="T43" fmla="*/ 185 h 185"/>
                    <a:gd name="T44" fmla="*/ 103 w 105"/>
                    <a:gd name="T45" fmla="*/ 185 h 185"/>
                    <a:gd name="T46" fmla="*/ 102 w 105"/>
                    <a:gd name="T47" fmla="*/ 181 h 185"/>
                    <a:gd name="T48" fmla="*/ 94 w 105"/>
                    <a:gd name="T49" fmla="*/ 171 h 185"/>
                    <a:gd name="T50" fmla="*/ 80 w 105"/>
                    <a:gd name="T51" fmla="*/ 156 h 185"/>
                    <a:gd name="T52" fmla="*/ 59 w 105"/>
                    <a:gd name="T53" fmla="*/ 140 h 185"/>
                    <a:gd name="T54" fmla="*/ 59 w 105"/>
                    <a:gd name="T55" fmla="*/ 140 h 185"/>
                    <a:gd name="T56" fmla="*/ 59 w 105"/>
                    <a:gd name="T57" fmla="*/ 107 h 185"/>
                    <a:gd name="T58" fmla="*/ 57 w 105"/>
                    <a:gd name="T59" fmla="*/ 91 h 185"/>
                    <a:gd name="T60" fmla="*/ 53 w 105"/>
                    <a:gd name="T61" fmla="*/ 76 h 185"/>
                    <a:gd name="T62" fmla="*/ 53 w 105"/>
                    <a:gd name="T63" fmla="*/ 76 h 185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w 105"/>
                    <a:gd name="T97" fmla="*/ 0 h 185"/>
                    <a:gd name="T98" fmla="*/ 105 w 105"/>
                    <a:gd name="T99" fmla="*/ 185 h 185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T96" t="T97" r="T98" b="T99"/>
                  <a:pathLst>
                    <a:path w="105" h="185">
                      <a:moveTo>
                        <a:pt x="53" y="76"/>
                      </a:moveTo>
                      <a:lnTo>
                        <a:pt x="53" y="76"/>
                      </a:lnTo>
                      <a:lnTo>
                        <a:pt x="47" y="60"/>
                      </a:lnTo>
                      <a:lnTo>
                        <a:pt x="37" y="39"/>
                      </a:lnTo>
                      <a:lnTo>
                        <a:pt x="29" y="29"/>
                      </a:lnTo>
                      <a:lnTo>
                        <a:pt x="22" y="19"/>
                      </a:lnTo>
                      <a:lnTo>
                        <a:pt x="12" y="10"/>
                      </a:lnTo>
                      <a:lnTo>
                        <a:pt x="0" y="0"/>
                      </a:lnTo>
                      <a:lnTo>
                        <a:pt x="22" y="8"/>
                      </a:lnTo>
                      <a:lnTo>
                        <a:pt x="41" y="17"/>
                      </a:lnTo>
                      <a:lnTo>
                        <a:pt x="57" y="31"/>
                      </a:lnTo>
                      <a:lnTo>
                        <a:pt x="70" y="45"/>
                      </a:lnTo>
                      <a:lnTo>
                        <a:pt x="80" y="58"/>
                      </a:lnTo>
                      <a:lnTo>
                        <a:pt x="88" y="72"/>
                      </a:lnTo>
                      <a:lnTo>
                        <a:pt x="94" y="86"/>
                      </a:lnTo>
                      <a:lnTo>
                        <a:pt x="100" y="97"/>
                      </a:lnTo>
                      <a:lnTo>
                        <a:pt x="102" y="109"/>
                      </a:lnTo>
                      <a:lnTo>
                        <a:pt x="103" y="123"/>
                      </a:lnTo>
                      <a:lnTo>
                        <a:pt x="105" y="152"/>
                      </a:lnTo>
                      <a:lnTo>
                        <a:pt x="103" y="185"/>
                      </a:lnTo>
                      <a:lnTo>
                        <a:pt x="102" y="181"/>
                      </a:lnTo>
                      <a:lnTo>
                        <a:pt x="94" y="171"/>
                      </a:lnTo>
                      <a:lnTo>
                        <a:pt x="80" y="156"/>
                      </a:lnTo>
                      <a:lnTo>
                        <a:pt x="59" y="140"/>
                      </a:lnTo>
                      <a:lnTo>
                        <a:pt x="59" y="107"/>
                      </a:lnTo>
                      <a:lnTo>
                        <a:pt x="57" y="91"/>
                      </a:lnTo>
                      <a:lnTo>
                        <a:pt x="53" y="76"/>
                      </a:lnTo>
                      <a:close/>
                    </a:path>
                  </a:pathLst>
                </a:custGeom>
                <a:solidFill>
                  <a:srgbClr val="CCCC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7807" name="Freeform 226"/>
                <p:cNvSpPr>
                  <a:spLocks/>
                </p:cNvSpPr>
                <p:nvPr/>
              </p:nvSpPr>
              <p:spPr bwMode="auto">
                <a:xfrm flipH="1">
                  <a:off x="551" y="2806"/>
                  <a:ext cx="248" cy="150"/>
                </a:xfrm>
                <a:custGeom>
                  <a:avLst/>
                  <a:gdLst>
                    <a:gd name="T0" fmla="*/ 13 w 240"/>
                    <a:gd name="T1" fmla="*/ 82 h 144"/>
                    <a:gd name="T2" fmla="*/ 13 w 240"/>
                    <a:gd name="T3" fmla="*/ 82 h 144"/>
                    <a:gd name="T4" fmla="*/ 23 w 240"/>
                    <a:gd name="T5" fmla="*/ 66 h 144"/>
                    <a:gd name="T6" fmla="*/ 33 w 240"/>
                    <a:gd name="T7" fmla="*/ 53 h 144"/>
                    <a:gd name="T8" fmla="*/ 43 w 240"/>
                    <a:gd name="T9" fmla="*/ 39 h 144"/>
                    <a:gd name="T10" fmla="*/ 52 w 240"/>
                    <a:gd name="T11" fmla="*/ 29 h 144"/>
                    <a:gd name="T12" fmla="*/ 64 w 240"/>
                    <a:gd name="T13" fmla="*/ 19 h 144"/>
                    <a:gd name="T14" fmla="*/ 76 w 240"/>
                    <a:gd name="T15" fmla="*/ 14 h 144"/>
                    <a:gd name="T16" fmla="*/ 87 w 240"/>
                    <a:gd name="T17" fmla="*/ 8 h 144"/>
                    <a:gd name="T18" fmla="*/ 101 w 240"/>
                    <a:gd name="T19" fmla="*/ 4 h 144"/>
                    <a:gd name="T20" fmla="*/ 101 w 240"/>
                    <a:gd name="T21" fmla="*/ 4 h 144"/>
                    <a:gd name="T22" fmla="*/ 115 w 240"/>
                    <a:gd name="T23" fmla="*/ 2 h 144"/>
                    <a:gd name="T24" fmla="*/ 128 w 240"/>
                    <a:gd name="T25" fmla="*/ 0 h 144"/>
                    <a:gd name="T26" fmla="*/ 158 w 240"/>
                    <a:gd name="T27" fmla="*/ 0 h 144"/>
                    <a:gd name="T28" fmla="*/ 158 w 240"/>
                    <a:gd name="T29" fmla="*/ 0 h 144"/>
                    <a:gd name="T30" fmla="*/ 179 w 240"/>
                    <a:gd name="T31" fmla="*/ 4 h 144"/>
                    <a:gd name="T32" fmla="*/ 179 w 240"/>
                    <a:gd name="T33" fmla="*/ 4 h 144"/>
                    <a:gd name="T34" fmla="*/ 191 w 240"/>
                    <a:gd name="T35" fmla="*/ 14 h 144"/>
                    <a:gd name="T36" fmla="*/ 201 w 240"/>
                    <a:gd name="T37" fmla="*/ 23 h 144"/>
                    <a:gd name="T38" fmla="*/ 208 w 240"/>
                    <a:gd name="T39" fmla="*/ 33 h 144"/>
                    <a:gd name="T40" fmla="*/ 216 w 240"/>
                    <a:gd name="T41" fmla="*/ 43 h 144"/>
                    <a:gd name="T42" fmla="*/ 226 w 240"/>
                    <a:gd name="T43" fmla="*/ 64 h 144"/>
                    <a:gd name="T44" fmla="*/ 234 w 240"/>
                    <a:gd name="T45" fmla="*/ 80 h 144"/>
                    <a:gd name="T46" fmla="*/ 234 w 240"/>
                    <a:gd name="T47" fmla="*/ 80 h 144"/>
                    <a:gd name="T48" fmla="*/ 236 w 240"/>
                    <a:gd name="T49" fmla="*/ 95 h 144"/>
                    <a:gd name="T50" fmla="*/ 238 w 240"/>
                    <a:gd name="T51" fmla="*/ 111 h 144"/>
                    <a:gd name="T52" fmla="*/ 240 w 240"/>
                    <a:gd name="T53" fmla="*/ 144 h 144"/>
                    <a:gd name="T54" fmla="*/ 240 w 240"/>
                    <a:gd name="T55" fmla="*/ 144 h 144"/>
                    <a:gd name="T56" fmla="*/ 216 w 240"/>
                    <a:gd name="T57" fmla="*/ 132 h 144"/>
                    <a:gd name="T58" fmla="*/ 189 w 240"/>
                    <a:gd name="T59" fmla="*/ 121 h 144"/>
                    <a:gd name="T60" fmla="*/ 189 w 240"/>
                    <a:gd name="T61" fmla="*/ 121 h 144"/>
                    <a:gd name="T62" fmla="*/ 160 w 240"/>
                    <a:gd name="T63" fmla="*/ 113 h 144"/>
                    <a:gd name="T64" fmla="*/ 160 w 240"/>
                    <a:gd name="T65" fmla="*/ 113 h 144"/>
                    <a:gd name="T66" fmla="*/ 125 w 240"/>
                    <a:gd name="T67" fmla="*/ 107 h 144"/>
                    <a:gd name="T68" fmla="*/ 93 w 240"/>
                    <a:gd name="T69" fmla="*/ 103 h 144"/>
                    <a:gd name="T70" fmla="*/ 66 w 240"/>
                    <a:gd name="T71" fmla="*/ 103 h 144"/>
                    <a:gd name="T72" fmla="*/ 45 w 240"/>
                    <a:gd name="T73" fmla="*/ 103 h 144"/>
                    <a:gd name="T74" fmla="*/ 11 w 240"/>
                    <a:gd name="T75" fmla="*/ 105 h 144"/>
                    <a:gd name="T76" fmla="*/ 0 w 240"/>
                    <a:gd name="T77" fmla="*/ 107 h 144"/>
                    <a:gd name="T78" fmla="*/ 13 w 240"/>
                    <a:gd name="T79" fmla="*/ 82 h 144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w 240"/>
                    <a:gd name="T121" fmla="*/ 0 h 144"/>
                    <a:gd name="T122" fmla="*/ 240 w 240"/>
                    <a:gd name="T123" fmla="*/ 144 h 144"/>
                  </a:gdLst>
                  <a:ahLst/>
                  <a:cxnLst>
                    <a:cxn ang="T80">
                      <a:pos x="T0" y="T1"/>
                    </a:cxn>
                    <a:cxn ang="T81">
                      <a:pos x="T2" y="T3"/>
                    </a:cxn>
                    <a:cxn ang="T82">
                      <a:pos x="T4" y="T5"/>
                    </a:cxn>
                    <a:cxn ang="T83">
                      <a:pos x="T6" y="T7"/>
                    </a:cxn>
                    <a:cxn ang="T84">
                      <a:pos x="T8" y="T9"/>
                    </a:cxn>
                    <a:cxn ang="T85">
                      <a:pos x="T10" y="T11"/>
                    </a:cxn>
                    <a:cxn ang="T86">
                      <a:pos x="T12" y="T13"/>
                    </a:cxn>
                    <a:cxn ang="T87">
                      <a:pos x="T14" y="T15"/>
                    </a:cxn>
                    <a:cxn ang="T88">
                      <a:pos x="T16" y="T17"/>
                    </a:cxn>
                    <a:cxn ang="T89">
                      <a:pos x="T18" y="T19"/>
                    </a:cxn>
                    <a:cxn ang="T90">
                      <a:pos x="T20" y="T21"/>
                    </a:cxn>
                    <a:cxn ang="T91">
                      <a:pos x="T22" y="T23"/>
                    </a:cxn>
                    <a:cxn ang="T92">
                      <a:pos x="T24" y="T25"/>
                    </a:cxn>
                    <a:cxn ang="T93">
                      <a:pos x="T26" y="T27"/>
                    </a:cxn>
                    <a:cxn ang="T94">
                      <a:pos x="T28" y="T29"/>
                    </a:cxn>
                    <a:cxn ang="T95">
                      <a:pos x="T30" y="T31"/>
                    </a:cxn>
                    <a:cxn ang="T96">
                      <a:pos x="T32" y="T33"/>
                    </a:cxn>
                    <a:cxn ang="T97">
                      <a:pos x="T34" y="T35"/>
                    </a:cxn>
                    <a:cxn ang="T98">
                      <a:pos x="T36" y="T37"/>
                    </a:cxn>
                    <a:cxn ang="T99">
                      <a:pos x="T38" y="T39"/>
                    </a:cxn>
                    <a:cxn ang="T100">
                      <a:pos x="T40" y="T41"/>
                    </a:cxn>
                    <a:cxn ang="T101">
                      <a:pos x="T42" y="T43"/>
                    </a:cxn>
                    <a:cxn ang="T102">
                      <a:pos x="T44" y="T45"/>
                    </a:cxn>
                    <a:cxn ang="T103">
                      <a:pos x="T46" y="T47"/>
                    </a:cxn>
                    <a:cxn ang="T104">
                      <a:pos x="T48" y="T49"/>
                    </a:cxn>
                    <a:cxn ang="T105">
                      <a:pos x="T50" y="T51"/>
                    </a:cxn>
                    <a:cxn ang="T106">
                      <a:pos x="T52" y="T53"/>
                    </a:cxn>
                    <a:cxn ang="T107">
                      <a:pos x="T54" y="T55"/>
                    </a:cxn>
                    <a:cxn ang="T108">
                      <a:pos x="T56" y="T57"/>
                    </a:cxn>
                    <a:cxn ang="T109">
                      <a:pos x="T58" y="T59"/>
                    </a:cxn>
                    <a:cxn ang="T110">
                      <a:pos x="T60" y="T61"/>
                    </a:cxn>
                    <a:cxn ang="T111">
                      <a:pos x="T62" y="T63"/>
                    </a:cxn>
                    <a:cxn ang="T112">
                      <a:pos x="T64" y="T65"/>
                    </a:cxn>
                    <a:cxn ang="T113">
                      <a:pos x="T66" y="T67"/>
                    </a:cxn>
                    <a:cxn ang="T114">
                      <a:pos x="T68" y="T69"/>
                    </a:cxn>
                    <a:cxn ang="T115">
                      <a:pos x="T70" y="T71"/>
                    </a:cxn>
                    <a:cxn ang="T116">
                      <a:pos x="T72" y="T73"/>
                    </a:cxn>
                    <a:cxn ang="T117">
                      <a:pos x="T74" y="T75"/>
                    </a:cxn>
                    <a:cxn ang="T118">
                      <a:pos x="T76" y="T77"/>
                    </a:cxn>
                    <a:cxn ang="T119">
                      <a:pos x="T78" y="T79"/>
                    </a:cxn>
                  </a:cxnLst>
                  <a:rect l="T120" t="T121" r="T122" b="T123"/>
                  <a:pathLst>
                    <a:path w="240" h="144">
                      <a:moveTo>
                        <a:pt x="13" y="82"/>
                      </a:moveTo>
                      <a:lnTo>
                        <a:pt x="13" y="82"/>
                      </a:lnTo>
                      <a:lnTo>
                        <a:pt x="23" y="66"/>
                      </a:lnTo>
                      <a:lnTo>
                        <a:pt x="33" y="53"/>
                      </a:lnTo>
                      <a:lnTo>
                        <a:pt x="43" y="39"/>
                      </a:lnTo>
                      <a:lnTo>
                        <a:pt x="52" y="29"/>
                      </a:lnTo>
                      <a:lnTo>
                        <a:pt x="64" y="19"/>
                      </a:lnTo>
                      <a:lnTo>
                        <a:pt x="76" y="14"/>
                      </a:lnTo>
                      <a:lnTo>
                        <a:pt x="87" y="8"/>
                      </a:lnTo>
                      <a:lnTo>
                        <a:pt x="101" y="4"/>
                      </a:lnTo>
                      <a:lnTo>
                        <a:pt x="115" y="2"/>
                      </a:lnTo>
                      <a:lnTo>
                        <a:pt x="128" y="0"/>
                      </a:lnTo>
                      <a:lnTo>
                        <a:pt x="158" y="0"/>
                      </a:lnTo>
                      <a:lnTo>
                        <a:pt x="179" y="4"/>
                      </a:lnTo>
                      <a:lnTo>
                        <a:pt x="191" y="14"/>
                      </a:lnTo>
                      <a:lnTo>
                        <a:pt x="201" y="23"/>
                      </a:lnTo>
                      <a:lnTo>
                        <a:pt x="208" y="33"/>
                      </a:lnTo>
                      <a:lnTo>
                        <a:pt x="216" y="43"/>
                      </a:lnTo>
                      <a:lnTo>
                        <a:pt x="226" y="64"/>
                      </a:lnTo>
                      <a:lnTo>
                        <a:pt x="234" y="80"/>
                      </a:lnTo>
                      <a:lnTo>
                        <a:pt x="236" y="95"/>
                      </a:lnTo>
                      <a:lnTo>
                        <a:pt x="238" y="111"/>
                      </a:lnTo>
                      <a:lnTo>
                        <a:pt x="240" y="144"/>
                      </a:lnTo>
                      <a:lnTo>
                        <a:pt x="216" y="132"/>
                      </a:lnTo>
                      <a:lnTo>
                        <a:pt x="189" y="121"/>
                      </a:lnTo>
                      <a:lnTo>
                        <a:pt x="160" y="113"/>
                      </a:lnTo>
                      <a:lnTo>
                        <a:pt x="125" y="107"/>
                      </a:lnTo>
                      <a:lnTo>
                        <a:pt x="93" y="103"/>
                      </a:lnTo>
                      <a:lnTo>
                        <a:pt x="66" y="103"/>
                      </a:lnTo>
                      <a:lnTo>
                        <a:pt x="45" y="103"/>
                      </a:lnTo>
                      <a:lnTo>
                        <a:pt x="11" y="105"/>
                      </a:lnTo>
                      <a:lnTo>
                        <a:pt x="0" y="107"/>
                      </a:lnTo>
                      <a:lnTo>
                        <a:pt x="13" y="82"/>
                      </a:lnTo>
                      <a:close/>
                    </a:path>
                  </a:pathLst>
                </a:custGeom>
                <a:solidFill>
                  <a:srgbClr val="FFFF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7808" name="Freeform 227"/>
                <p:cNvSpPr>
                  <a:spLocks/>
                </p:cNvSpPr>
                <p:nvPr/>
              </p:nvSpPr>
              <p:spPr bwMode="auto">
                <a:xfrm flipH="1">
                  <a:off x="491" y="2911"/>
                  <a:ext cx="340" cy="138"/>
                </a:xfrm>
                <a:custGeom>
                  <a:avLst/>
                  <a:gdLst>
                    <a:gd name="T0" fmla="*/ 140 w 329"/>
                    <a:gd name="T1" fmla="*/ 12 h 133"/>
                    <a:gd name="T2" fmla="*/ 140 w 329"/>
                    <a:gd name="T3" fmla="*/ 12 h 133"/>
                    <a:gd name="T4" fmla="*/ 78 w 329"/>
                    <a:gd name="T5" fmla="*/ 12 h 133"/>
                    <a:gd name="T6" fmla="*/ 37 w 329"/>
                    <a:gd name="T7" fmla="*/ 14 h 133"/>
                    <a:gd name="T8" fmla="*/ 23 w 329"/>
                    <a:gd name="T9" fmla="*/ 16 h 133"/>
                    <a:gd name="T10" fmla="*/ 11 w 329"/>
                    <a:gd name="T11" fmla="*/ 20 h 133"/>
                    <a:gd name="T12" fmla="*/ 3 w 329"/>
                    <a:gd name="T13" fmla="*/ 22 h 133"/>
                    <a:gd name="T14" fmla="*/ 0 w 329"/>
                    <a:gd name="T15" fmla="*/ 26 h 133"/>
                    <a:gd name="T16" fmla="*/ 0 w 329"/>
                    <a:gd name="T17" fmla="*/ 26 h 133"/>
                    <a:gd name="T18" fmla="*/ 2 w 329"/>
                    <a:gd name="T19" fmla="*/ 22 h 133"/>
                    <a:gd name="T20" fmla="*/ 7 w 329"/>
                    <a:gd name="T21" fmla="*/ 16 h 133"/>
                    <a:gd name="T22" fmla="*/ 17 w 329"/>
                    <a:gd name="T23" fmla="*/ 10 h 133"/>
                    <a:gd name="T24" fmla="*/ 33 w 329"/>
                    <a:gd name="T25" fmla="*/ 6 h 133"/>
                    <a:gd name="T26" fmla="*/ 52 w 329"/>
                    <a:gd name="T27" fmla="*/ 2 h 133"/>
                    <a:gd name="T28" fmla="*/ 78 w 329"/>
                    <a:gd name="T29" fmla="*/ 0 h 133"/>
                    <a:gd name="T30" fmla="*/ 111 w 329"/>
                    <a:gd name="T31" fmla="*/ 0 h 133"/>
                    <a:gd name="T32" fmla="*/ 152 w 329"/>
                    <a:gd name="T33" fmla="*/ 2 h 133"/>
                    <a:gd name="T34" fmla="*/ 152 w 329"/>
                    <a:gd name="T35" fmla="*/ 2 h 133"/>
                    <a:gd name="T36" fmla="*/ 173 w 329"/>
                    <a:gd name="T37" fmla="*/ 6 h 133"/>
                    <a:gd name="T38" fmla="*/ 195 w 329"/>
                    <a:gd name="T39" fmla="*/ 10 h 133"/>
                    <a:gd name="T40" fmla="*/ 214 w 329"/>
                    <a:gd name="T41" fmla="*/ 14 h 133"/>
                    <a:gd name="T42" fmla="*/ 234 w 329"/>
                    <a:gd name="T43" fmla="*/ 22 h 133"/>
                    <a:gd name="T44" fmla="*/ 251 w 329"/>
                    <a:gd name="T45" fmla="*/ 29 h 133"/>
                    <a:gd name="T46" fmla="*/ 267 w 329"/>
                    <a:gd name="T47" fmla="*/ 37 h 133"/>
                    <a:gd name="T48" fmla="*/ 282 w 329"/>
                    <a:gd name="T49" fmla="*/ 47 h 133"/>
                    <a:gd name="T50" fmla="*/ 294 w 329"/>
                    <a:gd name="T51" fmla="*/ 57 h 133"/>
                    <a:gd name="T52" fmla="*/ 306 w 329"/>
                    <a:gd name="T53" fmla="*/ 66 h 133"/>
                    <a:gd name="T54" fmla="*/ 315 w 329"/>
                    <a:gd name="T55" fmla="*/ 76 h 133"/>
                    <a:gd name="T56" fmla="*/ 321 w 329"/>
                    <a:gd name="T57" fmla="*/ 86 h 133"/>
                    <a:gd name="T58" fmla="*/ 327 w 329"/>
                    <a:gd name="T59" fmla="*/ 98 h 133"/>
                    <a:gd name="T60" fmla="*/ 329 w 329"/>
                    <a:gd name="T61" fmla="*/ 107 h 133"/>
                    <a:gd name="T62" fmla="*/ 329 w 329"/>
                    <a:gd name="T63" fmla="*/ 115 h 133"/>
                    <a:gd name="T64" fmla="*/ 325 w 329"/>
                    <a:gd name="T65" fmla="*/ 125 h 133"/>
                    <a:gd name="T66" fmla="*/ 319 w 329"/>
                    <a:gd name="T67" fmla="*/ 133 h 133"/>
                    <a:gd name="T68" fmla="*/ 319 w 329"/>
                    <a:gd name="T69" fmla="*/ 133 h 133"/>
                    <a:gd name="T70" fmla="*/ 321 w 329"/>
                    <a:gd name="T71" fmla="*/ 125 h 133"/>
                    <a:gd name="T72" fmla="*/ 323 w 329"/>
                    <a:gd name="T73" fmla="*/ 115 h 133"/>
                    <a:gd name="T74" fmla="*/ 321 w 329"/>
                    <a:gd name="T75" fmla="*/ 105 h 133"/>
                    <a:gd name="T76" fmla="*/ 315 w 329"/>
                    <a:gd name="T77" fmla="*/ 96 h 133"/>
                    <a:gd name="T78" fmla="*/ 310 w 329"/>
                    <a:gd name="T79" fmla="*/ 86 h 133"/>
                    <a:gd name="T80" fmla="*/ 302 w 329"/>
                    <a:gd name="T81" fmla="*/ 76 h 133"/>
                    <a:gd name="T82" fmla="*/ 292 w 329"/>
                    <a:gd name="T83" fmla="*/ 68 h 133"/>
                    <a:gd name="T84" fmla="*/ 278 w 329"/>
                    <a:gd name="T85" fmla="*/ 59 h 133"/>
                    <a:gd name="T86" fmla="*/ 267 w 329"/>
                    <a:gd name="T87" fmla="*/ 49 h 133"/>
                    <a:gd name="T88" fmla="*/ 251 w 329"/>
                    <a:gd name="T89" fmla="*/ 41 h 133"/>
                    <a:gd name="T90" fmla="*/ 235 w 329"/>
                    <a:gd name="T91" fmla="*/ 33 h 133"/>
                    <a:gd name="T92" fmla="*/ 218 w 329"/>
                    <a:gd name="T93" fmla="*/ 28 h 133"/>
                    <a:gd name="T94" fmla="*/ 200 w 329"/>
                    <a:gd name="T95" fmla="*/ 22 h 133"/>
                    <a:gd name="T96" fmla="*/ 181 w 329"/>
                    <a:gd name="T97" fmla="*/ 18 h 133"/>
                    <a:gd name="T98" fmla="*/ 161 w 329"/>
                    <a:gd name="T99" fmla="*/ 14 h 133"/>
                    <a:gd name="T100" fmla="*/ 140 w 329"/>
                    <a:gd name="T101" fmla="*/ 12 h 133"/>
                    <a:gd name="T102" fmla="*/ 140 w 329"/>
                    <a:gd name="T103" fmla="*/ 12 h 133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w 329"/>
                    <a:gd name="T157" fmla="*/ 0 h 133"/>
                    <a:gd name="T158" fmla="*/ 329 w 329"/>
                    <a:gd name="T159" fmla="*/ 133 h 133"/>
                  </a:gdLst>
                  <a:ahLst/>
                  <a:cxnLst>
                    <a:cxn ang="T104">
                      <a:pos x="T0" y="T1"/>
                    </a:cxn>
                    <a:cxn ang="T105">
                      <a:pos x="T2" y="T3"/>
                    </a:cxn>
                    <a:cxn ang="T106">
                      <a:pos x="T4" y="T5"/>
                    </a:cxn>
                    <a:cxn ang="T107">
                      <a:pos x="T6" y="T7"/>
                    </a:cxn>
                    <a:cxn ang="T108">
                      <a:pos x="T8" y="T9"/>
                    </a:cxn>
                    <a:cxn ang="T109">
                      <a:pos x="T10" y="T11"/>
                    </a:cxn>
                    <a:cxn ang="T110">
                      <a:pos x="T12" y="T13"/>
                    </a:cxn>
                    <a:cxn ang="T111">
                      <a:pos x="T14" y="T15"/>
                    </a:cxn>
                    <a:cxn ang="T112">
                      <a:pos x="T16" y="T17"/>
                    </a:cxn>
                    <a:cxn ang="T113">
                      <a:pos x="T18" y="T19"/>
                    </a:cxn>
                    <a:cxn ang="T114">
                      <a:pos x="T20" y="T21"/>
                    </a:cxn>
                    <a:cxn ang="T115">
                      <a:pos x="T22" y="T23"/>
                    </a:cxn>
                    <a:cxn ang="T116">
                      <a:pos x="T24" y="T25"/>
                    </a:cxn>
                    <a:cxn ang="T117">
                      <a:pos x="T26" y="T27"/>
                    </a:cxn>
                    <a:cxn ang="T118">
                      <a:pos x="T28" y="T29"/>
                    </a:cxn>
                    <a:cxn ang="T119">
                      <a:pos x="T30" y="T31"/>
                    </a:cxn>
                    <a:cxn ang="T120">
                      <a:pos x="T32" y="T33"/>
                    </a:cxn>
                    <a:cxn ang="T121">
                      <a:pos x="T34" y="T35"/>
                    </a:cxn>
                    <a:cxn ang="T122">
                      <a:pos x="T36" y="T37"/>
                    </a:cxn>
                    <a:cxn ang="T123">
                      <a:pos x="T38" y="T39"/>
                    </a:cxn>
                    <a:cxn ang="T124">
                      <a:pos x="T40" y="T41"/>
                    </a:cxn>
                    <a:cxn ang="T125">
                      <a:pos x="T42" y="T43"/>
                    </a:cxn>
                    <a:cxn ang="T126">
                      <a:pos x="T44" y="T45"/>
                    </a:cxn>
                    <a:cxn ang="T127">
                      <a:pos x="T46" y="T47"/>
                    </a:cxn>
                    <a:cxn ang="T128">
                      <a:pos x="T48" y="T49"/>
                    </a:cxn>
                    <a:cxn ang="T129">
                      <a:pos x="T50" y="T51"/>
                    </a:cxn>
                    <a:cxn ang="T130">
                      <a:pos x="T52" y="T53"/>
                    </a:cxn>
                    <a:cxn ang="T131">
                      <a:pos x="T54" y="T55"/>
                    </a:cxn>
                    <a:cxn ang="T132">
                      <a:pos x="T56" y="T57"/>
                    </a:cxn>
                    <a:cxn ang="T133">
                      <a:pos x="T58" y="T59"/>
                    </a:cxn>
                    <a:cxn ang="T134">
                      <a:pos x="T60" y="T61"/>
                    </a:cxn>
                    <a:cxn ang="T135">
                      <a:pos x="T62" y="T63"/>
                    </a:cxn>
                    <a:cxn ang="T136">
                      <a:pos x="T64" y="T65"/>
                    </a:cxn>
                    <a:cxn ang="T137">
                      <a:pos x="T66" y="T67"/>
                    </a:cxn>
                    <a:cxn ang="T138">
                      <a:pos x="T68" y="T69"/>
                    </a:cxn>
                    <a:cxn ang="T139">
                      <a:pos x="T70" y="T71"/>
                    </a:cxn>
                    <a:cxn ang="T140">
                      <a:pos x="T72" y="T73"/>
                    </a:cxn>
                    <a:cxn ang="T141">
                      <a:pos x="T74" y="T75"/>
                    </a:cxn>
                    <a:cxn ang="T142">
                      <a:pos x="T76" y="T77"/>
                    </a:cxn>
                    <a:cxn ang="T143">
                      <a:pos x="T78" y="T79"/>
                    </a:cxn>
                    <a:cxn ang="T144">
                      <a:pos x="T80" y="T81"/>
                    </a:cxn>
                    <a:cxn ang="T145">
                      <a:pos x="T82" y="T83"/>
                    </a:cxn>
                    <a:cxn ang="T146">
                      <a:pos x="T84" y="T85"/>
                    </a:cxn>
                    <a:cxn ang="T147">
                      <a:pos x="T86" y="T87"/>
                    </a:cxn>
                    <a:cxn ang="T148">
                      <a:pos x="T88" y="T89"/>
                    </a:cxn>
                    <a:cxn ang="T149">
                      <a:pos x="T90" y="T91"/>
                    </a:cxn>
                    <a:cxn ang="T150">
                      <a:pos x="T92" y="T93"/>
                    </a:cxn>
                    <a:cxn ang="T151">
                      <a:pos x="T94" y="T95"/>
                    </a:cxn>
                    <a:cxn ang="T152">
                      <a:pos x="T96" y="T97"/>
                    </a:cxn>
                    <a:cxn ang="T153">
                      <a:pos x="T98" y="T99"/>
                    </a:cxn>
                    <a:cxn ang="T154">
                      <a:pos x="T100" y="T101"/>
                    </a:cxn>
                    <a:cxn ang="T155">
                      <a:pos x="T102" y="T103"/>
                    </a:cxn>
                  </a:cxnLst>
                  <a:rect l="T156" t="T157" r="T158" b="T159"/>
                  <a:pathLst>
                    <a:path w="329" h="133">
                      <a:moveTo>
                        <a:pt x="140" y="12"/>
                      </a:moveTo>
                      <a:lnTo>
                        <a:pt x="140" y="12"/>
                      </a:lnTo>
                      <a:lnTo>
                        <a:pt x="78" y="12"/>
                      </a:lnTo>
                      <a:lnTo>
                        <a:pt x="37" y="14"/>
                      </a:lnTo>
                      <a:lnTo>
                        <a:pt x="23" y="16"/>
                      </a:lnTo>
                      <a:lnTo>
                        <a:pt x="11" y="20"/>
                      </a:lnTo>
                      <a:lnTo>
                        <a:pt x="3" y="22"/>
                      </a:lnTo>
                      <a:lnTo>
                        <a:pt x="0" y="26"/>
                      </a:lnTo>
                      <a:lnTo>
                        <a:pt x="2" y="22"/>
                      </a:lnTo>
                      <a:lnTo>
                        <a:pt x="7" y="16"/>
                      </a:lnTo>
                      <a:lnTo>
                        <a:pt x="17" y="10"/>
                      </a:lnTo>
                      <a:lnTo>
                        <a:pt x="33" y="6"/>
                      </a:lnTo>
                      <a:lnTo>
                        <a:pt x="52" y="2"/>
                      </a:lnTo>
                      <a:lnTo>
                        <a:pt x="78" y="0"/>
                      </a:lnTo>
                      <a:lnTo>
                        <a:pt x="111" y="0"/>
                      </a:lnTo>
                      <a:lnTo>
                        <a:pt x="152" y="2"/>
                      </a:lnTo>
                      <a:lnTo>
                        <a:pt x="173" y="6"/>
                      </a:lnTo>
                      <a:lnTo>
                        <a:pt x="195" y="10"/>
                      </a:lnTo>
                      <a:lnTo>
                        <a:pt x="214" y="14"/>
                      </a:lnTo>
                      <a:lnTo>
                        <a:pt x="234" y="22"/>
                      </a:lnTo>
                      <a:lnTo>
                        <a:pt x="251" y="29"/>
                      </a:lnTo>
                      <a:lnTo>
                        <a:pt x="267" y="37"/>
                      </a:lnTo>
                      <a:lnTo>
                        <a:pt x="282" y="47"/>
                      </a:lnTo>
                      <a:lnTo>
                        <a:pt x="294" y="57"/>
                      </a:lnTo>
                      <a:lnTo>
                        <a:pt x="306" y="66"/>
                      </a:lnTo>
                      <a:lnTo>
                        <a:pt x="315" y="76"/>
                      </a:lnTo>
                      <a:lnTo>
                        <a:pt x="321" y="86"/>
                      </a:lnTo>
                      <a:lnTo>
                        <a:pt x="327" y="98"/>
                      </a:lnTo>
                      <a:lnTo>
                        <a:pt x="329" y="107"/>
                      </a:lnTo>
                      <a:lnTo>
                        <a:pt x="329" y="115"/>
                      </a:lnTo>
                      <a:lnTo>
                        <a:pt x="325" y="125"/>
                      </a:lnTo>
                      <a:lnTo>
                        <a:pt x="319" y="133"/>
                      </a:lnTo>
                      <a:lnTo>
                        <a:pt x="321" y="125"/>
                      </a:lnTo>
                      <a:lnTo>
                        <a:pt x="323" y="115"/>
                      </a:lnTo>
                      <a:lnTo>
                        <a:pt x="321" y="105"/>
                      </a:lnTo>
                      <a:lnTo>
                        <a:pt x="315" y="96"/>
                      </a:lnTo>
                      <a:lnTo>
                        <a:pt x="310" y="86"/>
                      </a:lnTo>
                      <a:lnTo>
                        <a:pt x="302" y="76"/>
                      </a:lnTo>
                      <a:lnTo>
                        <a:pt x="292" y="68"/>
                      </a:lnTo>
                      <a:lnTo>
                        <a:pt x="278" y="59"/>
                      </a:lnTo>
                      <a:lnTo>
                        <a:pt x="267" y="49"/>
                      </a:lnTo>
                      <a:lnTo>
                        <a:pt x="251" y="41"/>
                      </a:lnTo>
                      <a:lnTo>
                        <a:pt x="235" y="33"/>
                      </a:lnTo>
                      <a:lnTo>
                        <a:pt x="218" y="28"/>
                      </a:lnTo>
                      <a:lnTo>
                        <a:pt x="200" y="22"/>
                      </a:lnTo>
                      <a:lnTo>
                        <a:pt x="181" y="18"/>
                      </a:lnTo>
                      <a:lnTo>
                        <a:pt x="161" y="14"/>
                      </a:lnTo>
                      <a:lnTo>
                        <a:pt x="140" y="12"/>
                      </a:lnTo>
                      <a:close/>
                    </a:path>
                  </a:pathLst>
                </a:custGeom>
                <a:solidFill>
                  <a:srgbClr val="FEDC5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7809" name="Freeform 228"/>
                <p:cNvSpPr>
                  <a:spLocks/>
                </p:cNvSpPr>
                <p:nvPr/>
              </p:nvSpPr>
              <p:spPr bwMode="auto">
                <a:xfrm flipH="1">
                  <a:off x="557" y="3407"/>
                  <a:ext cx="173" cy="238"/>
                </a:xfrm>
                <a:custGeom>
                  <a:avLst/>
                  <a:gdLst>
                    <a:gd name="T0" fmla="*/ 94 w 168"/>
                    <a:gd name="T1" fmla="*/ 0 h 230"/>
                    <a:gd name="T2" fmla="*/ 168 w 168"/>
                    <a:gd name="T3" fmla="*/ 173 h 230"/>
                    <a:gd name="T4" fmla="*/ 168 w 168"/>
                    <a:gd name="T5" fmla="*/ 173 h 230"/>
                    <a:gd name="T6" fmla="*/ 51 w 168"/>
                    <a:gd name="T7" fmla="*/ 230 h 230"/>
                    <a:gd name="T8" fmla="*/ 51 w 168"/>
                    <a:gd name="T9" fmla="*/ 230 h 230"/>
                    <a:gd name="T10" fmla="*/ 47 w 168"/>
                    <a:gd name="T11" fmla="*/ 230 h 230"/>
                    <a:gd name="T12" fmla="*/ 43 w 168"/>
                    <a:gd name="T13" fmla="*/ 230 h 230"/>
                    <a:gd name="T14" fmla="*/ 35 w 168"/>
                    <a:gd name="T15" fmla="*/ 226 h 230"/>
                    <a:gd name="T16" fmla="*/ 31 w 168"/>
                    <a:gd name="T17" fmla="*/ 220 h 230"/>
                    <a:gd name="T18" fmla="*/ 29 w 168"/>
                    <a:gd name="T19" fmla="*/ 218 h 230"/>
                    <a:gd name="T20" fmla="*/ 0 w 168"/>
                    <a:gd name="T21" fmla="*/ 91 h 230"/>
                    <a:gd name="T22" fmla="*/ 76 w 168"/>
                    <a:gd name="T23" fmla="*/ 0 h 230"/>
                    <a:gd name="T24" fmla="*/ 94 w 168"/>
                    <a:gd name="T25" fmla="*/ 0 h 230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w 168"/>
                    <a:gd name="T40" fmla="*/ 0 h 230"/>
                    <a:gd name="T41" fmla="*/ 168 w 168"/>
                    <a:gd name="T42" fmla="*/ 230 h 230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T39" t="T40" r="T41" b="T42"/>
                  <a:pathLst>
                    <a:path w="168" h="230">
                      <a:moveTo>
                        <a:pt x="94" y="0"/>
                      </a:moveTo>
                      <a:lnTo>
                        <a:pt x="168" y="173"/>
                      </a:lnTo>
                      <a:lnTo>
                        <a:pt x="51" y="230"/>
                      </a:lnTo>
                      <a:lnTo>
                        <a:pt x="47" y="230"/>
                      </a:lnTo>
                      <a:lnTo>
                        <a:pt x="43" y="230"/>
                      </a:lnTo>
                      <a:lnTo>
                        <a:pt x="35" y="226"/>
                      </a:lnTo>
                      <a:lnTo>
                        <a:pt x="31" y="220"/>
                      </a:lnTo>
                      <a:lnTo>
                        <a:pt x="29" y="218"/>
                      </a:lnTo>
                      <a:lnTo>
                        <a:pt x="0" y="91"/>
                      </a:lnTo>
                      <a:lnTo>
                        <a:pt x="76" y="0"/>
                      </a:lnTo>
                      <a:lnTo>
                        <a:pt x="94" y="0"/>
                      </a:lnTo>
                      <a:close/>
                    </a:path>
                  </a:pathLst>
                </a:custGeom>
                <a:solidFill>
                  <a:schemeClr val="hlink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7810" name="Freeform 229"/>
                <p:cNvSpPr>
                  <a:spLocks/>
                </p:cNvSpPr>
                <p:nvPr/>
              </p:nvSpPr>
              <p:spPr bwMode="auto">
                <a:xfrm flipH="1">
                  <a:off x="572" y="3418"/>
                  <a:ext cx="144" cy="213"/>
                </a:xfrm>
                <a:custGeom>
                  <a:avLst/>
                  <a:gdLst>
                    <a:gd name="T0" fmla="*/ 74 w 140"/>
                    <a:gd name="T1" fmla="*/ 0 h 205"/>
                    <a:gd name="T2" fmla="*/ 140 w 140"/>
                    <a:gd name="T3" fmla="*/ 156 h 205"/>
                    <a:gd name="T4" fmla="*/ 140 w 140"/>
                    <a:gd name="T5" fmla="*/ 156 h 205"/>
                    <a:gd name="T6" fmla="*/ 43 w 140"/>
                    <a:gd name="T7" fmla="*/ 203 h 205"/>
                    <a:gd name="T8" fmla="*/ 43 w 140"/>
                    <a:gd name="T9" fmla="*/ 203 h 205"/>
                    <a:gd name="T10" fmla="*/ 39 w 140"/>
                    <a:gd name="T11" fmla="*/ 205 h 205"/>
                    <a:gd name="T12" fmla="*/ 35 w 140"/>
                    <a:gd name="T13" fmla="*/ 203 h 205"/>
                    <a:gd name="T14" fmla="*/ 29 w 140"/>
                    <a:gd name="T15" fmla="*/ 199 h 205"/>
                    <a:gd name="T16" fmla="*/ 25 w 140"/>
                    <a:gd name="T17" fmla="*/ 193 h 205"/>
                    <a:gd name="T18" fmla="*/ 0 w 140"/>
                    <a:gd name="T19" fmla="*/ 84 h 205"/>
                    <a:gd name="T20" fmla="*/ 64 w 140"/>
                    <a:gd name="T21" fmla="*/ 6 h 205"/>
                    <a:gd name="T22" fmla="*/ 74 w 140"/>
                    <a:gd name="T23" fmla="*/ 0 h 205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140"/>
                    <a:gd name="T37" fmla="*/ 0 h 205"/>
                    <a:gd name="T38" fmla="*/ 140 w 140"/>
                    <a:gd name="T39" fmla="*/ 205 h 205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140" h="205">
                      <a:moveTo>
                        <a:pt x="74" y="0"/>
                      </a:moveTo>
                      <a:lnTo>
                        <a:pt x="140" y="156"/>
                      </a:lnTo>
                      <a:lnTo>
                        <a:pt x="43" y="203"/>
                      </a:lnTo>
                      <a:lnTo>
                        <a:pt x="39" y="205"/>
                      </a:lnTo>
                      <a:lnTo>
                        <a:pt x="35" y="203"/>
                      </a:lnTo>
                      <a:lnTo>
                        <a:pt x="29" y="199"/>
                      </a:lnTo>
                      <a:lnTo>
                        <a:pt x="25" y="193"/>
                      </a:lnTo>
                      <a:lnTo>
                        <a:pt x="0" y="84"/>
                      </a:lnTo>
                      <a:lnTo>
                        <a:pt x="64" y="6"/>
                      </a:lnTo>
                      <a:lnTo>
                        <a:pt x="74" y="0"/>
                      </a:lnTo>
                      <a:close/>
                    </a:path>
                  </a:pathLst>
                </a:custGeom>
                <a:solidFill>
                  <a:schemeClr val="tx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7811" name="Freeform 230"/>
                <p:cNvSpPr>
                  <a:spLocks/>
                </p:cNvSpPr>
                <p:nvPr/>
              </p:nvSpPr>
              <p:spPr bwMode="auto">
                <a:xfrm flipH="1">
                  <a:off x="593" y="3524"/>
                  <a:ext cx="35" cy="81"/>
                </a:xfrm>
                <a:custGeom>
                  <a:avLst/>
                  <a:gdLst>
                    <a:gd name="T0" fmla="*/ 34 w 34"/>
                    <a:gd name="T1" fmla="*/ 72 h 78"/>
                    <a:gd name="T2" fmla="*/ 0 w 34"/>
                    <a:gd name="T3" fmla="*/ 0 h 78"/>
                    <a:gd name="T4" fmla="*/ 20 w 34"/>
                    <a:gd name="T5" fmla="*/ 78 h 78"/>
                    <a:gd name="T6" fmla="*/ 34 w 34"/>
                    <a:gd name="T7" fmla="*/ 72 h 78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34"/>
                    <a:gd name="T13" fmla="*/ 0 h 78"/>
                    <a:gd name="T14" fmla="*/ 34 w 34"/>
                    <a:gd name="T15" fmla="*/ 78 h 78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34" h="78">
                      <a:moveTo>
                        <a:pt x="34" y="72"/>
                      </a:moveTo>
                      <a:lnTo>
                        <a:pt x="0" y="0"/>
                      </a:lnTo>
                      <a:lnTo>
                        <a:pt x="20" y="78"/>
                      </a:lnTo>
                      <a:lnTo>
                        <a:pt x="34" y="72"/>
                      </a:lnTo>
                      <a:close/>
                    </a:path>
                  </a:pathLst>
                </a:custGeom>
                <a:solidFill>
                  <a:schemeClr val="hlink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7812" name="Freeform 231"/>
                <p:cNvSpPr>
                  <a:spLocks/>
                </p:cNvSpPr>
                <p:nvPr/>
              </p:nvSpPr>
              <p:spPr bwMode="auto">
                <a:xfrm flipH="1">
                  <a:off x="629" y="3459"/>
                  <a:ext cx="23" cy="157"/>
                </a:xfrm>
                <a:custGeom>
                  <a:avLst/>
                  <a:gdLst>
                    <a:gd name="T0" fmla="*/ 22 w 22"/>
                    <a:gd name="T1" fmla="*/ 152 h 152"/>
                    <a:gd name="T2" fmla="*/ 0 w 22"/>
                    <a:gd name="T3" fmla="*/ 0 h 152"/>
                    <a:gd name="T4" fmla="*/ 10 w 22"/>
                    <a:gd name="T5" fmla="*/ 152 h 152"/>
                    <a:gd name="T6" fmla="*/ 22 w 22"/>
                    <a:gd name="T7" fmla="*/ 152 h 152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2"/>
                    <a:gd name="T13" fmla="*/ 0 h 152"/>
                    <a:gd name="T14" fmla="*/ 22 w 22"/>
                    <a:gd name="T15" fmla="*/ 152 h 152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2" h="152">
                      <a:moveTo>
                        <a:pt x="22" y="152"/>
                      </a:moveTo>
                      <a:lnTo>
                        <a:pt x="0" y="0"/>
                      </a:lnTo>
                      <a:lnTo>
                        <a:pt x="10" y="152"/>
                      </a:lnTo>
                      <a:lnTo>
                        <a:pt x="22" y="152"/>
                      </a:lnTo>
                      <a:close/>
                    </a:path>
                  </a:pathLst>
                </a:custGeom>
                <a:solidFill>
                  <a:schemeClr val="hlink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7813" name="Freeform 232"/>
                <p:cNvSpPr>
                  <a:spLocks/>
                </p:cNvSpPr>
                <p:nvPr/>
              </p:nvSpPr>
              <p:spPr bwMode="auto">
                <a:xfrm flipH="1">
                  <a:off x="678" y="3471"/>
                  <a:ext cx="29" cy="91"/>
                </a:xfrm>
                <a:custGeom>
                  <a:avLst/>
                  <a:gdLst>
                    <a:gd name="T0" fmla="*/ 8 w 28"/>
                    <a:gd name="T1" fmla="*/ 0 h 88"/>
                    <a:gd name="T2" fmla="*/ 28 w 28"/>
                    <a:gd name="T3" fmla="*/ 88 h 88"/>
                    <a:gd name="T4" fmla="*/ 0 w 28"/>
                    <a:gd name="T5" fmla="*/ 12 h 88"/>
                    <a:gd name="T6" fmla="*/ 8 w 28"/>
                    <a:gd name="T7" fmla="*/ 0 h 88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8"/>
                    <a:gd name="T13" fmla="*/ 0 h 88"/>
                    <a:gd name="T14" fmla="*/ 28 w 28"/>
                    <a:gd name="T15" fmla="*/ 88 h 88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8" h="88">
                      <a:moveTo>
                        <a:pt x="8" y="0"/>
                      </a:moveTo>
                      <a:lnTo>
                        <a:pt x="28" y="88"/>
                      </a:lnTo>
                      <a:lnTo>
                        <a:pt x="0" y="12"/>
                      </a:lnTo>
                      <a:lnTo>
                        <a:pt x="8" y="0"/>
                      </a:lnTo>
                      <a:close/>
                    </a:path>
                  </a:pathLst>
                </a:custGeom>
                <a:solidFill>
                  <a:schemeClr val="hlink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7814" name="Freeform 233"/>
                <p:cNvSpPr>
                  <a:spLocks/>
                </p:cNvSpPr>
                <p:nvPr/>
              </p:nvSpPr>
              <p:spPr bwMode="auto">
                <a:xfrm flipH="1">
                  <a:off x="595" y="3028"/>
                  <a:ext cx="89" cy="71"/>
                </a:xfrm>
                <a:custGeom>
                  <a:avLst/>
                  <a:gdLst>
                    <a:gd name="T0" fmla="*/ 86 w 86"/>
                    <a:gd name="T1" fmla="*/ 12 h 68"/>
                    <a:gd name="T2" fmla="*/ 86 w 86"/>
                    <a:gd name="T3" fmla="*/ 12 h 68"/>
                    <a:gd name="T4" fmla="*/ 84 w 86"/>
                    <a:gd name="T5" fmla="*/ 10 h 68"/>
                    <a:gd name="T6" fmla="*/ 80 w 86"/>
                    <a:gd name="T7" fmla="*/ 4 h 68"/>
                    <a:gd name="T8" fmla="*/ 78 w 86"/>
                    <a:gd name="T9" fmla="*/ 0 h 68"/>
                    <a:gd name="T10" fmla="*/ 74 w 86"/>
                    <a:gd name="T11" fmla="*/ 0 h 68"/>
                    <a:gd name="T12" fmla="*/ 70 w 86"/>
                    <a:gd name="T13" fmla="*/ 0 h 68"/>
                    <a:gd name="T14" fmla="*/ 64 w 86"/>
                    <a:gd name="T15" fmla="*/ 2 h 68"/>
                    <a:gd name="T16" fmla="*/ 64 w 86"/>
                    <a:gd name="T17" fmla="*/ 2 h 68"/>
                    <a:gd name="T18" fmla="*/ 41 w 86"/>
                    <a:gd name="T19" fmla="*/ 16 h 68"/>
                    <a:gd name="T20" fmla="*/ 33 w 86"/>
                    <a:gd name="T21" fmla="*/ 24 h 68"/>
                    <a:gd name="T22" fmla="*/ 29 w 86"/>
                    <a:gd name="T23" fmla="*/ 28 h 68"/>
                    <a:gd name="T24" fmla="*/ 29 w 86"/>
                    <a:gd name="T25" fmla="*/ 33 h 68"/>
                    <a:gd name="T26" fmla="*/ 29 w 86"/>
                    <a:gd name="T27" fmla="*/ 33 h 68"/>
                    <a:gd name="T28" fmla="*/ 25 w 86"/>
                    <a:gd name="T29" fmla="*/ 35 h 68"/>
                    <a:gd name="T30" fmla="*/ 17 w 86"/>
                    <a:gd name="T31" fmla="*/ 43 h 68"/>
                    <a:gd name="T32" fmla="*/ 17 w 86"/>
                    <a:gd name="T33" fmla="*/ 43 h 68"/>
                    <a:gd name="T34" fmla="*/ 12 w 86"/>
                    <a:gd name="T35" fmla="*/ 43 h 68"/>
                    <a:gd name="T36" fmla="*/ 8 w 86"/>
                    <a:gd name="T37" fmla="*/ 47 h 68"/>
                    <a:gd name="T38" fmla="*/ 2 w 86"/>
                    <a:gd name="T39" fmla="*/ 53 h 68"/>
                    <a:gd name="T40" fmla="*/ 2 w 86"/>
                    <a:gd name="T41" fmla="*/ 53 h 68"/>
                    <a:gd name="T42" fmla="*/ 0 w 86"/>
                    <a:gd name="T43" fmla="*/ 65 h 68"/>
                    <a:gd name="T44" fmla="*/ 0 w 86"/>
                    <a:gd name="T45" fmla="*/ 68 h 68"/>
                    <a:gd name="T46" fmla="*/ 0 w 86"/>
                    <a:gd name="T47" fmla="*/ 68 h 68"/>
                    <a:gd name="T48" fmla="*/ 12 w 86"/>
                    <a:gd name="T49" fmla="*/ 63 h 68"/>
                    <a:gd name="T50" fmla="*/ 41 w 86"/>
                    <a:gd name="T51" fmla="*/ 49 h 68"/>
                    <a:gd name="T52" fmla="*/ 56 w 86"/>
                    <a:gd name="T53" fmla="*/ 41 h 68"/>
                    <a:gd name="T54" fmla="*/ 70 w 86"/>
                    <a:gd name="T55" fmla="*/ 31 h 68"/>
                    <a:gd name="T56" fmla="*/ 80 w 86"/>
                    <a:gd name="T57" fmla="*/ 22 h 68"/>
                    <a:gd name="T58" fmla="*/ 84 w 86"/>
                    <a:gd name="T59" fmla="*/ 18 h 68"/>
                    <a:gd name="T60" fmla="*/ 86 w 86"/>
                    <a:gd name="T61" fmla="*/ 12 h 68"/>
                    <a:gd name="T62" fmla="*/ 86 w 86"/>
                    <a:gd name="T63" fmla="*/ 12 h 68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w 86"/>
                    <a:gd name="T97" fmla="*/ 0 h 68"/>
                    <a:gd name="T98" fmla="*/ 86 w 86"/>
                    <a:gd name="T99" fmla="*/ 68 h 68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T96" t="T97" r="T98" b="T99"/>
                  <a:pathLst>
                    <a:path w="86" h="68">
                      <a:moveTo>
                        <a:pt x="86" y="12"/>
                      </a:moveTo>
                      <a:lnTo>
                        <a:pt x="86" y="12"/>
                      </a:lnTo>
                      <a:lnTo>
                        <a:pt x="84" y="10"/>
                      </a:lnTo>
                      <a:lnTo>
                        <a:pt x="80" y="4"/>
                      </a:lnTo>
                      <a:lnTo>
                        <a:pt x="78" y="0"/>
                      </a:lnTo>
                      <a:lnTo>
                        <a:pt x="74" y="0"/>
                      </a:lnTo>
                      <a:lnTo>
                        <a:pt x="70" y="0"/>
                      </a:lnTo>
                      <a:lnTo>
                        <a:pt x="64" y="2"/>
                      </a:lnTo>
                      <a:lnTo>
                        <a:pt x="41" y="16"/>
                      </a:lnTo>
                      <a:lnTo>
                        <a:pt x="33" y="24"/>
                      </a:lnTo>
                      <a:lnTo>
                        <a:pt x="29" y="28"/>
                      </a:lnTo>
                      <a:lnTo>
                        <a:pt x="29" y="33"/>
                      </a:lnTo>
                      <a:lnTo>
                        <a:pt x="25" y="35"/>
                      </a:lnTo>
                      <a:lnTo>
                        <a:pt x="17" y="43"/>
                      </a:lnTo>
                      <a:lnTo>
                        <a:pt x="12" y="43"/>
                      </a:lnTo>
                      <a:lnTo>
                        <a:pt x="8" y="47"/>
                      </a:lnTo>
                      <a:lnTo>
                        <a:pt x="2" y="53"/>
                      </a:lnTo>
                      <a:lnTo>
                        <a:pt x="0" y="65"/>
                      </a:lnTo>
                      <a:lnTo>
                        <a:pt x="0" y="68"/>
                      </a:lnTo>
                      <a:lnTo>
                        <a:pt x="12" y="63"/>
                      </a:lnTo>
                      <a:lnTo>
                        <a:pt x="41" y="49"/>
                      </a:lnTo>
                      <a:lnTo>
                        <a:pt x="56" y="41"/>
                      </a:lnTo>
                      <a:lnTo>
                        <a:pt x="70" y="31"/>
                      </a:lnTo>
                      <a:lnTo>
                        <a:pt x="80" y="22"/>
                      </a:lnTo>
                      <a:lnTo>
                        <a:pt x="84" y="18"/>
                      </a:lnTo>
                      <a:lnTo>
                        <a:pt x="86" y="12"/>
                      </a:lnTo>
                      <a:close/>
                    </a:path>
                  </a:pathLst>
                </a:custGeom>
                <a:solidFill>
                  <a:srgbClr val="65533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7815" name="Freeform 234"/>
                <p:cNvSpPr>
                  <a:spLocks/>
                </p:cNvSpPr>
                <p:nvPr/>
              </p:nvSpPr>
              <p:spPr bwMode="auto">
                <a:xfrm flipH="1">
                  <a:off x="517" y="2994"/>
                  <a:ext cx="181" cy="168"/>
                </a:xfrm>
                <a:custGeom>
                  <a:avLst/>
                  <a:gdLst>
                    <a:gd name="T0" fmla="*/ 172 w 176"/>
                    <a:gd name="T1" fmla="*/ 25 h 162"/>
                    <a:gd name="T2" fmla="*/ 172 w 176"/>
                    <a:gd name="T3" fmla="*/ 25 h 162"/>
                    <a:gd name="T4" fmla="*/ 170 w 176"/>
                    <a:gd name="T5" fmla="*/ 20 h 162"/>
                    <a:gd name="T6" fmla="*/ 162 w 176"/>
                    <a:gd name="T7" fmla="*/ 10 h 162"/>
                    <a:gd name="T8" fmla="*/ 156 w 176"/>
                    <a:gd name="T9" fmla="*/ 4 h 162"/>
                    <a:gd name="T10" fmla="*/ 150 w 176"/>
                    <a:gd name="T11" fmla="*/ 2 h 162"/>
                    <a:gd name="T12" fmla="*/ 144 w 176"/>
                    <a:gd name="T13" fmla="*/ 0 h 162"/>
                    <a:gd name="T14" fmla="*/ 139 w 176"/>
                    <a:gd name="T15" fmla="*/ 4 h 162"/>
                    <a:gd name="T16" fmla="*/ 139 w 176"/>
                    <a:gd name="T17" fmla="*/ 4 h 162"/>
                    <a:gd name="T18" fmla="*/ 121 w 176"/>
                    <a:gd name="T19" fmla="*/ 20 h 162"/>
                    <a:gd name="T20" fmla="*/ 94 w 176"/>
                    <a:gd name="T21" fmla="*/ 45 h 162"/>
                    <a:gd name="T22" fmla="*/ 65 w 176"/>
                    <a:gd name="T23" fmla="*/ 70 h 162"/>
                    <a:gd name="T24" fmla="*/ 49 w 176"/>
                    <a:gd name="T25" fmla="*/ 82 h 162"/>
                    <a:gd name="T26" fmla="*/ 37 w 176"/>
                    <a:gd name="T27" fmla="*/ 88 h 162"/>
                    <a:gd name="T28" fmla="*/ 37 w 176"/>
                    <a:gd name="T29" fmla="*/ 88 h 162"/>
                    <a:gd name="T30" fmla="*/ 18 w 176"/>
                    <a:gd name="T31" fmla="*/ 96 h 162"/>
                    <a:gd name="T32" fmla="*/ 10 w 176"/>
                    <a:gd name="T33" fmla="*/ 98 h 162"/>
                    <a:gd name="T34" fmla="*/ 4 w 176"/>
                    <a:gd name="T35" fmla="*/ 101 h 162"/>
                    <a:gd name="T36" fmla="*/ 0 w 176"/>
                    <a:gd name="T37" fmla="*/ 105 h 162"/>
                    <a:gd name="T38" fmla="*/ 0 w 176"/>
                    <a:gd name="T39" fmla="*/ 111 h 162"/>
                    <a:gd name="T40" fmla="*/ 2 w 176"/>
                    <a:gd name="T41" fmla="*/ 121 h 162"/>
                    <a:gd name="T42" fmla="*/ 6 w 176"/>
                    <a:gd name="T43" fmla="*/ 135 h 162"/>
                    <a:gd name="T44" fmla="*/ 6 w 176"/>
                    <a:gd name="T45" fmla="*/ 135 h 162"/>
                    <a:gd name="T46" fmla="*/ 14 w 176"/>
                    <a:gd name="T47" fmla="*/ 154 h 162"/>
                    <a:gd name="T48" fmla="*/ 16 w 176"/>
                    <a:gd name="T49" fmla="*/ 160 h 162"/>
                    <a:gd name="T50" fmla="*/ 22 w 176"/>
                    <a:gd name="T51" fmla="*/ 162 h 162"/>
                    <a:gd name="T52" fmla="*/ 26 w 176"/>
                    <a:gd name="T53" fmla="*/ 162 h 162"/>
                    <a:gd name="T54" fmla="*/ 33 w 176"/>
                    <a:gd name="T55" fmla="*/ 160 h 162"/>
                    <a:gd name="T56" fmla="*/ 53 w 176"/>
                    <a:gd name="T57" fmla="*/ 152 h 162"/>
                    <a:gd name="T58" fmla="*/ 53 w 176"/>
                    <a:gd name="T59" fmla="*/ 152 h 162"/>
                    <a:gd name="T60" fmla="*/ 76 w 176"/>
                    <a:gd name="T61" fmla="*/ 140 h 162"/>
                    <a:gd name="T62" fmla="*/ 102 w 176"/>
                    <a:gd name="T63" fmla="*/ 127 h 162"/>
                    <a:gd name="T64" fmla="*/ 115 w 176"/>
                    <a:gd name="T65" fmla="*/ 119 h 162"/>
                    <a:gd name="T66" fmla="*/ 127 w 176"/>
                    <a:gd name="T67" fmla="*/ 109 h 162"/>
                    <a:gd name="T68" fmla="*/ 139 w 176"/>
                    <a:gd name="T69" fmla="*/ 98 h 162"/>
                    <a:gd name="T70" fmla="*/ 148 w 176"/>
                    <a:gd name="T71" fmla="*/ 84 h 162"/>
                    <a:gd name="T72" fmla="*/ 148 w 176"/>
                    <a:gd name="T73" fmla="*/ 84 h 162"/>
                    <a:gd name="T74" fmla="*/ 164 w 176"/>
                    <a:gd name="T75" fmla="*/ 64 h 162"/>
                    <a:gd name="T76" fmla="*/ 174 w 176"/>
                    <a:gd name="T77" fmla="*/ 51 h 162"/>
                    <a:gd name="T78" fmla="*/ 176 w 176"/>
                    <a:gd name="T79" fmla="*/ 45 h 162"/>
                    <a:gd name="T80" fmla="*/ 176 w 176"/>
                    <a:gd name="T81" fmla="*/ 39 h 162"/>
                    <a:gd name="T82" fmla="*/ 176 w 176"/>
                    <a:gd name="T83" fmla="*/ 33 h 162"/>
                    <a:gd name="T84" fmla="*/ 172 w 176"/>
                    <a:gd name="T85" fmla="*/ 25 h 162"/>
                    <a:gd name="T86" fmla="*/ 172 w 176"/>
                    <a:gd name="T87" fmla="*/ 25 h 162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w 176"/>
                    <a:gd name="T133" fmla="*/ 0 h 162"/>
                    <a:gd name="T134" fmla="*/ 176 w 176"/>
                    <a:gd name="T135" fmla="*/ 162 h 162"/>
                  </a:gdLst>
                  <a:ahLst/>
                  <a:cxnLst>
                    <a:cxn ang="T88">
                      <a:pos x="T0" y="T1"/>
                    </a:cxn>
                    <a:cxn ang="T89">
                      <a:pos x="T2" y="T3"/>
                    </a:cxn>
                    <a:cxn ang="T90">
                      <a:pos x="T4" y="T5"/>
                    </a:cxn>
                    <a:cxn ang="T91">
                      <a:pos x="T6" y="T7"/>
                    </a:cxn>
                    <a:cxn ang="T92">
                      <a:pos x="T8" y="T9"/>
                    </a:cxn>
                    <a:cxn ang="T93">
                      <a:pos x="T10" y="T11"/>
                    </a:cxn>
                    <a:cxn ang="T94">
                      <a:pos x="T12" y="T13"/>
                    </a:cxn>
                    <a:cxn ang="T95">
                      <a:pos x="T14" y="T15"/>
                    </a:cxn>
                    <a:cxn ang="T96">
                      <a:pos x="T16" y="T17"/>
                    </a:cxn>
                    <a:cxn ang="T97">
                      <a:pos x="T18" y="T19"/>
                    </a:cxn>
                    <a:cxn ang="T98">
                      <a:pos x="T20" y="T21"/>
                    </a:cxn>
                    <a:cxn ang="T99">
                      <a:pos x="T22" y="T23"/>
                    </a:cxn>
                    <a:cxn ang="T100">
                      <a:pos x="T24" y="T25"/>
                    </a:cxn>
                    <a:cxn ang="T101">
                      <a:pos x="T26" y="T27"/>
                    </a:cxn>
                    <a:cxn ang="T102">
                      <a:pos x="T28" y="T29"/>
                    </a:cxn>
                    <a:cxn ang="T103">
                      <a:pos x="T30" y="T31"/>
                    </a:cxn>
                    <a:cxn ang="T104">
                      <a:pos x="T32" y="T33"/>
                    </a:cxn>
                    <a:cxn ang="T105">
                      <a:pos x="T34" y="T35"/>
                    </a:cxn>
                    <a:cxn ang="T106">
                      <a:pos x="T36" y="T37"/>
                    </a:cxn>
                    <a:cxn ang="T107">
                      <a:pos x="T38" y="T39"/>
                    </a:cxn>
                    <a:cxn ang="T108">
                      <a:pos x="T40" y="T41"/>
                    </a:cxn>
                    <a:cxn ang="T109">
                      <a:pos x="T42" y="T43"/>
                    </a:cxn>
                    <a:cxn ang="T110">
                      <a:pos x="T44" y="T45"/>
                    </a:cxn>
                    <a:cxn ang="T111">
                      <a:pos x="T46" y="T47"/>
                    </a:cxn>
                    <a:cxn ang="T112">
                      <a:pos x="T48" y="T49"/>
                    </a:cxn>
                    <a:cxn ang="T113">
                      <a:pos x="T50" y="T51"/>
                    </a:cxn>
                    <a:cxn ang="T114">
                      <a:pos x="T52" y="T53"/>
                    </a:cxn>
                    <a:cxn ang="T115">
                      <a:pos x="T54" y="T55"/>
                    </a:cxn>
                    <a:cxn ang="T116">
                      <a:pos x="T56" y="T57"/>
                    </a:cxn>
                    <a:cxn ang="T117">
                      <a:pos x="T58" y="T59"/>
                    </a:cxn>
                    <a:cxn ang="T118">
                      <a:pos x="T60" y="T61"/>
                    </a:cxn>
                    <a:cxn ang="T119">
                      <a:pos x="T62" y="T63"/>
                    </a:cxn>
                    <a:cxn ang="T120">
                      <a:pos x="T64" y="T65"/>
                    </a:cxn>
                    <a:cxn ang="T121">
                      <a:pos x="T66" y="T67"/>
                    </a:cxn>
                    <a:cxn ang="T122">
                      <a:pos x="T68" y="T69"/>
                    </a:cxn>
                    <a:cxn ang="T123">
                      <a:pos x="T70" y="T71"/>
                    </a:cxn>
                    <a:cxn ang="T124">
                      <a:pos x="T72" y="T73"/>
                    </a:cxn>
                    <a:cxn ang="T125">
                      <a:pos x="T74" y="T75"/>
                    </a:cxn>
                    <a:cxn ang="T126">
                      <a:pos x="T76" y="T77"/>
                    </a:cxn>
                    <a:cxn ang="T127">
                      <a:pos x="T78" y="T79"/>
                    </a:cxn>
                    <a:cxn ang="T128">
                      <a:pos x="T80" y="T81"/>
                    </a:cxn>
                    <a:cxn ang="T129">
                      <a:pos x="T82" y="T83"/>
                    </a:cxn>
                    <a:cxn ang="T130">
                      <a:pos x="T84" y="T85"/>
                    </a:cxn>
                    <a:cxn ang="T131">
                      <a:pos x="T86" y="T87"/>
                    </a:cxn>
                  </a:cxnLst>
                  <a:rect l="T132" t="T133" r="T134" b="T135"/>
                  <a:pathLst>
                    <a:path w="176" h="162">
                      <a:moveTo>
                        <a:pt x="172" y="25"/>
                      </a:moveTo>
                      <a:lnTo>
                        <a:pt x="172" y="25"/>
                      </a:lnTo>
                      <a:lnTo>
                        <a:pt x="170" y="20"/>
                      </a:lnTo>
                      <a:lnTo>
                        <a:pt x="162" y="10"/>
                      </a:lnTo>
                      <a:lnTo>
                        <a:pt x="156" y="4"/>
                      </a:lnTo>
                      <a:lnTo>
                        <a:pt x="150" y="2"/>
                      </a:lnTo>
                      <a:lnTo>
                        <a:pt x="144" y="0"/>
                      </a:lnTo>
                      <a:lnTo>
                        <a:pt x="139" y="4"/>
                      </a:lnTo>
                      <a:lnTo>
                        <a:pt x="121" y="20"/>
                      </a:lnTo>
                      <a:lnTo>
                        <a:pt x="94" y="45"/>
                      </a:lnTo>
                      <a:lnTo>
                        <a:pt x="65" y="70"/>
                      </a:lnTo>
                      <a:lnTo>
                        <a:pt x="49" y="82"/>
                      </a:lnTo>
                      <a:lnTo>
                        <a:pt x="37" y="88"/>
                      </a:lnTo>
                      <a:lnTo>
                        <a:pt x="18" y="96"/>
                      </a:lnTo>
                      <a:lnTo>
                        <a:pt x="10" y="98"/>
                      </a:lnTo>
                      <a:lnTo>
                        <a:pt x="4" y="101"/>
                      </a:lnTo>
                      <a:lnTo>
                        <a:pt x="0" y="105"/>
                      </a:lnTo>
                      <a:lnTo>
                        <a:pt x="0" y="111"/>
                      </a:lnTo>
                      <a:lnTo>
                        <a:pt x="2" y="121"/>
                      </a:lnTo>
                      <a:lnTo>
                        <a:pt x="6" y="135"/>
                      </a:lnTo>
                      <a:lnTo>
                        <a:pt x="14" y="154"/>
                      </a:lnTo>
                      <a:lnTo>
                        <a:pt x="16" y="160"/>
                      </a:lnTo>
                      <a:lnTo>
                        <a:pt x="22" y="162"/>
                      </a:lnTo>
                      <a:lnTo>
                        <a:pt x="26" y="162"/>
                      </a:lnTo>
                      <a:lnTo>
                        <a:pt x="33" y="160"/>
                      </a:lnTo>
                      <a:lnTo>
                        <a:pt x="53" y="152"/>
                      </a:lnTo>
                      <a:lnTo>
                        <a:pt x="76" y="140"/>
                      </a:lnTo>
                      <a:lnTo>
                        <a:pt x="102" y="127"/>
                      </a:lnTo>
                      <a:lnTo>
                        <a:pt x="115" y="119"/>
                      </a:lnTo>
                      <a:lnTo>
                        <a:pt x="127" y="109"/>
                      </a:lnTo>
                      <a:lnTo>
                        <a:pt x="139" y="98"/>
                      </a:lnTo>
                      <a:lnTo>
                        <a:pt x="148" y="84"/>
                      </a:lnTo>
                      <a:lnTo>
                        <a:pt x="164" y="64"/>
                      </a:lnTo>
                      <a:lnTo>
                        <a:pt x="174" y="51"/>
                      </a:lnTo>
                      <a:lnTo>
                        <a:pt x="176" y="45"/>
                      </a:lnTo>
                      <a:lnTo>
                        <a:pt x="176" y="39"/>
                      </a:lnTo>
                      <a:lnTo>
                        <a:pt x="176" y="33"/>
                      </a:lnTo>
                      <a:lnTo>
                        <a:pt x="172" y="2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7816" name="Freeform 235"/>
                <p:cNvSpPr>
                  <a:spLocks/>
                </p:cNvSpPr>
                <p:nvPr/>
              </p:nvSpPr>
              <p:spPr bwMode="auto">
                <a:xfrm flipH="1">
                  <a:off x="563" y="3015"/>
                  <a:ext cx="146" cy="262"/>
                </a:xfrm>
                <a:custGeom>
                  <a:avLst/>
                  <a:gdLst>
                    <a:gd name="T0" fmla="*/ 0 w 141"/>
                    <a:gd name="T1" fmla="*/ 206 h 253"/>
                    <a:gd name="T2" fmla="*/ 16 w 141"/>
                    <a:gd name="T3" fmla="*/ 142 h 253"/>
                    <a:gd name="T4" fmla="*/ 30 w 141"/>
                    <a:gd name="T5" fmla="*/ 103 h 253"/>
                    <a:gd name="T6" fmla="*/ 26 w 141"/>
                    <a:gd name="T7" fmla="*/ 81 h 253"/>
                    <a:gd name="T8" fmla="*/ 28 w 141"/>
                    <a:gd name="T9" fmla="*/ 74 h 253"/>
                    <a:gd name="T10" fmla="*/ 34 w 141"/>
                    <a:gd name="T11" fmla="*/ 64 h 253"/>
                    <a:gd name="T12" fmla="*/ 45 w 141"/>
                    <a:gd name="T13" fmla="*/ 60 h 253"/>
                    <a:gd name="T14" fmla="*/ 45 w 141"/>
                    <a:gd name="T15" fmla="*/ 60 h 253"/>
                    <a:gd name="T16" fmla="*/ 49 w 141"/>
                    <a:gd name="T17" fmla="*/ 54 h 253"/>
                    <a:gd name="T18" fmla="*/ 57 w 141"/>
                    <a:gd name="T19" fmla="*/ 50 h 253"/>
                    <a:gd name="T20" fmla="*/ 57 w 141"/>
                    <a:gd name="T21" fmla="*/ 42 h 253"/>
                    <a:gd name="T22" fmla="*/ 65 w 141"/>
                    <a:gd name="T23" fmla="*/ 33 h 253"/>
                    <a:gd name="T24" fmla="*/ 71 w 141"/>
                    <a:gd name="T25" fmla="*/ 29 h 253"/>
                    <a:gd name="T26" fmla="*/ 92 w 141"/>
                    <a:gd name="T27" fmla="*/ 17 h 253"/>
                    <a:gd name="T28" fmla="*/ 100 w 141"/>
                    <a:gd name="T29" fmla="*/ 17 h 253"/>
                    <a:gd name="T30" fmla="*/ 106 w 141"/>
                    <a:gd name="T31" fmla="*/ 27 h 253"/>
                    <a:gd name="T32" fmla="*/ 108 w 141"/>
                    <a:gd name="T33" fmla="*/ 41 h 253"/>
                    <a:gd name="T34" fmla="*/ 112 w 141"/>
                    <a:gd name="T35" fmla="*/ 78 h 253"/>
                    <a:gd name="T36" fmla="*/ 114 w 141"/>
                    <a:gd name="T37" fmla="*/ 79 h 253"/>
                    <a:gd name="T38" fmla="*/ 116 w 141"/>
                    <a:gd name="T39" fmla="*/ 60 h 253"/>
                    <a:gd name="T40" fmla="*/ 116 w 141"/>
                    <a:gd name="T41" fmla="*/ 19 h 253"/>
                    <a:gd name="T42" fmla="*/ 116 w 141"/>
                    <a:gd name="T43" fmla="*/ 11 h 253"/>
                    <a:gd name="T44" fmla="*/ 119 w 141"/>
                    <a:gd name="T45" fmla="*/ 3 h 253"/>
                    <a:gd name="T46" fmla="*/ 129 w 141"/>
                    <a:gd name="T47" fmla="*/ 0 h 253"/>
                    <a:gd name="T48" fmla="*/ 131 w 141"/>
                    <a:gd name="T49" fmla="*/ 2 h 253"/>
                    <a:gd name="T50" fmla="*/ 141 w 141"/>
                    <a:gd name="T51" fmla="*/ 64 h 253"/>
                    <a:gd name="T52" fmla="*/ 133 w 141"/>
                    <a:gd name="T53" fmla="*/ 107 h 253"/>
                    <a:gd name="T54" fmla="*/ 121 w 141"/>
                    <a:gd name="T55" fmla="*/ 146 h 253"/>
                    <a:gd name="T56" fmla="*/ 100 w 141"/>
                    <a:gd name="T57" fmla="*/ 179 h 253"/>
                    <a:gd name="T58" fmla="*/ 80 w 141"/>
                    <a:gd name="T59" fmla="*/ 200 h 253"/>
                    <a:gd name="T60" fmla="*/ 51 w 141"/>
                    <a:gd name="T61" fmla="*/ 237 h 253"/>
                    <a:gd name="T62" fmla="*/ 34 w 141"/>
                    <a:gd name="T63" fmla="*/ 251 h 253"/>
                    <a:gd name="T64" fmla="*/ 24 w 141"/>
                    <a:gd name="T65" fmla="*/ 251 h 253"/>
                    <a:gd name="T66" fmla="*/ 14 w 141"/>
                    <a:gd name="T67" fmla="*/ 243 h 253"/>
                    <a:gd name="T68" fmla="*/ 0 w 141"/>
                    <a:gd name="T69" fmla="*/ 206 h 253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w 141"/>
                    <a:gd name="T106" fmla="*/ 0 h 253"/>
                    <a:gd name="T107" fmla="*/ 141 w 141"/>
                    <a:gd name="T108" fmla="*/ 253 h 253"/>
                  </a:gdLst>
                  <a:ahLst/>
                  <a:cxnLst>
                    <a:cxn ang="T70">
                      <a:pos x="T0" y="T1"/>
                    </a:cxn>
                    <a:cxn ang="T71">
                      <a:pos x="T2" y="T3"/>
                    </a:cxn>
                    <a:cxn ang="T72">
                      <a:pos x="T4" y="T5"/>
                    </a:cxn>
                    <a:cxn ang="T73">
                      <a:pos x="T6" y="T7"/>
                    </a:cxn>
                    <a:cxn ang="T74">
                      <a:pos x="T8" y="T9"/>
                    </a:cxn>
                    <a:cxn ang="T75">
                      <a:pos x="T10" y="T11"/>
                    </a:cxn>
                    <a:cxn ang="T76">
                      <a:pos x="T12" y="T13"/>
                    </a:cxn>
                    <a:cxn ang="T77">
                      <a:pos x="T14" y="T15"/>
                    </a:cxn>
                    <a:cxn ang="T78">
                      <a:pos x="T16" y="T17"/>
                    </a:cxn>
                    <a:cxn ang="T79">
                      <a:pos x="T18" y="T19"/>
                    </a:cxn>
                    <a:cxn ang="T80">
                      <a:pos x="T20" y="T21"/>
                    </a:cxn>
                    <a:cxn ang="T81">
                      <a:pos x="T22" y="T23"/>
                    </a:cxn>
                    <a:cxn ang="T82">
                      <a:pos x="T24" y="T25"/>
                    </a:cxn>
                    <a:cxn ang="T83">
                      <a:pos x="T26" y="T27"/>
                    </a:cxn>
                    <a:cxn ang="T84">
                      <a:pos x="T28" y="T29"/>
                    </a:cxn>
                    <a:cxn ang="T85">
                      <a:pos x="T30" y="T31"/>
                    </a:cxn>
                    <a:cxn ang="T86">
                      <a:pos x="T32" y="T33"/>
                    </a:cxn>
                    <a:cxn ang="T87">
                      <a:pos x="T34" y="T35"/>
                    </a:cxn>
                    <a:cxn ang="T88">
                      <a:pos x="T36" y="T37"/>
                    </a:cxn>
                    <a:cxn ang="T89">
                      <a:pos x="T38" y="T39"/>
                    </a:cxn>
                    <a:cxn ang="T90">
                      <a:pos x="T40" y="T41"/>
                    </a:cxn>
                    <a:cxn ang="T91">
                      <a:pos x="T42" y="T43"/>
                    </a:cxn>
                    <a:cxn ang="T92">
                      <a:pos x="T44" y="T45"/>
                    </a:cxn>
                    <a:cxn ang="T93">
                      <a:pos x="T46" y="T47"/>
                    </a:cxn>
                    <a:cxn ang="T94">
                      <a:pos x="T48" y="T49"/>
                    </a:cxn>
                    <a:cxn ang="T95">
                      <a:pos x="T50" y="T51"/>
                    </a:cxn>
                    <a:cxn ang="T96">
                      <a:pos x="T52" y="T53"/>
                    </a:cxn>
                    <a:cxn ang="T97">
                      <a:pos x="T54" y="T55"/>
                    </a:cxn>
                    <a:cxn ang="T98">
                      <a:pos x="T56" y="T57"/>
                    </a:cxn>
                    <a:cxn ang="T99">
                      <a:pos x="T58" y="T59"/>
                    </a:cxn>
                    <a:cxn ang="T100">
                      <a:pos x="T60" y="T61"/>
                    </a:cxn>
                    <a:cxn ang="T101">
                      <a:pos x="T62" y="T63"/>
                    </a:cxn>
                    <a:cxn ang="T102">
                      <a:pos x="T64" y="T65"/>
                    </a:cxn>
                    <a:cxn ang="T103">
                      <a:pos x="T66" y="T67"/>
                    </a:cxn>
                    <a:cxn ang="T104">
                      <a:pos x="T68" y="T69"/>
                    </a:cxn>
                  </a:cxnLst>
                  <a:rect l="T105" t="T106" r="T107" b="T108"/>
                  <a:pathLst>
                    <a:path w="141" h="253">
                      <a:moveTo>
                        <a:pt x="0" y="206"/>
                      </a:moveTo>
                      <a:lnTo>
                        <a:pt x="0" y="206"/>
                      </a:lnTo>
                      <a:lnTo>
                        <a:pt x="8" y="175"/>
                      </a:lnTo>
                      <a:lnTo>
                        <a:pt x="16" y="142"/>
                      </a:lnTo>
                      <a:lnTo>
                        <a:pt x="30" y="103"/>
                      </a:lnTo>
                      <a:lnTo>
                        <a:pt x="28" y="91"/>
                      </a:lnTo>
                      <a:lnTo>
                        <a:pt x="26" y="81"/>
                      </a:lnTo>
                      <a:lnTo>
                        <a:pt x="28" y="74"/>
                      </a:lnTo>
                      <a:lnTo>
                        <a:pt x="30" y="68"/>
                      </a:lnTo>
                      <a:lnTo>
                        <a:pt x="34" y="64"/>
                      </a:lnTo>
                      <a:lnTo>
                        <a:pt x="39" y="60"/>
                      </a:lnTo>
                      <a:lnTo>
                        <a:pt x="45" y="60"/>
                      </a:lnTo>
                      <a:lnTo>
                        <a:pt x="45" y="56"/>
                      </a:lnTo>
                      <a:lnTo>
                        <a:pt x="49" y="54"/>
                      </a:lnTo>
                      <a:lnTo>
                        <a:pt x="57" y="50"/>
                      </a:lnTo>
                      <a:lnTo>
                        <a:pt x="57" y="48"/>
                      </a:lnTo>
                      <a:lnTo>
                        <a:pt x="57" y="42"/>
                      </a:lnTo>
                      <a:lnTo>
                        <a:pt x="61" y="37"/>
                      </a:lnTo>
                      <a:lnTo>
                        <a:pt x="65" y="33"/>
                      </a:lnTo>
                      <a:lnTo>
                        <a:pt x="71" y="29"/>
                      </a:lnTo>
                      <a:lnTo>
                        <a:pt x="82" y="23"/>
                      </a:lnTo>
                      <a:lnTo>
                        <a:pt x="92" y="17"/>
                      </a:lnTo>
                      <a:lnTo>
                        <a:pt x="96" y="17"/>
                      </a:lnTo>
                      <a:lnTo>
                        <a:pt x="100" y="17"/>
                      </a:lnTo>
                      <a:lnTo>
                        <a:pt x="104" y="21"/>
                      </a:lnTo>
                      <a:lnTo>
                        <a:pt x="106" y="27"/>
                      </a:lnTo>
                      <a:lnTo>
                        <a:pt x="108" y="41"/>
                      </a:lnTo>
                      <a:lnTo>
                        <a:pt x="110" y="56"/>
                      </a:lnTo>
                      <a:lnTo>
                        <a:pt x="112" y="78"/>
                      </a:lnTo>
                      <a:lnTo>
                        <a:pt x="114" y="79"/>
                      </a:lnTo>
                      <a:lnTo>
                        <a:pt x="116" y="76"/>
                      </a:lnTo>
                      <a:lnTo>
                        <a:pt x="116" y="60"/>
                      </a:lnTo>
                      <a:lnTo>
                        <a:pt x="117" y="39"/>
                      </a:lnTo>
                      <a:lnTo>
                        <a:pt x="116" y="19"/>
                      </a:lnTo>
                      <a:lnTo>
                        <a:pt x="116" y="11"/>
                      </a:lnTo>
                      <a:lnTo>
                        <a:pt x="117" y="7"/>
                      </a:lnTo>
                      <a:lnTo>
                        <a:pt x="119" y="3"/>
                      </a:lnTo>
                      <a:lnTo>
                        <a:pt x="123" y="0"/>
                      </a:lnTo>
                      <a:lnTo>
                        <a:pt x="129" y="0"/>
                      </a:lnTo>
                      <a:lnTo>
                        <a:pt x="131" y="2"/>
                      </a:lnTo>
                      <a:lnTo>
                        <a:pt x="141" y="64"/>
                      </a:lnTo>
                      <a:lnTo>
                        <a:pt x="139" y="78"/>
                      </a:lnTo>
                      <a:lnTo>
                        <a:pt x="133" y="107"/>
                      </a:lnTo>
                      <a:lnTo>
                        <a:pt x="129" y="126"/>
                      </a:lnTo>
                      <a:lnTo>
                        <a:pt x="121" y="146"/>
                      </a:lnTo>
                      <a:lnTo>
                        <a:pt x="112" y="163"/>
                      </a:lnTo>
                      <a:lnTo>
                        <a:pt x="100" y="179"/>
                      </a:lnTo>
                      <a:lnTo>
                        <a:pt x="80" y="200"/>
                      </a:lnTo>
                      <a:lnTo>
                        <a:pt x="65" y="220"/>
                      </a:lnTo>
                      <a:lnTo>
                        <a:pt x="51" y="237"/>
                      </a:lnTo>
                      <a:lnTo>
                        <a:pt x="39" y="247"/>
                      </a:lnTo>
                      <a:lnTo>
                        <a:pt x="34" y="251"/>
                      </a:lnTo>
                      <a:lnTo>
                        <a:pt x="30" y="253"/>
                      </a:lnTo>
                      <a:lnTo>
                        <a:pt x="24" y="251"/>
                      </a:lnTo>
                      <a:lnTo>
                        <a:pt x="20" y="249"/>
                      </a:lnTo>
                      <a:lnTo>
                        <a:pt x="14" y="243"/>
                      </a:lnTo>
                      <a:lnTo>
                        <a:pt x="10" y="233"/>
                      </a:lnTo>
                      <a:lnTo>
                        <a:pt x="0" y="206"/>
                      </a:lnTo>
                      <a:close/>
                    </a:path>
                  </a:pathLst>
                </a:custGeom>
                <a:solidFill>
                  <a:srgbClr val="846C4A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7817" name="Freeform 236"/>
                <p:cNvSpPr>
                  <a:spLocks/>
                </p:cNvSpPr>
                <p:nvPr/>
              </p:nvSpPr>
              <p:spPr bwMode="auto">
                <a:xfrm flipH="1">
                  <a:off x="489" y="3101"/>
                  <a:ext cx="159" cy="210"/>
                </a:xfrm>
                <a:custGeom>
                  <a:avLst/>
                  <a:gdLst>
                    <a:gd name="T0" fmla="*/ 154 w 154"/>
                    <a:gd name="T1" fmla="*/ 39 h 203"/>
                    <a:gd name="T2" fmla="*/ 119 w 154"/>
                    <a:gd name="T3" fmla="*/ 0 h 203"/>
                    <a:gd name="T4" fmla="*/ 0 w 154"/>
                    <a:gd name="T5" fmla="*/ 203 h 203"/>
                    <a:gd name="T6" fmla="*/ 154 w 154"/>
                    <a:gd name="T7" fmla="*/ 39 h 20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154"/>
                    <a:gd name="T13" fmla="*/ 0 h 203"/>
                    <a:gd name="T14" fmla="*/ 154 w 154"/>
                    <a:gd name="T15" fmla="*/ 203 h 20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54" h="203">
                      <a:moveTo>
                        <a:pt x="154" y="39"/>
                      </a:moveTo>
                      <a:lnTo>
                        <a:pt x="119" y="0"/>
                      </a:lnTo>
                      <a:lnTo>
                        <a:pt x="0" y="203"/>
                      </a:lnTo>
                      <a:lnTo>
                        <a:pt x="154" y="39"/>
                      </a:lnTo>
                      <a:close/>
                    </a:path>
                  </a:pathLst>
                </a:custGeom>
                <a:solidFill>
                  <a:schemeClr val="tx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7818" name="Freeform 237"/>
                <p:cNvSpPr>
                  <a:spLocks/>
                </p:cNvSpPr>
                <p:nvPr/>
              </p:nvSpPr>
              <p:spPr bwMode="auto">
                <a:xfrm flipH="1">
                  <a:off x="479" y="3141"/>
                  <a:ext cx="201" cy="239"/>
                </a:xfrm>
                <a:custGeom>
                  <a:avLst/>
                  <a:gdLst>
                    <a:gd name="T0" fmla="*/ 195 w 195"/>
                    <a:gd name="T1" fmla="*/ 6 h 230"/>
                    <a:gd name="T2" fmla="*/ 101 w 195"/>
                    <a:gd name="T3" fmla="*/ 174 h 230"/>
                    <a:gd name="T4" fmla="*/ 47 w 195"/>
                    <a:gd name="T5" fmla="*/ 166 h 230"/>
                    <a:gd name="T6" fmla="*/ 0 w 195"/>
                    <a:gd name="T7" fmla="*/ 230 h 230"/>
                    <a:gd name="T8" fmla="*/ 37 w 195"/>
                    <a:gd name="T9" fmla="*/ 158 h 230"/>
                    <a:gd name="T10" fmla="*/ 37 w 195"/>
                    <a:gd name="T11" fmla="*/ 158 h 230"/>
                    <a:gd name="T12" fmla="*/ 41 w 195"/>
                    <a:gd name="T13" fmla="*/ 154 h 230"/>
                    <a:gd name="T14" fmla="*/ 47 w 195"/>
                    <a:gd name="T15" fmla="*/ 154 h 230"/>
                    <a:gd name="T16" fmla="*/ 54 w 195"/>
                    <a:gd name="T17" fmla="*/ 154 h 230"/>
                    <a:gd name="T18" fmla="*/ 54 w 195"/>
                    <a:gd name="T19" fmla="*/ 154 h 230"/>
                    <a:gd name="T20" fmla="*/ 80 w 195"/>
                    <a:gd name="T21" fmla="*/ 160 h 230"/>
                    <a:gd name="T22" fmla="*/ 95 w 195"/>
                    <a:gd name="T23" fmla="*/ 164 h 230"/>
                    <a:gd name="T24" fmla="*/ 185 w 195"/>
                    <a:gd name="T25" fmla="*/ 0 h 230"/>
                    <a:gd name="T26" fmla="*/ 195 w 195"/>
                    <a:gd name="T27" fmla="*/ 6 h 230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195"/>
                    <a:gd name="T43" fmla="*/ 0 h 230"/>
                    <a:gd name="T44" fmla="*/ 195 w 195"/>
                    <a:gd name="T45" fmla="*/ 230 h 230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195" h="230">
                      <a:moveTo>
                        <a:pt x="195" y="6"/>
                      </a:moveTo>
                      <a:lnTo>
                        <a:pt x="101" y="174"/>
                      </a:lnTo>
                      <a:lnTo>
                        <a:pt x="47" y="166"/>
                      </a:lnTo>
                      <a:lnTo>
                        <a:pt x="0" y="230"/>
                      </a:lnTo>
                      <a:lnTo>
                        <a:pt x="37" y="158"/>
                      </a:lnTo>
                      <a:lnTo>
                        <a:pt x="41" y="154"/>
                      </a:lnTo>
                      <a:lnTo>
                        <a:pt x="47" y="154"/>
                      </a:lnTo>
                      <a:lnTo>
                        <a:pt x="54" y="154"/>
                      </a:lnTo>
                      <a:lnTo>
                        <a:pt x="80" y="160"/>
                      </a:lnTo>
                      <a:lnTo>
                        <a:pt x="95" y="164"/>
                      </a:lnTo>
                      <a:lnTo>
                        <a:pt x="185" y="0"/>
                      </a:lnTo>
                      <a:lnTo>
                        <a:pt x="195" y="6"/>
                      </a:lnTo>
                      <a:close/>
                    </a:path>
                  </a:pathLst>
                </a:custGeom>
                <a:solidFill>
                  <a:schemeClr val="hlink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</p:grpSp>
        </p:grpSp>
        <p:grpSp>
          <p:nvGrpSpPr>
            <p:cNvPr id="27653" name="Group 494"/>
            <p:cNvGrpSpPr>
              <a:grpSpLocks/>
            </p:cNvGrpSpPr>
            <p:nvPr/>
          </p:nvGrpSpPr>
          <p:grpSpPr bwMode="auto">
            <a:xfrm>
              <a:off x="4608513" y="3206300"/>
              <a:ext cx="4286250" cy="3006725"/>
              <a:chOff x="2903" y="2400"/>
              <a:chExt cx="2700" cy="1894"/>
            </a:xfrm>
          </p:grpSpPr>
          <p:sp>
            <p:nvSpPr>
              <p:cNvPr id="27655" name="Text Box 162"/>
              <p:cNvSpPr txBox="1">
                <a:spLocks noChangeArrowheads="1"/>
              </p:cNvSpPr>
              <p:nvPr/>
            </p:nvSpPr>
            <p:spPr bwMode="auto">
              <a:xfrm>
                <a:off x="3462" y="3204"/>
                <a:ext cx="522" cy="423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tIns="91440" bIns="91440"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endParaRPr lang="en-US" sz="3200" dirty="0">
                  <a:latin typeface="+mj-lt"/>
                </a:endParaRPr>
              </a:p>
            </p:txBody>
          </p:sp>
          <p:sp>
            <p:nvSpPr>
              <p:cNvPr id="27656" name="Freeform 248"/>
              <p:cNvSpPr>
                <a:spLocks/>
              </p:cNvSpPr>
              <p:nvPr/>
            </p:nvSpPr>
            <p:spPr bwMode="auto">
              <a:xfrm>
                <a:off x="4084" y="2541"/>
                <a:ext cx="1512" cy="1622"/>
              </a:xfrm>
              <a:custGeom>
                <a:avLst/>
                <a:gdLst>
                  <a:gd name="T0" fmla="*/ 3 w 1512"/>
                  <a:gd name="T1" fmla="*/ 1593 h 1622"/>
                  <a:gd name="T2" fmla="*/ 459 w 1512"/>
                  <a:gd name="T3" fmla="*/ 1622 h 1622"/>
                  <a:gd name="T4" fmla="*/ 421 w 1512"/>
                  <a:gd name="T5" fmla="*/ 327 h 1622"/>
                  <a:gd name="T6" fmla="*/ 1512 w 1512"/>
                  <a:gd name="T7" fmla="*/ 258 h 1622"/>
                  <a:gd name="T8" fmla="*/ 1457 w 1512"/>
                  <a:gd name="T9" fmla="*/ 0 h 1622"/>
                  <a:gd name="T10" fmla="*/ 0 w 1512"/>
                  <a:gd name="T11" fmla="*/ 47 h 1622"/>
                  <a:gd name="T12" fmla="*/ 3 w 1512"/>
                  <a:gd name="T13" fmla="*/ 1593 h 1622"/>
                  <a:gd name="T14" fmla="*/ 3 w 1512"/>
                  <a:gd name="T15" fmla="*/ 1593 h 162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512"/>
                  <a:gd name="T25" fmla="*/ 0 h 1622"/>
                  <a:gd name="T26" fmla="*/ 1512 w 1512"/>
                  <a:gd name="T27" fmla="*/ 1622 h 162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512" h="1622">
                    <a:moveTo>
                      <a:pt x="3" y="1593"/>
                    </a:moveTo>
                    <a:lnTo>
                      <a:pt x="459" y="1622"/>
                    </a:lnTo>
                    <a:lnTo>
                      <a:pt x="421" y="327"/>
                    </a:lnTo>
                    <a:lnTo>
                      <a:pt x="1512" y="258"/>
                    </a:lnTo>
                    <a:lnTo>
                      <a:pt x="1457" y="0"/>
                    </a:lnTo>
                    <a:lnTo>
                      <a:pt x="0" y="47"/>
                    </a:lnTo>
                    <a:lnTo>
                      <a:pt x="3" y="1593"/>
                    </a:lnTo>
                    <a:close/>
                  </a:path>
                </a:pathLst>
              </a:custGeom>
              <a:solidFill>
                <a:srgbClr val="D9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27657" name="Freeform 249"/>
              <p:cNvSpPr>
                <a:spLocks/>
              </p:cNvSpPr>
              <p:nvPr/>
            </p:nvSpPr>
            <p:spPr bwMode="auto">
              <a:xfrm>
                <a:off x="4070" y="3782"/>
                <a:ext cx="414" cy="360"/>
              </a:xfrm>
              <a:custGeom>
                <a:avLst/>
                <a:gdLst>
                  <a:gd name="T0" fmla="*/ 0 w 414"/>
                  <a:gd name="T1" fmla="*/ 0 h 360"/>
                  <a:gd name="T2" fmla="*/ 144 w 414"/>
                  <a:gd name="T3" fmla="*/ 0 h 360"/>
                  <a:gd name="T4" fmla="*/ 214 w 414"/>
                  <a:gd name="T5" fmla="*/ 105 h 360"/>
                  <a:gd name="T6" fmla="*/ 193 w 414"/>
                  <a:gd name="T7" fmla="*/ 222 h 360"/>
                  <a:gd name="T8" fmla="*/ 414 w 414"/>
                  <a:gd name="T9" fmla="*/ 241 h 360"/>
                  <a:gd name="T10" fmla="*/ 414 w 414"/>
                  <a:gd name="T11" fmla="*/ 360 h 360"/>
                  <a:gd name="T12" fmla="*/ 0 w 414"/>
                  <a:gd name="T13" fmla="*/ 351 h 360"/>
                  <a:gd name="T14" fmla="*/ 0 w 414"/>
                  <a:gd name="T15" fmla="*/ 0 h 360"/>
                  <a:gd name="T16" fmla="*/ 0 w 414"/>
                  <a:gd name="T17" fmla="*/ 0 h 36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414"/>
                  <a:gd name="T28" fmla="*/ 0 h 360"/>
                  <a:gd name="T29" fmla="*/ 414 w 414"/>
                  <a:gd name="T30" fmla="*/ 360 h 360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414" h="360">
                    <a:moveTo>
                      <a:pt x="0" y="0"/>
                    </a:moveTo>
                    <a:lnTo>
                      <a:pt x="144" y="0"/>
                    </a:lnTo>
                    <a:lnTo>
                      <a:pt x="214" y="105"/>
                    </a:lnTo>
                    <a:lnTo>
                      <a:pt x="193" y="222"/>
                    </a:lnTo>
                    <a:lnTo>
                      <a:pt x="414" y="241"/>
                    </a:lnTo>
                    <a:lnTo>
                      <a:pt x="414" y="360"/>
                    </a:lnTo>
                    <a:lnTo>
                      <a:pt x="0" y="35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9CC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27658" name="Freeform 250"/>
              <p:cNvSpPr>
                <a:spLocks/>
              </p:cNvSpPr>
              <p:nvPr/>
            </p:nvSpPr>
            <p:spPr bwMode="auto">
              <a:xfrm>
                <a:off x="4477" y="2944"/>
                <a:ext cx="1119" cy="1158"/>
              </a:xfrm>
              <a:custGeom>
                <a:avLst/>
                <a:gdLst>
                  <a:gd name="T0" fmla="*/ 0 w 1119"/>
                  <a:gd name="T1" fmla="*/ 63 h 1158"/>
                  <a:gd name="T2" fmla="*/ 1119 w 1119"/>
                  <a:gd name="T3" fmla="*/ 0 h 1158"/>
                  <a:gd name="T4" fmla="*/ 1119 w 1119"/>
                  <a:gd name="T5" fmla="*/ 1131 h 1158"/>
                  <a:gd name="T6" fmla="*/ 31 w 1119"/>
                  <a:gd name="T7" fmla="*/ 1158 h 1158"/>
                  <a:gd name="T8" fmla="*/ 0 w 1119"/>
                  <a:gd name="T9" fmla="*/ 63 h 1158"/>
                  <a:gd name="T10" fmla="*/ 0 w 1119"/>
                  <a:gd name="T11" fmla="*/ 63 h 115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119"/>
                  <a:gd name="T19" fmla="*/ 0 h 1158"/>
                  <a:gd name="T20" fmla="*/ 1119 w 1119"/>
                  <a:gd name="T21" fmla="*/ 1158 h 115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119" h="1158">
                    <a:moveTo>
                      <a:pt x="0" y="63"/>
                    </a:moveTo>
                    <a:lnTo>
                      <a:pt x="1119" y="0"/>
                    </a:lnTo>
                    <a:lnTo>
                      <a:pt x="1119" y="1131"/>
                    </a:lnTo>
                    <a:lnTo>
                      <a:pt x="31" y="1158"/>
                    </a:lnTo>
                    <a:lnTo>
                      <a:pt x="0" y="63"/>
                    </a:lnTo>
                    <a:close/>
                  </a:path>
                </a:pathLst>
              </a:custGeom>
              <a:solidFill>
                <a:srgbClr val="96ABB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27659" name="Freeform 251"/>
              <p:cNvSpPr>
                <a:spLocks/>
              </p:cNvSpPr>
              <p:nvPr/>
            </p:nvSpPr>
            <p:spPr bwMode="auto">
              <a:xfrm>
                <a:off x="4492" y="2980"/>
                <a:ext cx="1104" cy="1107"/>
              </a:xfrm>
              <a:custGeom>
                <a:avLst/>
                <a:gdLst>
                  <a:gd name="T0" fmla="*/ 0 w 1104"/>
                  <a:gd name="T1" fmla="*/ 86 h 1107"/>
                  <a:gd name="T2" fmla="*/ 272 w 1104"/>
                  <a:gd name="T3" fmla="*/ 163 h 1107"/>
                  <a:gd name="T4" fmla="*/ 670 w 1104"/>
                  <a:gd name="T5" fmla="*/ 1107 h 1107"/>
                  <a:gd name="T6" fmla="*/ 1104 w 1104"/>
                  <a:gd name="T7" fmla="*/ 1099 h 1107"/>
                  <a:gd name="T8" fmla="*/ 1104 w 1104"/>
                  <a:gd name="T9" fmla="*/ 86 h 1107"/>
                  <a:gd name="T10" fmla="*/ 643 w 1104"/>
                  <a:gd name="T11" fmla="*/ 0 h 1107"/>
                  <a:gd name="T12" fmla="*/ 0 w 1104"/>
                  <a:gd name="T13" fmla="*/ 48 h 1107"/>
                  <a:gd name="T14" fmla="*/ 0 w 1104"/>
                  <a:gd name="T15" fmla="*/ 86 h 1107"/>
                  <a:gd name="T16" fmla="*/ 0 w 1104"/>
                  <a:gd name="T17" fmla="*/ 86 h 110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104"/>
                  <a:gd name="T28" fmla="*/ 0 h 1107"/>
                  <a:gd name="T29" fmla="*/ 1104 w 1104"/>
                  <a:gd name="T30" fmla="*/ 1107 h 110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104" h="1107">
                    <a:moveTo>
                      <a:pt x="0" y="86"/>
                    </a:moveTo>
                    <a:lnTo>
                      <a:pt x="272" y="163"/>
                    </a:lnTo>
                    <a:lnTo>
                      <a:pt x="670" y="1107"/>
                    </a:lnTo>
                    <a:lnTo>
                      <a:pt x="1104" y="1099"/>
                    </a:lnTo>
                    <a:lnTo>
                      <a:pt x="1104" y="86"/>
                    </a:lnTo>
                    <a:lnTo>
                      <a:pt x="643" y="0"/>
                    </a:lnTo>
                    <a:lnTo>
                      <a:pt x="0" y="48"/>
                    </a:lnTo>
                    <a:lnTo>
                      <a:pt x="0" y="86"/>
                    </a:lnTo>
                    <a:close/>
                  </a:path>
                </a:pathLst>
              </a:custGeom>
              <a:solidFill>
                <a:srgbClr val="7A94A8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27660" name="Freeform 252"/>
              <p:cNvSpPr>
                <a:spLocks/>
              </p:cNvSpPr>
              <p:nvPr/>
            </p:nvSpPr>
            <p:spPr bwMode="auto">
              <a:xfrm>
                <a:off x="4513" y="4058"/>
                <a:ext cx="1083" cy="84"/>
              </a:xfrm>
              <a:custGeom>
                <a:avLst/>
                <a:gdLst>
                  <a:gd name="T0" fmla="*/ 0 w 1083"/>
                  <a:gd name="T1" fmla="*/ 0 h 84"/>
                  <a:gd name="T2" fmla="*/ 1083 w 1083"/>
                  <a:gd name="T3" fmla="*/ 0 h 84"/>
                  <a:gd name="T4" fmla="*/ 1083 w 1083"/>
                  <a:gd name="T5" fmla="*/ 84 h 84"/>
                  <a:gd name="T6" fmla="*/ 4 w 1083"/>
                  <a:gd name="T7" fmla="*/ 44 h 84"/>
                  <a:gd name="T8" fmla="*/ 0 w 1083"/>
                  <a:gd name="T9" fmla="*/ 0 h 84"/>
                  <a:gd name="T10" fmla="*/ 0 w 1083"/>
                  <a:gd name="T11" fmla="*/ 0 h 8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083"/>
                  <a:gd name="T19" fmla="*/ 0 h 84"/>
                  <a:gd name="T20" fmla="*/ 1083 w 1083"/>
                  <a:gd name="T21" fmla="*/ 84 h 8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083" h="84">
                    <a:moveTo>
                      <a:pt x="0" y="0"/>
                    </a:moveTo>
                    <a:lnTo>
                      <a:pt x="1083" y="0"/>
                    </a:lnTo>
                    <a:lnTo>
                      <a:pt x="1083" y="84"/>
                    </a:lnTo>
                    <a:lnTo>
                      <a:pt x="4" y="4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DC9D4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27661" name="Freeform 253"/>
              <p:cNvSpPr>
                <a:spLocks/>
              </p:cNvSpPr>
              <p:nvPr/>
            </p:nvSpPr>
            <p:spPr bwMode="auto">
              <a:xfrm>
                <a:off x="5178" y="2783"/>
                <a:ext cx="418" cy="330"/>
              </a:xfrm>
              <a:custGeom>
                <a:avLst/>
                <a:gdLst>
                  <a:gd name="T0" fmla="*/ 0 w 418"/>
                  <a:gd name="T1" fmla="*/ 214 h 330"/>
                  <a:gd name="T2" fmla="*/ 418 w 418"/>
                  <a:gd name="T3" fmla="*/ 330 h 330"/>
                  <a:gd name="T4" fmla="*/ 418 w 418"/>
                  <a:gd name="T5" fmla="*/ 0 h 330"/>
                  <a:gd name="T6" fmla="*/ 0 w 418"/>
                  <a:gd name="T7" fmla="*/ 214 h 330"/>
                  <a:gd name="T8" fmla="*/ 0 w 418"/>
                  <a:gd name="T9" fmla="*/ 214 h 33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18"/>
                  <a:gd name="T16" fmla="*/ 0 h 330"/>
                  <a:gd name="T17" fmla="*/ 418 w 418"/>
                  <a:gd name="T18" fmla="*/ 330 h 33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18" h="330">
                    <a:moveTo>
                      <a:pt x="0" y="214"/>
                    </a:moveTo>
                    <a:lnTo>
                      <a:pt x="418" y="330"/>
                    </a:lnTo>
                    <a:lnTo>
                      <a:pt x="418" y="0"/>
                    </a:lnTo>
                    <a:lnTo>
                      <a:pt x="0" y="214"/>
                    </a:lnTo>
                    <a:close/>
                  </a:path>
                </a:pathLst>
              </a:custGeom>
              <a:solidFill>
                <a:srgbClr val="2E4F6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27662" name="Freeform 254"/>
              <p:cNvSpPr>
                <a:spLocks/>
              </p:cNvSpPr>
              <p:nvPr/>
            </p:nvSpPr>
            <p:spPr bwMode="auto">
              <a:xfrm>
                <a:off x="4479" y="2751"/>
                <a:ext cx="1111" cy="307"/>
              </a:xfrm>
              <a:custGeom>
                <a:avLst/>
                <a:gdLst>
                  <a:gd name="T0" fmla="*/ 0 w 1111"/>
                  <a:gd name="T1" fmla="*/ 94 h 307"/>
                  <a:gd name="T2" fmla="*/ 1111 w 1111"/>
                  <a:gd name="T3" fmla="*/ 0 h 307"/>
                  <a:gd name="T4" fmla="*/ 1111 w 1111"/>
                  <a:gd name="T5" fmla="*/ 234 h 307"/>
                  <a:gd name="T6" fmla="*/ 24 w 1111"/>
                  <a:gd name="T7" fmla="*/ 307 h 307"/>
                  <a:gd name="T8" fmla="*/ 0 w 1111"/>
                  <a:gd name="T9" fmla="*/ 94 h 307"/>
                  <a:gd name="T10" fmla="*/ 0 w 1111"/>
                  <a:gd name="T11" fmla="*/ 94 h 30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111"/>
                  <a:gd name="T19" fmla="*/ 0 h 307"/>
                  <a:gd name="T20" fmla="*/ 1111 w 1111"/>
                  <a:gd name="T21" fmla="*/ 307 h 30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111" h="307">
                    <a:moveTo>
                      <a:pt x="0" y="94"/>
                    </a:moveTo>
                    <a:lnTo>
                      <a:pt x="1111" y="0"/>
                    </a:lnTo>
                    <a:lnTo>
                      <a:pt x="1111" y="234"/>
                    </a:lnTo>
                    <a:lnTo>
                      <a:pt x="24" y="307"/>
                    </a:lnTo>
                    <a:lnTo>
                      <a:pt x="0" y="94"/>
                    </a:lnTo>
                    <a:close/>
                  </a:path>
                </a:pathLst>
              </a:custGeom>
              <a:solidFill>
                <a:srgbClr val="96ABB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27663" name="Freeform 255"/>
              <p:cNvSpPr>
                <a:spLocks/>
              </p:cNvSpPr>
              <p:nvPr/>
            </p:nvSpPr>
            <p:spPr bwMode="auto">
              <a:xfrm>
                <a:off x="4511" y="2825"/>
                <a:ext cx="1085" cy="213"/>
              </a:xfrm>
              <a:custGeom>
                <a:avLst/>
                <a:gdLst>
                  <a:gd name="T0" fmla="*/ 0 w 1085"/>
                  <a:gd name="T1" fmla="*/ 213 h 213"/>
                  <a:gd name="T2" fmla="*/ 26 w 1085"/>
                  <a:gd name="T3" fmla="*/ 110 h 213"/>
                  <a:gd name="T4" fmla="*/ 1085 w 1085"/>
                  <a:gd name="T5" fmla="*/ 0 h 213"/>
                  <a:gd name="T6" fmla="*/ 1085 w 1085"/>
                  <a:gd name="T7" fmla="*/ 130 h 213"/>
                  <a:gd name="T8" fmla="*/ 0 w 1085"/>
                  <a:gd name="T9" fmla="*/ 213 h 213"/>
                  <a:gd name="T10" fmla="*/ 0 w 1085"/>
                  <a:gd name="T11" fmla="*/ 213 h 21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085"/>
                  <a:gd name="T19" fmla="*/ 0 h 213"/>
                  <a:gd name="T20" fmla="*/ 1085 w 1085"/>
                  <a:gd name="T21" fmla="*/ 213 h 21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085" h="213">
                    <a:moveTo>
                      <a:pt x="0" y="213"/>
                    </a:moveTo>
                    <a:lnTo>
                      <a:pt x="26" y="110"/>
                    </a:lnTo>
                    <a:lnTo>
                      <a:pt x="1085" y="0"/>
                    </a:lnTo>
                    <a:lnTo>
                      <a:pt x="1085" y="130"/>
                    </a:lnTo>
                    <a:lnTo>
                      <a:pt x="0" y="213"/>
                    </a:lnTo>
                    <a:close/>
                  </a:path>
                </a:pathLst>
              </a:custGeom>
              <a:solidFill>
                <a:srgbClr val="D9E0E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27664" name="Freeform 256"/>
              <p:cNvSpPr>
                <a:spLocks/>
              </p:cNvSpPr>
              <p:nvPr/>
            </p:nvSpPr>
            <p:spPr bwMode="auto">
              <a:xfrm>
                <a:off x="4496" y="2968"/>
                <a:ext cx="1100" cy="103"/>
              </a:xfrm>
              <a:custGeom>
                <a:avLst/>
                <a:gdLst>
                  <a:gd name="T0" fmla="*/ 7 w 1100"/>
                  <a:gd name="T1" fmla="*/ 73 h 103"/>
                  <a:gd name="T2" fmla="*/ 1100 w 1100"/>
                  <a:gd name="T3" fmla="*/ 0 h 103"/>
                  <a:gd name="T4" fmla="*/ 1096 w 1100"/>
                  <a:gd name="T5" fmla="*/ 29 h 103"/>
                  <a:gd name="T6" fmla="*/ 0 w 1100"/>
                  <a:gd name="T7" fmla="*/ 103 h 103"/>
                  <a:gd name="T8" fmla="*/ 7 w 1100"/>
                  <a:gd name="T9" fmla="*/ 73 h 103"/>
                  <a:gd name="T10" fmla="*/ 7 w 1100"/>
                  <a:gd name="T11" fmla="*/ 73 h 10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100"/>
                  <a:gd name="T19" fmla="*/ 0 h 103"/>
                  <a:gd name="T20" fmla="*/ 1100 w 1100"/>
                  <a:gd name="T21" fmla="*/ 103 h 10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100" h="103">
                    <a:moveTo>
                      <a:pt x="7" y="73"/>
                    </a:moveTo>
                    <a:lnTo>
                      <a:pt x="1100" y="0"/>
                    </a:lnTo>
                    <a:lnTo>
                      <a:pt x="1096" y="29"/>
                    </a:lnTo>
                    <a:lnTo>
                      <a:pt x="0" y="103"/>
                    </a:lnTo>
                    <a:lnTo>
                      <a:pt x="7" y="73"/>
                    </a:lnTo>
                    <a:close/>
                  </a:path>
                </a:pathLst>
              </a:custGeom>
              <a:solidFill>
                <a:srgbClr val="4A697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27665" name="Freeform 257"/>
              <p:cNvSpPr>
                <a:spLocks/>
              </p:cNvSpPr>
              <p:nvPr/>
            </p:nvSpPr>
            <p:spPr bwMode="auto">
              <a:xfrm>
                <a:off x="4470" y="2734"/>
                <a:ext cx="1122" cy="324"/>
              </a:xfrm>
              <a:custGeom>
                <a:avLst/>
                <a:gdLst>
                  <a:gd name="T0" fmla="*/ 1045 w 1122"/>
                  <a:gd name="T1" fmla="*/ 121 h 324"/>
                  <a:gd name="T2" fmla="*/ 116 w 1122"/>
                  <a:gd name="T3" fmla="*/ 181 h 324"/>
                  <a:gd name="T4" fmla="*/ 158 w 1122"/>
                  <a:gd name="T5" fmla="*/ 149 h 324"/>
                  <a:gd name="T6" fmla="*/ 1122 w 1122"/>
                  <a:gd name="T7" fmla="*/ 68 h 324"/>
                  <a:gd name="T8" fmla="*/ 1122 w 1122"/>
                  <a:gd name="T9" fmla="*/ 0 h 324"/>
                  <a:gd name="T10" fmla="*/ 0 w 1122"/>
                  <a:gd name="T11" fmla="*/ 94 h 324"/>
                  <a:gd name="T12" fmla="*/ 35 w 1122"/>
                  <a:gd name="T13" fmla="*/ 324 h 324"/>
                  <a:gd name="T14" fmla="*/ 67 w 1122"/>
                  <a:gd name="T15" fmla="*/ 208 h 324"/>
                  <a:gd name="T16" fmla="*/ 1045 w 1122"/>
                  <a:gd name="T17" fmla="*/ 121 h 324"/>
                  <a:gd name="T18" fmla="*/ 1045 w 1122"/>
                  <a:gd name="T19" fmla="*/ 121 h 32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122"/>
                  <a:gd name="T31" fmla="*/ 0 h 324"/>
                  <a:gd name="T32" fmla="*/ 1122 w 1122"/>
                  <a:gd name="T33" fmla="*/ 324 h 324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122" h="324">
                    <a:moveTo>
                      <a:pt x="1045" y="121"/>
                    </a:moveTo>
                    <a:lnTo>
                      <a:pt x="116" y="181"/>
                    </a:lnTo>
                    <a:lnTo>
                      <a:pt x="158" y="149"/>
                    </a:lnTo>
                    <a:lnTo>
                      <a:pt x="1122" y="68"/>
                    </a:lnTo>
                    <a:lnTo>
                      <a:pt x="1122" y="0"/>
                    </a:lnTo>
                    <a:lnTo>
                      <a:pt x="0" y="94"/>
                    </a:lnTo>
                    <a:lnTo>
                      <a:pt x="35" y="324"/>
                    </a:lnTo>
                    <a:lnTo>
                      <a:pt x="67" y="208"/>
                    </a:lnTo>
                    <a:lnTo>
                      <a:pt x="1045" y="121"/>
                    </a:lnTo>
                    <a:close/>
                  </a:path>
                </a:pathLst>
              </a:custGeom>
              <a:solidFill>
                <a:srgbClr val="4A697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27666" name="Freeform 258"/>
              <p:cNvSpPr>
                <a:spLocks/>
              </p:cNvSpPr>
              <p:nvPr/>
            </p:nvSpPr>
            <p:spPr bwMode="auto">
              <a:xfrm>
                <a:off x="4428" y="2663"/>
                <a:ext cx="1172" cy="1443"/>
              </a:xfrm>
              <a:custGeom>
                <a:avLst/>
                <a:gdLst>
                  <a:gd name="T0" fmla="*/ 0 w 1172"/>
                  <a:gd name="T1" fmla="*/ 160 h 1443"/>
                  <a:gd name="T2" fmla="*/ 1172 w 1172"/>
                  <a:gd name="T3" fmla="*/ 0 h 1443"/>
                  <a:gd name="T4" fmla="*/ 1168 w 1172"/>
                  <a:gd name="T5" fmla="*/ 103 h 1443"/>
                  <a:gd name="T6" fmla="*/ 80 w 1172"/>
                  <a:gd name="T7" fmla="*/ 213 h 1443"/>
                  <a:gd name="T8" fmla="*/ 106 w 1172"/>
                  <a:gd name="T9" fmla="*/ 1443 h 1443"/>
                  <a:gd name="T10" fmla="*/ 50 w 1172"/>
                  <a:gd name="T11" fmla="*/ 1439 h 1443"/>
                  <a:gd name="T12" fmla="*/ 0 w 1172"/>
                  <a:gd name="T13" fmla="*/ 160 h 1443"/>
                  <a:gd name="T14" fmla="*/ 0 w 1172"/>
                  <a:gd name="T15" fmla="*/ 160 h 144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172"/>
                  <a:gd name="T25" fmla="*/ 0 h 1443"/>
                  <a:gd name="T26" fmla="*/ 1172 w 1172"/>
                  <a:gd name="T27" fmla="*/ 1443 h 1443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172" h="1443">
                    <a:moveTo>
                      <a:pt x="0" y="160"/>
                    </a:moveTo>
                    <a:lnTo>
                      <a:pt x="1172" y="0"/>
                    </a:lnTo>
                    <a:lnTo>
                      <a:pt x="1168" y="103"/>
                    </a:lnTo>
                    <a:lnTo>
                      <a:pt x="80" y="213"/>
                    </a:lnTo>
                    <a:lnTo>
                      <a:pt x="106" y="1443"/>
                    </a:lnTo>
                    <a:lnTo>
                      <a:pt x="50" y="1439"/>
                    </a:lnTo>
                    <a:lnTo>
                      <a:pt x="0" y="160"/>
                    </a:lnTo>
                    <a:close/>
                  </a:path>
                </a:pathLst>
              </a:custGeom>
              <a:solidFill>
                <a:schemeClr val="tx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27667" name="Freeform 259"/>
              <p:cNvSpPr>
                <a:spLocks/>
              </p:cNvSpPr>
              <p:nvPr/>
            </p:nvSpPr>
            <p:spPr bwMode="auto">
              <a:xfrm>
                <a:off x="4508" y="4095"/>
                <a:ext cx="1088" cy="97"/>
              </a:xfrm>
              <a:custGeom>
                <a:avLst/>
                <a:gdLst>
                  <a:gd name="T0" fmla="*/ 0 w 1088"/>
                  <a:gd name="T1" fmla="*/ 0 h 97"/>
                  <a:gd name="T2" fmla="*/ 1088 w 1088"/>
                  <a:gd name="T3" fmla="*/ 33 h 97"/>
                  <a:gd name="T4" fmla="*/ 1088 w 1088"/>
                  <a:gd name="T5" fmla="*/ 97 h 97"/>
                  <a:gd name="T6" fmla="*/ 13 w 1088"/>
                  <a:gd name="T7" fmla="*/ 39 h 97"/>
                  <a:gd name="T8" fmla="*/ 0 w 1088"/>
                  <a:gd name="T9" fmla="*/ 0 h 97"/>
                  <a:gd name="T10" fmla="*/ 0 w 1088"/>
                  <a:gd name="T11" fmla="*/ 0 h 9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088"/>
                  <a:gd name="T19" fmla="*/ 0 h 97"/>
                  <a:gd name="T20" fmla="*/ 1088 w 1088"/>
                  <a:gd name="T21" fmla="*/ 97 h 9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088" h="97">
                    <a:moveTo>
                      <a:pt x="0" y="0"/>
                    </a:moveTo>
                    <a:lnTo>
                      <a:pt x="1088" y="33"/>
                    </a:lnTo>
                    <a:lnTo>
                      <a:pt x="1088" y="97"/>
                    </a:lnTo>
                    <a:lnTo>
                      <a:pt x="13" y="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A697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27668" name="Freeform 260"/>
              <p:cNvSpPr>
                <a:spLocks/>
              </p:cNvSpPr>
              <p:nvPr/>
            </p:nvSpPr>
            <p:spPr bwMode="auto">
              <a:xfrm>
                <a:off x="4477" y="2834"/>
                <a:ext cx="78" cy="33"/>
              </a:xfrm>
              <a:custGeom>
                <a:avLst/>
                <a:gdLst>
                  <a:gd name="T0" fmla="*/ 0 w 78"/>
                  <a:gd name="T1" fmla="*/ 24 h 33"/>
                  <a:gd name="T2" fmla="*/ 0 w 78"/>
                  <a:gd name="T3" fmla="*/ 9 h 33"/>
                  <a:gd name="T4" fmla="*/ 31 w 78"/>
                  <a:gd name="T5" fmla="*/ 0 h 33"/>
                  <a:gd name="T6" fmla="*/ 77 w 78"/>
                  <a:gd name="T7" fmla="*/ 3 h 33"/>
                  <a:gd name="T8" fmla="*/ 78 w 78"/>
                  <a:gd name="T9" fmla="*/ 21 h 33"/>
                  <a:gd name="T10" fmla="*/ 36 w 78"/>
                  <a:gd name="T11" fmla="*/ 33 h 33"/>
                  <a:gd name="T12" fmla="*/ 0 w 78"/>
                  <a:gd name="T13" fmla="*/ 24 h 33"/>
                  <a:gd name="T14" fmla="*/ 0 w 78"/>
                  <a:gd name="T15" fmla="*/ 24 h 3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78"/>
                  <a:gd name="T25" fmla="*/ 0 h 33"/>
                  <a:gd name="T26" fmla="*/ 78 w 78"/>
                  <a:gd name="T27" fmla="*/ 33 h 33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78" h="33">
                    <a:moveTo>
                      <a:pt x="0" y="24"/>
                    </a:moveTo>
                    <a:lnTo>
                      <a:pt x="0" y="9"/>
                    </a:lnTo>
                    <a:lnTo>
                      <a:pt x="31" y="0"/>
                    </a:lnTo>
                    <a:lnTo>
                      <a:pt x="77" y="3"/>
                    </a:lnTo>
                    <a:lnTo>
                      <a:pt x="78" y="21"/>
                    </a:lnTo>
                    <a:lnTo>
                      <a:pt x="36" y="33"/>
                    </a:lnTo>
                    <a:lnTo>
                      <a:pt x="0" y="24"/>
                    </a:lnTo>
                    <a:close/>
                  </a:path>
                </a:pathLst>
              </a:custGeom>
              <a:solidFill>
                <a:srgbClr val="2E4F6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27669" name="Freeform 261"/>
              <p:cNvSpPr>
                <a:spLocks/>
              </p:cNvSpPr>
              <p:nvPr/>
            </p:nvSpPr>
            <p:spPr bwMode="auto">
              <a:xfrm>
                <a:off x="4465" y="2825"/>
                <a:ext cx="78" cy="33"/>
              </a:xfrm>
              <a:custGeom>
                <a:avLst/>
                <a:gdLst>
                  <a:gd name="T0" fmla="*/ 0 w 78"/>
                  <a:gd name="T1" fmla="*/ 25 h 33"/>
                  <a:gd name="T2" fmla="*/ 0 w 78"/>
                  <a:gd name="T3" fmla="*/ 11 h 33"/>
                  <a:gd name="T4" fmla="*/ 31 w 78"/>
                  <a:gd name="T5" fmla="*/ 0 h 33"/>
                  <a:gd name="T6" fmla="*/ 77 w 78"/>
                  <a:gd name="T7" fmla="*/ 3 h 33"/>
                  <a:gd name="T8" fmla="*/ 78 w 78"/>
                  <a:gd name="T9" fmla="*/ 21 h 33"/>
                  <a:gd name="T10" fmla="*/ 36 w 78"/>
                  <a:gd name="T11" fmla="*/ 33 h 33"/>
                  <a:gd name="T12" fmla="*/ 0 w 78"/>
                  <a:gd name="T13" fmla="*/ 25 h 33"/>
                  <a:gd name="T14" fmla="*/ 0 w 78"/>
                  <a:gd name="T15" fmla="*/ 25 h 3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78"/>
                  <a:gd name="T25" fmla="*/ 0 h 33"/>
                  <a:gd name="T26" fmla="*/ 78 w 78"/>
                  <a:gd name="T27" fmla="*/ 33 h 33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78" h="33">
                    <a:moveTo>
                      <a:pt x="0" y="25"/>
                    </a:moveTo>
                    <a:lnTo>
                      <a:pt x="0" y="11"/>
                    </a:lnTo>
                    <a:lnTo>
                      <a:pt x="31" y="0"/>
                    </a:lnTo>
                    <a:lnTo>
                      <a:pt x="77" y="3"/>
                    </a:lnTo>
                    <a:lnTo>
                      <a:pt x="78" y="21"/>
                    </a:lnTo>
                    <a:lnTo>
                      <a:pt x="36" y="33"/>
                    </a:lnTo>
                    <a:lnTo>
                      <a:pt x="0" y="25"/>
                    </a:lnTo>
                    <a:close/>
                  </a:path>
                </a:pathLst>
              </a:custGeom>
              <a:solidFill>
                <a:srgbClr val="F02424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27670" name="Freeform 262"/>
              <p:cNvSpPr>
                <a:spLocks/>
              </p:cNvSpPr>
              <p:nvPr/>
            </p:nvSpPr>
            <p:spPr bwMode="auto">
              <a:xfrm>
                <a:off x="4586" y="2820"/>
                <a:ext cx="80" cy="33"/>
              </a:xfrm>
              <a:custGeom>
                <a:avLst/>
                <a:gdLst>
                  <a:gd name="T0" fmla="*/ 0 w 80"/>
                  <a:gd name="T1" fmla="*/ 25 h 33"/>
                  <a:gd name="T2" fmla="*/ 0 w 80"/>
                  <a:gd name="T3" fmla="*/ 10 h 33"/>
                  <a:gd name="T4" fmla="*/ 31 w 80"/>
                  <a:gd name="T5" fmla="*/ 0 h 33"/>
                  <a:gd name="T6" fmla="*/ 78 w 80"/>
                  <a:gd name="T7" fmla="*/ 4 h 33"/>
                  <a:gd name="T8" fmla="*/ 80 w 80"/>
                  <a:gd name="T9" fmla="*/ 22 h 33"/>
                  <a:gd name="T10" fmla="*/ 36 w 80"/>
                  <a:gd name="T11" fmla="*/ 33 h 33"/>
                  <a:gd name="T12" fmla="*/ 0 w 80"/>
                  <a:gd name="T13" fmla="*/ 25 h 33"/>
                  <a:gd name="T14" fmla="*/ 0 w 80"/>
                  <a:gd name="T15" fmla="*/ 25 h 3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80"/>
                  <a:gd name="T25" fmla="*/ 0 h 33"/>
                  <a:gd name="T26" fmla="*/ 80 w 80"/>
                  <a:gd name="T27" fmla="*/ 33 h 33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80" h="33">
                    <a:moveTo>
                      <a:pt x="0" y="25"/>
                    </a:moveTo>
                    <a:lnTo>
                      <a:pt x="0" y="10"/>
                    </a:lnTo>
                    <a:lnTo>
                      <a:pt x="31" y="0"/>
                    </a:lnTo>
                    <a:lnTo>
                      <a:pt x="78" y="4"/>
                    </a:lnTo>
                    <a:lnTo>
                      <a:pt x="80" y="22"/>
                    </a:lnTo>
                    <a:lnTo>
                      <a:pt x="36" y="33"/>
                    </a:lnTo>
                    <a:lnTo>
                      <a:pt x="0" y="25"/>
                    </a:lnTo>
                    <a:close/>
                  </a:path>
                </a:pathLst>
              </a:custGeom>
              <a:solidFill>
                <a:srgbClr val="2E4F6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27671" name="Freeform 263"/>
              <p:cNvSpPr>
                <a:spLocks/>
              </p:cNvSpPr>
              <p:nvPr/>
            </p:nvSpPr>
            <p:spPr bwMode="auto">
              <a:xfrm>
                <a:off x="4575" y="2812"/>
                <a:ext cx="79" cy="33"/>
              </a:xfrm>
              <a:custGeom>
                <a:avLst/>
                <a:gdLst>
                  <a:gd name="T0" fmla="*/ 0 w 79"/>
                  <a:gd name="T1" fmla="*/ 25 h 33"/>
                  <a:gd name="T2" fmla="*/ 0 w 79"/>
                  <a:gd name="T3" fmla="*/ 11 h 33"/>
                  <a:gd name="T4" fmla="*/ 30 w 79"/>
                  <a:gd name="T5" fmla="*/ 0 h 33"/>
                  <a:gd name="T6" fmla="*/ 78 w 79"/>
                  <a:gd name="T7" fmla="*/ 4 h 33"/>
                  <a:gd name="T8" fmla="*/ 79 w 79"/>
                  <a:gd name="T9" fmla="*/ 22 h 33"/>
                  <a:gd name="T10" fmla="*/ 35 w 79"/>
                  <a:gd name="T11" fmla="*/ 33 h 33"/>
                  <a:gd name="T12" fmla="*/ 0 w 79"/>
                  <a:gd name="T13" fmla="*/ 25 h 33"/>
                  <a:gd name="T14" fmla="*/ 0 w 79"/>
                  <a:gd name="T15" fmla="*/ 25 h 3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79"/>
                  <a:gd name="T25" fmla="*/ 0 h 33"/>
                  <a:gd name="T26" fmla="*/ 79 w 79"/>
                  <a:gd name="T27" fmla="*/ 33 h 33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79" h="33">
                    <a:moveTo>
                      <a:pt x="0" y="25"/>
                    </a:moveTo>
                    <a:lnTo>
                      <a:pt x="0" y="11"/>
                    </a:lnTo>
                    <a:lnTo>
                      <a:pt x="30" y="0"/>
                    </a:lnTo>
                    <a:lnTo>
                      <a:pt x="78" y="4"/>
                    </a:lnTo>
                    <a:lnTo>
                      <a:pt x="79" y="22"/>
                    </a:lnTo>
                    <a:lnTo>
                      <a:pt x="35" y="33"/>
                    </a:lnTo>
                    <a:lnTo>
                      <a:pt x="0" y="25"/>
                    </a:lnTo>
                    <a:close/>
                  </a:path>
                </a:pathLst>
              </a:custGeom>
              <a:solidFill>
                <a:srgbClr val="F02424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27672" name="Freeform 264"/>
              <p:cNvSpPr>
                <a:spLocks/>
              </p:cNvSpPr>
              <p:nvPr/>
            </p:nvSpPr>
            <p:spPr bwMode="auto">
              <a:xfrm>
                <a:off x="4698" y="2808"/>
                <a:ext cx="78" cy="33"/>
              </a:xfrm>
              <a:custGeom>
                <a:avLst/>
                <a:gdLst>
                  <a:gd name="T0" fmla="*/ 0 w 78"/>
                  <a:gd name="T1" fmla="*/ 24 h 33"/>
                  <a:gd name="T2" fmla="*/ 0 w 78"/>
                  <a:gd name="T3" fmla="*/ 9 h 33"/>
                  <a:gd name="T4" fmla="*/ 28 w 78"/>
                  <a:gd name="T5" fmla="*/ 0 h 33"/>
                  <a:gd name="T6" fmla="*/ 76 w 78"/>
                  <a:gd name="T7" fmla="*/ 3 h 33"/>
                  <a:gd name="T8" fmla="*/ 78 w 78"/>
                  <a:gd name="T9" fmla="*/ 20 h 33"/>
                  <a:gd name="T10" fmla="*/ 34 w 78"/>
                  <a:gd name="T11" fmla="*/ 33 h 33"/>
                  <a:gd name="T12" fmla="*/ 0 w 78"/>
                  <a:gd name="T13" fmla="*/ 24 h 33"/>
                  <a:gd name="T14" fmla="*/ 0 w 78"/>
                  <a:gd name="T15" fmla="*/ 24 h 3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78"/>
                  <a:gd name="T25" fmla="*/ 0 h 33"/>
                  <a:gd name="T26" fmla="*/ 78 w 78"/>
                  <a:gd name="T27" fmla="*/ 33 h 33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78" h="33">
                    <a:moveTo>
                      <a:pt x="0" y="24"/>
                    </a:moveTo>
                    <a:lnTo>
                      <a:pt x="0" y="9"/>
                    </a:lnTo>
                    <a:lnTo>
                      <a:pt x="28" y="0"/>
                    </a:lnTo>
                    <a:lnTo>
                      <a:pt x="76" y="3"/>
                    </a:lnTo>
                    <a:lnTo>
                      <a:pt x="78" y="20"/>
                    </a:lnTo>
                    <a:lnTo>
                      <a:pt x="34" y="33"/>
                    </a:lnTo>
                    <a:lnTo>
                      <a:pt x="0" y="24"/>
                    </a:lnTo>
                    <a:close/>
                  </a:path>
                </a:pathLst>
              </a:custGeom>
              <a:solidFill>
                <a:srgbClr val="2E4F6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27673" name="Freeform 265"/>
              <p:cNvSpPr>
                <a:spLocks/>
              </p:cNvSpPr>
              <p:nvPr/>
            </p:nvSpPr>
            <p:spPr bwMode="auto">
              <a:xfrm>
                <a:off x="4686" y="2799"/>
                <a:ext cx="78" cy="33"/>
              </a:xfrm>
              <a:custGeom>
                <a:avLst/>
                <a:gdLst>
                  <a:gd name="T0" fmla="*/ 0 w 78"/>
                  <a:gd name="T1" fmla="*/ 25 h 33"/>
                  <a:gd name="T2" fmla="*/ 0 w 78"/>
                  <a:gd name="T3" fmla="*/ 10 h 33"/>
                  <a:gd name="T4" fmla="*/ 29 w 78"/>
                  <a:gd name="T5" fmla="*/ 0 h 33"/>
                  <a:gd name="T6" fmla="*/ 77 w 78"/>
                  <a:gd name="T7" fmla="*/ 3 h 33"/>
                  <a:gd name="T8" fmla="*/ 78 w 78"/>
                  <a:gd name="T9" fmla="*/ 21 h 33"/>
                  <a:gd name="T10" fmla="*/ 34 w 78"/>
                  <a:gd name="T11" fmla="*/ 33 h 33"/>
                  <a:gd name="T12" fmla="*/ 0 w 78"/>
                  <a:gd name="T13" fmla="*/ 25 h 33"/>
                  <a:gd name="T14" fmla="*/ 0 w 78"/>
                  <a:gd name="T15" fmla="*/ 25 h 3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78"/>
                  <a:gd name="T25" fmla="*/ 0 h 33"/>
                  <a:gd name="T26" fmla="*/ 78 w 78"/>
                  <a:gd name="T27" fmla="*/ 33 h 33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78" h="33">
                    <a:moveTo>
                      <a:pt x="0" y="25"/>
                    </a:moveTo>
                    <a:lnTo>
                      <a:pt x="0" y="10"/>
                    </a:lnTo>
                    <a:lnTo>
                      <a:pt x="29" y="0"/>
                    </a:lnTo>
                    <a:lnTo>
                      <a:pt x="77" y="3"/>
                    </a:lnTo>
                    <a:lnTo>
                      <a:pt x="78" y="21"/>
                    </a:lnTo>
                    <a:lnTo>
                      <a:pt x="34" y="33"/>
                    </a:lnTo>
                    <a:lnTo>
                      <a:pt x="0" y="25"/>
                    </a:lnTo>
                    <a:close/>
                  </a:path>
                </a:pathLst>
              </a:custGeom>
              <a:solidFill>
                <a:srgbClr val="F02424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27674" name="Freeform 266"/>
              <p:cNvSpPr>
                <a:spLocks/>
              </p:cNvSpPr>
              <p:nvPr/>
            </p:nvSpPr>
            <p:spPr bwMode="auto">
              <a:xfrm>
                <a:off x="4470" y="2828"/>
                <a:ext cx="59" cy="25"/>
              </a:xfrm>
              <a:custGeom>
                <a:avLst/>
                <a:gdLst>
                  <a:gd name="T0" fmla="*/ 0 w 59"/>
                  <a:gd name="T1" fmla="*/ 8 h 25"/>
                  <a:gd name="T2" fmla="*/ 25 w 59"/>
                  <a:gd name="T3" fmla="*/ 0 h 25"/>
                  <a:gd name="T4" fmla="*/ 59 w 59"/>
                  <a:gd name="T5" fmla="*/ 0 h 25"/>
                  <a:gd name="T6" fmla="*/ 35 w 59"/>
                  <a:gd name="T7" fmla="*/ 9 h 25"/>
                  <a:gd name="T8" fmla="*/ 33 w 59"/>
                  <a:gd name="T9" fmla="*/ 25 h 25"/>
                  <a:gd name="T10" fmla="*/ 0 w 59"/>
                  <a:gd name="T11" fmla="*/ 17 h 25"/>
                  <a:gd name="T12" fmla="*/ 0 w 59"/>
                  <a:gd name="T13" fmla="*/ 8 h 25"/>
                  <a:gd name="T14" fmla="*/ 0 w 59"/>
                  <a:gd name="T15" fmla="*/ 8 h 25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59"/>
                  <a:gd name="T25" fmla="*/ 0 h 25"/>
                  <a:gd name="T26" fmla="*/ 59 w 59"/>
                  <a:gd name="T27" fmla="*/ 25 h 25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59" h="25">
                    <a:moveTo>
                      <a:pt x="0" y="8"/>
                    </a:moveTo>
                    <a:lnTo>
                      <a:pt x="25" y="0"/>
                    </a:lnTo>
                    <a:lnTo>
                      <a:pt x="59" y="0"/>
                    </a:lnTo>
                    <a:lnTo>
                      <a:pt x="35" y="9"/>
                    </a:lnTo>
                    <a:lnTo>
                      <a:pt x="33" y="25"/>
                    </a:lnTo>
                    <a:lnTo>
                      <a:pt x="0" y="17"/>
                    </a:lnTo>
                    <a:lnTo>
                      <a:pt x="0" y="8"/>
                    </a:lnTo>
                    <a:close/>
                  </a:path>
                </a:pathLst>
              </a:custGeom>
              <a:solidFill>
                <a:srgbClr val="F57575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27675" name="Freeform 267"/>
              <p:cNvSpPr>
                <a:spLocks/>
              </p:cNvSpPr>
              <p:nvPr/>
            </p:nvSpPr>
            <p:spPr bwMode="auto">
              <a:xfrm>
                <a:off x="4579" y="2813"/>
                <a:ext cx="60" cy="25"/>
              </a:xfrm>
              <a:custGeom>
                <a:avLst/>
                <a:gdLst>
                  <a:gd name="T0" fmla="*/ 0 w 60"/>
                  <a:gd name="T1" fmla="*/ 10 h 25"/>
                  <a:gd name="T2" fmla="*/ 23 w 60"/>
                  <a:gd name="T3" fmla="*/ 0 h 25"/>
                  <a:gd name="T4" fmla="*/ 60 w 60"/>
                  <a:gd name="T5" fmla="*/ 3 h 25"/>
                  <a:gd name="T6" fmla="*/ 36 w 60"/>
                  <a:gd name="T7" fmla="*/ 11 h 25"/>
                  <a:gd name="T8" fmla="*/ 31 w 60"/>
                  <a:gd name="T9" fmla="*/ 25 h 25"/>
                  <a:gd name="T10" fmla="*/ 0 w 60"/>
                  <a:gd name="T11" fmla="*/ 19 h 25"/>
                  <a:gd name="T12" fmla="*/ 0 w 60"/>
                  <a:gd name="T13" fmla="*/ 10 h 25"/>
                  <a:gd name="T14" fmla="*/ 0 w 60"/>
                  <a:gd name="T15" fmla="*/ 10 h 25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60"/>
                  <a:gd name="T25" fmla="*/ 0 h 25"/>
                  <a:gd name="T26" fmla="*/ 60 w 60"/>
                  <a:gd name="T27" fmla="*/ 25 h 25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60" h="25">
                    <a:moveTo>
                      <a:pt x="0" y="10"/>
                    </a:moveTo>
                    <a:lnTo>
                      <a:pt x="23" y="0"/>
                    </a:lnTo>
                    <a:lnTo>
                      <a:pt x="60" y="3"/>
                    </a:lnTo>
                    <a:lnTo>
                      <a:pt x="36" y="11"/>
                    </a:lnTo>
                    <a:lnTo>
                      <a:pt x="31" y="25"/>
                    </a:lnTo>
                    <a:lnTo>
                      <a:pt x="0" y="19"/>
                    </a:lnTo>
                    <a:lnTo>
                      <a:pt x="0" y="10"/>
                    </a:lnTo>
                    <a:close/>
                  </a:path>
                </a:pathLst>
              </a:custGeom>
              <a:solidFill>
                <a:srgbClr val="F57575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27676" name="Freeform 268"/>
              <p:cNvSpPr>
                <a:spLocks/>
              </p:cNvSpPr>
              <p:nvPr/>
            </p:nvSpPr>
            <p:spPr bwMode="auto">
              <a:xfrm>
                <a:off x="4690" y="2802"/>
                <a:ext cx="61" cy="23"/>
              </a:xfrm>
              <a:custGeom>
                <a:avLst/>
                <a:gdLst>
                  <a:gd name="T0" fmla="*/ 0 w 61"/>
                  <a:gd name="T1" fmla="*/ 7 h 23"/>
                  <a:gd name="T2" fmla="*/ 25 w 61"/>
                  <a:gd name="T3" fmla="*/ 0 h 23"/>
                  <a:gd name="T4" fmla="*/ 61 w 61"/>
                  <a:gd name="T5" fmla="*/ 0 h 23"/>
                  <a:gd name="T6" fmla="*/ 39 w 61"/>
                  <a:gd name="T7" fmla="*/ 9 h 23"/>
                  <a:gd name="T8" fmla="*/ 33 w 61"/>
                  <a:gd name="T9" fmla="*/ 23 h 23"/>
                  <a:gd name="T10" fmla="*/ 0 w 61"/>
                  <a:gd name="T11" fmla="*/ 17 h 23"/>
                  <a:gd name="T12" fmla="*/ 0 w 61"/>
                  <a:gd name="T13" fmla="*/ 7 h 23"/>
                  <a:gd name="T14" fmla="*/ 0 w 61"/>
                  <a:gd name="T15" fmla="*/ 7 h 2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61"/>
                  <a:gd name="T25" fmla="*/ 0 h 23"/>
                  <a:gd name="T26" fmla="*/ 61 w 61"/>
                  <a:gd name="T27" fmla="*/ 23 h 23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61" h="23">
                    <a:moveTo>
                      <a:pt x="0" y="7"/>
                    </a:moveTo>
                    <a:lnTo>
                      <a:pt x="25" y="0"/>
                    </a:lnTo>
                    <a:lnTo>
                      <a:pt x="61" y="0"/>
                    </a:lnTo>
                    <a:lnTo>
                      <a:pt x="39" y="9"/>
                    </a:lnTo>
                    <a:lnTo>
                      <a:pt x="33" y="23"/>
                    </a:lnTo>
                    <a:lnTo>
                      <a:pt x="0" y="17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rgbClr val="F57575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27677" name="Freeform 269"/>
              <p:cNvSpPr>
                <a:spLocks/>
              </p:cNvSpPr>
              <p:nvPr/>
            </p:nvSpPr>
            <p:spPr bwMode="auto">
              <a:xfrm>
                <a:off x="2903" y="4095"/>
                <a:ext cx="2693" cy="199"/>
              </a:xfrm>
              <a:custGeom>
                <a:avLst/>
                <a:gdLst>
                  <a:gd name="T0" fmla="*/ 0 w 2693"/>
                  <a:gd name="T1" fmla="*/ 26 h 199"/>
                  <a:gd name="T2" fmla="*/ 0 w 2693"/>
                  <a:gd name="T3" fmla="*/ 199 h 199"/>
                  <a:gd name="T4" fmla="*/ 2693 w 2693"/>
                  <a:gd name="T5" fmla="*/ 199 h 199"/>
                  <a:gd name="T6" fmla="*/ 2689 w 2693"/>
                  <a:gd name="T7" fmla="*/ 77 h 199"/>
                  <a:gd name="T8" fmla="*/ 1192 w 2693"/>
                  <a:gd name="T9" fmla="*/ 0 h 199"/>
                  <a:gd name="T10" fmla="*/ 0 w 2693"/>
                  <a:gd name="T11" fmla="*/ 26 h 199"/>
                  <a:gd name="T12" fmla="*/ 0 w 2693"/>
                  <a:gd name="T13" fmla="*/ 26 h 19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693"/>
                  <a:gd name="T22" fmla="*/ 0 h 199"/>
                  <a:gd name="T23" fmla="*/ 2693 w 2693"/>
                  <a:gd name="T24" fmla="*/ 199 h 19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693" h="199">
                    <a:moveTo>
                      <a:pt x="0" y="26"/>
                    </a:moveTo>
                    <a:lnTo>
                      <a:pt x="0" y="199"/>
                    </a:lnTo>
                    <a:lnTo>
                      <a:pt x="2693" y="199"/>
                    </a:lnTo>
                    <a:lnTo>
                      <a:pt x="2689" y="77"/>
                    </a:lnTo>
                    <a:lnTo>
                      <a:pt x="1192" y="0"/>
                    </a:lnTo>
                    <a:lnTo>
                      <a:pt x="0" y="26"/>
                    </a:lnTo>
                    <a:close/>
                  </a:path>
                </a:pathLst>
              </a:custGeom>
              <a:solidFill>
                <a:srgbClr val="D1BDB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27678" name="Freeform 270"/>
              <p:cNvSpPr>
                <a:spLocks/>
              </p:cNvSpPr>
              <p:nvPr/>
            </p:nvSpPr>
            <p:spPr bwMode="auto">
              <a:xfrm>
                <a:off x="2903" y="4079"/>
                <a:ext cx="263" cy="115"/>
              </a:xfrm>
              <a:custGeom>
                <a:avLst/>
                <a:gdLst>
                  <a:gd name="T0" fmla="*/ 0 w 263"/>
                  <a:gd name="T1" fmla="*/ 115 h 115"/>
                  <a:gd name="T2" fmla="*/ 263 w 263"/>
                  <a:gd name="T3" fmla="*/ 95 h 115"/>
                  <a:gd name="T4" fmla="*/ 0 w 263"/>
                  <a:gd name="T5" fmla="*/ 0 h 115"/>
                  <a:gd name="T6" fmla="*/ 0 w 263"/>
                  <a:gd name="T7" fmla="*/ 115 h 115"/>
                  <a:gd name="T8" fmla="*/ 0 w 263"/>
                  <a:gd name="T9" fmla="*/ 115 h 11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63"/>
                  <a:gd name="T16" fmla="*/ 0 h 115"/>
                  <a:gd name="T17" fmla="*/ 263 w 263"/>
                  <a:gd name="T18" fmla="*/ 115 h 11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63" h="115">
                    <a:moveTo>
                      <a:pt x="0" y="115"/>
                    </a:moveTo>
                    <a:lnTo>
                      <a:pt x="263" y="95"/>
                    </a:lnTo>
                    <a:lnTo>
                      <a:pt x="0" y="0"/>
                    </a:lnTo>
                    <a:lnTo>
                      <a:pt x="0" y="115"/>
                    </a:lnTo>
                    <a:close/>
                  </a:path>
                </a:pathLst>
              </a:custGeom>
              <a:solidFill>
                <a:srgbClr val="75696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27679" name="Freeform 271"/>
              <p:cNvSpPr>
                <a:spLocks/>
              </p:cNvSpPr>
              <p:nvPr/>
            </p:nvSpPr>
            <p:spPr bwMode="auto">
              <a:xfrm>
                <a:off x="3823" y="4049"/>
                <a:ext cx="300" cy="83"/>
              </a:xfrm>
              <a:custGeom>
                <a:avLst/>
                <a:gdLst>
                  <a:gd name="T0" fmla="*/ 0 w 300"/>
                  <a:gd name="T1" fmla="*/ 83 h 83"/>
                  <a:gd name="T2" fmla="*/ 300 w 300"/>
                  <a:gd name="T3" fmla="*/ 50 h 83"/>
                  <a:gd name="T4" fmla="*/ 0 w 300"/>
                  <a:gd name="T5" fmla="*/ 0 h 83"/>
                  <a:gd name="T6" fmla="*/ 0 w 300"/>
                  <a:gd name="T7" fmla="*/ 83 h 83"/>
                  <a:gd name="T8" fmla="*/ 0 w 300"/>
                  <a:gd name="T9" fmla="*/ 83 h 8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00"/>
                  <a:gd name="T16" fmla="*/ 0 h 83"/>
                  <a:gd name="T17" fmla="*/ 300 w 300"/>
                  <a:gd name="T18" fmla="*/ 83 h 8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00" h="83">
                    <a:moveTo>
                      <a:pt x="0" y="83"/>
                    </a:moveTo>
                    <a:lnTo>
                      <a:pt x="300" y="50"/>
                    </a:lnTo>
                    <a:lnTo>
                      <a:pt x="0" y="0"/>
                    </a:lnTo>
                    <a:lnTo>
                      <a:pt x="0" y="83"/>
                    </a:lnTo>
                    <a:close/>
                  </a:path>
                </a:pathLst>
              </a:custGeom>
              <a:solidFill>
                <a:srgbClr val="75696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27680" name="Freeform 272"/>
              <p:cNvSpPr>
                <a:spLocks/>
              </p:cNvSpPr>
              <p:nvPr/>
            </p:nvSpPr>
            <p:spPr bwMode="auto">
              <a:xfrm>
                <a:off x="2903" y="2400"/>
                <a:ext cx="1220" cy="1715"/>
              </a:xfrm>
              <a:custGeom>
                <a:avLst/>
                <a:gdLst>
                  <a:gd name="T0" fmla="*/ 0 w 1220"/>
                  <a:gd name="T1" fmla="*/ 0 h 1715"/>
                  <a:gd name="T2" fmla="*/ 1220 w 1220"/>
                  <a:gd name="T3" fmla="*/ 0 h 1715"/>
                  <a:gd name="T4" fmla="*/ 1210 w 1220"/>
                  <a:gd name="T5" fmla="*/ 1699 h 1715"/>
                  <a:gd name="T6" fmla="*/ 0 w 1220"/>
                  <a:gd name="T7" fmla="*/ 1715 h 1715"/>
                  <a:gd name="T8" fmla="*/ 0 w 1220"/>
                  <a:gd name="T9" fmla="*/ 0 h 1715"/>
                  <a:gd name="T10" fmla="*/ 0 w 1220"/>
                  <a:gd name="T11" fmla="*/ 0 h 171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220"/>
                  <a:gd name="T19" fmla="*/ 0 h 1715"/>
                  <a:gd name="T20" fmla="*/ 1220 w 1220"/>
                  <a:gd name="T21" fmla="*/ 1715 h 171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220" h="1715">
                    <a:moveTo>
                      <a:pt x="0" y="0"/>
                    </a:moveTo>
                    <a:lnTo>
                      <a:pt x="1220" y="0"/>
                    </a:lnTo>
                    <a:lnTo>
                      <a:pt x="1210" y="1699"/>
                    </a:lnTo>
                    <a:lnTo>
                      <a:pt x="0" y="171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2C4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27681" name="Freeform 273"/>
              <p:cNvSpPr>
                <a:spLocks/>
              </p:cNvSpPr>
              <p:nvPr/>
            </p:nvSpPr>
            <p:spPr bwMode="auto">
              <a:xfrm>
                <a:off x="4068" y="2628"/>
                <a:ext cx="118" cy="1472"/>
              </a:xfrm>
              <a:custGeom>
                <a:avLst/>
                <a:gdLst>
                  <a:gd name="T0" fmla="*/ 110 w 118"/>
                  <a:gd name="T1" fmla="*/ 108 h 1472"/>
                  <a:gd name="T2" fmla="*/ 118 w 118"/>
                  <a:gd name="T3" fmla="*/ 1471 h 1472"/>
                  <a:gd name="T4" fmla="*/ 19 w 118"/>
                  <a:gd name="T5" fmla="*/ 1472 h 1472"/>
                  <a:gd name="T6" fmla="*/ 0 w 118"/>
                  <a:gd name="T7" fmla="*/ 0 h 1472"/>
                  <a:gd name="T8" fmla="*/ 110 w 118"/>
                  <a:gd name="T9" fmla="*/ 108 h 1472"/>
                  <a:gd name="T10" fmla="*/ 110 w 118"/>
                  <a:gd name="T11" fmla="*/ 108 h 147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18"/>
                  <a:gd name="T19" fmla="*/ 0 h 1472"/>
                  <a:gd name="T20" fmla="*/ 118 w 118"/>
                  <a:gd name="T21" fmla="*/ 1472 h 147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18" h="1472">
                    <a:moveTo>
                      <a:pt x="110" y="108"/>
                    </a:moveTo>
                    <a:lnTo>
                      <a:pt x="118" y="1471"/>
                    </a:lnTo>
                    <a:lnTo>
                      <a:pt x="19" y="1472"/>
                    </a:lnTo>
                    <a:lnTo>
                      <a:pt x="0" y="0"/>
                    </a:lnTo>
                    <a:lnTo>
                      <a:pt x="110" y="108"/>
                    </a:lnTo>
                    <a:close/>
                  </a:path>
                </a:pathLst>
              </a:custGeom>
              <a:solidFill>
                <a:srgbClr val="C9D49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27682" name="Freeform 274"/>
              <p:cNvSpPr>
                <a:spLocks/>
              </p:cNvSpPr>
              <p:nvPr/>
            </p:nvSpPr>
            <p:spPr bwMode="auto">
              <a:xfrm>
                <a:off x="4061" y="2615"/>
                <a:ext cx="111" cy="1487"/>
              </a:xfrm>
              <a:custGeom>
                <a:avLst/>
                <a:gdLst>
                  <a:gd name="T0" fmla="*/ 0 w 111"/>
                  <a:gd name="T1" fmla="*/ 0 h 1487"/>
                  <a:gd name="T2" fmla="*/ 111 w 111"/>
                  <a:gd name="T3" fmla="*/ 106 h 1487"/>
                  <a:gd name="T4" fmla="*/ 111 w 111"/>
                  <a:gd name="T5" fmla="*/ 317 h 1487"/>
                  <a:gd name="T6" fmla="*/ 26 w 111"/>
                  <a:gd name="T7" fmla="*/ 469 h 1487"/>
                  <a:gd name="T8" fmla="*/ 58 w 111"/>
                  <a:gd name="T9" fmla="*/ 1487 h 1487"/>
                  <a:gd name="T10" fmla="*/ 19 w 111"/>
                  <a:gd name="T11" fmla="*/ 1487 h 1487"/>
                  <a:gd name="T12" fmla="*/ 0 w 111"/>
                  <a:gd name="T13" fmla="*/ 0 h 1487"/>
                  <a:gd name="T14" fmla="*/ 0 w 111"/>
                  <a:gd name="T15" fmla="*/ 0 h 148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11"/>
                  <a:gd name="T25" fmla="*/ 0 h 1487"/>
                  <a:gd name="T26" fmla="*/ 111 w 111"/>
                  <a:gd name="T27" fmla="*/ 1487 h 1487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11" h="1487">
                    <a:moveTo>
                      <a:pt x="0" y="0"/>
                    </a:moveTo>
                    <a:lnTo>
                      <a:pt x="111" y="106"/>
                    </a:lnTo>
                    <a:lnTo>
                      <a:pt x="111" y="317"/>
                    </a:lnTo>
                    <a:lnTo>
                      <a:pt x="26" y="469"/>
                    </a:lnTo>
                    <a:lnTo>
                      <a:pt x="58" y="1487"/>
                    </a:lnTo>
                    <a:lnTo>
                      <a:pt x="19" y="148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88578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27683" name="Freeform 275"/>
              <p:cNvSpPr>
                <a:spLocks/>
              </p:cNvSpPr>
              <p:nvPr/>
            </p:nvSpPr>
            <p:spPr bwMode="auto">
              <a:xfrm>
                <a:off x="3040" y="3113"/>
                <a:ext cx="786" cy="1058"/>
              </a:xfrm>
              <a:custGeom>
                <a:avLst/>
                <a:gdLst>
                  <a:gd name="T0" fmla="*/ 0 w 786"/>
                  <a:gd name="T1" fmla="*/ 0 h 1058"/>
                  <a:gd name="T2" fmla="*/ 486 w 786"/>
                  <a:gd name="T3" fmla="*/ 17 h 1058"/>
                  <a:gd name="T4" fmla="*/ 786 w 786"/>
                  <a:gd name="T5" fmla="*/ 1012 h 1058"/>
                  <a:gd name="T6" fmla="*/ 96 w 786"/>
                  <a:gd name="T7" fmla="*/ 1058 h 1058"/>
                  <a:gd name="T8" fmla="*/ 0 w 786"/>
                  <a:gd name="T9" fmla="*/ 0 h 1058"/>
                  <a:gd name="T10" fmla="*/ 0 w 786"/>
                  <a:gd name="T11" fmla="*/ 0 h 105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86"/>
                  <a:gd name="T19" fmla="*/ 0 h 1058"/>
                  <a:gd name="T20" fmla="*/ 786 w 786"/>
                  <a:gd name="T21" fmla="*/ 1058 h 105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86" h="1058">
                    <a:moveTo>
                      <a:pt x="0" y="0"/>
                    </a:moveTo>
                    <a:lnTo>
                      <a:pt x="486" y="17"/>
                    </a:lnTo>
                    <a:lnTo>
                      <a:pt x="786" y="1012"/>
                    </a:lnTo>
                    <a:lnTo>
                      <a:pt x="96" y="105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CC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27684" name="Freeform 276"/>
              <p:cNvSpPr>
                <a:spLocks/>
              </p:cNvSpPr>
              <p:nvPr/>
            </p:nvSpPr>
            <p:spPr bwMode="auto">
              <a:xfrm>
                <a:off x="3142" y="2849"/>
                <a:ext cx="771" cy="1289"/>
              </a:xfrm>
              <a:custGeom>
                <a:avLst/>
                <a:gdLst>
                  <a:gd name="T0" fmla="*/ 13 w 771"/>
                  <a:gd name="T1" fmla="*/ 400 h 1289"/>
                  <a:gd name="T2" fmla="*/ 202 w 771"/>
                  <a:gd name="T3" fmla="*/ 344 h 1289"/>
                  <a:gd name="T4" fmla="*/ 545 w 771"/>
                  <a:gd name="T5" fmla="*/ 1289 h 1289"/>
                  <a:gd name="T6" fmla="*/ 751 w 771"/>
                  <a:gd name="T7" fmla="*/ 1283 h 1289"/>
                  <a:gd name="T8" fmla="*/ 771 w 771"/>
                  <a:gd name="T9" fmla="*/ 252 h 1289"/>
                  <a:gd name="T10" fmla="*/ 0 w 771"/>
                  <a:gd name="T11" fmla="*/ 0 h 1289"/>
                  <a:gd name="T12" fmla="*/ 13 w 771"/>
                  <a:gd name="T13" fmla="*/ 400 h 1289"/>
                  <a:gd name="T14" fmla="*/ 13 w 771"/>
                  <a:gd name="T15" fmla="*/ 400 h 128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771"/>
                  <a:gd name="T25" fmla="*/ 0 h 1289"/>
                  <a:gd name="T26" fmla="*/ 771 w 771"/>
                  <a:gd name="T27" fmla="*/ 1289 h 1289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771" h="1289">
                    <a:moveTo>
                      <a:pt x="13" y="400"/>
                    </a:moveTo>
                    <a:lnTo>
                      <a:pt x="202" y="344"/>
                    </a:lnTo>
                    <a:lnTo>
                      <a:pt x="545" y="1289"/>
                    </a:lnTo>
                    <a:lnTo>
                      <a:pt x="751" y="1283"/>
                    </a:lnTo>
                    <a:lnTo>
                      <a:pt x="771" y="252"/>
                    </a:lnTo>
                    <a:lnTo>
                      <a:pt x="0" y="0"/>
                    </a:lnTo>
                    <a:lnTo>
                      <a:pt x="13" y="400"/>
                    </a:lnTo>
                    <a:close/>
                  </a:path>
                </a:pathLst>
              </a:custGeom>
              <a:solidFill>
                <a:srgbClr val="A67A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27685" name="Freeform 277"/>
              <p:cNvSpPr>
                <a:spLocks/>
              </p:cNvSpPr>
              <p:nvPr/>
            </p:nvSpPr>
            <p:spPr bwMode="auto">
              <a:xfrm>
                <a:off x="2903" y="2855"/>
                <a:ext cx="505" cy="1321"/>
              </a:xfrm>
              <a:custGeom>
                <a:avLst/>
                <a:gdLst>
                  <a:gd name="T0" fmla="*/ 0 w 505"/>
                  <a:gd name="T1" fmla="*/ 64 h 1321"/>
                  <a:gd name="T2" fmla="*/ 252 w 505"/>
                  <a:gd name="T3" fmla="*/ 0 h 1321"/>
                  <a:gd name="T4" fmla="*/ 272 w 505"/>
                  <a:gd name="T5" fmla="*/ 699 h 1321"/>
                  <a:gd name="T6" fmla="*/ 505 w 505"/>
                  <a:gd name="T7" fmla="*/ 757 h 1321"/>
                  <a:gd name="T8" fmla="*/ 272 w 505"/>
                  <a:gd name="T9" fmla="*/ 757 h 1321"/>
                  <a:gd name="T10" fmla="*/ 266 w 505"/>
                  <a:gd name="T11" fmla="*/ 1321 h 1321"/>
                  <a:gd name="T12" fmla="*/ 0 w 505"/>
                  <a:gd name="T13" fmla="*/ 1283 h 1321"/>
                  <a:gd name="T14" fmla="*/ 0 w 505"/>
                  <a:gd name="T15" fmla="*/ 64 h 1321"/>
                  <a:gd name="T16" fmla="*/ 0 w 505"/>
                  <a:gd name="T17" fmla="*/ 64 h 132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505"/>
                  <a:gd name="T28" fmla="*/ 0 h 1321"/>
                  <a:gd name="T29" fmla="*/ 505 w 505"/>
                  <a:gd name="T30" fmla="*/ 1321 h 1321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505" h="1321">
                    <a:moveTo>
                      <a:pt x="0" y="64"/>
                    </a:moveTo>
                    <a:lnTo>
                      <a:pt x="252" y="0"/>
                    </a:lnTo>
                    <a:lnTo>
                      <a:pt x="272" y="699"/>
                    </a:lnTo>
                    <a:lnTo>
                      <a:pt x="505" y="757"/>
                    </a:lnTo>
                    <a:lnTo>
                      <a:pt x="272" y="757"/>
                    </a:lnTo>
                    <a:lnTo>
                      <a:pt x="266" y="1321"/>
                    </a:lnTo>
                    <a:lnTo>
                      <a:pt x="0" y="1283"/>
                    </a:lnTo>
                    <a:lnTo>
                      <a:pt x="0" y="64"/>
                    </a:lnTo>
                    <a:close/>
                  </a:path>
                </a:pathLst>
              </a:custGeom>
              <a:solidFill>
                <a:srgbClr val="A67A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27686" name="Freeform 278"/>
              <p:cNvSpPr>
                <a:spLocks/>
              </p:cNvSpPr>
              <p:nvPr/>
            </p:nvSpPr>
            <p:spPr bwMode="auto">
              <a:xfrm>
                <a:off x="3573" y="2400"/>
                <a:ext cx="2023" cy="396"/>
              </a:xfrm>
              <a:custGeom>
                <a:avLst/>
                <a:gdLst>
                  <a:gd name="T0" fmla="*/ 0 w 2023"/>
                  <a:gd name="T1" fmla="*/ 0 h 396"/>
                  <a:gd name="T2" fmla="*/ 138 w 2023"/>
                  <a:gd name="T3" fmla="*/ 26 h 396"/>
                  <a:gd name="T4" fmla="*/ 316 w 2023"/>
                  <a:gd name="T5" fmla="*/ 94 h 396"/>
                  <a:gd name="T6" fmla="*/ 443 w 2023"/>
                  <a:gd name="T7" fmla="*/ 204 h 396"/>
                  <a:gd name="T8" fmla="*/ 537 w 2023"/>
                  <a:gd name="T9" fmla="*/ 396 h 396"/>
                  <a:gd name="T10" fmla="*/ 2023 w 2023"/>
                  <a:gd name="T11" fmla="*/ 289 h 396"/>
                  <a:gd name="T12" fmla="*/ 2023 w 2023"/>
                  <a:gd name="T13" fmla="*/ 0 h 396"/>
                  <a:gd name="T14" fmla="*/ 0 w 2023"/>
                  <a:gd name="T15" fmla="*/ 0 h 396"/>
                  <a:gd name="T16" fmla="*/ 0 w 2023"/>
                  <a:gd name="T17" fmla="*/ 0 h 39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2023"/>
                  <a:gd name="T28" fmla="*/ 0 h 396"/>
                  <a:gd name="T29" fmla="*/ 2023 w 2023"/>
                  <a:gd name="T30" fmla="*/ 396 h 39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2023" h="396">
                    <a:moveTo>
                      <a:pt x="0" y="0"/>
                    </a:moveTo>
                    <a:lnTo>
                      <a:pt x="138" y="26"/>
                    </a:lnTo>
                    <a:lnTo>
                      <a:pt x="316" y="94"/>
                    </a:lnTo>
                    <a:lnTo>
                      <a:pt x="443" y="204"/>
                    </a:lnTo>
                    <a:lnTo>
                      <a:pt x="537" y="396"/>
                    </a:lnTo>
                    <a:lnTo>
                      <a:pt x="2023" y="289"/>
                    </a:lnTo>
                    <a:lnTo>
                      <a:pt x="2023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25C5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27687" name="Freeform 279"/>
              <p:cNvSpPr>
                <a:spLocks/>
              </p:cNvSpPr>
              <p:nvPr/>
            </p:nvSpPr>
            <p:spPr bwMode="auto">
              <a:xfrm>
                <a:off x="3922" y="2468"/>
                <a:ext cx="1538" cy="124"/>
              </a:xfrm>
              <a:custGeom>
                <a:avLst/>
                <a:gdLst>
                  <a:gd name="T0" fmla="*/ 120 w 1538"/>
                  <a:gd name="T1" fmla="*/ 124 h 124"/>
                  <a:gd name="T2" fmla="*/ 1538 w 1538"/>
                  <a:gd name="T3" fmla="*/ 41 h 124"/>
                  <a:gd name="T4" fmla="*/ 1069 w 1538"/>
                  <a:gd name="T5" fmla="*/ 0 h 124"/>
                  <a:gd name="T6" fmla="*/ 0 w 1538"/>
                  <a:gd name="T7" fmla="*/ 26 h 124"/>
                  <a:gd name="T8" fmla="*/ 120 w 1538"/>
                  <a:gd name="T9" fmla="*/ 124 h 124"/>
                  <a:gd name="T10" fmla="*/ 120 w 1538"/>
                  <a:gd name="T11" fmla="*/ 124 h 12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538"/>
                  <a:gd name="T19" fmla="*/ 0 h 124"/>
                  <a:gd name="T20" fmla="*/ 1538 w 1538"/>
                  <a:gd name="T21" fmla="*/ 124 h 12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538" h="124">
                    <a:moveTo>
                      <a:pt x="120" y="124"/>
                    </a:moveTo>
                    <a:lnTo>
                      <a:pt x="1538" y="41"/>
                    </a:lnTo>
                    <a:lnTo>
                      <a:pt x="1069" y="0"/>
                    </a:lnTo>
                    <a:lnTo>
                      <a:pt x="0" y="26"/>
                    </a:lnTo>
                    <a:lnTo>
                      <a:pt x="120" y="124"/>
                    </a:lnTo>
                    <a:close/>
                  </a:path>
                </a:pathLst>
              </a:custGeom>
              <a:solidFill>
                <a:srgbClr val="788578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27688" name="Freeform 280"/>
              <p:cNvSpPr>
                <a:spLocks/>
              </p:cNvSpPr>
              <p:nvPr/>
            </p:nvSpPr>
            <p:spPr bwMode="auto">
              <a:xfrm>
                <a:off x="4051" y="2524"/>
                <a:ext cx="1545" cy="253"/>
              </a:xfrm>
              <a:custGeom>
                <a:avLst/>
                <a:gdLst>
                  <a:gd name="T0" fmla="*/ 0 w 1545"/>
                  <a:gd name="T1" fmla="*/ 101 h 253"/>
                  <a:gd name="T2" fmla="*/ 1443 w 1545"/>
                  <a:gd name="T3" fmla="*/ 0 h 253"/>
                  <a:gd name="T4" fmla="*/ 1545 w 1545"/>
                  <a:gd name="T5" fmla="*/ 0 h 253"/>
                  <a:gd name="T6" fmla="*/ 1545 w 1545"/>
                  <a:gd name="T7" fmla="*/ 146 h 253"/>
                  <a:gd name="T8" fmla="*/ 72 w 1545"/>
                  <a:gd name="T9" fmla="*/ 253 h 253"/>
                  <a:gd name="T10" fmla="*/ 0 w 1545"/>
                  <a:gd name="T11" fmla="*/ 101 h 253"/>
                  <a:gd name="T12" fmla="*/ 0 w 1545"/>
                  <a:gd name="T13" fmla="*/ 101 h 25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545"/>
                  <a:gd name="T22" fmla="*/ 0 h 253"/>
                  <a:gd name="T23" fmla="*/ 1545 w 1545"/>
                  <a:gd name="T24" fmla="*/ 253 h 25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545" h="253">
                    <a:moveTo>
                      <a:pt x="0" y="101"/>
                    </a:moveTo>
                    <a:lnTo>
                      <a:pt x="1443" y="0"/>
                    </a:lnTo>
                    <a:lnTo>
                      <a:pt x="1545" y="0"/>
                    </a:lnTo>
                    <a:lnTo>
                      <a:pt x="1545" y="146"/>
                    </a:lnTo>
                    <a:lnTo>
                      <a:pt x="72" y="253"/>
                    </a:lnTo>
                    <a:lnTo>
                      <a:pt x="0" y="101"/>
                    </a:lnTo>
                    <a:close/>
                  </a:path>
                </a:pathLst>
              </a:custGeom>
              <a:solidFill>
                <a:srgbClr val="788578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27689" name="Freeform 281"/>
              <p:cNvSpPr>
                <a:spLocks/>
              </p:cNvSpPr>
              <p:nvPr/>
            </p:nvSpPr>
            <p:spPr bwMode="auto">
              <a:xfrm>
                <a:off x="3668" y="2400"/>
                <a:ext cx="1205" cy="83"/>
              </a:xfrm>
              <a:custGeom>
                <a:avLst/>
                <a:gdLst>
                  <a:gd name="T0" fmla="*/ 221 w 1205"/>
                  <a:gd name="T1" fmla="*/ 83 h 83"/>
                  <a:gd name="T2" fmla="*/ 1205 w 1205"/>
                  <a:gd name="T3" fmla="*/ 56 h 83"/>
                  <a:gd name="T4" fmla="*/ 750 w 1205"/>
                  <a:gd name="T5" fmla="*/ 0 h 83"/>
                  <a:gd name="T6" fmla="*/ 0 w 1205"/>
                  <a:gd name="T7" fmla="*/ 0 h 83"/>
                  <a:gd name="T8" fmla="*/ 221 w 1205"/>
                  <a:gd name="T9" fmla="*/ 83 h 83"/>
                  <a:gd name="T10" fmla="*/ 221 w 1205"/>
                  <a:gd name="T11" fmla="*/ 83 h 8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205"/>
                  <a:gd name="T19" fmla="*/ 0 h 83"/>
                  <a:gd name="T20" fmla="*/ 1205 w 1205"/>
                  <a:gd name="T21" fmla="*/ 83 h 8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205" h="83">
                    <a:moveTo>
                      <a:pt x="221" y="83"/>
                    </a:moveTo>
                    <a:lnTo>
                      <a:pt x="1205" y="56"/>
                    </a:lnTo>
                    <a:lnTo>
                      <a:pt x="750" y="0"/>
                    </a:lnTo>
                    <a:lnTo>
                      <a:pt x="0" y="0"/>
                    </a:lnTo>
                    <a:lnTo>
                      <a:pt x="221" y="83"/>
                    </a:lnTo>
                    <a:close/>
                  </a:path>
                </a:pathLst>
              </a:custGeom>
              <a:solidFill>
                <a:srgbClr val="788578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27690" name="Freeform 282"/>
              <p:cNvSpPr>
                <a:spLocks/>
              </p:cNvSpPr>
              <p:nvPr/>
            </p:nvSpPr>
            <p:spPr bwMode="auto">
              <a:xfrm>
                <a:off x="4804" y="4065"/>
                <a:ext cx="794" cy="35"/>
              </a:xfrm>
              <a:custGeom>
                <a:avLst/>
                <a:gdLst>
                  <a:gd name="T0" fmla="*/ 401 w 794"/>
                  <a:gd name="T1" fmla="*/ 35 h 35"/>
                  <a:gd name="T2" fmla="*/ 794 w 794"/>
                  <a:gd name="T3" fmla="*/ 35 h 35"/>
                  <a:gd name="T4" fmla="*/ 794 w 794"/>
                  <a:gd name="T5" fmla="*/ 0 h 35"/>
                  <a:gd name="T6" fmla="*/ 66 w 794"/>
                  <a:gd name="T7" fmla="*/ 9 h 35"/>
                  <a:gd name="T8" fmla="*/ 0 w 794"/>
                  <a:gd name="T9" fmla="*/ 26 h 35"/>
                  <a:gd name="T10" fmla="*/ 401 w 794"/>
                  <a:gd name="T11" fmla="*/ 35 h 35"/>
                  <a:gd name="T12" fmla="*/ 401 w 794"/>
                  <a:gd name="T13" fmla="*/ 35 h 3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794"/>
                  <a:gd name="T22" fmla="*/ 0 h 35"/>
                  <a:gd name="T23" fmla="*/ 794 w 794"/>
                  <a:gd name="T24" fmla="*/ 35 h 3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794" h="35">
                    <a:moveTo>
                      <a:pt x="401" y="35"/>
                    </a:moveTo>
                    <a:lnTo>
                      <a:pt x="794" y="35"/>
                    </a:lnTo>
                    <a:lnTo>
                      <a:pt x="794" y="0"/>
                    </a:lnTo>
                    <a:lnTo>
                      <a:pt x="66" y="9"/>
                    </a:lnTo>
                    <a:lnTo>
                      <a:pt x="0" y="26"/>
                    </a:lnTo>
                    <a:lnTo>
                      <a:pt x="401" y="35"/>
                    </a:lnTo>
                    <a:close/>
                  </a:path>
                </a:pathLst>
              </a:custGeom>
              <a:solidFill>
                <a:srgbClr val="4A697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27691" name="Freeform 283"/>
              <p:cNvSpPr>
                <a:spLocks/>
              </p:cNvSpPr>
              <p:nvPr/>
            </p:nvSpPr>
            <p:spPr bwMode="auto">
              <a:xfrm>
                <a:off x="4838" y="4035"/>
                <a:ext cx="588" cy="72"/>
              </a:xfrm>
              <a:custGeom>
                <a:avLst/>
                <a:gdLst>
                  <a:gd name="T0" fmla="*/ 0 w 588"/>
                  <a:gd name="T1" fmla="*/ 18 h 72"/>
                  <a:gd name="T2" fmla="*/ 14 w 588"/>
                  <a:gd name="T3" fmla="*/ 57 h 72"/>
                  <a:gd name="T4" fmla="*/ 102 w 588"/>
                  <a:gd name="T5" fmla="*/ 64 h 72"/>
                  <a:gd name="T6" fmla="*/ 141 w 588"/>
                  <a:gd name="T7" fmla="*/ 44 h 72"/>
                  <a:gd name="T8" fmla="*/ 170 w 588"/>
                  <a:gd name="T9" fmla="*/ 65 h 72"/>
                  <a:gd name="T10" fmla="*/ 351 w 588"/>
                  <a:gd name="T11" fmla="*/ 72 h 72"/>
                  <a:gd name="T12" fmla="*/ 588 w 588"/>
                  <a:gd name="T13" fmla="*/ 54 h 72"/>
                  <a:gd name="T14" fmla="*/ 582 w 588"/>
                  <a:gd name="T15" fmla="*/ 0 h 72"/>
                  <a:gd name="T16" fmla="*/ 0 w 588"/>
                  <a:gd name="T17" fmla="*/ 18 h 72"/>
                  <a:gd name="T18" fmla="*/ 0 w 588"/>
                  <a:gd name="T19" fmla="*/ 18 h 7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588"/>
                  <a:gd name="T31" fmla="*/ 0 h 72"/>
                  <a:gd name="T32" fmla="*/ 588 w 588"/>
                  <a:gd name="T33" fmla="*/ 72 h 72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588" h="72">
                    <a:moveTo>
                      <a:pt x="0" y="18"/>
                    </a:moveTo>
                    <a:lnTo>
                      <a:pt x="14" y="57"/>
                    </a:lnTo>
                    <a:lnTo>
                      <a:pt x="102" y="64"/>
                    </a:lnTo>
                    <a:lnTo>
                      <a:pt x="141" y="44"/>
                    </a:lnTo>
                    <a:lnTo>
                      <a:pt x="170" y="65"/>
                    </a:lnTo>
                    <a:lnTo>
                      <a:pt x="351" y="72"/>
                    </a:lnTo>
                    <a:lnTo>
                      <a:pt x="588" y="54"/>
                    </a:lnTo>
                    <a:lnTo>
                      <a:pt x="582" y="0"/>
                    </a:lnTo>
                    <a:lnTo>
                      <a:pt x="0" y="18"/>
                    </a:lnTo>
                    <a:close/>
                  </a:path>
                </a:pathLst>
              </a:custGeom>
              <a:solidFill>
                <a:srgbClr val="FF99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27692" name="Freeform 284"/>
              <p:cNvSpPr>
                <a:spLocks/>
              </p:cNvSpPr>
              <p:nvPr/>
            </p:nvSpPr>
            <p:spPr bwMode="auto">
              <a:xfrm>
                <a:off x="4791" y="3193"/>
                <a:ext cx="589" cy="889"/>
              </a:xfrm>
              <a:custGeom>
                <a:avLst/>
                <a:gdLst>
                  <a:gd name="T0" fmla="*/ 0 w 589"/>
                  <a:gd name="T1" fmla="*/ 53 h 889"/>
                  <a:gd name="T2" fmla="*/ 5 w 589"/>
                  <a:gd name="T3" fmla="*/ 868 h 889"/>
                  <a:gd name="T4" fmla="*/ 374 w 589"/>
                  <a:gd name="T5" fmla="*/ 889 h 889"/>
                  <a:gd name="T6" fmla="*/ 589 w 589"/>
                  <a:gd name="T7" fmla="*/ 514 h 889"/>
                  <a:gd name="T8" fmla="*/ 425 w 589"/>
                  <a:gd name="T9" fmla="*/ 0 h 889"/>
                  <a:gd name="T10" fmla="*/ 0 w 589"/>
                  <a:gd name="T11" fmla="*/ 53 h 889"/>
                  <a:gd name="T12" fmla="*/ 0 w 589"/>
                  <a:gd name="T13" fmla="*/ 53 h 88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589"/>
                  <a:gd name="T22" fmla="*/ 0 h 889"/>
                  <a:gd name="T23" fmla="*/ 589 w 589"/>
                  <a:gd name="T24" fmla="*/ 889 h 88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589" h="889">
                    <a:moveTo>
                      <a:pt x="0" y="53"/>
                    </a:moveTo>
                    <a:lnTo>
                      <a:pt x="5" y="868"/>
                    </a:lnTo>
                    <a:lnTo>
                      <a:pt x="374" y="889"/>
                    </a:lnTo>
                    <a:lnTo>
                      <a:pt x="589" y="514"/>
                    </a:lnTo>
                    <a:lnTo>
                      <a:pt x="425" y="0"/>
                    </a:lnTo>
                    <a:lnTo>
                      <a:pt x="0" y="53"/>
                    </a:lnTo>
                    <a:close/>
                  </a:path>
                </a:pathLst>
              </a:custGeom>
              <a:solidFill>
                <a:srgbClr val="F2CC9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27693" name="Freeform 285"/>
              <p:cNvSpPr>
                <a:spLocks/>
              </p:cNvSpPr>
              <p:nvPr/>
            </p:nvSpPr>
            <p:spPr bwMode="auto">
              <a:xfrm>
                <a:off x="4793" y="3186"/>
                <a:ext cx="672" cy="903"/>
              </a:xfrm>
              <a:custGeom>
                <a:avLst/>
                <a:gdLst>
                  <a:gd name="T0" fmla="*/ 421 w 672"/>
                  <a:gd name="T1" fmla="*/ 0 h 903"/>
                  <a:gd name="T2" fmla="*/ 0 w 672"/>
                  <a:gd name="T3" fmla="*/ 60 h 903"/>
                  <a:gd name="T4" fmla="*/ 3 w 672"/>
                  <a:gd name="T5" fmla="*/ 491 h 903"/>
                  <a:gd name="T6" fmla="*/ 415 w 672"/>
                  <a:gd name="T7" fmla="*/ 119 h 903"/>
                  <a:gd name="T8" fmla="*/ 391 w 672"/>
                  <a:gd name="T9" fmla="*/ 472 h 903"/>
                  <a:gd name="T10" fmla="*/ 117 w 672"/>
                  <a:gd name="T11" fmla="*/ 488 h 903"/>
                  <a:gd name="T12" fmla="*/ 385 w 672"/>
                  <a:gd name="T13" fmla="*/ 498 h 903"/>
                  <a:gd name="T14" fmla="*/ 362 w 672"/>
                  <a:gd name="T15" fmla="*/ 903 h 903"/>
                  <a:gd name="T16" fmla="*/ 539 w 672"/>
                  <a:gd name="T17" fmla="*/ 883 h 903"/>
                  <a:gd name="T18" fmla="*/ 672 w 672"/>
                  <a:gd name="T19" fmla="*/ 437 h 903"/>
                  <a:gd name="T20" fmla="*/ 421 w 672"/>
                  <a:gd name="T21" fmla="*/ 0 h 903"/>
                  <a:gd name="T22" fmla="*/ 421 w 672"/>
                  <a:gd name="T23" fmla="*/ 0 h 903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672"/>
                  <a:gd name="T37" fmla="*/ 0 h 903"/>
                  <a:gd name="T38" fmla="*/ 672 w 672"/>
                  <a:gd name="T39" fmla="*/ 903 h 903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672" h="903">
                    <a:moveTo>
                      <a:pt x="421" y="0"/>
                    </a:moveTo>
                    <a:lnTo>
                      <a:pt x="0" y="60"/>
                    </a:lnTo>
                    <a:lnTo>
                      <a:pt x="3" y="491"/>
                    </a:lnTo>
                    <a:lnTo>
                      <a:pt x="415" y="119"/>
                    </a:lnTo>
                    <a:lnTo>
                      <a:pt x="391" y="472"/>
                    </a:lnTo>
                    <a:lnTo>
                      <a:pt x="117" y="488"/>
                    </a:lnTo>
                    <a:lnTo>
                      <a:pt x="385" y="498"/>
                    </a:lnTo>
                    <a:lnTo>
                      <a:pt x="362" y="903"/>
                    </a:lnTo>
                    <a:lnTo>
                      <a:pt x="539" y="883"/>
                    </a:lnTo>
                    <a:lnTo>
                      <a:pt x="672" y="437"/>
                    </a:lnTo>
                    <a:lnTo>
                      <a:pt x="421" y="0"/>
                    </a:lnTo>
                    <a:close/>
                  </a:path>
                </a:pathLst>
              </a:custGeom>
              <a:solidFill>
                <a:srgbClr val="C2997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27694" name="Freeform 286"/>
              <p:cNvSpPr>
                <a:spLocks/>
              </p:cNvSpPr>
              <p:nvPr/>
            </p:nvSpPr>
            <p:spPr bwMode="auto">
              <a:xfrm>
                <a:off x="5200" y="3189"/>
                <a:ext cx="292" cy="898"/>
              </a:xfrm>
              <a:custGeom>
                <a:avLst/>
                <a:gdLst>
                  <a:gd name="T0" fmla="*/ 16 w 292"/>
                  <a:gd name="T1" fmla="*/ 0 h 898"/>
                  <a:gd name="T2" fmla="*/ 292 w 292"/>
                  <a:gd name="T3" fmla="*/ 176 h 898"/>
                  <a:gd name="T4" fmla="*/ 273 w 292"/>
                  <a:gd name="T5" fmla="*/ 869 h 898"/>
                  <a:gd name="T6" fmla="*/ 0 w 292"/>
                  <a:gd name="T7" fmla="*/ 898 h 898"/>
                  <a:gd name="T8" fmla="*/ 158 w 292"/>
                  <a:gd name="T9" fmla="*/ 507 h 898"/>
                  <a:gd name="T10" fmla="*/ 4 w 292"/>
                  <a:gd name="T11" fmla="*/ 107 h 898"/>
                  <a:gd name="T12" fmla="*/ 16 w 292"/>
                  <a:gd name="T13" fmla="*/ 0 h 898"/>
                  <a:gd name="T14" fmla="*/ 16 w 292"/>
                  <a:gd name="T15" fmla="*/ 0 h 89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92"/>
                  <a:gd name="T25" fmla="*/ 0 h 898"/>
                  <a:gd name="T26" fmla="*/ 292 w 292"/>
                  <a:gd name="T27" fmla="*/ 898 h 89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92" h="898">
                    <a:moveTo>
                      <a:pt x="16" y="0"/>
                    </a:moveTo>
                    <a:lnTo>
                      <a:pt x="292" y="176"/>
                    </a:lnTo>
                    <a:lnTo>
                      <a:pt x="273" y="869"/>
                    </a:lnTo>
                    <a:lnTo>
                      <a:pt x="0" y="898"/>
                    </a:lnTo>
                    <a:lnTo>
                      <a:pt x="158" y="507"/>
                    </a:lnTo>
                    <a:lnTo>
                      <a:pt x="4" y="107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A67A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27695" name="Freeform 287"/>
              <p:cNvSpPr>
                <a:spLocks/>
              </p:cNvSpPr>
              <p:nvPr/>
            </p:nvSpPr>
            <p:spPr bwMode="auto">
              <a:xfrm>
                <a:off x="4764" y="3458"/>
                <a:ext cx="248" cy="631"/>
              </a:xfrm>
              <a:custGeom>
                <a:avLst/>
                <a:gdLst>
                  <a:gd name="T0" fmla="*/ 244 w 248"/>
                  <a:gd name="T1" fmla="*/ 611 h 631"/>
                  <a:gd name="T2" fmla="*/ 143 w 248"/>
                  <a:gd name="T3" fmla="*/ 194 h 631"/>
                  <a:gd name="T4" fmla="*/ 53 w 248"/>
                  <a:gd name="T5" fmla="*/ 47 h 631"/>
                  <a:gd name="T6" fmla="*/ 215 w 248"/>
                  <a:gd name="T7" fmla="*/ 35 h 631"/>
                  <a:gd name="T8" fmla="*/ 206 w 248"/>
                  <a:gd name="T9" fmla="*/ 0 h 631"/>
                  <a:gd name="T10" fmla="*/ 15 w 248"/>
                  <a:gd name="T11" fmla="*/ 15 h 631"/>
                  <a:gd name="T12" fmla="*/ 0 w 248"/>
                  <a:gd name="T13" fmla="*/ 35 h 631"/>
                  <a:gd name="T14" fmla="*/ 109 w 248"/>
                  <a:gd name="T15" fmla="*/ 208 h 631"/>
                  <a:gd name="T16" fmla="*/ 185 w 248"/>
                  <a:gd name="T17" fmla="*/ 615 h 631"/>
                  <a:gd name="T18" fmla="*/ 248 w 248"/>
                  <a:gd name="T19" fmla="*/ 631 h 631"/>
                  <a:gd name="T20" fmla="*/ 244 w 248"/>
                  <a:gd name="T21" fmla="*/ 611 h 631"/>
                  <a:gd name="T22" fmla="*/ 244 w 248"/>
                  <a:gd name="T23" fmla="*/ 611 h 631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248"/>
                  <a:gd name="T37" fmla="*/ 0 h 631"/>
                  <a:gd name="T38" fmla="*/ 248 w 248"/>
                  <a:gd name="T39" fmla="*/ 631 h 631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248" h="631">
                    <a:moveTo>
                      <a:pt x="244" y="611"/>
                    </a:moveTo>
                    <a:lnTo>
                      <a:pt x="143" y="194"/>
                    </a:lnTo>
                    <a:lnTo>
                      <a:pt x="53" y="47"/>
                    </a:lnTo>
                    <a:lnTo>
                      <a:pt x="215" y="35"/>
                    </a:lnTo>
                    <a:lnTo>
                      <a:pt x="206" y="0"/>
                    </a:lnTo>
                    <a:lnTo>
                      <a:pt x="15" y="15"/>
                    </a:lnTo>
                    <a:lnTo>
                      <a:pt x="0" y="35"/>
                    </a:lnTo>
                    <a:lnTo>
                      <a:pt x="109" y="208"/>
                    </a:lnTo>
                    <a:lnTo>
                      <a:pt x="185" y="615"/>
                    </a:lnTo>
                    <a:lnTo>
                      <a:pt x="248" y="631"/>
                    </a:lnTo>
                    <a:lnTo>
                      <a:pt x="244" y="611"/>
                    </a:lnTo>
                    <a:close/>
                  </a:path>
                </a:pathLst>
              </a:custGeom>
              <a:solidFill>
                <a:srgbClr val="FF99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27696" name="Freeform 288"/>
              <p:cNvSpPr>
                <a:spLocks/>
              </p:cNvSpPr>
              <p:nvPr/>
            </p:nvSpPr>
            <p:spPr bwMode="auto">
              <a:xfrm>
                <a:off x="4891" y="3458"/>
                <a:ext cx="102" cy="232"/>
              </a:xfrm>
              <a:custGeom>
                <a:avLst/>
                <a:gdLst>
                  <a:gd name="T0" fmla="*/ 83 w 102"/>
                  <a:gd name="T1" fmla="*/ 0 h 232"/>
                  <a:gd name="T2" fmla="*/ 102 w 102"/>
                  <a:gd name="T3" fmla="*/ 32 h 232"/>
                  <a:gd name="T4" fmla="*/ 16 w 102"/>
                  <a:gd name="T5" fmla="*/ 232 h 232"/>
                  <a:gd name="T6" fmla="*/ 0 w 102"/>
                  <a:gd name="T7" fmla="*/ 198 h 232"/>
                  <a:gd name="T8" fmla="*/ 67 w 102"/>
                  <a:gd name="T9" fmla="*/ 32 h 232"/>
                  <a:gd name="T10" fmla="*/ 83 w 102"/>
                  <a:gd name="T11" fmla="*/ 0 h 232"/>
                  <a:gd name="T12" fmla="*/ 83 w 102"/>
                  <a:gd name="T13" fmla="*/ 0 h 23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02"/>
                  <a:gd name="T22" fmla="*/ 0 h 232"/>
                  <a:gd name="T23" fmla="*/ 102 w 102"/>
                  <a:gd name="T24" fmla="*/ 232 h 23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02" h="232">
                    <a:moveTo>
                      <a:pt x="83" y="0"/>
                    </a:moveTo>
                    <a:lnTo>
                      <a:pt x="102" y="32"/>
                    </a:lnTo>
                    <a:lnTo>
                      <a:pt x="16" y="232"/>
                    </a:lnTo>
                    <a:lnTo>
                      <a:pt x="0" y="198"/>
                    </a:lnTo>
                    <a:lnTo>
                      <a:pt x="67" y="32"/>
                    </a:lnTo>
                    <a:lnTo>
                      <a:pt x="83" y="0"/>
                    </a:lnTo>
                    <a:close/>
                  </a:path>
                </a:pathLst>
              </a:custGeom>
              <a:solidFill>
                <a:srgbClr val="FF99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27697" name="Freeform 289"/>
              <p:cNvSpPr>
                <a:spLocks/>
              </p:cNvSpPr>
              <p:nvPr/>
            </p:nvSpPr>
            <p:spPr bwMode="auto">
              <a:xfrm>
                <a:off x="4883" y="3487"/>
                <a:ext cx="87" cy="161"/>
              </a:xfrm>
              <a:custGeom>
                <a:avLst/>
                <a:gdLst>
                  <a:gd name="T0" fmla="*/ 79 w 87"/>
                  <a:gd name="T1" fmla="*/ 0 h 161"/>
                  <a:gd name="T2" fmla="*/ 87 w 87"/>
                  <a:gd name="T3" fmla="*/ 26 h 161"/>
                  <a:gd name="T4" fmla="*/ 24 w 87"/>
                  <a:gd name="T5" fmla="*/ 161 h 161"/>
                  <a:gd name="T6" fmla="*/ 0 w 87"/>
                  <a:gd name="T7" fmla="*/ 135 h 161"/>
                  <a:gd name="T8" fmla="*/ 61 w 87"/>
                  <a:gd name="T9" fmla="*/ 6 h 161"/>
                  <a:gd name="T10" fmla="*/ 79 w 87"/>
                  <a:gd name="T11" fmla="*/ 0 h 161"/>
                  <a:gd name="T12" fmla="*/ 79 w 87"/>
                  <a:gd name="T13" fmla="*/ 0 h 16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87"/>
                  <a:gd name="T22" fmla="*/ 0 h 161"/>
                  <a:gd name="T23" fmla="*/ 87 w 87"/>
                  <a:gd name="T24" fmla="*/ 161 h 16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87" h="161">
                    <a:moveTo>
                      <a:pt x="79" y="0"/>
                    </a:moveTo>
                    <a:lnTo>
                      <a:pt x="87" y="26"/>
                    </a:lnTo>
                    <a:lnTo>
                      <a:pt x="24" y="161"/>
                    </a:lnTo>
                    <a:lnTo>
                      <a:pt x="0" y="135"/>
                    </a:lnTo>
                    <a:lnTo>
                      <a:pt x="61" y="6"/>
                    </a:lnTo>
                    <a:lnTo>
                      <a:pt x="79" y="0"/>
                    </a:lnTo>
                    <a:close/>
                  </a:path>
                </a:pathLst>
              </a:custGeom>
              <a:solidFill>
                <a:srgbClr val="FFCC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27698" name="Freeform 290"/>
              <p:cNvSpPr>
                <a:spLocks/>
              </p:cNvSpPr>
              <p:nvPr/>
            </p:nvSpPr>
            <p:spPr bwMode="auto">
              <a:xfrm>
                <a:off x="4759" y="3458"/>
                <a:ext cx="185" cy="81"/>
              </a:xfrm>
              <a:custGeom>
                <a:avLst/>
                <a:gdLst>
                  <a:gd name="T0" fmla="*/ 162 w 185"/>
                  <a:gd name="T1" fmla="*/ 0 h 81"/>
                  <a:gd name="T2" fmla="*/ 8 w 185"/>
                  <a:gd name="T3" fmla="*/ 9 h 81"/>
                  <a:gd name="T4" fmla="*/ 0 w 185"/>
                  <a:gd name="T5" fmla="*/ 35 h 81"/>
                  <a:gd name="T6" fmla="*/ 38 w 185"/>
                  <a:gd name="T7" fmla="*/ 81 h 81"/>
                  <a:gd name="T8" fmla="*/ 34 w 185"/>
                  <a:gd name="T9" fmla="*/ 29 h 81"/>
                  <a:gd name="T10" fmla="*/ 185 w 185"/>
                  <a:gd name="T11" fmla="*/ 15 h 81"/>
                  <a:gd name="T12" fmla="*/ 162 w 185"/>
                  <a:gd name="T13" fmla="*/ 0 h 81"/>
                  <a:gd name="T14" fmla="*/ 162 w 185"/>
                  <a:gd name="T15" fmla="*/ 0 h 81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85"/>
                  <a:gd name="T25" fmla="*/ 0 h 81"/>
                  <a:gd name="T26" fmla="*/ 185 w 185"/>
                  <a:gd name="T27" fmla="*/ 81 h 81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85" h="81">
                    <a:moveTo>
                      <a:pt x="162" y="0"/>
                    </a:moveTo>
                    <a:lnTo>
                      <a:pt x="8" y="9"/>
                    </a:lnTo>
                    <a:lnTo>
                      <a:pt x="0" y="35"/>
                    </a:lnTo>
                    <a:lnTo>
                      <a:pt x="38" y="81"/>
                    </a:lnTo>
                    <a:lnTo>
                      <a:pt x="34" y="29"/>
                    </a:lnTo>
                    <a:lnTo>
                      <a:pt x="185" y="15"/>
                    </a:lnTo>
                    <a:lnTo>
                      <a:pt x="162" y="0"/>
                    </a:lnTo>
                    <a:close/>
                  </a:path>
                </a:pathLst>
              </a:custGeom>
              <a:solidFill>
                <a:srgbClr val="FFCC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27699" name="Freeform 291"/>
              <p:cNvSpPr>
                <a:spLocks/>
              </p:cNvSpPr>
              <p:nvPr/>
            </p:nvSpPr>
            <p:spPr bwMode="auto">
              <a:xfrm>
                <a:off x="4873" y="3670"/>
                <a:ext cx="97" cy="399"/>
              </a:xfrm>
              <a:custGeom>
                <a:avLst/>
                <a:gdLst>
                  <a:gd name="T0" fmla="*/ 0 w 97"/>
                  <a:gd name="T1" fmla="*/ 0 h 399"/>
                  <a:gd name="T2" fmla="*/ 26 w 97"/>
                  <a:gd name="T3" fmla="*/ 48 h 399"/>
                  <a:gd name="T4" fmla="*/ 97 w 97"/>
                  <a:gd name="T5" fmla="*/ 370 h 399"/>
                  <a:gd name="T6" fmla="*/ 75 w 97"/>
                  <a:gd name="T7" fmla="*/ 399 h 399"/>
                  <a:gd name="T8" fmla="*/ 0 w 97"/>
                  <a:gd name="T9" fmla="*/ 0 h 399"/>
                  <a:gd name="T10" fmla="*/ 0 w 97"/>
                  <a:gd name="T11" fmla="*/ 0 h 39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97"/>
                  <a:gd name="T19" fmla="*/ 0 h 399"/>
                  <a:gd name="T20" fmla="*/ 97 w 97"/>
                  <a:gd name="T21" fmla="*/ 399 h 39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97" h="399">
                    <a:moveTo>
                      <a:pt x="0" y="0"/>
                    </a:moveTo>
                    <a:lnTo>
                      <a:pt x="26" y="48"/>
                    </a:lnTo>
                    <a:lnTo>
                      <a:pt x="97" y="370"/>
                    </a:lnTo>
                    <a:lnTo>
                      <a:pt x="75" y="39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CC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27700" name="Freeform 292"/>
              <p:cNvSpPr>
                <a:spLocks/>
              </p:cNvSpPr>
              <p:nvPr/>
            </p:nvSpPr>
            <p:spPr bwMode="auto">
              <a:xfrm>
                <a:off x="3536" y="2608"/>
                <a:ext cx="347" cy="311"/>
              </a:xfrm>
              <a:custGeom>
                <a:avLst/>
                <a:gdLst>
                  <a:gd name="T0" fmla="*/ 0 w 347"/>
                  <a:gd name="T1" fmla="*/ 79 h 311"/>
                  <a:gd name="T2" fmla="*/ 3 w 347"/>
                  <a:gd name="T3" fmla="*/ 88 h 311"/>
                  <a:gd name="T4" fmla="*/ 4 w 347"/>
                  <a:gd name="T5" fmla="*/ 98 h 311"/>
                  <a:gd name="T6" fmla="*/ 8 w 347"/>
                  <a:gd name="T7" fmla="*/ 114 h 311"/>
                  <a:gd name="T8" fmla="*/ 11 w 347"/>
                  <a:gd name="T9" fmla="*/ 131 h 311"/>
                  <a:gd name="T10" fmla="*/ 14 w 347"/>
                  <a:gd name="T11" fmla="*/ 150 h 311"/>
                  <a:gd name="T12" fmla="*/ 17 w 347"/>
                  <a:gd name="T13" fmla="*/ 171 h 311"/>
                  <a:gd name="T14" fmla="*/ 20 w 347"/>
                  <a:gd name="T15" fmla="*/ 194 h 311"/>
                  <a:gd name="T16" fmla="*/ 21 w 347"/>
                  <a:gd name="T17" fmla="*/ 215 h 311"/>
                  <a:gd name="T18" fmla="*/ 24 w 347"/>
                  <a:gd name="T19" fmla="*/ 237 h 311"/>
                  <a:gd name="T20" fmla="*/ 24 w 347"/>
                  <a:gd name="T21" fmla="*/ 256 h 311"/>
                  <a:gd name="T22" fmla="*/ 26 w 347"/>
                  <a:gd name="T23" fmla="*/ 273 h 311"/>
                  <a:gd name="T24" fmla="*/ 26 w 347"/>
                  <a:gd name="T25" fmla="*/ 289 h 311"/>
                  <a:gd name="T26" fmla="*/ 26 w 347"/>
                  <a:gd name="T27" fmla="*/ 301 h 311"/>
                  <a:gd name="T28" fmla="*/ 26 w 347"/>
                  <a:gd name="T29" fmla="*/ 309 h 311"/>
                  <a:gd name="T30" fmla="*/ 26 w 347"/>
                  <a:gd name="T31" fmla="*/ 311 h 311"/>
                  <a:gd name="T32" fmla="*/ 30 w 347"/>
                  <a:gd name="T33" fmla="*/ 309 h 311"/>
                  <a:gd name="T34" fmla="*/ 43 w 347"/>
                  <a:gd name="T35" fmla="*/ 307 h 311"/>
                  <a:gd name="T36" fmla="*/ 62 w 347"/>
                  <a:gd name="T37" fmla="*/ 305 h 311"/>
                  <a:gd name="T38" fmla="*/ 88 w 347"/>
                  <a:gd name="T39" fmla="*/ 302 h 311"/>
                  <a:gd name="T40" fmla="*/ 114 w 347"/>
                  <a:gd name="T41" fmla="*/ 297 h 311"/>
                  <a:gd name="T42" fmla="*/ 145 w 347"/>
                  <a:gd name="T43" fmla="*/ 294 h 311"/>
                  <a:gd name="T44" fmla="*/ 177 w 347"/>
                  <a:gd name="T45" fmla="*/ 290 h 311"/>
                  <a:gd name="T46" fmla="*/ 208 w 347"/>
                  <a:gd name="T47" fmla="*/ 288 h 311"/>
                  <a:gd name="T48" fmla="*/ 236 w 347"/>
                  <a:gd name="T49" fmla="*/ 285 h 311"/>
                  <a:gd name="T50" fmla="*/ 263 w 347"/>
                  <a:gd name="T51" fmla="*/ 283 h 311"/>
                  <a:gd name="T52" fmla="*/ 287 w 347"/>
                  <a:gd name="T53" fmla="*/ 281 h 311"/>
                  <a:gd name="T54" fmla="*/ 307 w 347"/>
                  <a:gd name="T55" fmla="*/ 281 h 311"/>
                  <a:gd name="T56" fmla="*/ 323 w 347"/>
                  <a:gd name="T57" fmla="*/ 281 h 311"/>
                  <a:gd name="T58" fmla="*/ 336 w 347"/>
                  <a:gd name="T59" fmla="*/ 281 h 311"/>
                  <a:gd name="T60" fmla="*/ 347 w 347"/>
                  <a:gd name="T61" fmla="*/ 281 h 311"/>
                  <a:gd name="T62" fmla="*/ 46 w 347"/>
                  <a:gd name="T63" fmla="*/ 55 h 311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347"/>
                  <a:gd name="T97" fmla="*/ 0 h 311"/>
                  <a:gd name="T98" fmla="*/ 347 w 347"/>
                  <a:gd name="T99" fmla="*/ 311 h 311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347" h="311">
                    <a:moveTo>
                      <a:pt x="46" y="55"/>
                    </a:moveTo>
                    <a:lnTo>
                      <a:pt x="0" y="79"/>
                    </a:lnTo>
                    <a:lnTo>
                      <a:pt x="0" y="80"/>
                    </a:lnTo>
                    <a:lnTo>
                      <a:pt x="3" y="88"/>
                    </a:lnTo>
                    <a:lnTo>
                      <a:pt x="3" y="92"/>
                    </a:lnTo>
                    <a:lnTo>
                      <a:pt x="4" y="98"/>
                    </a:lnTo>
                    <a:lnTo>
                      <a:pt x="5" y="105"/>
                    </a:lnTo>
                    <a:lnTo>
                      <a:pt x="8" y="114"/>
                    </a:lnTo>
                    <a:lnTo>
                      <a:pt x="8" y="122"/>
                    </a:lnTo>
                    <a:lnTo>
                      <a:pt x="11" y="131"/>
                    </a:lnTo>
                    <a:lnTo>
                      <a:pt x="12" y="140"/>
                    </a:lnTo>
                    <a:lnTo>
                      <a:pt x="14" y="150"/>
                    </a:lnTo>
                    <a:lnTo>
                      <a:pt x="14" y="161"/>
                    </a:lnTo>
                    <a:lnTo>
                      <a:pt x="17" y="171"/>
                    </a:lnTo>
                    <a:lnTo>
                      <a:pt x="18" y="182"/>
                    </a:lnTo>
                    <a:lnTo>
                      <a:pt x="20" y="194"/>
                    </a:lnTo>
                    <a:lnTo>
                      <a:pt x="20" y="204"/>
                    </a:lnTo>
                    <a:lnTo>
                      <a:pt x="21" y="215"/>
                    </a:lnTo>
                    <a:lnTo>
                      <a:pt x="22" y="226"/>
                    </a:lnTo>
                    <a:lnTo>
                      <a:pt x="24" y="237"/>
                    </a:lnTo>
                    <a:lnTo>
                      <a:pt x="24" y="246"/>
                    </a:lnTo>
                    <a:lnTo>
                      <a:pt x="24" y="256"/>
                    </a:lnTo>
                    <a:lnTo>
                      <a:pt x="25" y="266"/>
                    </a:lnTo>
                    <a:lnTo>
                      <a:pt x="26" y="273"/>
                    </a:lnTo>
                    <a:lnTo>
                      <a:pt x="26" y="281"/>
                    </a:lnTo>
                    <a:lnTo>
                      <a:pt x="26" y="289"/>
                    </a:lnTo>
                    <a:lnTo>
                      <a:pt x="26" y="294"/>
                    </a:lnTo>
                    <a:lnTo>
                      <a:pt x="26" y="301"/>
                    </a:lnTo>
                    <a:lnTo>
                      <a:pt x="26" y="305"/>
                    </a:lnTo>
                    <a:lnTo>
                      <a:pt x="26" y="309"/>
                    </a:lnTo>
                    <a:lnTo>
                      <a:pt x="26" y="310"/>
                    </a:lnTo>
                    <a:lnTo>
                      <a:pt x="26" y="311"/>
                    </a:lnTo>
                    <a:lnTo>
                      <a:pt x="26" y="310"/>
                    </a:lnTo>
                    <a:lnTo>
                      <a:pt x="30" y="309"/>
                    </a:lnTo>
                    <a:lnTo>
                      <a:pt x="35" y="309"/>
                    </a:lnTo>
                    <a:lnTo>
                      <a:pt x="43" y="307"/>
                    </a:lnTo>
                    <a:lnTo>
                      <a:pt x="51" y="306"/>
                    </a:lnTo>
                    <a:lnTo>
                      <a:pt x="62" y="305"/>
                    </a:lnTo>
                    <a:lnTo>
                      <a:pt x="73" y="304"/>
                    </a:lnTo>
                    <a:lnTo>
                      <a:pt x="88" y="302"/>
                    </a:lnTo>
                    <a:lnTo>
                      <a:pt x="100" y="300"/>
                    </a:lnTo>
                    <a:lnTo>
                      <a:pt x="114" y="297"/>
                    </a:lnTo>
                    <a:lnTo>
                      <a:pt x="130" y="296"/>
                    </a:lnTo>
                    <a:lnTo>
                      <a:pt x="145" y="294"/>
                    </a:lnTo>
                    <a:lnTo>
                      <a:pt x="161" y="292"/>
                    </a:lnTo>
                    <a:lnTo>
                      <a:pt x="177" y="290"/>
                    </a:lnTo>
                    <a:lnTo>
                      <a:pt x="191" y="289"/>
                    </a:lnTo>
                    <a:lnTo>
                      <a:pt x="208" y="288"/>
                    </a:lnTo>
                    <a:lnTo>
                      <a:pt x="221" y="285"/>
                    </a:lnTo>
                    <a:lnTo>
                      <a:pt x="236" y="285"/>
                    </a:lnTo>
                    <a:lnTo>
                      <a:pt x="250" y="283"/>
                    </a:lnTo>
                    <a:lnTo>
                      <a:pt x="263" y="283"/>
                    </a:lnTo>
                    <a:lnTo>
                      <a:pt x="275" y="283"/>
                    </a:lnTo>
                    <a:lnTo>
                      <a:pt x="287" y="281"/>
                    </a:lnTo>
                    <a:lnTo>
                      <a:pt x="297" y="281"/>
                    </a:lnTo>
                    <a:lnTo>
                      <a:pt x="307" y="281"/>
                    </a:lnTo>
                    <a:lnTo>
                      <a:pt x="314" y="281"/>
                    </a:lnTo>
                    <a:lnTo>
                      <a:pt x="323" y="281"/>
                    </a:lnTo>
                    <a:lnTo>
                      <a:pt x="330" y="281"/>
                    </a:lnTo>
                    <a:lnTo>
                      <a:pt x="336" y="281"/>
                    </a:lnTo>
                    <a:lnTo>
                      <a:pt x="344" y="281"/>
                    </a:lnTo>
                    <a:lnTo>
                      <a:pt x="347" y="281"/>
                    </a:lnTo>
                    <a:lnTo>
                      <a:pt x="347" y="0"/>
                    </a:lnTo>
                    <a:lnTo>
                      <a:pt x="46" y="55"/>
                    </a:lnTo>
                    <a:close/>
                  </a:path>
                </a:pathLst>
              </a:custGeom>
              <a:solidFill>
                <a:srgbClr val="75696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27701" name="Freeform 293"/>
              <p:cNvSpPr>
                <a:spLocks/>
              </p:cNvSpPr>
              <p:nvPr/>
            </p:nvSpPr>
            <p:spPr bwMode="auto">
              <a:xfrm>
                <a:off x="3556" y="2602"/>
                <a:ext cx="350" cy="298"/>
              </a:xfrm>
              <a:custGeom>
                <a:avLst/>
                <a:gdLst>
                  <a:gd name="T0" fmla="*/ 0 w 350"/>
                  <a:gd name="T1" fmla="*/ 48 h 298"/>
                  <a:gd name="T2" fmla="*/ 8 w 350"/>
                  <a:gd name="T3" fmla="*/ 47 h 298"/>
                  <a:gd name="T4" fmla="*/ 21 w 350"/>
                  <a:gd name="T5" fmla="*/ 43 h 298"/>
                  <a:gd name="T6" fmla="*/ 42 w 350"/>
                  <a:gd name="T7" fmla="*/ 37 h 298"/>
                  <a:gd name="T8" fmla="*/ 65 w 350"/>
                  <a:gd name="T9" fmla="*/ 34 h 298"/>
                  <a:gd name="T10" fmla="*/ 91 w 350"/>
                  <a:gd name="T11" fmla="*/ 28 h 298"/>
                  <a:gd name="T12" fmla="*/ 123 w 350"/>
                  <a:gd name="T13" fmla="*/ 23 h 298"/>
                  <a:gd name="T14" fmla="*/ 155 w 350"/>
                  <a:gd name="T15" fmla="*/ 18 h 298"/>
                  <a:gd name="T16" fmla="*/ 188 w 350"/>
                  <a:gd name="T17" fmla="*/ 14 h 298"/>
                  <a:gd name="T18" fmla="*/ 221 w 350"/>
                  <a:gd name="T19" fmla="*/ 9 h 298"/>
                  <a:gd name="T20" fmla="*/ 251 w 350"/>
                  <a:gd name="T21" fmla="*/ 5 h 298"/>
                  <a:gd name="T22" fmla="*/ 280 w 350"/>
                  <a:gd name="T23" fmla="*/ 2 h 298"/>
                  <a:gd name="T24" fmla="*/ 305 w 350"/>
                  <a:gd name="T25" fmla="*/ 1 h 298"/>
                  <a:gd name="T26" fmla="*/ 325 w 350"/>
                  <a:gd name="T27" fmla="*/ 0 h 298"/>
                  <a:gd name="T28" fmla="*/ 340 w 350"/>
                  <a:gd name="T29" fmla="*/ 0 h 298"/>
                  <a:gd name="T30" fmla="*/ 348 w 350"/>
                  <a:gd name="T31" fmla="*/ 0 h 298"/>
                  <a:gd name="T32" fmla="*/ 350 w 350"/>
                  <a:gd name="T33" fmla="*/ 0 h 298"/>
                  <a:gd name="T34" fmla="*/ 350 w 350"/>
                  <a:gd name="T35" fmla="*/ 9 h 298"/>
                  <a:gd name="T36" fmla="*/ 350 w 350"/>
                  <a:gd name="T37" fmla="*/ 26 h 298"/>
                  <a:gd name="T38" fmla="*/ 350 w 350"/>
                  <a:gd name="T39" fmla="*/ 49 h 298"/>
                  <a:gd name="T40" fmla="*/ 350 w 350"/>
                  <a:gd name="T41" fmla="*/ 78 h 298"/>
                  <a:gd name="T42" fmla="*/ 350 w 350"/>
                  <a:gd name="T43" fmla="*/ 108 h 298"/>
                  <a:gd name="T44" fmla="*/ 350 w 350"/>
                  <a:gd name="T45" fmla="*/ 138 h 298"/>
                  <a:gd name="T46" fmla="*/ 350 w 350"/>
                  <a:gd name="T47" fmla="*/ 167 h 298"/>
                  <a:gd name="T48" fmla="*/ 349 w 350"/>
                  <a:gd name="T49" fmla="*/ 192 h 298"/>
                  <a:gd name="T50" fmla="*/ 349 w 350"/>
                  <a:gd name="T51" fmla="*/ 213 h 298"/>
                  <a:gd name="T52" fmla="*/ 348 w 350"/>
                  <a:gd name="T53" fmla="*/ 230 h 298"/>
                  <a:gd name="T54" fmla="*/ 348 w 350"/>
                  <a:gd name="T55" fmla="*/ 241 h 298"/>
                  <a:gd name="T56" fmla="*/ 348 w 350"/>
                  <a:gd name="T57" fmla="*/ 256 h 298"/>
                  <a:gd name="T58" fmla="*/ 346 w 350"/>
                  <a:gd name="T59" fmla="*/ 265 h 298"/>
                  <a:gd name="T60" fmla="*/ 345 w 350"/>
                  <a:gd name="T61" fmla="*/ 266 h 298"/>
                  <a:gd name="T62" fmla="*/ 336 w 350"/>
                  <a:gd name="T63" fmla="*/ 266 h 298"/>
                  <a:gd name="T64" fmla="*/ 320 w 350"/>
                  <a:gd name="T65" fmla="*/ 268 h 298"/>
                  <a:gd name="T66" fmla="*/ 298 w 350"/>
                  <a:gd name="T67" fmla="*/ 270 h 298"/>
                  <a:gd name="T68" fmla="*/ 272 w 350"/>
                  <a:gd name="T69" fmla="*/ 272 h 298"/>
                  <a:gd name="T70" fmla="*/ 243 w 350"/>
                  <a:gd name="T71" fmla="*/ 274 h 298"/>
                  <a:gd name="T72" fmla="*/ 212 w 350"/>
                  <a:gd name="T73" fmla="*/ 277 h 298"/>
                  <a:gd name="T74" fmla="*/ 180 w 350"/>
                  <a:gd name="T75" fmla="*/ 281 h 298"/>
                  <a:gd name="T76" fmla="*/ 149 w 350"/>
                  <a:gd name="T77" fmla="*/ 285 h 298"/>
                  <a:gd name="T78" fmla="*/ 121 w 350"/>
                  <a:gd name="T79" fmla="*/ 286 h 298"/>
                  <a:gd name="T80" fmla="*/ 94 w 350"/>
                  <a:gd name="T81" fmla="*/ 289 h 298"/>
                  <a:gd name="T82" fmla="*/ 70 w 350"/>
                  <a:gd name="T83" fmla="*/ 291 h 298"/>
                  <a:gd name="T84" fmla="*/ 49 w 350"/>
                  <a:gd name="T85" fmla="*/ 293 h 298"/>
                  <a:gd name="T86" fmla="*/ 32 w 350"/>
                  <a:gd name="T87" fmla="*/ 295 h 298"/>
                  <a:gd name="T88" fmla="*/ 22 w 350"/>
                  <a:gd name="T89" fmla="*/ 295 h 298"/>
                  <a:gd name="T90" fmla="*/ 17 w 350"/>
                  <a:gd name="T91" fmla="*/ 296 h 298"/>
                  <a:gd name="T92" fmla="*/ 15 w 350"/>
                  <a:gd name="T93" fmla="*/ 295 h 298"/>
                  <a:gd name="T94" fmla="*/ 15 w 350"/>
                  <a:gd name="T95" fmla="*/ 287 h 298"/>
                  <a:gd name="T96" fmla="*/ 15 w 350"/>
                  <a:gd name="T97" fmla="*/ 274 h 298"/>
                  <a:gd name="T98" fmla="*/ 15 w 350"/>
                  <a:gd name="T99" fmla="*/ 255 h 298"/>
                  <a:gd name="T100" fmla="*/ 15 w 350"/>
                  <a:gd name="T101" fmla="*/ 232 h 298"/>
                  <a:gd name="T102" fmla="*/ 15 w 350"/>
                  <a:gd name="T103" fmla="*/ 207 h 298"/>
                  <a:gd name="T104" fmla="*/ 14 w 350"/>
                  <a:gd name="T105" fmla="*/ 181 h 298"/>
                  <a:gd name="T106" fmla="*/ 13 w 350"/>
                  <a:gd name="T107" fmla="*/ 155 h 298"/>
                  <a:gd name="T108" fmla="*/ 11 w 350"/>
                  <a:gd name="T109" fmla="*/ 132 h 298"/>
                  <a:gd name="T110" fmla="*/ 9 w 350"/>
                  <a:gd name="T111" fmla="*/ 111 h 298"/>
                  <a:gd name="T112" fmla="*/ 8 w 350"/>
                  <a:gd name="T113" fmla="*/ 94 h 298"/>
                  <a:gd name="T114" fmla="*/ 6 w 350"/>
                  <a:gd name="T115" fmla="*/ 79 h 298"/>
                  <a:gd name="T116" fmla="*/ 4 w 350"/>
                  <a:gd name="T117" fmla="*/ 68 h 298"/>
                  <a:gd name="T118" fmla="*/ 1 w 350"/>
                  <a:gd name="T119" fmla="*/ 57 h 298"/>
                  <a:gd name="T120" fmla="*/ 0 w 350"/>
                  <a:gd name="T121" fmla="*/ 49 h 298"/>
                  <a:gd name="T122" fmla="*/ 0 w 350"/>
                  <a:gd name="T123" fmla="*/ 49 h 298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w 350"/>
                  <a:gd name="T187" fmla="*/ 0 h 298"/>
                  <a:gd name="T188" fmla="*/ 350 w 350"/>
                  <a:gd name="T189" fmla="*/ 298 h 298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T186" t="T187" r="T188" b="T189"/>
                <a:pathLst>
                  <a:path w="350" h="298">
                    <a:moveTo>
                      <a:pt x="0" y="49"/>
                    </a:moveTo>
                    <a:lnTo>
                      <a:pt x="0" y="48"/>
                    </a:lnTo>
                    <a:lnTo>
                      <a:pt x="4" y="47"/>
                    </a:lnTo>
                    <a:lnTo>
                      <a:pt x="8" y="47"/>
                    </a:lnTo>
                    <a:lnTo>
                      <a:pt x="14" y="45"/>
                    </a:lnTo>
                    <a:lnTo>
                      <a:pt x="21" y="43"/>
                    </a:lnTo>
                    <a:lnTo>
                      <a:pt x="30" y="40"/>
                    </a:lnTo>
                    <a:lnTo>
                      <a:pt x="42" y="37"/>
                    </a:lnTo>
                    <a:lnTo>
                      <a:pt x="53" y="36"/>
                    </a:lnTo>
                    <a:lnTo>
                      <a:pt x="65" y="34"/>
                    </a:lnTo>
                    <a:lnTo>
                      <a:pt x="78" y="31"/>
                    </a:lnTo>
                    <a:lnTo>
                      <a:pt x="91" y="28"/>
                    </a:lnTo>
                    <a:lnTo>
                      <a:pt x="108" y="26"/>
                    </a:lnTo>
                    <a:lnTo>
                      <a:pt x="123" y="23"/>
                    </a:lnTo>
                    <a:lnTo>
                      <a:pt x="138" y="19"/>
                    </a:lnTo>
                    <a:lnTo>
                      <a:pt x="155" y="18"/>
                    </a:lnTo>
                    <a:lnTo>
                      <a:pt x="171" y="17"/>
                    </a:lnTo>
                    <a:lnTo>
                      <a:pt x="188" y="14"/>
                    </a:lnTo>
                    <a:lnTo>
                      <a:pt x="204" y="11"/>
                    </a:lnTo>
                    <a:lnTo>
                      <a:pt x="221" y="9"/>
                    </a:lnTo>
                    <a:lnTo>
                      <a:pt x="236" y="7"/>
                    </a:lnTo>
                    <a:lnTo>
                      <a:pt x="251" y="5"/>
                    </a:lnTo>
                    <a:lnTo>
                      <a:pt x="267" y="5"/>
                    </a:lnTo>
                    <a:lnTo>
                      <a:pt x="280" y="2"/>
                    </a:lnTo>
                    <a:lnTo>
                      <a:pt x="294" y="2"/>
                    </a:lnTo>
                    <a:lnTo>
                      <a:pt x="305" y="1"/>
                    </a:lnTo>
                    <a:lnTo>
                      <a:pt x="316" y="0"/>
                    </a:lnTo>
                    <a:lnTo>
                      <a:pt x="325" y="0"/>
                    </a:lnTo>
                    <a:lnTo>
                      <a:pt x="333" y="0"/>
                    </a:lnTo>
                    <a:lnTo>
                      <a:pt x="340" y="0"/>
                    </a:lnTo>
                    <a:lnTo>
                      <a:pt x="345" y="0"/>
                    </a:lnTo>
                    <a:lnTo>
                      <a:pt x="348" y="0"/>
                    </a:lnTo>
                    <a:lnTo>
                      <a:pt x="350" y="0"/>
                    </a:lnTo>
                    <a:lnTo>
                      <a:pt x="350" y="3"/>
                    </a:lnTo>
                    <a:lnTo>
                      <a:pt x="350" y="9"/>
                    </a:lnTo>
                    <a:lnTo>
                      <a:pt x="350" y="17"/>
                    </a:lnTo>
                    <a:lnTo>
                      <a:pt x="350" y="26"/>
                    </a:lnTo>
                    <a:lnTo>
                      <a:pt x="350" y="37"/>
                    </a:lnTo>
                    <a:lnTo>
                      <a:pt x="350" y="49"/>
                    </a:lnTo>
                    <a:lnTo>
                      <a:pt x="350" y="64"/>
                    </a:lnTo>
                    <a:lnTo>
                      <a:pt x="350" y="78"/>
                    </a:lnTo>
                    <a:lnTo>
                      <a:pt x="350" y="92"/>
                    </a:lnTo>
                    <a:lnTo>
                      <a:pt x="350" y="108"/>
                    </a:lnTo>
                    <a:lnTo>
                      <a:pt x="350" y="124"/>
                    </a:lnTo>
                    <a:lnTo>
                      <a:pt x="350" y="138"/>
                    </a:lnTo>
                    <a:lnTo>
                      <a:pt x="350" y="153"/>
                    </a:lnTo>
                    <a:lnTo>
                      <a:pt x="350" y="167"/>
                    </a:lnTo>
                    <a:lnTo>
                      <a:pt x="350" y="181"/>
                    </a:lnTo>
                    <a:lnTo>
                      <a:pt x="349" y="192"/>
                    </a:lnTo>
                    <a:lnTo>
                      <a:pt x="349" y="204"/>
                    </a:lnTo>
                    <a:lnTo>
                      <a:pt x="349" y="213"/>
                    </a:lnTo>
                    <a:lnTo>
                      <a:pt x="349" y="222"/>
                    </a:lnTo>
                    <a:lnTo>
                      <a:pt x="348" y="230"/>
                    </a:lnTo>
                    <a:lnTo>
                      <a:pt x="348" y="236"/>
                    </a:lnTo>
                    <a:lnTo>
                      <a:pt x="348" y="241"/>
                    </a:lnTo>
                    <a:lnTo>
                      <a:pt x="348" y="248"/>
                    </a:lnTo>
                    <a:lnTo>
                      <a:pt x="348" y="256"/>
                    </a:lnTo>
                    <a:lnTo>
                      <a:pt x="346" y="262"/>
                    </a:lnTo>
                    <a:lnTo>
                      <a:pt x="346" y="265"/>
                    </a:lnTo>
                    <a:lnTo>
                      <a:pt x="346" y="266"/>
                    </a:lnTo>
                    <a:lnTo>
                      <a:pt x="345" y="266"/>
                    </a:lnTo>
                    <a:lnTo>
                      <a:pt x="341" y="266"/>
                    </a:lnTo>
                    <a:lnTo>
                      <a:pt x="336" y="266"/>
                    </a:lnTo>
                    <a:lnTo>
                      <a:pt x="329" y="268"/>
                    </a:lnTo>
                    <a:lnTo>
                      <a:pt x="320" y="268"/>
                    </a:lnTo>
                    <a:lnTo>
                      <a:pt x="310" y="269"/>
                    </a:lnTo>
                    <a:lnTo>
                      <a:pt x="298" y="270"/>
                    </a:lnTo>
                    <a:lnTo>
                      <a:pt x="286" y="272"/>
                    </a:lnTo>
                    <a:lnTo>
                      <a:pt x="272" y="272"/>
                    </a:lnTo>
                    <a:lnTo>
                      <a:pt x="259" y="274"/>
                    </a:lnTo>
                    <a:lnTo>
                      <a:pt x="243" y="274"/>
                    </a:lnTo>
                    <a:lnTo>
                      <a:pt x="229" y="277"/>
                    </a:lnTo>
                    <a:lnTo>
                      <a:pt x="212" y="277"/>
                    </a:lnTo>
                    <a:lnTo>
                      <a:pt x="197" y="279"/>
                    </a:lnTo>
                    <a:lnTo>
                      <a:pt x="180" y="281"/>
                    </a:lnTo>
                    <a:lnTo>
                      <a:pt x="165" y="283"/>
                    </a:lnTo>
                    <a:lnTo>
                      <a:pt x="149" y="285"/>
                    </a:lnTo>
                    <a:lnTo>
                      <a:pt x="134" y="286"/>
                    </a:lnTo>
                    <a:lnTo>
                      <a:pt x="121" y="286"/>
                    </a:lnTo>
                    <a:lnTo>
                      <a:pt x="107" y="289"/>
                    </a:lnTo>
                    <a:lnTo>
                      <a:pt x="94" y="289"/>
                    </a:lnTo>
                    <a:lnTo>
                      <a:pt x="82" y="290"/>
                    </a:lnTo>
                    <a:lnTo>
                      <a:pt x="70" y="291"/>
                    </a:lnTo>
                    <a:lnTo>
                      <a:pt x="60" y="293"/>
                    </a:lnTo>
                    <a:lnTo>
                      <a:pt x="49" y="293"/>
                    </a:lnTo>
                    <a:lnTo>
                      <a:pt x="42" y="294"/>
                    </a:lnTo>
                    <a:lnTo>
                      <a:pt x="32" y="295"/>
                    </a:lnTo>
                    <a:lnTo>
                      <a:pt x="27" y="295"/>
                    </a:lnTo>
                    <a:lnTo>
                      <a:pt x="22" y="295"/>
                    </a:lnTo>
                    <a:lnTo>
                      <a:pt x="19" y="296"/>
                    </a:lnTo>
                    <a:lnTo>
                      <a:pt x="17" y="296"/>
                    </a:lnTo>
                    <a:lnTo>
                      <a:pt x="17" y="298"/>
                    </a:lnTo>
                    <a:lnTo>
                      <a:pt x="15" y="295"/>
                    </a:lnTo>
                    <a:lnTo>
                      <a:pt x="15" y="293"/>
                    </a:lnTo>
                    <a:lnTo>
                      <a:pt x="15" y="287"/>
                    </a:lnTo>
                    <a:lnTo>
                      <a:pt x="15" y="282"/>
                    </a:lnTo>
                    <a:lnTo>
                      <a:pt x="15" y="274"/>
                    </a:lnTo>
                    <a:lnTo>
                      <a:pt x="15" y="265"/>
                    </a:lnTo>
                    <a:lnTo>
                      <a:pt x="15" y="255"/>
                    </a:lnTo>
                    <a:lnTo>
                      <a:pt x="15" y="244"/>
                    </a:lnTo>
                    <a:lnTo>
                      <a:pt x="15" y="232"/>
                    </a:lnTo>
                    <a:lnTo>
                      <a:pt x="15" y="221"/>
                    </a:lnTo>
                    <a:lnTo>
                      <a:pt x="15" y="207"/>
                    </a:lnTo>
                    <a:lnTo>
                      <a:pt x="15" y="194"/>
                    </a:lnTo>
                    <a:lnTo>
                      <a:pt x="14" y="181"/>
                    </a:lnTo>
                    <a:lnTo>
                      <a:pt x="14" y="168"/>
                    </a:lnTo>
                    <a:lnTo>
                      <a:pt x="13" y="155"/>
                    </a:lnTo>
                    <a:lnTo>
                      <a:pt x="13" y="145"/>
                    </a:lnTo>
                    <a:lnTo>
                      <a:pt x="11" y="132"/>
                    </a:lnTo>
                    <a:lnTo>
                      <a:pt x="11" y="122"/>
                    </a:lnTo>
                    <a:lnTo>
                      <a:pt x="9" y="111"/>
                    </a:lnTo>
                    <a:lnTo>
                      <a:pt x="9" y="103"/>
                    </a:lnTo>
                    <a:lnTo>
                      <a:pt x="8" y="94"/>
                    </a:lnTo>
                    <a:lnTo>
                      <a:pt x="6" y="87"/>
                    </a:lnTo>
                    <a:lnTo>
                      <a:pt x="6" y="79"/>
                    </a:lnTo>
                    <a:lnTo>
                      <a:pt x="5" y="73"/>
                    </a:lnTo>
                    <a:lnTo>
                      <a:pt x="4" y="68"/>
                    </a:lnTo>
                    <a:lnTo>
                      <a:pt x="2" y="62"/>
                    </a:lnTo>
                    <a:lnTo>
                      <a:pt x="1" y="57"/>
                    </a:lnTo>
                    <a:lnTo>
                      <a:pt x="1" y="54"/>
                    </a:lnTo>
                    <a:lnTo>
                      <a:pt x="0" y="49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27702" name="Freeform 294"/>
              <p:cNvSpPr>
                <a:spLocks/>
              </p:cNvSpPr>
              <p:nvPr/>
            </p:nvSpPr>
            <p:spPr bwMode="auto">
              <a:xfrm>
                <a:off x="3617" y="2625"/>
                <a:ext cx="284" cy="253"/>
              </a:xfrm>
              <a:custGeom>
                <a:avLst/>
                <a:gdLst>
                  <a:gd name="T0" fmla="*/ 5 w 284"/>
                  <a:gd name="T1" fmla="*/ 28 h 253"/>
                  <a:gd name="T2" fmla="*/ 15 w 284"/>
                  <a:gd name="T3" fmla="*/ 26 h 253"/>
                  <a:gd name="T4" fmla="*/ 33 w 284"/>
                  <a:gd name="T5" fmla="*/ 24 h 253"/>
                  <a:gd name="T6" fmla="*/ 56 w 284"/>
                  <a:gd name="T7" fmla="*/ 20 h 253"/>
                  <a:gd name="T8" fmla="*/ 84 w 284"/>
                  <a:gd name="T9" fmla="*/ 16 h 253"/>
                  <a:gd name="T10" fmla="*/ 114 w 284"/>
                  <a:gd name="T11" fmla="*/ 12 h 253"/>
                  <a:gd name="T12" fmla="*/ 145 w 284"/>
                  <a:gd name="T13" fmla="*/ 8 h 253"/>
                  <a:gd name="T14" fmla="*/ 173 w 284"/>
                  <a:gd name="T15" fmla="*/ 4 h 253"/>
                  <a:gd name="T16" fmla="*/ 199 w 284"/>
                  <a:gd name="T17" fmla="*/ 3 h 253"/>
                  <a:gd name="T18" fmla="*/ 219 w 284"/>
                  <a:gd name="T19" fmla="*/ 0 h 253"/>
                  <a:gd name="T20" fmla="*/ 236 w 284"/>
                  <a:gd name="T21" fmla="*/ 0 h 253"/>
                  <a:gd name="T22" fmla="*/ 247 w 284"/>
                  <a:gd name="T23" fmla="*/ 0 h 253"/>
                  <a:gd name="T24" fmla="*/ 261 w 284"/>
                  <a:gd name="T25" fmla="*/ 1 h 253"/>
                  <a:gd name="T26" fmla="*/ 270 w 284"/>
                  <a:gd name="T27" fmla="*/ 3 h 253"/>
                  <a:gd name="T28" fmla="*/ 272 w 284"/>
                  <a:gd name="T29" fmla="*/ 5 h 253"/>
                  <a:gd name="T30" fmla="*/ 279 w 284"/>
                  <a:gd name="T31" fmla="*/ 13 h 253"/>
                  <a:gd name="T32" fmla="*/ 284 w 284"/>
                  <a:gd name="T33" fmla="*/ 25 h 253"/>
                  <a:gd name="T34" fmla="*/ 284 w 284"/>
                  <a:gd name="T35" fmla="*/ 35 h 253"/>
                  <a:gd name="T36" fmla="*/ 281 w 284"/>
                  <a:gd name="T37" fmla="*/ 46 h 253"/>
                  <a:gd name="T38" fmla="*/ 275 w 284"/>
                  <a:gd name="T39" fmla="*/ 56 h 253"/>
                  <a:gd name="T40" fmla="*/ 263 w 284"/>
                  <a:gd name="T41" fmla="*/ 68 h 253"/>
                  <a:gd name="T42" fmla="*/ 246 w 284"/>
                  <a:gd name="T43" fmla="*/ 80 h 253"/>
                  <a:gd name="T44" fmla="*/ 226 w 284"/>
                  <a:gd name="T45" fmla="*/ 90 h 253"/>
                  <a:gd name="T46" fmla="*/ 207 w 284"/>
                  <a:gd name="T47" fmla="*/ 103 h 253"/>
                  <a:gd name="T48" fmla="*/ 186 w 284"/>
                  <a:gd name="T49" fmla="*/ 115 h 253"/>
                  <a:gd name="T50" fmla="*/ 169 w 284"/>
                  <a:gd name="T51" fmla="*/ 127 h 253"/>
                  <a:gd name="T52" fmla="*/ 156 w 284"/>
                  <a:gd name="T53" fmla="*/ 140 h 253"/>
                  <a:gd name="T54" fmla="*/ 151 w 284"/>
                  <a:gd name="T55" fmla="*/ 153 h 253"/>
                  <a:gd name="T56" fmla="*/ 153 w 284"/>
                  <a:gd name="T57" fmla="*/ 165 h 253"/>
                  <a:gd name="T58" fmla="*/ 162 w 284"/>
                  <a:gd name="T59" fmla="*/ 178 h 253"/>
                  <a:gd name="T60" fmla="*/ 179 w 284"/>
                  <a:gd name="T61" fmla="*/ 190 h 253"/>
                  <a:gd name="T62" fmla="*/ 199 w 284"/>
                  <a:gd name="T63" fmla="*/ 200 h 253"/>
                  <a:gd name="T64" fmla="*/ 219 w 284"/>
                  <a:gd name="T65" fmla="*/ 209 h 253"/>
                  <a:gd name="T66" fmla="*/ 237 w 284"/>
                  <a:gd name="T67" fmla="*/ 218 h 253"/>
                  <a:gd name="T68" fmla="*/ 251 w 284"/>
                  <a:gd name="T69" fmla="*/ 224 h 253"/>
                  <a:gd name="T70" fmla="*/ 261 w 284"/>
                  <a:gd name="T71" fmla="*/ 228 h 253"/>
                  <a:gd name="T72" fmla="*/ 0 w 284"/>
                  <a:gd name="T73" fmla="*/ 253 h 253"/>
                  <a:gd name="T74" fmla="*/ 8 w 284"/>
                  <a:gd name="T75" fmla="*/ 249 h 253"/>
                  <a:gd name="T76" fmla="*/ 17 w 284"/>
                  <a:gd name="T77" fmla="*/ 242 h 253"/>
                  <a:gd name="T78" fmla="*/ 30 w 284"/>
                  <a:gd name="T79" fmla="*/ 237 h 253"/>
                  <a:gd name="T80" fmla="*/ 42 w 284"/>
                  <a:gd name="T81" fmla="*/ 228 h 253"/>
                  <a:gd name="T82" fmla="*/ 54 w 284"/>
                  <a:gd name="T83" fmla="*/ 221 h 253"/>
                  <a:gd name="T84" fmla="*/ 63 w 284"/>
                  <a:gd name="T85" fmla="*/ 212 h 253"/>
                  <a:gd name="T86" fmla="*/ 72 w 284"/>
                  <a:gd name="T87" fmla="*/ 203 h 253"/>
                  <a:gd name="T88" fmla="*/ 73 w 284"/>
                  <a:gd name="T89" fmla="*/ 186 h 253"/>
                  <a:gd name="T90" fmla="*/ 68 w 284"/>
                  <a:gd name="T91" fmla="*/ 170 h 253"/>
                  <a:gd name="T92" fmla="*/ 63 w 284"/>
                  <a:gd name="T93" fmla="*/ 153 h 253"/>
                  <a:gd name="T94" fmla="*/ 67 w 284"/>
                  <a:gd name="T95" fmla="*/ 136 h 253"/>
                  <a:gd name="T96" fmla="*/ 73 w 284"/>
                  <a:gd name="T97" fmla="*/ 127 h 253"/>
                  <a:gd name="T98" fmla="*/ 83 w 284"/>
                  <a:gd name="T99" fmla="*/ 116 h 253"/>
                  <a:gd name="T100" fmla="*/ 93 w 284"/>
                  <a:gd name="T101" fmla="*/ 106 h 253"/>
                  <a:gd name="T102" fmla="*/ 104 w 284"/>
                  <a:gd name="T103" fmla="*/ 97 h 253"/>
                  <a:gd name="T104" fmla="*/ 119 w 284"/>
                  <a:gd name="T105" fmla="*/ 79 h 253"/>
                  <a:gd name="T106" fmla="*/ 119 w 284"/>
                  <a:gd name="T107" fmla="*/ 63 h 253"/>
                  <a:gd name="T108" fmla="*/ 107 w 284"/>
                  <a:gd name="T109" fmla="*/ 55 h 253"/>
                  <a:gd name="T110" fmla="*/ 93 w 284"/>
                  <a:gd name="T111" fmla="*/ 48 h 253"/>
                  <a:gd name="T112" fmla="*/ 75 w 284"/>
                  <a:gd name="T113" fmla="*/ 42 h 253"/>
                  <a:gd name="T114" fmla="*/ 54 w 284"/>
                  <a:gd name="T115" fmla="*/ 38 h 253"/>
                  <a:gd name="T116" fmla="*/ 34 w 284"/>
                  <a:gd name="T117" fmla="*/ 33 h 253"/>
                  <a:gd name="T118" fmla="*/ 19 w 284"/>
                  <a:gd name="T119" fmla="*/ 30 h 253"/>
                  <a:gd name="T120" fmla="*/ 8 w 284"/>
                  <a:gd name="T121" fmla="*/ 29 h 253"/>
                  <a:gd name="T122" fmla="*/ 4 w 284"/>
                  <a:gd name="T123" fmla="*/ 29 h 253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w 284"/>
                  <a:gd name="T187" fmla="*/ 0 h 253"/>
                  <a:gd name="T188" fmla="*/ 284 w 284"/>
                  <a:gd name="T189" fmla="*/ 253 h 253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T186" t="T187" r="T188" b="T189"/>
                <a:pathLst>
                  <a:path w="284" h="253">
                    <a:moveTo>
                      <a:pt x="4" y="29"/>
                    </a:moveTo>
                    <a:lnTo>
                      <a:pt x="5" y="28"/>
                    </a:lnTo>
                    <a:lnTo>
                      <a:pt x="9" y="26"/>
                    </a:lnTo>
                    <a:lnTo>
                      <a:pt x="15" y="26"/>
                    </a:lnTo>
                    <a:lnTo>
                      <a:pt x="24" y="25"/>
                    </a:lnTo>
                    <a:lnTo>
                      <a:pt x="33" y="24"/>
                    </a:lnTo>
                    <a:lnTo>
                      <a:pt x="45" y="21"/>
                    </a:lnTo>
                    <a:lnTo>
                      <a:pt x="56" y="20"/>
                    </a:lnTo>
                    <a:lnTo>
                      <a:pt x="71" y="18"/>
                    </a:lnTo>
                    <a:lnTo>
                      <a:pt x="84" y="16"/>
                    </a:lnTo>
                    <a:lnTo>
                      <a:pt x="98" y="14"/>
                    </a:lnTo>
                    <a:lnTo>
                      <a:pt x="114" y="12"/>
                    </a:lnTo>
                    <a:lnTo>
                      <a:pt x="131" y="9"/>
                    </a:lnTo>
                    <a:lnTo>
                      <a:pt x="145" y="8"/>
                    </a:lnTo>
                    <a:lnTo>
                      <a:pt x="160" y="5"/>
                    </a:lnTo>
                    <a:lnTo>
                      <a:pt x="173" y="4"/>
                    </a:lnTo>
                    <a:lnTo>
                      <a:pt x="187" y="4"/>
                    </a:lnTo>
                    <a:lnTo>
                      <a:pt x="199" y="3"/>
                    </a:lnTo>
                    <a:lnTo>
                      <a:pt x="209" y="1"/>
                    </a:lnTo>
                    <a:lnTo>
                      <a:pt x="219" y="0"/>
                    </a:lnTo>
                    <a:lnTo>
                      <a:pt x="228" y="0"/>
                    </a:lnTo>
                    <a:lnTo>
                      <a:pt x="236" y="0"/>
                    </a:lnTo>
                    <a:lnTo>
                      <a:pt x="242" y="0"/>
                    </a:lnTo>
                    <a:lnTo>
                      <a:pt x="247" y="0"/>
                    </a:lnTo>
                    <a:lnTo>
                      <a:pt x="254" y="1"/>
                    </a:lnTo>
                    <a:lnTo>
                      <a:pt x="261" y="1"/>
                    </a:lnTo>
                    <a:lnTo>
                      <a:pt x="266" y="3"/>
                    </a:lnTo>
                    <a:lnTo>
                      <a:pt x="270" y="3"/>
                    </a:lnTo>
                    <a:lnTo>
                      <a:pt x="271" y="4"/>
                    </a:lnTo>
                    <a:lnTo>
                      <a:pt x="272" y="5"/>
                    </a:lnTo>
                    <a:lnTo>
                      <a:pt x="275" y="8"/>
                    </a:lnTo>
                    <a:lnTo>
                      <a:pt x="279" y="13"/>
                    </a:lnTo>
                    <a:lnTo>
                      <a:pt x="283" y="21"/>
                    </a:lnTo>
                    <a:lnTo>
                      <a:pt x="284" y="25"/>
                    </a:lnTo>
                    <a:lnTo>
                      <a:pt x="284" y="29"/>
                    </a:lnTo>
                    <a:lnTo>
                      <a:pt x="284" y="35"/>
                    </a:lnTo>
                    <a:lnTo>
                      <a:pt x="284" y="41"/>
                    </a:lnTo>
                    <a:lnTo>
                      <a:pt x="281" y="46"/>
                    </a:lnTo>
                    <a:lnTo>
                      <a:pt x="280" y="51"/>
                    </a:lnTo>
                    <a:lnTo>
                      <a:pt x="275" y="56"/>
                    </a:lnTo>
                    <a:lnTo>
                      <a:pt x="271" y="63"/>
                    </a:lnTo>
                    <a:lnTo>
                      <a:pt x="263" y="68"/>
                    </a:lnTo>
                    <a:lnTo>
                      <a:pt x="255" y="73"/>
                    </a:lnTo>
                    <a:lnTo>
                      <a:pt x="246" y="80"/>
                    </a:lnTo>
                    <a:lnTo>
                      <a:pt x="237" y="85"/>
                    </a:lnTo>
                    <a:lnTo>
                      <a:pt x="226" y="90"/>
                    </a:lnTo>
                    <a:lnTo>
                      <a:pt x="216" y="97"/>
                    </a:lnTo>
                    <a:lnTo>
                      <a:pt x="207" y="103"/>
                    </a:lnTo>
                    <a:lnTo>
                      <a:pt x="196" y="109"/>
                    </a:lnTo>
                    <a:lnTo>
                      <a:pt x="186" y="115"/>
                    </a:lnTo>
                    <a:lnTo>
                      <a:pt x="178" y="120"/>
                    </a:lnTo>
                    <a:lnTo>
                      <a:pt x="169" y="127"/>
                    </a:lnTo>
                    <a:lnTo>
                      <a:pt x="162" y="133"/>
                    </a:lnTo>
                    <a:lnTo>
                      <a:pt x="156" y="140"/>
                    </a:lnTo>
                    <a:lnTo>
                      <a:pt x="152" y="147"/>
                    </a:lnTo>
                    <a:lnTo>
                      <a:pt x="151" y="153"/>
                    </a:lnTo>
                    <a:lnTo>
                      <a:pt x="151" y="160"/>
                    </a:lnTo>
                    <a:lnTo>
                      <a:pt x="153" y="165"/>
                    </a:lnTo>
                    <a:lnTo>
                      <a:pt x="157" y="171"/>
                    </a:lnTo>
                    <a:lnTo>
                      <a:pt x="162" y="178"/>
                    </a:lnTo>
                    <a:lnTo>
                      <a:pt x="172" y="184"/>
                    </a:lnTo>
                    <a:lnTo>
                      <a:pt x="179" y="190"/>
                    </a:lnTo>
                    <a:lnTo>
                      <a:pt x="189" y="195"/>
                    </a:lnTo>
                    <a:lnTo>
                      <a:pt x="199" y="200"/>
                    </a:lnTo>
                    <a:lnTo>
                      <a:pt x="209" y="207"/>
                    </a:lnTo>
                    <a:lnTo>
                      <a:pt x="219" y="209"/>
                    </a:lnTo>
                    <a:lnTo>
                      <a:pt x="228" y="215"/>
                    </a:lnTo>
                    <a:lnTo>
                      <a:pt x="237" y="218"/>
                    </a:lnTo>
                    <a:lnTo>
                      <a:pt x="246" y="221"/>
                    </a:lnTo>
                    <a:lnTo>
                      <a:pt x="251" y="224"/>
                    </a:lnTo>
                    <a:lnTo>
                      <a:pt x="258" y="226"/>
                    </a:lnTo>
                    <a:lnTo>
                      <a:pt x="261" y="228"/>
                    </a:lnTo>
                    <a:lnTo>
                      <a:pt x="263" y="228"/>
                    </a:lnTo>
                    <a:lnTo>
                      <a:pt x="0" y="253"/>
                    </a:lnTo>
                    <a:lnTo>
                      <a:pt x="2" y="251"/>
                    </a:lnTo>
                    <a:lnTo>
                      <a:pt x="8" y="249"/>
                    </a:lnTo>
                    <a:lnTo>
                      <a:pt x="12" y="245"/>
                    </a:lnTo>
                    <a:lnTo>
                      <a:pt x="17" y="242"/>
                    </a:lnTo>
                    <a:lnTo>
                      <a:pt x="24" y="239"/>
                    </a:lnTo>
                    <a:lnTo>
                      <a:pt x="30" y="237"/>
                    </a:lnTo>
                    <a:lnTo>
                      <a:pt x="36" y="232"/>
                    </a:lnTo>
                    <a:lnTo>
                      <a:pt x="42" y="228"/>
                    </a:lnTo>
                    <a:lnTo>
                      <a:pt x="47" y="224"/>
                    </a:lnTo>
                    <a:lnTo>
                      <a:pt x="54" y="221"/>
                    </a:lnTo>
                    <a:lnTo>
                      <a:pt x="58" y="216"/>
                    </a:lnTo>
                    <a:lnTo>
                      <a:pt x="63" y="212"/>
                    </a:lnTo>
                    <a:lnTo>
                      <a:pt x="68" y="207"/>
                    </a:lnTo>
                    <a:lnTo>
                      <a:pt x="72" y="203"/>
                    </a:lnTo>
                    <a:lnTo>
                      <a:pt x="73" y="195"/>
                    </a:lnTo>
                    <a:lnTo>
                      <a:pt x="73" y="186"/>
                    </a:lnTo>
                    <a:lnTo>
                      <a:pt x="71" y="178"/>
                    </a:lnTo>
                    <a:lnTo>
                      <a:pt x="68" y="170"/>
                    </a:lnTo>
                    <a:lnTo>
                      <a:pt x="64" y="161"/>
                    </a:lnTo>
                    <a:lnTo>
                      <a:pt x="63" y="153"/>
                    </a:lnTo>
                    <a:lnTo>
                      <a:pt x="63" y="145"/>
                    </a:lnTo>
                    <a:lnTo>
                      <a:pt x="67" y="136"/>
                    </a:lnTo>
                    <a:lnTo>
                      <a:pt x="68" y="131"/>
                    </a:lnTo>
                    <a:lnTo>
                      <a:pt x="73" y="127"/>
                    </a:lnTo>
                    <a:lnTo>
                      <a:pt x="77" y="120"/>
                    </a:lnTo>
                    <a:lnTo>
                      <a:pt x="83" y="116"/>
                    </a:lnTo>
                    <a:lnTo>
                      <a:pt x="88" y="111"/>
                    </a:lnTo>
                    <a:lnTo>
                      <a:pt x="93" y="106"/>
                    </a:lnTo>
                    <a:lnTo>
                      <a:pt x="98" y="102"/>
                    </a:lnTo>
                    <a:lnTo>
                      <a:pt x="104" y="97"/>
                    </a:lnTo>
                    <a:lnTo>
                      <a:pt x="113" y="88"/>
                    </a:lnTo>
                    <a:lnTo>
                      <a:pt x="119" y="79"/>
                    </a:lnTo>
                    <a:lnTo>
                      <a:pt x="122" y="71"/>
                    </a:lnTo>
                    <a:lnTo>
                      <a:pt x="119" y="63"/>
                    </a:lnTo>
                    <a:lnTo>
                      <a:pt x="113" y="59"/>
                    </a:lnTo>
                    <a:lnTo>
                      <a:pt x="107" y="55"/>
                    </a:lnTo>
                    <a:lnTo>
                      <a:pt x="101" y="51"/>
                    </a:lnTo>
                    <a:lnTo>
                      <a:pt x="93" y="48"/>
                    </a:lnTo>
                    <a:lnTo>
                      <a:pt x="84" y="45"/>
                    </a:lnTo>
                    <a:lnTo>
                      <a:pt x="75" y="42"/>
                    </a:lnTo>
                    <a:lnTo>
                      <a:pt x="64" y="39"/>
                    </a:lnTo>
                    <a:lnTo>
                      <a:pt x="54" y="38"/>
                    </a:lnTo>
                    <a:lnTo>
                      <a:pt x="43" y="35"/>
                    </a:lnTo>
                    <a:lnTo>
                      <a:pt x="34" y="33"/>
                    </a:lnTo>
                    <a:lnTo>
                      <a:pt x="26" y="31"/>
                    </a:lnTo>
                    <a:lnTo>
                      <a:pt x="19" y="30"/>
                    </a:lnTo>
                    <a:lnTo>
                      <a:pt x="13" y="29"/>
                    </a:lnTo>
                    <a:lnTo>
                      <a:pt x="8" y="29"/>
                    </a:lnTo>
                    <a:lnTo>
                      <a:pt x="4" y="29"/>
                    </a:lnTo>
                    <a:close/>
                  </a:path>
                </a:pathLst>
              </a:custGeom>
              <a:solidFill>
                <a:srgbClr val="EAEAE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27703" name="Freeform 295"/>
              <p:cNvSpPr>
                <a:spLocks/>
              </p:cNvSpPr>
              <p:nvPr/>
            </p:nvSpPr>
            <p:spPr bwMode="auto">
              <a:xfrm>
                <a:off x="3666" y="2642"/>
                <a:ext cx="129" cy="33"/>
              </a:xfrm>
              <a:custGeom>
                <a:avLst/>
                <a:gdLst>
                  <a:gd name="T0" fmla="*/ 0 w 129"/>
                  <a:gd name="T1" fmla="*/ 18 h 33"/>
                  <a:gd name="T2" fmla="*/ 1 w 129"/>
                  <a:gd name="T3" fmla="*/ 17 h 33"/>
                  <a:gd name="T4" fmla="*/ 5 w 129"/>
                  <a:gd name="T5" fmla="*/ 16 h 33"/>
                  <a:gd name="T6" fmla="*/ 11 w 129"/>
                  <a:gd name="T7" fmla="*/ 14 h 33"/>
                  <a:gd name="T8" fmla="*/ 21 w 129"/>
                  <a:gd name="T9" fmla="*/ 13 h 33"/>
                  <a:gd name="T10" fmla="*/ 26 w 129"/>
                  <a:gd name="T11" fmla="*/ 12 h 33"/>
                  <a:gd name="T12" fmla="*/ 31 w 129"/>
                  <a:gd name="T13" fmla="*/ 12 h 33"/>
                  <a:gd name="T14" fmla="*/ 36 w 129"/>
                  <a:gd name="T15" fmla="*/ 9 h 33"/>
                  <a:gd name="T16" fmla="*/ 43 w 129"/>
                  <a:gd name="T17" fmla="*/ 9 h 33"/>
                  <a:gd name="T18" fmla="*/ 48 w 129"/>
                  <a:gd name="T19" fmla="*/ 9 h 33"/>
                  <a:gd name="T20" fmla="*/ 55 w 129"/>
                  <a:gd name="T21" fmla="*/ 8 h 33"/>
                  <a:gd name="T22" fmla="*/ 60 w 129"/>
                  <a:gd name="T23" fmla="*/ 7 h 33"/>
                  <a:gd name="T24" fmla="*/ 68 w 129"/>
                  <a:gd name="T25" fmla="*/ 7 h 33"/>
                  <a:gd name="T26" fmla="*/ 73 w 129"/>
                  <a:gd name="T27" fmla="*/ 5 h 33"/>
                  <a:gd name="T28" fmla="*/ 78 w 129"/>
                  <a:gd name="T29" fmla="*/ 4 h 33"/>
                  <a:gd name="T30" fmla="*/ 83 w 129"/>
                  <a:gd name="T31" fmla="*/ 3 h 33"/>
                  <a:gd name="T32" fmla="*/ 90 w 129"/>
                  <a:gd name="T33" fmla="*/ 3 h 33"/>
                  <a:gd name="T34" fmla="*/ 94 w 129"/>
                  <a:gd name="T35" fmla="*/ 3 h 33"/>
                  <a:gd name="T36" fmla="*/ 99 w 129"/>
                  <a:gd name="T37" fmla="*/ 1 h 33"/>
                  <a:gd name="T38" fmla="*/ 104 w 129"/>
                  <a:gd name="T39" fmla="*/ 1 h 33"/>
                  <a:gd name="T40" fmla="*/ 109 w 129"/>
                  <a:gd name="T41" fmla="*/ 1 h 33"/>
                  <a:gd name="T42" fmla="*/ 117 w 129"/>
                  <a:gd name="T43" fmla="*/ 0 h 33"/>
                  <a:gd name="T44" fmla="*/ 123 w 129"/>
                  <a:gd name="T45" fmla="*/ 0 h 33"/>
                  <a:gd name="T46" fmla="*/ 126 w 129"/>
                  <a:gd name="T47" fmla="*/ 0 h 33"/>
                  <a:gd name="T48" fmla="*/ 129 w 129"/>
                  <a:gd name="T49" fmla="*/ 0 h 33"/>
                  <a:gd name="T50" fmla="*/ 129 w 129"/>
                  <a:gd name="T51" fmla="*/ 13 h 33"/>
                  <a:gd name="T52" fmla="*/ 126 w 129"/>
                  <a:gd name="T53" fmla="*/ 13 h 33"/>
                  <a:gd name="T54" fmla="*/ 123 w 129"/>
                  <a:gd name="T55" fmla="*/ 13 h 33"/>
                  <a:gd name="T56" fmla="*/ 117 w 129"/>
                  <a:gd name="T57" fmla="*/ 14 h 33"/>
                  <a:gd name="T58" fmla="*/ 111 w 129"/>
                  <a:gd name="T59" fmla="*/ 14 h 33"/>
                  <a:gd name="T60" fmla="*/ 107 w 129"/>
                  <a:gd name="T61" fmla="*/ 14 h 33"/>
                  <a:gd name="T62" fmla="*/ 102 w 129"/>
                  <a:gd name="T63" fmla="*/ 16 h 33"/>
                  <a:gd name="T64" fmla="*/ 96 w 129"/>
                  <a:gd name="T65" fmla="*/ 17 h 33"/>
                  <a:gd name="T66" fmla="*/ 92 w 129"/>
                  <a:gd name="T67" fmla="*/ 18 h 33"/>
                  <a:gd name="T68" fmla="*/ 86 w 129"/>
                  <a:gd name="T69" fmla="*/ 18 h 33"/>
                  <a:gd name="T70" fmla="*/ 81 w 129"/>
                  <a:gd name="T71" fmla="*/ 18 h 33"/>
                  <a:gd name="T72" fmla="*/ 75 w 129"/>
                  <a:gd name="T73" fmla="*/ 20 h 33"/>
                  <a:gd name="T74" fmla="*/ 70 w 129"/>
                  <a:gd name="T75" fmla="*/ 21 h 33"/>
                  <a:gd name="T76" fmla="*/ 64 w 129"/>
                  <a:gd name="T77" fmla="*/ 21 h 33"/>
                  <a:gd name="T78" fmla="*/ 57 w 129"/>
                  <a:gd name="T79" fmla="*/ 22 h 33"/>
                  <a:gd name="T80" fmla="*/ 51 w 129"/>
                  <a:gd name="T81" fmla="*/ 24 h 33"/>
                  <a:gd name="T82" fmla="*/ 45 w 129"/>
                  <a:gd name="T83" fmla="*/ 24 h 33"/>
                  <a:gd name="T84" fmla="*/ 39 w 129"/>
                  <a:gd name="T85" fmla="*/ 25 h 33"/>
                  <a:gd name="T86" fmla="*/ 34 w 129"/>
                  <a:gd name="T87" fmla="*/ 26 h 33"/>
                  <a:gd name="T88" fmla="*/ 28 w 129"/>
                  <a:gd name="T89" fmla="*/ 28 h 33"/>
                  <a:gd name="T90" fmla="*/ 23 w 129"/>
                  <a:gd name="T91" fmla="*/ 29 h 33"/>
                  <a:gd name="T92" fmla="*/ 14 w 129"/>
                  <a:gd name="T93" fmla="*/ 30 h 33"/>
                  <a:gd name="T94" fmla="*/ 7 w 129"/>
                  <a:gd name="T95" fmla="*/ 31 h 33"/>
                  <a:gd name="T96" fmla="*/ 2 w 129"/>
                  <a:gd name="T97" fmla="*/ 33 h 33"/>
                  <a:gd name="T98" fmla="*/ 2 w 129"/>
                  <a:gd name="T99" fmla="*/ 33 h 33"/>
                  <a:gd name="T100" fmla="*/ 0 w 129"/>
                  <a:gd name="T101" fmla="*/ 18 h 33"/>
                  <a:gd name="T102" fmla="*/ 0 w 129"/>
                  <a:gd name="T103" fmla="*/ 18 h 33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129"/>
                  <a:gd name="T157" fmla="*/ 0 h 33"/>
                  <a:gd name="T158" fmla="*/ 129 w 129"/>
                  <a:gd name="T159" fmla="*/ 33 h 33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129" h="33">
                    <a:moveTo>
                      <a:pt x="0" y="18"/>
                    </a:moveTo>
                    <a:lnTo>
                      <a:pt x="1" y="17"/>
                    </a:lnTo>
                    <a:lnTo>
                      <a:pt x="5" y="16"/>
                    </a:lnTo>
                    <a:lnTo>
                      <a:pt x="11" y="14"/>
                    </a:lnTo>
                    <a:lnTo>
                      <a:pt x="21" y="13"/>
                    </a:lnTo>
                    <a:lnTo>
                      <a:pt x="26" y="12"/>
                    </a:lnTo>
                    <a:lnTo>
                      <a:pt x="31" y="12"/>
                    </a:lnTo>
                    <a:lnTo>
                      <a:pt x="36" y="9"/>
                    </a:lnTo>
                    <a:lnTo>
                      <a:pt x="43" y="9"/>
                    </a:lnTo>
                    <a:lnTo>
                      <a:pt x="48" y="9"/>
                    </a:lnTo>
                    <a:lnTo>
                      <a:pt x="55" y="8"/>
                    </a:lnTo>
                    <a:lnTo>
                      <a:pt x="60" y="7"/>
                    </a:lnTo>
                    <a:lnTo>
                      <a:pt x="68" y="7"/>
                    </a:lnTo>
                    <a:lnTo>
                      <a:pt x="73" y="5"/>
                    </a:lnTo>
                    <a:lnTo>
                      <a:pt x="78" y="4"/>
                    </a:lnTo>
                    <a:lnTo>
                      <a:pt x="83" y="3"/>
                    </a:lnTo>
                    <a:lnTo>
                      <a:pt x="90" y="3"/>
                    </a:lnTo>
                    <a:lnTo>
                      <a:pt x="94" y="3"/>
                    </a:lnTo>
                    <a:lnTo>
                      <a:pt x="99" y="1"/>
                    </a:lnTo>
                    <a:lnTo>
                      <a:pt x="104" y="1"/>
                    </a:lnTo>
                    <a:lnTo>
                      <a:pt x="109" y="1"/>
                    </a:lnTo>
                    <a:lnTo>
                      <a:pt x="117" y="0"/>
                    </a:lnTo>
                    <a:lnTo>
                      <a:pt x="123" y="0"/>
                    </a:lnTo>
                    <a:lnTo>
                      <a:pt x="126" y="0"/>
                    </a:lnTo>
                    <a:lnTo>
                      <a:pt x="129" y="0"/>
                    </a:lnTo>
                    <a:lnTo>
                      <a:pt x="129" y="13"/>
                    </a:lnTo>
                    <a:lnTo>
                      <a:pt x="126" y="13"/>
                    </a:lnTo>
                    <a:lnTo>
                      <a:pt x="123" y="13"/>
                    </a:lnTo>
                    <a:lnTo>
                      <a:pt x="117" y="14"/>
                    </a:lnTo>
                    <a:lnTo>
                      <a:pt x="111" y="14"/>
                    </a:lnTo>
                    <a:lnTo>
                      <a:pt x="107" y="14"/>
                    </a:lnTo>
                    <a:lnTo>
                      <a:pt x="102" y="16"/>
                    </a:lnTo>
                    <a:lnTo>
                      <a:pt x="96" y="17"/>
                    </a:lnTo>
                    <a:lnTo>
                      <a:pt x="92" y="18"/>
                    </a:lnTo>
                    <a:lnTo>
                      <a:pt x="86" y="18"/>
                    </a:lnTo>
                    <a:lnTo>
                      <a:pt x="81" y="18"/>
                    </a:lnTo>
                    <a:lnTo>
                      <a:pt x="75" y="20"/>
                    </a:lnTo>
                    <a:lnTo>
                      <a:pt x="70" y="21"/>
                    </a:lnTo>
                    <a:lnTo>
                      <a:pt x="64" y="21"/>
                    </a:lnTo>
                    <a:lnTo>
                      <a:pt x="57" y="22"/>
                    </a:lnTo>
                    <a:lnTo>
                      <a:pt x="51" y="24"/>
                    </a:lnTo>
                    <a:lnTo>
                      <a:pt x="45" y="24"/>
                    </a:lnTo>
                    <a:lnTo>
                      <a:pt x="39" y="25"/>
                    </a:lnTo>
                    <a:lnTo>
                      <a:pt x="34" y="26"/>
                    </a:lnTo>
                    <a:lnTo>
                      <a:pt x="28" y="28"/>
                    </a:lnTo>
                    <a:lnTo>
                      <a:pt x="23" y="29"/>
                    </a:lnTo>
                    <a:lnTo>
                      <a:pt x="14" y="30"/>
                    </a:lnTo>
                    <a:lnTo>
                      <a:pt x="7" y="31"/>
                    </a:lnTo>
                    <a:lnTo>
                      <a:pt x="2" y="33"/>
                    </a:lnTo>
                    <a:lnTo>
                      <a:pt x="0" y="18"/>
                    </a:lnTo>
                    <a:close/>
                  </a:path>
                </a:pathLst>
              </a:custGeom>
              <a:solidFill>
                <a:srgbClr val="A69C8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27704" name="Freeform 296"/>
              <p:cNvSpPr>
                <a:spLocks/>
              </p:cNvSpPr>
              <p:nvPr/>
            </p:nvSpPr>
            <p:spPr bwMode="auto">
              <a:xfrm>
                <a:off x="3587" y="2697"/>
                <a:ext cx="247" cy="44"/>
              </a:xfrm>
              <a:custGeom>
                <a:avLst/>
                <a:gdLst>
                  <a:gd name="T0" fmla="*/ 1 w 247"/>
                  <a:gd name="T1" fmla="*/ 34 h 44"/>
                  <a:gd name="T2" fmla="*/ 4 w 247"/>
                  <a:gd name="T3" fmla="*/ 34 h 44"/>
                  <a:gd name="T4" fmla="*/ 9 w 247"/>
                  <a:gd name="T5" fmla="*/ 33 h 44"/>
                  <a:gd name="T6" fmla="*/ 16 w 247"/>
                  <a:gd name="T7" fmla="*/ 31 h 44"/>
                  <a:gd name="T8" fmla="*/ 22 w 247"/>
                  <a:gd name="T9" fmla="*/ 30 h 44"/>
                  <a:gd name="T10" fmla="*/ 32 w 247"/>
                  <a:gd name="T11" fmla="*/ 27 h 44"/>
                  <a:gd name="T12" fmla="*/ 39 w 247"/>
                  <a:gd name="T13" fmla="*/ 26 h 44"/>
                  <a:gd name="T14" fmla="*/ 51 w 247"/>
                  <a:gd name="T15" fmla="*/ 25 h 44"/>
                  <a:gd name="T16" fmla="*/ 60 w 247"/>
                  <a:gd name="T17" fmla="*/ 22 h 44"/>
                  <a:gd name="T18" fmla="*/ 72 w 247"/>
                  <a:gd name="T19" fmla="*/ 20 h 44"/>
                  <a:gd name="T20" fmla="*/ 84 w 247"/>
                  <a:gd name="T21" fmla="*/ 17 h 44"/>
                  <a:gd name="T22" fmla="*/ 97 w 247"/>
                  <a:gd name="T23" fmla="*/ 16 h 44"/>
                  <a:gd name="T24" fmla="*/ 109 w 247"/>
                  <a:gd name="T25" fmla="*/ 13 h 44"/>
                  <a:gd name="T26" fmla="*/ 122 w 247"/>
                  <a:gd name="T27" fmla="*/ 12 h 44"/>
                  <a:gd name="T28" fmla="*/ 134 w 247"/>
                  <a:gd name="T29" fmla="*/ 10 h 44"/>
                  <a:gd name="T30" fmla="*/ 147 w 247"/>
                  <a:gd name="T31" fmla="*/ 9 h 44"/>
                  <a:gd name="T32" fmla="*/ 157 w 247"/>
                  <a:gd name="T33" fmla="*/ 7 h 44"/>
                  <a:gd name="T34" fmla="*/ 168 w 247"/>
                  <a:gd name="T35" fmla="*/ 5 h 44"/>
                  <a:gd name="T36" fmla="*/ 178 w 247"/>
                  <a:gd name="T37" fmla="*/ 4 h 44"/>
                  <a:gd name="T38" fmla="*/ 187 w 247"/>
                  <a:gd name="T39" fmla="*/ 3 h 44"/>
                  <a:gd name="T40" fmla="*/ 196 w 247"/>
                  <a:gd name="T41" fmla="*/ 1 h 44"/>
                  <a:gd name="T42" fmla="*/ 204 w 247"/>
                  <a:gd name="T43" fmla="*/ 1 h 44"/>
                  <a:gd name="T44" fmla="*/ 211 w 247"/>
                  <a:gd name="T45" fmla="*/ 1 h 44"/>
                  <a:gd name="T46" fmla="*/ 220 w 247"/>
                  <a:gd name="T47" fmla="*/ 1 h 44"/>
                  <a:gd name="T48" fmla="*/ 225 w 247"/>
                  <a:gd name="T49" fmla="*/ 0 h 44"/>
                  <a:gd name="T50" fmla="*/ 232 w 247"/>
                  <a:gd name="T51" fmla="*/ 0 h 44"/>
                  <a:gd name="T52" fmla="*/ 236 w 247"/>
                  <a:gd name="T53" fmla="*/ 0 h 44"/>
                  <a:gd name="T54" fmla="*/ 239 w 247"/>
                  <a:gd name="T55" fmla="*/ 0 h 44"/>
                  <a:gd name="T56" fmla="*/ 247 w 247"/>
                  <a:gd name="T57" fmla="*/ 1 h 44"/>
                  <a:gd name="T58" fmla="*/ 246 w 247"/>
                  <a:gd name="T59" fmla="*/ 13 h 44"/>
                  <a:gd name="T60" fmla="*/ 239 w 247"/>
                  <a:gd name="T61" fmla="*/ 13 h 44"/>
                  <a:gd name="T62" fmla="*/ 234 w 247"/>
                  <a:gd name="T63" fmla="*/ 13 h 44"/>
                  <a:gd name="T64" fmla="*/ 230 w 247"/>
                  <a:gd name="T65" fmla="*/ 13 h 44"/>
                  <a:gd name="T66" fmla="*/ 224 w 247"/>
                  <a:gd name="T67" fmla="*/ 13 h 44"/>
                  <a:gd name="T68" fmla="*/ 219 w 247"/>
                  <a:gd name="T69" fmla="*/ 13 h 44"/>
                  <a:gd name="T70" fmla="*/ 211 w 247"/>
                  <a:gd name="T71" fmla="*/ 13 h 44"/>
                  <a:gd name="T72" fmla="*/ 202 w 247"/>
                  <a:gd name="T73" fmla="*/ 13 h 44"/>
                  <a:gd name="T74" fmla="*/ 192 w 247"/>
                  <a:gd name="T75" fmla="*/ 13 h 44"/>
                  <a:gd name="T76" fmla="*/ 185 w 247"/>
                  <a:gd name="T77" fmla="*/ 14 h 44"/>
                  <a:gd name="T78" fmla="*/ 174 w 247"/>
                  <a:gd name="T79" fmla="*/ 14 h 44"/>
                  <a:gd name="T80" fmla="*/ 164 w 247"/>
                  <a:gd name="T81" fmla="*/ 16 h 44"/>
                  <a:gd name="T82" fmla="*/ 153 w 247"/>
                  <a:gd name="T83" fmla="*/ 17 h 44"/>
                  <a:gd name="T84" fmla="*/ 143 w 247"/>
                  <a:gd name="T85" fmla="*/ 20 h 44"/>
                  <a:gd name="T86" fmla="*/ 130 w 247"/>
                  <a:gd name="T87" fmla="*/ 20 h 44"/>
                  <a:gd name="T88" fmla="*/ 118 w 247"/>
                  <a:gd name="T89" fmla="*/ 22 h 44"/>
                  <a:gd name="T90" fmla="*/ 105 w 247"/>
                  <a:gd name="T91" fmla="*/ 22 h 44"/>
                  <a:gd name="T92" fmla="*/ 93 w 247"/>
                  <a:gd name="T93" fmla="*/ 25 h 44"/>
                  <a:gd name="T94" fmla="*/ 81 w 247"/>
                  <a:gd name="T95" fmla="*/ 27 h 44"/>
                  <a:gd name="T96" fmla="*/ 69 w 247"/>
                  <a:gd name="T97" fmla="*/ 30 h 44"/>
                  <a:gd name="T98" fmla="*/ 58 w 247"/>
                  <a:gd name="T99" fmla="*/ 31 h 44"/>
                  <a:gd name="T100" fmla="*/ 49 w 247"/>
                  <a:gd name="T101" fmla="*/ 34 h 44"/>
                  <a:gd name="T102" fmla="*/ 37 w 247"/>
                  <a:gd name="T103" fmla="*/ 37 h 44"/>
                  <a:gd name="T104" fmla="*/ 28 w 247"/>
                  <a:gd name="T105" fmla="*/ 38 h 44"/>
                  <a:gd name="T106" fmla="*/ 20 w 247"/>
                  <a:gd name="T107" fmla="*/ 39 h 44"/>
                  <a:gd name="T108" fmla="*/ 13 w 247"/>
                  <a:gd name="T109" fmla="*/ 42 h 44"/>
                  <a:gd name="T110" fmla="*/ 7 w 247"/>
                  <a:gd name="T111" fmla="*/ 43 h 44"/>
                  <a:gd name="T112" fmla="*/ 3 w 247"/>
                  <a:gd name="T113" fmla="*/ 43 h 44"/>
                  <a:gd name="T114" fmla="*/ 0 w 247"/>
                  <a:gd name="T115" fmla="*/ 44 h 44"/>
                  <a:gd name="T116" fmla="*/ 1 w 247"/>
                  <a:gd name="T117" fmla="*/ 34 h 44"/>
                  <a:gd name="T118" fmla="*/ 1 w 247"/>
                  <a:gd name="T119" fmla="*/ 34 h 44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247"/>
                  <a:gd name="T181" fmla="*/ 0 h 44"/>
                  <a:gd name="T182" fmla="*/ 247 w 247"/>
                  <a:gd name="T183" fmla="*/ 44 h 44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247" h="44">
                    <a:moveTo>
                      <a:pt x="1" y="34"/>
                    </a:moveTo>
                    <a:lnTo>
                      <a:pt x="4" y="34"/>
                    </a:lnTo>
                    <a:lnTo>
                      <a:pt x="9" y="33"/>
                    </a:lnTo>
                    <a:lnTo>
                      <a:pt x="16" y="31"/>
                    </a:lnTo>
                    <a:lnTo>
                      <a:pt x="22" y="30"/>
                    </a:lnTo>
                    <a:lnTo>
                      <a:pt x="32" y="27"/>
                    </a:lnTo>
                    <a:lnTo>
                      <a:pt x="39" y="26"/>
                    </a:lnTo>
                    <a:lnTo>
                      <a:pt x="51" y="25"/>
                    </a:lnTo>
                    <a:lnTo>
                      <a:pt x="60" y="22"/>
                    </a:lnTo>
                    <a:lnTo>
                      <a:pt x="72" y="20"/>
                    </a:lnTo>
                    <a:lnTo>
                      <a:pt x="84" y="17"/>
                    </a:lnTo>
                    <a:lnTo>
                      <a:pt x="97" y="16"/>
                    </a:lnTo>
                    <a:lnTo>
                      <a:pt x="109" y="13"/>
                    </a:lnTo>
                    <a:lnTo>
                      <a:pt x="122" y="12"/>
                    </a:lnTo>
                    <a:lnTo>
                      <a:pt x="134" y="10"/>
                    </a:lnTo>
                    <a:lnTo>
                      <a:pt x="147" y="9"/>
                    </a:lnTo>
                    <a:lnTo>
                      <a:pt x="157" y="7"/>
                    </a:lnTo>
                    <a:lnTo>
                      <a:pt x="168" y="5"/>
                    </a:lnTo>
                    <a:lnTo>
                      <a:pt x="178" y="4"/>
                    </a:lnTo>
                    <a:lnTo>
                      <a:pt x="187" y="3"/>
                    </a:lnTo>
                    <a:lnTo>
                      <a:pt x="196" y="1"/>
                    </a:lnTo>
                    <a:lnTo>
                      <a:pt x="204" y="1"/>
                    </a:lnTo>
                    <a:lnTo>
                      <a:pt x="211" y="1"/>
                    </a:lnTo>
                    <a:lnTo>
                      <a:pt x="220" y="1"/>
                    </a:lnTo>
                    <a:lnTo>
                      <a:pt x="225" y="0"/>
                    </a:lnTo>
                    <a:lnTo>
                      <a:pt x="232" y="0"/>
                    </a:lnTo>
                    <a:lnTo>
                      <a:pt x="236" y="0"/>
                    </a:lnTo>
                    <a:lnTo>
                      <a:pt x="239" y="0"/>
                    </a:lnTo>
                    <a:lnTo>
                      <a:pt x="247" y="1"/>
                    </a:lnTo>
                    <a:lnTo>
                      <a:pt x="246" y="13"/>
                    </a:lnTo>
                    <a:lnTo>
                      <a:pt x="239" y="13"/>
                    </a:lnTo>
                    <a:lnTo>
                      <a:pt x="234" y="13"/>
                    </a:lnTo>
                    <a:lnTo>
                      <a:pt x="230" y="13"/>
                    </a:lnTo>
                    <a:lnTo>
                      <a:pt x="224" y="13"/>
                    </a:lnTo>
                    <a:lnTo>
                      <a:pt x="219" y="13"/>
                    </a:lnTo>
                    <a:lnTo>
                      <a:pt x="211" y="13"/>
                    </a:lnTo>
                    <a:lnTo>
                      <a:pt x="202" y="13"/>
                    </a:lnTo>
                    <a:lnTo>
                      <a:pt x="192" y="13"/>
                    </a:lnTo>
                    <a:lnTo>
                      <a:pt x="185" y="14"/>
                    </a:lnTo>
                    <a:lnTo>
                      <a:pt x="174" y="14"/>
                    </a:lnTo>
                    <a:lnTo>
                      <a:pt x="164" y="16"/>
                    </a:lnTo>
                    <a:lnTo>
                      <a:pt x="153" y="17"/>
                    </a:lnTo>
                    <a:lnTo>
                      <a:pt x="143" y="20"/>
                    </a:lnTo>
                    <a:lnTo>
                      <a:pt x="130" y="20"/>
                    </a:lnTo>
                    <a:lnTo>
                      <a:pt x="118" y="22"/>
                    </a:lnTo>
                    <a:lnTo>
                      <a:pt x="105" y="22"/>
                    </a:lnTo>
                    <a:lnTo>
                      <a:pt x="93" y="25"/>
                    </a:lnTo>
                    <a:lnTo>
                      <a:pt x="81" y="27"/>
                    </a:lnTo>
                    <a:lnTo>
                      <a:pt x="69" y="30"/>
                    </a:lnTo>
                    <a:lnTo>
                      <a:pt x="58" y="31"/>
                    </a:lnTo>
                    <a:lnTo>
                      <a:pt x="49" y="34"/>
                    </a:lnTo>
                    <a:lnTo>
                      <a:pt x="37" y="37"/>
                    </a:lnTo>
                    <a:lnTo>
                      <a:pt x="28" y="38"/>
                    </a:lnTo>
                    <a:lnTo>
                      <a:pt x="20" y="39"/>
                    </a:lnTo>
                    <a:lnTo>
                      <a:pt x="13" y="42"/>
                    </a:lnTo>
                    <a:lnTo>
                      <a:pt x="7" y="43"/>
                    </a:lnTo>
                    <a:lnTo>
                      <a:pt x="3" y="43"/>
                    </a:lnTo>
                    <a:lnTo>
                      <a:pt x="0" y="44"/>
                    </a:lnTo>
                    <a:lnTo>
                      <a:pt x="1" y="34"/>
                    </a:lnTo>
                    <a:close/>
                  </a:path>
                </a:pathLst>
              </a:custGeom>
              <a:solidFill>
                <a:srgbClr val="A69C8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27705" name="Freeform 297"/>
              <p:cNvSpPr>
                <a:spLocks/>
              </p:cNvSpPr>
              <p:nvPr/>
            </p:nvSpPr>
            <p:spPr bwMode="auto">
              <a:xfrm>
                <a:off x="3592" y="2713"/>
                <a:ext cx="291" cy="56"/>
              </a:xfrm>
              <a:custGeom>
                <a:avLst/>
                <a:gdLst>
                  <a:gd name="T0" fmla="*/ 2 w 291"/>
                  <a:gd name="T1" fmla="*/ 39 h 56"/>
                  <a:gd name="T2" fmla="*/ 11 w 291"/>
                  <a:gd name="T3" fmla="*/ 36 h 56"/>
                  <a:gd name="T4" fmla="*/ 30 w 291"/>
                  <a:gd name="T5" fmla="*/ 32 h 56"/>
                  <a:gd name="T6" fmla="*/ 55 w 291"/>
                  <a:gd name="T7" fmla="*/ 30 h 56"/>
                  <a:gd name="T8" fmla="*/ 85 w 291"/>
                  <a:gd name="T9" fmla="*/ 23 h 56"/>
                  <a:gd name="T10" fmla="*/ 118 w 291"/>
                  <a:gd name="T11" fmla="*/ 18 h 56"/>
                  <a:gd name="T12" fmla="*/ 151 w 291"/>
                  <a:gd name="T13" fmla="*/ 13 h 56"/>
                  <a:gd name="T14" fmla="*/ 182 w 291"/>
                  <a:gd name="T15" fmla="*/ 9 h 56"/>
                  <a:gd name="T16" fmla="*/ 210 w 291"/>
                  <a:gd name="T17" fmla="*/ 5 h 56"/>
                  <a:gd name="T18" fmla="*/ 232 w 291"/>
                  <a:gd name="T19" fmla="*/ 2 h 56"/>
                  <a:gd name="T20" fmla="*/ 250 w 291"/>
                  <a:gd name="T21" fmla="*/ 0 h 56"/>
                  <a:gd name="T22" fmla="*/ 265 w 291"/>
                  <a:gd name="T23" fmla="*/ 0 h 56"/>
                  <a:gd name="T24" fmla="*/ 276 w 291"/>
                  <a:gd name="T25" fmla="*/ 0 h 56"/>
                  <a:gd name="T26" fmla="*/ 283 w 291"/>
                  <a:gd name="T27" fmla="*/ 0 h 56"/>
                  <a:gd name="T28" fmla="*/ 289 w 291"/>
                  <a:gd name="T29" fmla="*/ 0 h 56"/>
                  <a:gd name="T30" fmla="*/ 289 w 291"/>
                  <a:gd name="T31" fmla="*/ 19 h 56"/>
                  <a:gd name="T32" fmla="*/ 286 w 291"/>
                  <a:gd name="T33" fmla="*/ 19 h 56"/>
                  <a:gd name="T34" fmla="*/ 275 w 291"/>
                  <a:gd name="T35" fmla="*/ 19 h 56"/>
                  <a:gd name="T36" fmla="*/ 258 w 291"/>
                  <a:gd name="T37" fmla="*/ 21 h 56"/>
                  <a:gd name="T38" fmla="*/ 240 w 291"/>
                  <a:gd name="T39" fmla="*/ 23 h 56"/>
                  <a:gd name="T40" fmla="*/ 215 w 291"/>
                  <a:gd name="T41" fmla="*/ 25 h 56"/>
                  <a:gd name="T42" fmla="*/ 190 w 291"/>
                  <a:gd name="T43" fmla="*/ 27 h 56"/>
                  <a:gd name="T44" fmla="*/ 163 w 291"/>
                  <a:gd name="T45" fmla="*/ 30 h 56"/>
                  <a:gd name="T46" fmla="*/ 135 w 291"/>
                  <a:gd name="T47" fmla="*/ 34 h 56"/>
                  <a:gd name="T48" fmla="*/ 109 w 291"/>
                  <a:gd name="T49" fmla="*/ 36 h 56"/>
                  <a:gd name="T50" fmla="*/ 84 w 291"/>
                  <a:gd name="T51" fmla="*/ 42 h 56"/>
                  <a:gd name="T52" fmla="*/ 62 w 291"/>
                  <a:gd name="T53" fmla="*/ 44 h 56"/>
                  <a:gd name="T54" fmla="*/ 42 w 291"/>
                  <a:gd name="T55" fmla="*/ 48 h 56"/>
                  <a:gd name="T56" fmla="*/ 25 w 291"/>
                  <a:gd name="T57" fmla="*/ 51 h 56"/>
                  <a:gd name="T58" fmla="*/ 13 w 291"/>
                  <a:gd name="T59" fmla="*/ 53 h 56"/>
                  <a:gd name="T60" fmla="*/ 3 w 291"/>
                  <a:gd name="T61" fmla="*/ 56 h 56"/>
                  <a:gd name="T62" fmla="*/ 0 w 291"/>
                  <a:gd name="T63" fmla="*/ 40 h 5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291"/>
                  <a:gd name="T97" fmla="*/ 0 h 56"/>
                  <a:gd name="T98" fmla="*/ 291 w 291"/>
                  <a:gd name="T99" fmla="*/ 56 h 56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291" h="56">
                    <a:moveTo>
                      <a:pt x="0" y="40"/>
                    </a:moveTo>
                    <a:lnTo>
                      <a:pt x="2" y="39"/>
                    </a:lnTo>
                    <a:lnTo>
                      <a:pt x="6" y="39"/>
                    </a:lnTo>
                    <a:lnTo>
                      <a:pt x="11" y="36"/>
                    </a:lnTo>
                    <a:lnTo>
                      <a:pt x="20" y="36"/>
                    </a:lnTo>
                    <a:lnTo>
                      <a:pt x="30" y="32"/>
                    </a:lnTo>
                    <a:lnTo>
                      <a:pt x="44" y="31"/>
                    </a:lnTo>
                    <a:lnTo>
                      <a:pt x="55" y="30"/>
                    </a:lnTo>
                    <a:lnTo>
                      <a:pt x="71" y="27"/>
                    </a:lnTo>
                    <a:lnTo>
                      <a:pt x="85" y="23"/>
                    </a:lnTo>
                    <a:lnTo>
                      <a:pt x="102" y="21"/>
                    </a:lnTo>
                    <a:lnTo>
                      <a:pt x="118" y="18"/>
                    </a:lnTo>
                    <a:lnTo>
                      <a:pt x="135" y="15"/>
                    </a:lnTo>
                    <a:lnTo>
                      <a:pt x="151" y="13"/>
                    </a:lnTo>
                    <a:lnTo>
                      <a:pt x="168" y="11"/>
                    </a:lnTo>
                    <a:lnTo>
                      <a:pt x="182" y="9"/>
                    </a:lnTo>
                    <a:lnTo>
                      <a:pt x="198" y="8"/>
                    </a:lnTo>
                    <a:lnTo>
                      <a:pt x="210" y="5"/>
                    </a:lnTo>
                    <a:lnTo>
                      <a:pt x="221" y="4"/>
                    </a:lnTo>
                    <a:lnTo>
                      <a:pt x="232" y="2"/>
                    </a:lnTo>
                    <a:lnTo>
                      <a:pt x="242" y="1"/>
                    </a:lnTo>
                    <a:lnTo>
                      <a:pt x="250" y="0"/>
                    </a:lnTo>
                    <a:lnTo>
                      <a:pt x="258" y="0"/>
                    </a:lnTo>
                    <a:lnTo>
                      <a:pt x="265" y="0"/>
                    </a:lnTo>
                    <a:lnTo>
                      <a:pt x="271" y="0"/>
                    </a:lnTo>
                    <a:lnTo>
                      <a:pt x="276" y="0"/>
                    </a:lnTo>
                    <a:lnTo>
                      <a:pt x="280" y="0"/>
                    </a:lnTo>
                    <a:lnTo>
                      <a:pt x="283" y="0"/>
                    </a:lnTo>
                    <a:lnTo>
                      <a:pt x="287" y="0"/>
                    </a:lnTo>
                    <a:lnTo>
                      <a:pt x="289" y="0"/>
                    </a:lnTo>
                    <a:lnTo>
                      <a:pt x="291" y="1"/>
                    </a:lnTo>
                    <a:lnTo>
                      <a:pt x="289" y="19"/>
                    </a:lnTo>
                    <a:lnTo>
                      <a:pt x="288" y="19"/>
                    </a:lnTo>
                    <a:lnTo>
                      <a:pt x="286" y="19"/>
                    </a:lnTo>
                    <a:lnTo>
                      <a:pt x="280" y="19"/>
                    </a:lnTo>
                    <a:lnTo>
                      <a:pt x="275" y="19"/>
                    </a:lnTo>
                    <a:lnTo>
                      <a:pt x="267" y="19"/>
                    </a:lnTo>
                    <a:lnTo>
                      <a:pt x="258" y="21"/>
                    </a:lnTo>
                    <a:lnTo>
                      <a:pt x="250" y="21"/>
                    </a:lnTo>
                    <a:lnTo>
                      <a:pt x="240" y="23"/>
                    </a:lnTo>
                    <a:lnTo>
                      <a:pt x="227" y="23"/>
                    </a:lnTo>
                    <a:lnTo>
                      <a:pt x="215" y="25"/>
                    </a:lnTo>
                    <a:lnTo>
                      <a:pt x="203" y="26"/>
                    </a:lnTo>
                    <a:lnTo>
                      <a:pt x="190" y="27"/>
                    </a:lnTo>
                    <a:lnTo>
                      <a:pt x="176" y="28"/>
                    </a:lnTo>
                    <a:lnTo>
                      <a:pt x="163" y="30"/>
                    </a:lnTo>
                    <a:lnTo>
                      <a:pt x="149" y="31"/>
                    </a:lnTo>
                    <a:lnTo>
                      <a:pt x="135" y="34"/>
                    </a:lnTo>
                    <a:lnTo>
                      <a:pt x="122" y="35"/>
                    </a:lnTo>
                    <a:lnTo>
                      <a:pt x="109" y="36"/>
                    </a:lnTo>
                    <a:lnTo>
                      <a:pt x="96" y="39"/>
                    </a:lnTo>
                    <a:lnTo>
                      <a:pt x="84" y="42"/>
                    </a:lnTo>
                    <a:lnTo>
                      <a:pt x="72" y="42"/>
                    </a:lnTo>
                    <a:lnTo>
                      <a:pt x="62" y="44"/>
                    </a:lnTo>
                    <a:lnTo>
                      <a:pt x="50" y="45"/>
                    </a:lnTo>
                    <a:lnTo>
                      <a:pt x="42" y="48"/>
                    </a:lnTo>
                    <a:lnTo>
                      <a:pt x="32" y="49"/>
                    </a:lnTo>
                    <a:lnTo>
                      <a:pt x="25" y="51"/>
                    </a:lnTo>
                    <a:lnTo>
                      <a:pt x="17" y="51"/>
                    </a:lnTo>
                    <a:lnTo>
                      <a:pt x="13" y="53"/>
                    </a:lnTo>
                    <a:lnTo>
                      <a:pt x="6" y="55"/>
                    </a:lnTo>
                    <a:lnTo>
                      <a:pt x="3" y="56"/>
                    </a:lnTo>
                    <a:lnTo>
                      <a:pt x="0" y="40"/>
                    </a:lnTo>
                    <a:close/>
                  </a:path>
                </a:pathLst>
              </a:custGeom>
              <a:solidFill>
                <a:srgbClr val="A69C8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27706" name="Freeform 298"/>
              <p:cNvSpPr>
                <a:spLocks/>
              </p:cNvSpPr>
              <p:nvPr/>
            </p:nvSpPr>
            <p:spPr bwMode="auto">
              <a:xfrm>
                <a:off x="3594" y="2761"/>
                <a:ext cx="281" cy="45"/>
              </a:xfrm>
              <a:custGeom>
                <a:avLst/>
                <a:gdLst>
                  <a:gd name="T0" fmla="*/ 1 w 281"/>
                  <a:gd name="T1" fmla="*/ 34 h 45"/>
                  <a:gd name="T2" fmla="*/ 9 w 281"/>
                  <a:gd name="T3" fmla="*/ 33 h 45"/>
                  <a:gd name="T4" fmla="*/ 26 w 281"/>
                  <a:gd name="T5" fmla="*/ 29 h 45"/>
                  <a:gd name="T6" fmla="*/ 49 w 281"/>
                  <a:gd name="T7" fmla="*/ 26 h 45"/>
                  <a:gd name="T8" fmla="*/ 77 w 281"/>
                  <a:gd name="T9" fmla="*/ 22 h 45"/>
                  <a:gd name="T10" fmla="*/ 107 w 281"/>
                  <a:gd name="T11" fmla="*/ 17 h 45"/>
                  <a:gd name="T12" fmla="*/ 137 w 281"/>
                  <a:gd name="T13" fmla="*/ 13 h 45"/>
                  <a:gd name="T14" fmla="*/ 167 w 281"/>
                  <a:gd name="T15" fmla="*/ 9 h 45"/>
                  <a:gd name="T16" fmla="*/ 193 w 281"/>
                  <a:gd name="T17" fmla="*/ 5 h 45"/>
                  <a:gd name="T18" fmla="*/ 215 w 281"/>
                  <a:gd name="T19" fmla="*/ 3 h 45"/>
                  <a:gd name="T20" fmla="*/ 234 w 281"/>
                  <a:gd name="T21" fmla="*/ 3 h 45"/>
                  <a:gd name="T22" fmla="*/ 249 w 281"/>
                  <a:gd name="T23" fmla="*/ 0 h 45"/>
                  <a:gd name="T24" fmla="*/ 261 w 281"/>
                  <a:gd name="T25" fmla="*/ 0 h 45"/>
                  <a:gd name="T26" fmla="*/ 270 w 281"/>
                  <a:gd name="T27" fmla="*/ 0 h 45"/>
                  <a:gd name="T28" fmla="*/ 280 w 281"/>
                  <a:gd name="T29" fmla="*/ 0 h 45"/>
                  <a:gd name="T30" fmla="*/ 281 w 281"/>
                  <a:gd name="T31" fmla="*/ 16 h 45"/>
                  <a:gd name="T32" fmla="*/ 274 w 281"/>
                  <a:gd name="T33" fmla="*/ 16 h 45"/>
                  <a:gd name="T34" fmla="*/ 265 w 281"/>
                  <a:gd name="T35" fmla="*/ 16 h 45"/>
                  <a:gd name="T36" fmla="*/ 253 w 281"/>
                  <a:gd name="T37" fmla="*/ 16 h 45"/>
                  <a:gd name="T38" fmla="*/ 236 w 281"/>
                  <a:gd name="T39" fmla="*/ 16 h 45"/>
                  <a:gd name="T40" fmla="*/ 218 w 281"/>
                  <a:gd name="T41" fmla="*/ 17 h 45"/>
                  <a:gd name="T42" fmla="*/ 197 w 281"/>
                  <a:gd name="T43" fmla="*/ 20 h 45"/>
                  <a:gd name="T44" fmla="*/ 174 w 281"/>
                  <a:gd name="T45" fmla="*/ 22 h 45"/>
                  <a:gd name="T46" fmla="*/ 145 w 281"/>
                  <a:gd name="T47" fmla="*/ 25 h 45"/>
                  <a:gd name="T48" fmla="*/ 116 w 281"/>
                  <a:gd name="T49" fmla="*/ 29 h 45"/>
                  <a:gd name="T50" fmla="*/ 87 w 281"/>
                  <a:gd name="T51" fmla="*/ 31 h 45"/>
                  <a:gd name="T52" fmla="*/ 61 w 281"/>
                  <a:gd name="T53" fmla="*/ 35 h 45"/>
                  <a:gd name="T54" fmla="*/ 38 w 281"/>
                  <a:gd name="T55" fmla="*/ 38 h 45"/>
                  <a:gd name="T56" fmla="*/ 19 w 281"/>
                  <a:gd name="T57" fmla="*/ 42 h 45"/>
                  <a:gd name="T58" fmla="*/ 6 w 281"/>
                  <a:gd name="T59" fmla="*/ 45 h 45"/>
                  <a:gd name="T60" fmla="*/ 4 w 281"/>
                  <a:gd name="T61" fmla="*/ 45 h 45"/>
                  <a:gd name="T62" fmla="*/ 0 w 281"/>
                  <a:gd name="T63" fmla="*/ 35 h 45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281"/>
                  <a:gd name="T97" fmla="*/ 0 h 45"/>
                  <a:gd name="T98" fmla="*/ 281 w 281"/>
                  <a:gd name="T99" fmla="*/ 45 h 45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281" h="45">
                    <a:moveTo>
                      <a:pt x="0" y="35"/>
                    </a:moveTo>
                    <a:lnTo>
                      <a:pt x="1" y="34"/>
                    </a:lnTo>
                    <a:lnTo>
                      <a:pt x="4" y="33"/>
                    </a:lnTo>
                    <a:lnTo>
                      <a:pt x="9" y="33"/>
                    </a:lnTo>
                    <a:lnTo>
                      <a:pt x="18" y="31"/>
                    </a:lnTo>
                    <a:lnTo>
                      <a:pt x="26" y="29"/>
                    </a:lnTo>
                    <a:lnTo>
                      <a:pt x="38" y="28"/>
                    </a:lnTo>
                    <a:lnTo>
                      <a:pt x="49" y="26"/>
                    </a:lnTo>
                    <a:lnTo>
                      <a:pt x="64" y="25"/>
                    </a:lnTo>
                    <a:lnTo>
                      <a:pt x="77" y="22"/>
                    </a:lnTo>
                    <a:lnTo>
                      <a:pt x="91" y="21"/>
                    </a:lnTo>
                    <a:lnTo>
                      <a:pt x="107" y="17"/>
                    </a:lnTo>
                    <a:lnTo>
                      <a:pt x="123" y="16"/>
                    </a:lnTo>
                    <a:lnTo>
                      <a:pt x="137" y="13"/>
                    </a:lnTo>
                    <a:lnTo>
                      <a:pt x="153" y="12"/>
                    </a:lnTo>
                    <a:lnTo>
                      <a:pt x="167" y="9"/>
                    </a:lnTo>
                    <a:lnTo>
                      <a:pt x="181" y="9"/>
                    </a:lnTo>
                    <a:lnTo>
                      <a:pt x="193" y="5"/>
                    </a:lnTo>
                    <a:lnTo>
                      <a:pt x="205" y="5"/>
                    </a:lnTo>
                    <a:lnTo>
                      <a:pt x="215" y="3"/>
                    </a:lnTo>
                    <a:lnTo>
                      <a:pt x="226" y="3"/>
                    </a:lnTo>
                    <a:lnTo>
                      <a:pt x="234" y="3"/>
                    </a:lnTo>
                    <a:lnTo>
                      <a:pt x="242" y="1"/>
                    </a:lnTo>
                    <a:lnTo>
                      <a:pt x="249" y="0"/>
                    </a:lnTo>
                    <a:lnTo>
                      <a:pt x="256" y="0"/>
                    </a:lnTo>
                    <a:lnTo>
                      <a:pt x="261" y="0"/>
                    </a:lnTo>
                    <a:lnTo>
                      <a:pt x="267" y="0"/>
                    </a:lnTo>
                    <a:lnTo>
                      <a:pt x="270" y="0"/>
                    </a:lnTo>
                    <a:lnTo>
                      <a:pt x="274" y="0"/>
                    </a:lnTo>
                    <a:lnTo>
                      <a:pt x="280" y="0"/>
                    </a:lnTo>
                    <a:lnTo>
                      <a:pt x="281" y="0"/>
                    </a:lnTo>
                    <a:lnTo>
                      <a:pt x="281" y="16"/>
                    </a:lnTo>
                    <a:lnTo>
                      <a:pt x="278" y="16"/>
                    </a:lnTo>
                    <a:lnTo>
                      <a:pt x="274" y="16"/>
                    </a:lnTo>
                    <a:lnTo>
                      <a:pt x="269" y="16"/>
                    </a:lnTo>
                    <a:lnTo>
                      <a:pt x="265" y="16"/>
                    </a:lnTo>
                    <a:lnTo>
                      <a:pt x="259" y="16"/>
                    </a:lnTo>
                    <a:lnTo>
                      <a:pt x="253" y="16"/>
                    </a:lnTo>
                    <a:lnTo>
                      <a:pt x="244" y="16"/>
                    </a:lnTo>
                    <a:lnTo>
                      <a:pt x="236" y="16"/>
                    </a:lnTo>
                    <a:lnTo>
                      <a:pt x="227" y="17"/>
                    </a:lnTo>
                    <a:lnTo>
                      <a:pt x="218" y="17"/>
                    </a:lnTo>
                    <a:lnTo>
                      <a:pt x="208" y="17"/>
                    </a:lnTo>
                    <a:lnTo>
                      <a:pt x="197" y="20"/>
                    </a:lnTo>
                    <a:lnTo>
                      <a:pt x="185" y="21"/>
                    </a:lnTo>
                    <a:lnTo>
                      <a:pt x="174" y="22"/>
                    </a:lnTo>
                    <a:lnTo>
                      <a:pt x="159" y="24"/>
                    </a:lnTo>
                    <a:lnTo>
                      <a:pt x="145" y="25"/>
                    </a:lnTo>
                    <a:lnTo>
                      <a:pt x="130" y="26"/>
                    </a:lnTo>
                    <a:lnTo>
                      <a:pt x="116" y="29"/>
                    </a:lnTo>
                    <a:lnTo>
                      <a:pt x="102" y="29"/>
                    </a:lnTo>
                    <a:lnTo>
                      <a:pt x="87" y="31"/>
                    </a:lnTo>
                    <a:lnTo>
                      <a:pt x="74" y="33"/>
                    </a:lnTo>
                    <a:lnTo>
                      <a:pt x="61" y="35"/>
                    </a:lnTo>
                    <a:lnTo>
                      <a:pt x="48" y="37"/>
                    </a:lnTo>
                    <a:lnTo>
                      <a:pt x="38" y="38"/>
                    </a:lnTo>
                    <a:lnTo>
                      <a:pt x="27" y="41"/>
                    </a:lnTo>
                    <a:lnTo>
                      <a:pt x="19" y="42"/>
                    </a:lnTo>
                    <a:lnTo>
                      <a:pt x="11" y="43"/>
                    </a:lnTo>
                    <a:lnTo>
                      <a:pt x="6" y="45"/>
                    </a:lnTo>
                    <a:lnTo>
                      <a:pt x="4" y="45"/>
                    </a:lnTo>
                    <a:lnTo>
                      <a:pt x="0" y="35"/>
                    </a:lnTo>
                    <a:close/>
                  </a:path>
                </a:pathLst>
              </a:custGeom>
              <a:solidFill>
                <a:srgbClr val="A69C8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27707" name="Freeform 299"/>
              <p:cNvSpPr>
                <a:spLocks/>
              </p:cNvSpPr>
              <p:nvPr/>
            </p:nvSpPr>
            <p:spPr bwMode="auto">
              <a:xfrm>
                <a:off x="3603" y="2794"/>
                <a:ext cx="204" cy="34"/>
              </a:xfrm>
              <a:custGeom>
                <a:avLst/>
                <a:gdLst>
                  <a:gd name="T0" fmla="*/ 2 w 204"/>
                  <a:gd name="T1" fmla="*/ 18 h 34"/>
                  <a:gd name="T2" fmla="*/ 204 w 204"/>
                  <a:gd name="T3" fmla="*/ 0 h 34"/>
                  <a:gd name="T4" fmla="*/ 204 w 204"/>
                  <a:gd name="T5" fmla="*/ 15 h 34"/>
                  <a:gd name="T6" fmla="*/ 201 w 204"/>
                  <a:gd name="T7" fmla="*/ 15 h 34"/>
                  <a:gd name="T8" fmla="*/ 196 w 204"/>
                  <a:gd name="T9" fmla="*/ 15 h 34"/>
                  <a:gd name="T10" fmla="*/ 192 w 204"/>
                  <a:gd name="T11" fmla="*/ 15 h 34"/>
                  <a:gd name="T12" fmla="*/ 188 w 204"/>
                  <a:gd name="T13" fmla="*/ 15 h 34"/>
                  <a:gd name="T14" fmla="*/ 183 w 204"/>
                  <a:gd name="T15" fmla="*/ 15 h 34"/>
                  <a:gd name="T16" fmla="*/ 179 w 204"/>
                  <a:gd name="T17" fmla="*/ 17 h 34"/>
                  <a:gd name="T18" fmla="*/ 171 w 204"/>
                  <a:gd name="T19" fmla="*/ 17 h 34"/>
                  <a:gd name="T20" fmla="*/ 165 w 204"/>
                  <a:gd name="T21" fmla="*/ 17 h 34"/>
                  <a:gd name="T22" fmla="*/ 158 w 204"/>
                  <a:gd name="T23" fmla="*/ 17 h 34"/>
                  <a:gd name="T24" fmla="*/ 150 w 204"/>
                  <a:gd name="T25" fmla="*/ 18 h 34"/>
                  <a:gd name="T26" fmla="*/ 142 w 204"/>
                  <a:gd name="T27" fmla="*/ 18 h 34"/>
                  <a:gd name="T28" fmla="*/ 135 w 204"/>
                  <a:gd name="T29" fmla="*/ 19 h 34"/>
                  <a:gd name="T30" fmla="*/ 125 w 204"/>
                  <a:gd name="T31" fmla="*/ 19 h 34"/>
                  <a:gd name="T32" fmla="*/ 116 w 204"/>
                  <a:gd name="T33" fmla="*/ 22 h 34"/>
                  <a:gd name="T34" fmla="*/ 106 w 204"/>
                  <a:gd name="T35" fmla="*/ 22 h 34"/>
                  <a:gd name="T36" fmla="*/ 97 w 204"/>
                  <a:gd name="T37" fmla="*/ 22 h 34"/>
                  <a:gd name="T38" fmla="*/ 86 w 204"/>
                  <a:gd name="T39" fmla="*/ 23 h 34"/>
                  <a:gd name="T40" fmla="*/ 77 w 204"/>
                  <a:gd name="T41" fmla="*/ 25 h 34"/>
                  <a:gd name="T42" fmla="*/ 65 w 204"/>
                  <a:gd name="T43" fmla="*/ 26 h 34"/>
                  <a:gd name="T44" fmla="*/ 56 w 204"/>
                  <a:gd name="T45" fmla="*/ 26 h 34"/>
                  <a:gd name="T46" fmla="*/ 47 w 204"/>
                  <a:gd name="T47" fmla="*/ 27 h 34"/>
                  <a:gd name="T48" fmla="*/ 39 w 204"/>
                  <a:gd name="T49" fmla="*/ 29 h 34"/>
                  <a:gd name="T50" fmla="*/ 30 w 204"/>
                  <a:gd name="T51" fmla="*/ 29 h 34"/>
                  <a:gd name="T52" fmla="*/ 23 w 204"/>
                  <a:gd name="T53" fmla="*/ 30 h 34"/>
                  <a:gd name="T54" fmla="*/ 16 w 204"/>
                  <a:gd name="T55" fmla="*/ 31 h 34"/>
                  <a:gd name="T56" fmla="*/ 12 w 204"/>
                  <a:gd name="T57" fmla="*/ 31 h 34"/>
                  <a:gd name="T58" fmla="*/ 0 w 204"/>
                  <a:gd name="T59" fmla="*/ 34 h 34"/>
                  <a:gd name="T60" fmla="*/ 2 w 204"/>
                  <a:gd name="T61" fmla="*/ 18 h 34"/>
                  <a:gd name="T62" fmla="*/ 2 w 204"/>
                  <a:gd name="T63" fmla="*/ 18 h 34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204"/>
                  <a:gd name="T97" fmla="*/ 0 h 34"/>
                  <a:gd name="T98" fmla="*/ 204 w 204"/>
                  <a:gd name="T99" fmla="*/ 34 h 34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204" h="34">
                    <a:moveTo>
                      <a:pt x="2" y="18"/>
                    </a:moveTo>
                    <a:lnTo>
                      <a:pt x="204" y="0"/>
                    </a:lnTo>
                    <a:lnTo>
                      <a:pt x="204" y="15"/>
                    </a:lnTo>
                    <a:lnTo>
                      <a:pt x="201" y="15"/>
                    </a:lnTo>
                    <a:lnTo>
                      <a:pt x="196" y="15"/>
                    </a:lnTo>
                    <a:lnTo>
                      <a:pt x="192" y="15"/>
                    </a:lnTo>
                    <a:lnTo>
                      <a:pt x="188" y="15"/>
                    </a:lnTo>
                    <a:lnTo>
                      <a:pt x="183" y="15"/>
                    </a:lnTo>
                    <a:lnTo>
                      <a:pt x="179" y="17"/>
                    </a:lnTo>
                    <a:lnTo>
                      <a:pt x="171" y="17"/>
                    </a:lnTo>
                    <a:lnTo>
                      <a:pt x="165" y="17"/>
                    </a:lnTo>
                    <a:lnTo>
                      <a:pt x="158" y="17"/>
                    </a:lnTo>
                    <a:lnTo>
                      <a:pt x="150" y="18"/>
                    </a:lnTo>
                    <a:lnTo>
                      <a:pt x="142" y="18"/>
                    </a:lnTo>
                    <a:lnTo>
                      <a:pt x="135" y="19"/>
                    </a:lnTo>
                    <a:lnTo>
                      <a:pt x="125" y="19"/>
                    </a:lnTo>
                    <a:lnTo>
                      <a:pt x="116" y="22"/>
                    </a:lnTo>
                    <a:lnTo>
                      <a:pt x="106" y="22"/>
                    </a:lnTo>
                    <a:lnTo>
                      <a:pt x="97" y="22"/>
                    </a:lnTo>
                    <a:lnTo>
                      <a:pt x="86" y="23"/>
                    </a:lnTo>
                    <a:lnTo>
                      <a:pt x="77" y="25"/>
                    </a:lnTo>
                    <a:lnTo>
                      <a:pt x="65" y="26"/>
                    </a:lnTo>
                    <a:lnTo>
                      <a:pt x="56" y="26"/>
                    </a:lnTo>
                    <a:lnTo>
                      <a:pt x="47" y="27"/>
                    </a:lnTo>
                    <a:lnTo>
                      <a:pt x="39" y="29"/>
                    </a:lnTo>
                    <a:lnTo>
                      <a:pt x="30" y="29"/>
                    </a:lnTo>
                    <a:lnTo>
                      <a:pt x="23" y="30"/>
                    </a:lnTo>
                    <a:lnTo>
                      <a:pt x="16" y="31"/>
                    </a:lnTo>
                    <a:lnTo>
                      <a:pt x="12" y="31"/>
                    </a:lnTo>
                    <a:lnTo>
                      <a:pt x="0" y="34"/>
                    </a:lnTo>
                    <a:lnTo>
                      <a:pt x="2" y="18"/>
                    </a:lnTo>
                    <a:close/>
                  </a:path>
                </a:pathLst>
              </a:custGeom>
              <a:solidFill>
                <a:srgbClr val="A69C8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27708" name="Freeform 300"/>
              <p:cNvSpPr>
                <a:spLocks/>
              </p:cNvSpPr>
              <p:nvPr/>
            </p:nvSpPr>
            <p:spPr bwMode="auto">
              <a:xfrm>
                <a:off x="3609" y="2825"/>
                <a:ext cx="121" cy="24"/>
              </a:xfrm>
              <a:custGeom>
                <a:avLst/>
                <a:gdLst>
                  <a:gd name="T0" fmla="*/ 0 w 121"/>
                  <a:gd name="T1" fmla="*/ 11 h 24"/>
                  <a:gd name="T2" fmla="*/ 121 w 121"/>
                  <a:gd name="T3" fmla="*/ 0 h 24"/>
                  <a:gd name="T4" fmla="*/ 121 w 121"/>
                  <a:gd name="T5" fmla="*/ 11 h 24"/>
                  <a:gd name="T6" fmla="*/ 118 w 121"/>
                  <a:gd name="T7" fmla="*/ 11 h 24"/>
                  <a:gd name="T8" fmla="*/ 115 w 121"/>
                  <a:gd name="T9" fmla="*/ 11 h 24"/>
                  <a:gd name="T10" fmla="*/ 112 w 121"/>
                  <a:gd name="T11" fmla="*/ 11 h 24"/>
                  <a:gd name="T12" fmla="*/ 106 w 121"/>
                  <a:gd name="T13" fmla="*/ 12 h 24"/>
                  <a:gd name="T14" fmla="*/ 97 w 121"/>
                  <a:gd name="T15" fmla="*/ 12 h 24"/>
                  <a:gd name="T16" fmla="*/ 89 w 121"/>
                  <a:gd name="T17" fmla="*/ 12 h 24"/>
                  <a:gd name="T18" fmla="*/ 84 w 121"/>
                  <a:gd name="T19" fmla="*/ 12 h 24"/>
                  <a:gd name="T20" fmla="*/ 80 w 121"/>
                  <a:gd name="T21" fmla="*/ 13 h 24"/>
                  <a:gd name="T22" fmla="*/ 74 w 121"/>
                  <a:gd name="T23" fmla="*/ 15 h 24"/>
                  <a:gd name="T24" fmla="*/ 70 w 121"/>
                  <a:gd name="T25" fmla="*/ 16 h 24"/>
                  <a:gd name="T26" fmla="*/ 63 w 121"/>
                  <a:gd name="T27" fmla="*/ 16 h 24"/>
                  <a:gd name="T28" fmla="*/ 58 w 121"/>
                  <a:gd name="T29" fmla="*/ 16 h 24"/>
                  <a:gd name="T30" fmla="*/ 51 w 121"/>
                  <a:gd name="T31" fmla="*/ 17 h 24"/>
                  <a:gd name="T32" fmla="*/ 46 w 121"/>
                  <a:gd name="T33" fmla="*/ 18 h 24"/>
                  <a:gd name="T34" fmla="*/ 41 w 121"/>
                  <a:gd name="T35" fmla="*/ 18 h 24"/>
                  <a:gd name="T36" fmla="*/ 36 w 121"/>
                  <a:gd name="T37" fmla="*/ 18 h 24"/>
                  <a:gd name="T38" fmla="*/ 29 w 121"/>
                  <a:gd name="T39" fmla="*/ 20 h 24"/>
                  <a:gd name="T40" fmla="*/ 25 w 121"/>
                  <a:gd name="T41" fmla="*/ 21 h 24"/>
                  <a:gd name="T42" fmla="*/ 20 w 121"/>
                  <a:gd name="T43" fmla="*/ 21 h 24"/>
                  <a:gd name="T44" fmla="*/ 15 w 121"/>
                  <a:gd name="T45" fmla="*/ 21 h 24"/>
                  <a:gd name="T46" fmla="*/ 11 w 121"/>
                  <a:gd name="T47" fmla="*/ 21 h 24"/>
                  <a:gd name="T48" fmla="*/ 8 w 121"/>
                  <a:gd name="T49" fmla="*/ 21 h 24"/>
                  <a:gd name="T50" fmla="*/ 3 w 121"/>
                  <a:gd name="T51" fmla="*/ 22 h 24"/>
                  <a:gd name="T52" fmla="*/ 3 w 121"/>
                  <a:gd name="T53" fmla="*/ 24 h 24"/>
                  <a:gd name="T54" fmla="*/ 0 w 121"/>
                  <a:gd name="T55" fmla="*/ 11 h 24"/>
                  <a:gd name="T56" fmla="*/ 0 w 121"/>
                  <a:gd name="T57" fmla="*/ 11 h 24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121"/>
                  <a:gd name="T88" fmla="*/ 0 h 24"/>
                  <a:gd name="T89" fmla="*/ 121 w 121"/>
                  <a:gd name="T90" fmla="*/ 24 h 24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121" h="24">
                    <a:moveTo>
                      <a:pt x="0" y="11"/>
                    </a:moveTo>
                    <a:lnTo>
                      <a:pt x="121" y="0"/>
                    </a:lnTo>
                    <a:lnTo>
                      <a:pt x="121" y="11"/>
                    </a:lnTo>
                    <a:lnTo>
                      <a:pt x="118" y="11"/>
                    </a:lnTo>
                    <a:lnTo>
                      <a:pt x="115" y="11"/>
                    </a:lnTo>
                    <a:lnTo>
                      <a:pt x="112" y="11"/>
                    </a:lnTo>
                    <a:lnTo>
                      <a:pt x="106" y="12"/>
                    </a:lnTo>
                    <a:lnTo>
                      <a:pt x="97" y="12"/>
                    </a:lnTo>
                    <a:lnTo>
                      <a:pt x="89" y="12"/>
                    </a:lnTo>
                    <a:lnTo>
                      <a:pt x="84" y="12"/>
                    </a:lnTo>
                    <a:lnTo>
                      <a:pt x="80" y="13"/>
                    </a:lnTo>
                    <a:lnTo>
                      <a:pt x="74" y="15"/>
                    </a:lnTo>
                    <a:lnTo>
                      <a:pt x="70" y="16"/>
                    </a:lnTo>
                    <a:lnTo>
                      <a:pt x="63" y="16"/>
                    </a:lnTo>
                    <a:lnTo>
                      <a:pt x="58" y="16"/>
                    </a:lnTo>
                    <a:lnTo>
                      <a:pt x="51" y="17"/>
                    </a:lnTo>
                    <a:lnTo>
                      <a:pt x="46" y="18"/>
                    </a:lnTo>
                    <a:lnTo>
                      <a:pt x="41" y="18"/>
                    </a:lnTo>
                    <a:lnTo>
                      <a:pt x="36" y="18"/>
                    </a:lnTo>
                    <a:lnTo>
                      <a:pt x="29" y="20"/>
                    </a:lnTo>
                    <a:lnTo>
                      <a:pt x="25" y="21"/>
                    </a:lnTo>
                    <a:lnTo>
                      <a:pt x="20" y="21"/>
                    </a:lnTo>
                    <a:lnTo>
                      <a:pt x="15" y="21"/>
                    </a:lnTo>
                    <a:lnTo>
                      <a:pt x="11" y="21"/>
                    </a:lnTo>
                    <a:lnTo>
                      <a:pt x="8" y="21"/>
                    </a:lnTo>
                    <a:lnTo>
                      <a:pt x="3" y="22"/>
                    </a:lnTo>
                    <a:lnTo>
                      <a:pt x="3" y="24"/>
                    </a:lnTo>
                    <a:lnTo>
                      <a:pt x="0" y="11"/>
                    </a:lnTo>
                    <a:close/>
                  </a:path>
                </a:pathLst>
              </a:custGeom>
              <a:solidFill>
                <a:srgbClr val="A69C8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27709" name="Freeform 301"/>
              <p:cNvSpPr>
                <a:spLocks/>
              </p:cNvSpPr>
              <p:nvPr/>
            </p:nvSpPr>
            <p:spPr bwMode="auto">
              <a:xfrm>
                <a:off x="3764" y="2828"/>
                <a:ext cx="90" cy="35"/>
              </a:xfrm>
              <a:custGeom>
                <a:avLst/>
                <a:gdLst>
                  <a:gd name="T0" fmla="*/ 0 w 90"/>
                  <a:gd name="T1" fmla="*/ 25 h 35"/>
                  <a:gd name="T2" fmla="*/ 18 w 90"/>
                  <a:gd name="T3" fmla="*/ 8 h 35"/>
                  <a:gd name="T4" fmla="*/ 17 w 90"/>
                  <a:gd name="T5" fmla="*/ 9 h 35"/>
                  <a:gd name="T6" fmla="*/ 18 w 90"/>
                  <a:gd name="T7" fmla="*/ 13 h 35"/>
                  <a:gd name="T8" fmla="*/ 19 w 90"/>
                  <a:gd name="T9" fmla="*/ 17 h 35"/>
                  <a:gd name="T10" fmla="*/ 25 w 90"/>
                  <a:gd name="T11" fmla="*/ 18 h 35"/>
                  <a:gd name="T12" fmla="*/ 27 w 90"/>
                  <a:gd name="T13" fmla="*/ 17 h 35"/>
                  <a:gd name="T14" fmla="*/ 31 w 90"/>
                  <a:gd name="T15" fmla="*/ 15 h 35"/>
                  <a:gd name="T16" fmla="*/ 36 w 90"/>
                  <a:gd name="T17" fmla="*/ 13 h 35"/>
                  <a:gd name="T18" fmla="*/ 42 w 90"/>
                  <a:gd name="T19" fmla="*/ 9 h 35"/>
                  <a:gd name="T20" fmla="*/ 45 w 90"/>
                  <a:gd name="T21" fmla="*/ 6 h 35"/>
                  <a:gd name="T22" fmla="*/ 52 w 90"/>
                  <a:gd name="T23" fmla="*/ 4 h 35"/>
                  <a:gd name="T24" fmla="*/ 55 w 90"/>
                  <a:gd name="T25" fmla="*/ 0 h 35"/>
                  <a:gd name="T26" fmla="*/ 59 w 90"/>
                  <a:gd name="T27" fmla="*/ 0 h 35"/>
                  <a:gd name="T28" fmla="*/ 60 w 90"/>
                  <a:gd name="T29" fmla="*/ 0 h 35"/>
                  <a:gd name="T30" fmla="*/ 60 w 90"/>
                  <a:gd name="T31" fmla="*/ 4 h 35"/>
                  <a:gd name="T32" fmla="*/ 59 w 90"/>
                  <a:gd name="T33" fmla="*/ 6 h 35"/>
                  <a:gd name="T34" fmla="*/ 59 w 90"/>
                  <a:gd name="T35" fmla="*/ 9 h 35"/>
                  <a:gd name="T36" fmla="*/ 86 w 90"/>
                  <a:gd name="T37" fmla="*/ 8 h 35"/>
                  <a:gd name="T38" fmla="*/ 90 w 90"/>
                  <a:gd name="T39" fmla="*/ 18 h 35"/>
                  <a:gd name="T40" fmla="*/ 79 w 90"/>
                  <a:gd name="T41" fmla="*/ 21 h 35"/>
                  <a:gd name="T42" fmla="*/ 48 w 90"/>
                  <a:gd name="T43" fmla="*/ 17 h 35"/>
                  <a:gd name="T44" fmla="*/ 31 w 90"/>
                  <a:gd name="T45" fmla="*/ 29 h 35"/>
                  <a:gd name="T46" fmla="*/ 13 w 90"/>
                  <a:gd name="T47" fmla="*/ 25 h 35"/>
                  <a:gd name="T48" fmla="*/ 6 w 90"/>
                  <a:gd name="T49" fmla="*/ 35 h 35"/>
                  <a:gd name="T50" fmla="*/ 0 w 90"/>
                  <a:gd name="T51" fmla="*/ 25 h 35"/>
                  <a:gd name="T52" fmla="*/ 0 w 90"/>
                  <a:gd name="T53" fmla="*/ 25 h 35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90"/>
                  <a:gd name="T82" fmla="*/ 0 h 35"/>
                  <a:gd name="T83" fmla="*/ 90 w 90"/>
                  <a:gd name="T84" fmla="*/ 35 h 35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90" h="35">
                    <a:moveTo>
                      <a:pt x="0" y="25"/>
                    </a:moveTo>
                    <a:lnTo>
                      <a:pt x="18" y="8"/>
                    </a:lnTo>
                    <a:lnTo>
                      <a:pt x="17" y="9"/>
                    </a:lnTo>
                    <a:lnTo>
                      <a:pt x="18" y="13"/>
                    </a:lnTo>
                    <a:lnTo>
                      <a:pt x="19" y="17"/>
                    </a:lnTo>
                    <a:lnTo>
                      <a:pt x="25" y="18"/>
                    </a:lnTo>
                    <a:lnTo>
                      <a:pt x="27" y="17"/>
                    </a:lnTo>
                    <a:lnTo>
                      <a:pt x="31" y="15"/>
                    </a:lnTo>
                    <a:lnTo>
                      <a:pt x="36" y="13"/>
                    </a:lnTo>
                    <a:lnTo>
                      <a:pt x="42" y="9"/>
                    </a:lnTo>
                    <a:lnTo>
                      <a:pt x="45" y="6"/>
                    </a:lnTo>
                    <a:lnTo>
                      <a:pt x="52" y="4"/>
                    </a:lnTo>
                    <a:lnTo>
                      <a:pt x="55" y="0"/>
                    </a:lnTo>
                    <a:lnTo>
                      <a:pt x="59" y="0"/>
                    </a:lnTo>
                    <a:lnTo>
                      <a:pt x="60" y="0"/>
                    </a:lnTo>
                    <a:lnTo>
                      <a:pt x="60" y="4"/>
                    </a:lnTo>
                    <a:lnTo>
                      <a:pt x="59" y="6"/>
                    </a:lnTo>
                    <a:lnTo>
                      <a:pt x="59" y="9"/>
                    </a:lnTo>
                    <a:lnTo>
                      <a:pt x="86" y="8"/>
                    </a:lnTo>
                    <a:lnTo>
                      <a:pt x="90" y="18"/>
                    </a:lnTo>
                    <a:lnTo>
                      <a:pt x="79" y="21"/>
                    </a:lnTo>
                    <a:lnTo>
                      <a:pt x="48" y="17"/>
                    </a:lnTo>
                    <a:lnTo>
                      <a:pt x="31" y="29"/>
                    </a:lnTo>
                    <a:lnTo>
                      <a:pt x="13" y="25"/>
                    </a:lnTo>
                    <a:lnTo>
                      <a:pt x="6" y="35"/>
                    </a:lnTo>
                    <a:lnTo>
                      <a:pt x="0" y="25"/>
                    </a:lnTo>
                    <a:close/>
                  </a:path>
                </a:pathLst>
              </a:custGeom>
              <a:solidFill>
                <a:srgbClr val="A69C8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27710" name="Freeform 302"/>
              <p:cNvSpPr>
                <a:spLocks/>
              </p:cNvSpPr>
              <p:nvPr/>
            </p:nvSpPr>
            <p:spPr bwMode="auto">
              <a:xfrm>
                <a:off x="4174" y="4100"/>
                <a:ext cx="1421" cy="111"/>
              </a:xfrm>
              <a:custGeom>
                <a:avLst/>
                <a:gdLst>
                  <a:gd name="T0" fmla="*/ 0 w 1421"/>
                  <a:gd name="T1" fmla="*/ 6 h 111"/>
                  <a:gd name="T2" fmla="*/ 10 w 1421"/>
                  <a:gd name="T3" fmla="*/ 0 h 111"/>
                  <a:gd name="T4" fmla="*/ 1416 w 1421"/>
                  <a:gd name="T5" fmla="*/ 59 h 111"/>
                  <a:gd name="T6" fmla="*/ 1421 w 1421"/>
                  <a:gd name="T7" fmla="*/ 111 h 111"/>
                  <a:gd name="T8" fmla="*/ 0 w 1421"/>
                  <a:gd name="T9" fmla="*/ 6 h 111"/>
                  <a:gd name="T10" fmla="*/ 0 w 1421"/>
                  <a:gd name="T11" fmla="*/ 6 h 11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421"/>
                  <a:gd name="T19" fmla="*/ 0 h 111"/>
                  <a:gd name="T20" fmla="*/ 1421 w 1421"/>
                  <a:gd name="T21" fmla="*/ 111 h 11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421" h="111">
                    <a:moveTo>
                      <a:pt x="0" y="6"/>
                    </a:moveTo>
                    <a:lnTo>
                      <a:pt x="10" y="0"/>
                    </a:lnTo>
                    <a:lnTo>
                      <a:pt x="1416" y="59"/>
                    </a:lnTo>
                    <a:lnTo>
                      <a:pt x="1421" y="111"/>
                    </a:ln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F0F057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27711" name="Freeform 303"/>
              <p:cNvSpPr>
                <a:spLocks/>
              </p:cNvSpPr>
              <p:nvPr/>
            </p:nvSpPr>
            <p:spPr bwMode="auto">
              <a:xfrm>
                <a:off x="4116" y="4099"/>
                <a:ext cx="209" cy="8"/>
              </a:xfrm>
              <a:custGeom>
                <a:avLst/>
                <a:gdLst>
                  <a:gd name="T0" fmla="*/ 81 w 209"/>
                  <a:gd name="T1" fmla="*/ 8 h 8"/>
                  <a:gd name="T2" fmla="*/ 209 w 209"/>
                  <a:gd name="T3" fmla="*/ 4 h 8"/>
                  <a:gd name="T4" fmla="*/ 66 w 209"/>
                  <a:gd name="T5" fmla="*/ 0 h 8"/>
                  <a:gd name="T6" fmla="*/ 0 w 209"/>
                  <a:gd name="T7" fmla="*/ 3 h 8"/>
                  <a:gd name="T8" fmla="*/ 81 w 209"/>
                  <a:gd name="T9" fmla="*/ 8 h 8"/>
                  <a:gd name="T10" fmla="*/ 81 w 209"/>
                  <a:gd name="T11" fmla="*/ 8 h 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09"/>
                  <a:gd name="T19" fmla="*/ 0 h 8"/>
                  <a:gd name="T20" fmla="*/ 209 w 209"/>
                  <a:gd name="T21" fmla="*/ 8 h 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09" h="8">
                    <a:moveTo>
                      <a:pt x="81" y="8"/>
                    </a:moveTo>
                    <a:lnTo>
                      <a:pt x="209" y="4"/>
                    </a:lnTo>
                    <a:lnTo>
                      <a:pt x="66" y="0"/>
                    </a:lnTo>
                    <a:lnTo>
                      <a:pt x="0" y="3"/>
                    </a:lnTo>
                    <a:lnTo>
                      <a:pt x="81" y="8"/>
                    </a:lnTo>
                    <a:close/>
                  </a:path>
                </a:pathLst>
              </a:custGeom>
              <a:solidFill>
                <a:srgbClr val="4D4D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27712" name="Freeform 304"/>
              <p:cNvSpPr>
                <a:spLocks/>
              </p:cNvSpPr>
              <p:nvPr/>
            </p:nvSpPr>
            <p:spPr bwMode="auto">
              <a:xfrm>
                <a:off x="4351" y="4109"/>
                <a:ext cx="277" cy="23"/>
              </a:xfrm>
              <a:custGeom>
                <a:avLst/>
                <a:gdLst>
                  <a:gd name="T0" fmla="*/ 0 w 277"/>
                  <a:gd name="T1" fmla="*/ 8 h 23"/>
                  <a:gd name="T2" fmla="*/ 79 w 277"/>
                  <a:gd name="T3" fmla="*/ 0 h 23"/>
                  <a:gd name="T4" fmla="*/ 277 w 277"/>
                  <a:gd name="T5" fmla="*/ 8 h 23"/>
                  <a:gd name="T6" fmla="*/ 137 w 277"/>
                  <a:gd name="T7" fmla="*/ 23 h 23"/>
                  <a:gd name="T8" fmla="*/ 0 w 277"/>
                  <a:gd name="T9" fmla="*/ 8 h 23"/>
                  <a:gd name="T10" fmla="*/ 0 w 277"/>
                  <a:gd name="T11" fmla="*/ 8 h 2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77"/>
                  <a:gd name="T19" fmla="*/ 0 h 23"/>
                  <a:gd name="T20" fmla="*/ 277 w 277"/>
                  <a:gd name="T21" fmla="*/ 23 h 2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77" h="23">
                    <a:moveTo>
                      <a:pt x="0" y="8"/>
                    </a:moveTo>
                    <a:lnTo>
                      <a:pt x="79" y="0"/>
                    </a:lnTo>
                    <a:lnTo>
                      <a:pt x="277" y="8"/>
                    </a:lnTo>
                    <a:lnTo>
                      <a:pt x="137" y="23"/>
                    </a:lnTo>
                    <a:lnTo>
                      <a:pt x="0" y="8"/>
                    </a:lnTo>
                    <a:close/>
                  </a:path>
                </a:pathLst>
              </a:custGeom>
              <a:solidFill>
                <a:srgbClr val="4D4D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27713" name="Freeform 305"/>
              <p:cNvSpPr>
                <a:spLocks/>
              </p:cNvSpPr>
              <p:nvPr/>
            </p:nvSpPr>
            <p:spPr bwMode="auto">
              <a:xfrm>
                <a:off x="4682" y="4124"/>
                <a:ext cx="377" cy="39"/>
              </a:xfrm>
              <a:custGeom>
                <a:avLst/>
                <a:gdLst>
                  <a:gd name="T0" fmla="*/ 0 w 377"/>
                  <a:gd name="T1" fmla="*/ 21 h 39"/>
                  <a:gd name="T2" fmla="*/ 116 w 377"/>
                  <a:gd name="T3" fmla="*/ 0 h 39"/>
                  <a:gd name="T4" fmla="*/ 377 w 377"/>
                  <a:gd name="T5" fmla="*/ 14 h 39"/>
                  <a:gd name="T6" fmla="*/ 252 w 377"/>
                  <a:gd name="T7" fmla="*/ 39 h 39"/>
                  <a:gd name="T8" fmla="*/ 0 w 377"/>
                  <a:gd name="T9" fmla="*/ 21 h 39"/>
                  <a:gd name="T10" fmla="*/ 0 w 377"/>
                  <a:gd name="T11" fmla="*/ 21 h 3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77"/>
                  <a:gd name="T19" fmla="*/ 0 h 39"/>
                  <a:gd name="T20" fmla="*/ 377 w 377"/>
                  <a:gd name="T21" fmla="*/ 39 h 3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77" h="39">
                    <a:moveTo>
                      <a:pt x="0" y="21"/>
                    </a:moveTo>
                    <a:lnTo>
                      <a:pt x="116" y="0"/>
                    </a:lnTo>
                    <a:lnTo>
                      <a:pt x="377" y="14"/>
                    </a:lnTo>
                    <a:lnTo>
                      <a:pt x="252" y="39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4D4D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27714" name="Freeform 306"/>
              <p:cNvSpPr>
                <a:spLocks/>
              </p:cNvSpPr>
              <p:nvPr/>
            </p:nvSpPr>
            <p:spPr bwMode="auto">
              <a:xfrm>
                <a:off x="5252" y="4150"/>
                <a:ext cx="351" cy="61"/>
              </a:xfrm>
              <a:custGeom>
                <a:avLst/>
                <a:gdLst>
                  <a:gd name="T0" fmla="*/ 0 w 351"/>
                  <a:gd name="T1" fmla="*/ 37 h 61"/>
                  <a:gd name="T2" fmla="*/ 157 w 351"/>
                  <a:gd name="T3" fmla="*/ 0 h 61"/>
                  <a:gd name="T4" fmla="*/ 351 w 351"/>
                  <a:gd name="T5" fmla="*/ 3 h 61"/>
                  <a:gd name="T6" fmla="*/ 343 w 351"/>
                  <a:gd name="T7" fmla="*/ 61 h 61"/>
                  <a:gd name="T8" fmla="*/ 0 w 351"/>
                  <a:gd name="T9" fmla="*/ 37 h 61"/>
                  <a:gd name="T10" fmla="*/ 0 w 351"/>
                  <a:gd name="T11" fmla="*/ 37 h 6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51"/>
                  <a:gd name="T19" fmla="*/ 0 h 61"/>
                  <a:gd name="T20" fmla="*/ 351 w 351"/>
                  <a:gd name="T21" fmla="*/ 61 h 6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51" h="61">
                    <a:moveTo>
                      <a:pt x="0" y="37"/>
                    </a:moveTo>
                    <a:lnTo>
                      <a:pt x="157" y="0"/>
                    </a:lnTo>
                    <a:lnTo>
                      <a:pt x="351" y="3"/>
                    </a:lnTo>
                    <a:lnTo>
                      <a:pt x="343" y="61"/>
                    </a:lnTo>
                    <a:lnTo>
                      <a:pt x="0" y="37"/>
                    </a:lnTo>
                    <a:close/>
                  </a:path>
                </a:pathLst>
              </a:custGeom>
              <a:solidFill>
                <a:srgbClr val="4D4D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27715" name="Freeform 307"/>
              <p:cNvSpPr>
                <a:spLocks/>
              </p:cNvSpPr>
              <p:nvPr/>
            </p:nvSpPr>
            <p:spPr bwMode="auto">
              <a:xfrm>
                <a:off x="2903" y="4193"/>
                <a:ext cx="1814" cy="97"/>
              </a:xfrm>
              <a:custGeom>
                <a:avLst/>
                <a:gdLst>
                  <a:gd name="T0" fmla="*/ 721 w 1814"/>
                  <a:gd name="T1" fmla="*/ 8 h 97"/>
                  <a:gd name="T2" fmla="*/ 0 w 1814"/>
                  <a:gd name="T3" fmla="*/ 43 h 97"/>
                  <a:gd name="T4" fmla="*/ 0 w 1814"/>
                  <a:gd name="T5" fmla="*/ 97 h 97"/>
                  <a:gd name="T6" fmla="*/ 744 w 1814"/>
                  <a:gd name="T7" fmla="*/ 83 h 97"/>
                  <a:gd name="T8" fmla="*/ 960 w 1814"/>
                  <a:gd name="T9" fmla="*/ 49 h 97"/>
                  <a:gd name="T10" fmla="*/ 1266 w 1814"/>
                  <a:gd name="T11" fmla="*/ 51 h 97"/>
                  <a:gd name="T12" fmla="*/ 1631 w 1814"/>
                  <a:gd name="T13" fmla="*/ 41 h 97"/>
                  <a:gd name="T14" fmla="*/ 1814 w 1814"/>
                  <a:gd name="T15" fmla="*/ 8 h 97"/>
                  <a:gd name="T16" fmla="*/ 1757 w 1814"/>
                  <a:gd name="T17" fmla="*/ 0 h 97"/>
                  <a:gd name="T18" fmla="*/ 1547 w 1814"/>
                  <a:gd name="T19" fmla="*/ 22 h 97"/>
                  <a:gd name="T20" fmla="*/ 1209 w 1814"/>
                  <a:gd name="T21" fmla="*/ 25 h 97"/>
                  <a:gd name="T22" fmla="*/ 1452 w 1814"/>
                  <a:gd name="T23" fmla="*/ 0 h 97"/>
                  <a:gd name="T24" fmla="*/ 1130 w 1814"/>
                  <a:gd name="T25" fmla="*/ 18 h 97"/>
                  <a:gd name="T26" fmla="*/ 835 w 1814"/>
                  <a:gd name="T27" fmla="*/ 37 h 97"/>
                  <a:gd name="T28" fmla="*/ 464 w 1814"/>
                  <a:gd name="T29" fmla="*/ 41 h 97"/>
                  <a:gd name="T30" fmla="*/ 721 w 1814"/>
                  <a:gd name="T31" fmla="*/ 8 h 97"/>
                  <a:gd name="T32" fmla="*/ 721 w 1814"/>
                  <a:gd name="T33" fmla="*/ 8 h 9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1814"/>
                  <a:gd name="T52" fmla="*/ 0 h 97"/>
                  <a:gd name="T53" fmla="*/ 1814 w 1814"/>
                  <a:gd name="T54" fmla="*/ 97 h 97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1814" h="97">
                    <a:moveTo>
                      <a:pt x="721" y="8"/>
                    </a:moveTo>
                    <a:lnTo>
                      <a:pt x="0" y="43"/>
                    </a:lnTo>
                    <a:lnTo>
                      <a:pt x="0" y="97"/>
                    </a:lnTo>
                    <a:lnTo>
                      <a:pt x="744" y="83"/>
                    </a:lnTo>
                    <a:lnTo>
                      <a:pt x="960" y="49"/>
                    </a:lnTo>
                    <a:lnTo>
                      <a:pt x="1266" y="51"/>
                    </a:lnTo>
                    <a:lnTo>
                      <a:pt x="1631" y="41"/>
                    </a:lnTo>
                    <a:lnTo>
                      <a:pt x="1814" y="8"/>
                    </a:lnTo>
                    <a:lnTo>
                      <a:pt x="1757" y="0"/>
                    </a:lnTo>
                    <a:lnTo>
                      <a:pt x="1547" y="22"/>
                    </a:lnTo>
                    <a:lnTo>
                      <a:pt x="1209" y="25"/>
                    </a:lnTo>
                    <a:lnTo>
                      <a:pt x="1452" y="0"/>
                    </a:lnTo>
                    <a:lnTo>
                      <a:pt x="1130" y="18"/>
                    </a:lnTo>
                    <a:lnTo>
                      <a:pt x="835" y="37"/>
                    </a:lnTo>
                    <a:lnTo>
                      <a:pt x="464" y="41"/>
                    </a:lnTo>
                    <a:lnTo>
                      <a:pt x="721" y="8"/>
                    </a:lnTo>
                    <a:close/>
                  </a:path>
                </a:pathLst>
              </a:custGeom>
              <a:solidFill>
                <a:srgbClr val="75696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27716" name="Freeform 308"/>
              <p:cNvSpPr>
                <a:spLocks/>
              </p:cNvSpPr>
              <p:nvPr/>
            </p:nvSpPr>
            <p:spPr bwMode="auto">
              <a:xfrm>
                <a:off x="3550" y="4157"/>
                <a:ext cx="184" cy="58"/>
              </a:xfrm>
              <a:custGeom>
                <a:avLst/>
                <a:gdLst>
                  <a:gd name="T0" fmla="*/ 88 w 184"/>
                  <a:gd name="T1" fmla="*/ 0 h 58"/>
                  <a:gd name="T2" fmla="*/ 118 w 184"/>
                  <a:gd name="T3" fmla="*/ 17 h 58"/>
                  <a:gd name="T4" fmla="*/ 118 w 184"/>
                  <a:gd name="T5" fmla="*/ 17 h 58"/>
                  <a:gd name="T6" fmla="*/ 121 w 184"/>
                  <a:gd name="T7" fmla="*/ 15 h 58"/>
                  <a:gd name="T8" fmla="*/ 125 w 184"/>
                  <a:gd name="T9" fmla="*/ 14 h 58"/>
                  <a:gd name="T10" fmla="*/ 131 w 184"/>
                  <a:gd name="T11" fmla="*/ 14 h 58"/>
                  <a:gd name="T12" fmla="*/ 137 w 184"/>
                  <a:gd name="T13" fmla="*/ 14 h 58"/>
                  <a:gd name="T14" fmla="*/ 144 w 184"/>
                  <a:gd name="T15" fmla="*/ 14 h 58"/>
                  <a:gd name="T16" fmla="*/ 151 w 184"/>
                  <a:gd name="T17" fmla="*/ 17 h 58"/>
                  <a:gd name="T18" fmla="*/ 159 w 184"/>
                  <a:gd name="T19" fmla="*/ 20 h 58"/>
                  <a:gd name="T20" fmla="*/ 163 w 184"/>
                  <a:gd name="T21" fmla="*/ 23 h 58"/>
                  <a:gd name="T22" fmla="*/ 168 w 184"/>
                  <a:gd name="T23" fmla="*/ 30 h 58"/>
                  <a:gd name="T24" fmla="*/ 172 w 184"/>
                  <a:gd name="T25" fmla="*/ 35 h 58"/>
                  <a:gd name="T26" fmla="*/ 177 w 184"/>
                  <a:gd name="T27" fmla="*/ 43 h 58"/>
                  <a:gd name="T28" fmla="*/ 178 w 184"/>
                  <a:gd name="T29" fmla="*/ 47 h 58"/>
                  <a:gd name="T30" fmla="*/ 181 w 184"/>
                  <a:gd name="T31" fmla="*/ 52 h 58"/>
                  <a:gd name="T32" fmla="*/ 182 w 184"/>
                  <a:gd name="T33" fmla="*/ 56 h 58"/>
                  <a:gd name="T34" fmla="*/ 184 w 184"/>
                  <a:gd name="T35" fmla="*/ 58 h 58"/>
                  <a:gd name="T36" fmla="*/ 0 w 184"/>
                  <a:gd name="T37" fmla="*/ 52 h 58"/>
                  <a:gd name="T38" fmla="*/ 16 w 184"/>
                  <a:gd name="T39" fmla="*/ 17 h 58"/>
                  <a:gd name="T40" fmla="*/ 88 w 184"/>
                  <a:gd name="T41" fmla="*/ 0 h 58"/>
                  <a:gd name="T42" fmla="*/ 88 w 184"/>
                  <a:gd name="T43" fmla="*/ 0 h 58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w 184"/>
                  <a:gd name="T67" fmla="*/ 0 h 58"/>
                  <a:gd name="T68" fmla="*/ 184 w 184"/>
                  <a:gd name="T69" fmla="*/ 58 h 58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T66" t="T67" r="T68" b="T69"/>
                <a:pathLst>
                  <a:path w="184" h="58">
                    <a:moveTo>
                      <a:pt x="88" y="0"/>
                    </a:moveTo>
                    <a:lnTo>
                      <a:pt x="118" y="17"/>
                    </a:lnTo>
                    <a:lnTo>
                      <a:pt x="121" y="15"/>
                    </a:lnTo>
                    <a:lnTo>
                      <a:pt x="125" y="14"/>
                    </a:lnTo>
                    <a:lnTo>
                      <a:pt x="131" y="14"/>
                    </a:lnTo>
                    <a:lnTo>
                      <a:pt x="137" y="14"/>
                    </a:lnTo>
                    <a:lnTo>
                      <a:pt x="144" y="14"/>
                    </a:lnTo>
                    <a:lnTo>
                      <a:pt x="151" y="17"/>
                    </a:lnTo>
                    <a:lnTo>
                      <a:pt x="159" y="20"/>
                    </a:lnTo>
                    <a:lnTo>
                      <a:pt x="163" y="23"/>
                    </a:lnTo>
                    <a:lnTo>
                      <a:pt x="168" y="30"/>
                    </a:lnTo>
                    <a:lnTo>
                      <a:pt x="172" y="35"/>
                    </a:lnTo>
                    <a:lnTo>
                      <a:pt x="177" y="43"/>
                    </a:lnTo>
                    <a:lnTo>
                      <a:pt x="178" y="47"/>
                    </a:lnTo>
                    <a:lnTo>
                      <a:pt x="181" y="52"/>
                    </a:lnTo>
                    <a:lnTo>
                      <a:pt x="182" y="56"/>
                    </a:lnTo>
                    <a:lnTo>
                      <a:pt x="184" y="58"/>
                    </a:lnTo>
                    <a:lnTo>
                      <a:pt x="0" y="52"/>
                    </a:lnTo>
                    <a:lnTo>
                      <a:pt x="16" y="17"/>
                    </a:lnTo>
                    <a:lnTo>
                      <a:pt x="88" y="0"/>
                    </a:lnTo>
                    <a:close/>
                  </a:path>
                </a:pathLst>
              </a:custGeom>
              <a:solidFill>
                <a:srgbClr val="D9996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27717" name="Freeform 309"/>
              <p:cNvSpPr>
                <a:spLocks/>
              </p:cNvSpPr>
              <p:nvPr/>
            </p:nvSpPr>
            <p:spPr bwMode="auto">
              <a:xfrm>
                <a:off x="3845" y="4164"/>
                <a:ext cx="199" cy="55"/>
              </a:xfrm>
              <a:custGeom>
                <a:avLst/>
                <a:gdLst>
                  <a:gd name="T0" fmla="*/ 95 w 199"/>
                  <a:gd name="T1" fmla="*/ 0 h 55"/>
                  <a:gd name="T2" fmla="*/ 123 w 199"/>
                  <a:gd name="T3" fmla="*/ 13 h 55"/>
                  <a:gd name="T4" fmla="*/ 124 w 199"/>
                  <a:gd name="T5" fmla="*/ 12 h 55"/>
                  <a:gd name="T6" fmla="*/ 128 w 199"/>
                  <a:gd name="T7" fmla="*/ 11 h 55"/>
                  <a:gd name="T8" fmla="*/ 132 w 199"/>
                  <a:gd name="T9" fmla="*/ 10 h 55"/>
                  <a:gd name="T10" fmla="*/ 141 w 199"/>
                  <a:gd name="T11" fmla="*/ 10 h 55"/>
                  <a:gd name="T12" fmla="*/ 148 w 199"/>
                  <a:gd name="T13" fmla="*/ 10 h 55"/>
                  <a:gd name="T14" fmla="*/ 157 w 199"/>
                  <a:gd name="T15" fmla="*/ 10 h 55"/>
                  <a:gd name="T16" fmla="*/ 165 w 199"/>
                  <a:gd name="T17" fmla="*/ 12 h 55"/>
                  <a:gd name="T18" fmla="*/ 174 w 199"/>
                  <a:gd name="T19" fmla="*/ 16 h 55"/>
                  <a:gd name="T20" fmla="*/ 180 w 199"/>
                  <a:gd name="T21" fmla="*/ 21 h 55"/>
                  <a:gd name="T22" fmla="*/ 186 w 199"/>
                  <a:gd name="T23" fmla="*/ 27 h 55"/>
                  <a:gd name="T24" fmla="*/ 191 w 199"/>
                  <a:gd name="T25" fmla="*/ 32 h 55"/>
                  <a:gd name="T26" fmla="*/ 195 w 199"/>
                  <a:gd name="T27" fmla="*/ 40 h 55"/>
                  <a:gd name="T28" fmla="*/ 196 w 199"/>
                  <a:gd name="T29" fmla="*/ 44 h 55"/>
                  <a:gd name="T30" fmla="*/ 197 w 199"/>
                  <a:gd name="T31" fmla="*/ 49 h 55"/>
                  <a:gd name="T32" fmla="*/ 197 w 199"/>
                  <a:gd name="T33" fmla="*/ 51 h 55"/>
                  <a:gd name="T34" fmla="*/ 199 w 199"/>
                  <a:gd name="T35" fmla="*/ 54 h 55"/>
                  <a:gd name="T36" fmla="*/ 0 w 199"/>
                  <a:gd name="T37" fmla="*/ 55 h 55"/>
                  <a:gd name="T38" fmla="*/ 16 w 199"/>
                  <a:gd name="T39" fmla="*/ 23 h 55"/>
                  <a:gd name="T40" fmla="*/ 95 w 199"/>
                  <a:gd name="T41" fmla="*/ 0 h 55"/>
                  <a:gd name="T42" fmla="*/ 95 w 199"/>
                  <a:gd name="T43" fmla="*/ 0 h 55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w 199"/>
                  <a:gd name="T67" fmla="*/ 0 h 55"/>
                  <a:gd name="T68" fmla="*/ 199 w 199"/>
                  <a:gd name="T69" fmla="*/ 55 h 55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T66" t="T67" r="T68" b="T69"/>
                <a:pathLst>
                  <a:path w="199" h="55">
                    <a:moveTo>
                      <a:pt x="95" y="0"/>
                    </a:moveTo>
                    <a:lnTo>
                      <a:pt x="123" y="13"/>
                    </a:lnTo>
                    <a:lnTo>
                      <a:pt x="124" y="12"/>
                    </a:lnTo>
                    <a:lnTo>
                      <a:pt x="128" y="11"/>
                    </a:lnTo>
                    <a:lnTo>
                      <a:pt x="132" y="10"/>
                    </a:lnTo>
                    <a:lnTo>
                      <a:pt x="141" y="10"/>
                    </a:lnTo>
                    <a:lnTo>
                      <a:pt x="148" y="10"/>
                    </a:lnTo>
                    <a:lnTo>
                      <a:pt x="157" y="10"/>
                    </a:lnTo>
                    <a:lnTo>
                      <a:pt x="165" y="12"/>
                    </a:lnTo>
                    <a:lnTo>
                      <a:pt x="174" y="16"/>
                    </a:lnTo>
                    <a:lnTo>
                      <a:pt x="180" y="21"/>
                    </a:lnTo>
                    <a:lnTo>
                      <a:pt x="186" y="27"/>
                    </a:lnTo>
                    <a:lnTo>
                      <a:pt x="191" y="32"/>
                    </a:lnTo>
                    <a:lnTo>
                      <a:pt x="195" y="40"/>
                    </a:lnTo>
                    <a:lnTo>
                      <a:pt x="196" y="44"/>
                    </a:lnTo>
                    <a:lnTo>
                      <a:pt x="197" y="49"/>
                    </a:lnTo>
                    <a:lnTo>
                      <a:pt x="197" y="51"/>
                    </a:lnTo>
                    <a:lnTo>
                      <a:pt x="199" y="54"/>
                    </a:lnTo>
                    <a:lnTo>
                      <a:pt x="0" y="55"/>
                    </a:lnTo>
                    <a:lnTo>
                      <a:pt x="16" y="23"/>
                    </a:lnTo>
                    <a:lnTo>
                      <a:pt x="95" y="0"/>
                    </a:lnTo>
                    <a:close/>
                  </a:path>
                </a:pathLst>
              </a:custGeom>
              <a:solidFill>
                <a:srgbClr val="D9996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27718" name="Freeform 310"/>
              <p:cNvSpPr>
                <a:spLocks/>
              </p:cNvSpPr>
              <p:nvPr/>
            </p:nvSpPr>
            <p:spPr bwMode="auto">
              <a:xfrm>
                <a:off x="3560" y="4157"/>
                <a:ext cx="161" cy="56"/>
              </a:xfrm>
              <a:custGeom>
                <a:avLst/>
                <a:gdLst>
                  <a:gd name="T0" fmla="*/ 70 w 161"/>
                  <a:gd name="T1" fmla="*/ 0 h 56"/>
                  <a:gd name="T2" fmla="*/ 82 w 161"/>
                  <a:gd name="T3" fmla="*/ 32 h 56"/>
                  <a:gd name="T4" fmla="*/ 82 w 161"/>
                  <a:gd name="T5" fmla="*/ 31 h 56"/>
                  <a:gd name="T6" fmla="*/ 86 w 161"/>
                  <a:gd name="T7" fmla="*/ 28 h 56"/>
                  <a:gd name="T8" fmla="*/ 91 w 161"/>
                  <a:gd name="T9" fmla="*/ 27 h 56"/>
                  <a:gd name="T10" fmla="*/ 99 w 161"/>
                  <a:gd name="T11" fmla="*/ 26 h 56"/>
                  <a:gd name="T12" fmla="*/ 108 w 161"/>
                  <a:gd name="T13" fmla="*/ 23 h 56"/>
                  <a:gd name="T14" fmla="*/ 116 w 161"/>
                  <a:gd name="T15" fmla="*/ 22 h 56"/>
                  <a:gd name="T16" fmla="*/ 124 w 161"/>
                  <a:gd name="T17" fmla="*/ 22 h 56"/>
                  <a:gd name="T18" fmla="*/ 133 w 161"/>
                  <a:gd name="T19" fmla="*/ 23 h 56"/>
                  <a:gd name="T20" fmla="*/ 140 w 161"/>
                  <a:gd name="T21" fmla="*/ 26 h 56"/>
                  <a:gd name="T22" fmla="*/ 146 w 161"/>
                  <a:gd name="T23" fmla="*/ 31 h 56"/>
                  <a:gd name="T24" fmla="*/ 150 w 161"/>
                  <a:gd name="T25" fmla="*/ 35 h 56"/>
                  <a:gd name="T26" fmla="*/ 155 w 161"/>
                  <a:gd name="T27" fmla="*/ 40 h 56"/>
                  <a:gd name="T28" fmla="*/ 157 w 161"/>
                  <a:gd name="T29" fmla="*/ 45 h 56"/>
                  <a:gd name="T30" fmla="*/ 159 w 161"/>
                  <a:gd name="T31" fmla="*/ 49 h 56"/>
                  <a:gd name="T32" fmla="*/ 161 w 161"/>
                  <a:gd name="T33" fmla="*/ 52 h 56"/>
                  <a:gd name="T34" fmla="*/ 161 w 161"/>
                  <a:gd name="T35" fmla="*/ 54 h 56"/>
                  <a:gd name="T36" fmla="*/ 64 w 161"/>
                  <a:gd name="T37" fmla="*/ 56 h 56"/>
                  <a:gd name="T38" fmla="*/ 55 w 161"/>
                  <a:gd name="T39" fmla="*/ 40 h 56"/>
                  <a:gd name="T40" fmla="*/ 0 w 161"/>
                  <a:gd name="T41" fmla="*/ 34 h 56"/>
                  <a:gd name="T42" fmla="*/ 0 w 161"/>
                  <a:gd name="T43" fmla="*/ 15 h 56"/>
                  <a:gd name="T44" fmla="*/ 70 w 161"/>
                  <a:gd name="T45" fmla="*/ 0 h 56"/>
                  <a:gd name="T46" fmla="*/ 70 w 161"/>
                  <a:gd name="T47" fmla="*/ 0 h 5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161"/>
                  <a:gd name="T73" fmla="*/ 0 h 56"/>
                  <a:gd name="T74" fmla="*/ 161 w 161"/>
                  <a:gd name="T75" fmla="*/ 56 h 5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161" h="56">
                    <a:moveTo>
                      <a:pt x="70" y="0"/>
                    </a:moveTo>
                    <a:lnTo>
                      <a:pt x="82" y="32"/>
                    </a:lnTo>
                    <a:lnTo>
                      <a:pt x="82" y="31"/>
                    </a:lnTo>
                    <a:lnTo>
                      <a:pt x="86" y="28"/>
                    </a:lnTo>
                    <a:lnTo>
                      <a:pt x="91" y="27"/>
                    </a:lnTo>
                    <a:lnTo>
                      <a:pt x="99" y="26"/>
                    </a:lnTo>
                    <a:lnTo>
                      <a:pt x="108" y="23"/>
                    </a:lnTo>
                    <a:lnTo>
                      <a:pt x="116" y="22"/>
                    </a:lnTo>
                    <a:lnTo>
                      <a:pt x="124" y="22"/>
                    </a:lnTo>
                    <a:lnTo>
                      <a:pt x="133" y="23"/>
                    </a:lnTo>
                    <a:lnTo>
                      <a:pt x="140" y="26"/>
                    </a:lnTo>
                    <a:lnTo>
                      <a:pt x="146" y="31"/>
                    </a:lnTo>
                    <a:lnTo>
                      <a:pt x="150" y="35"/>
                    </a:lnTo>
                    <a:lnTo>
                      <a:pt x="155" y="40"/>
                    </a:lnTo>
                    <a:lnTo>
                      <a:pt x="157" y="45"/>
                    </a:lnTo>
                    <a:lnTo>
                      <a:pt x="159" y="49"/>
                    </a:lnTo>
                    <a:lnTo>
                      <a:pt x="161" y="52"/>
                    </a:lnTo>
                    <a:lnTo>
                      <a:pt x="161" y="54"/>
                    </a:lnTo>
                    <a:lnTo>
                      <a:pt x="64" y="56"/>
                    </a:lnTo>
                    <a:lnTo>
                      <a:pt x="55" y="40"/>
                    </a:lnTo>
                    <a:lnTo>
                      <a:pt x="0" y="34"/>
                    </a:lnTo>
                    <a:lnTo>
                      <a:pt x="0" y="15"/>
                    </a:lnTo>
                    <a:lnTo>
                      <a:pt x="70" y="0"/>
                    </a:lnTo>
                    <a:close/>
                  </a:path>
                </a:pathLst>
              </a:custGeom>
              <a:solidFill>
                <a:srgbClr val="BF663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27719" name="Freeform 311"/>
              <p:cNvSpPr>
                <a:spLocks/>
              </p:cNvSpPr>
              <p:nvPr/>
            </p:nvSpPr>
            <p:spPr bwMode="auto">
              <a:xfrm>
                <a:off x="3855" y="4158"/>
                <a:ext cx="183" cy="61"/>
              </a:xfrm>
              <a:custGeom>
                <a:avLst/>
                <a:gdLst>
                  <a:gd name="T0" fmla="*/ 11 w 183"/>
                  <a:gd name="T1" fmla="*/ 16 h 61"/>
                  <a:gd name="T2" fmla="*/ 0 w 183"/>
                  <a:gd name="T3" fmla="*/ 46 h 61"/>
                  <a:gd name="T4" fmla="*/ 67 w 183"/>
                  <a:gd name="T5" fmla="*/ 46 h 61"/>
                  <a:gd name="T6" fmla="*/ 89 w 183"/>
                  <a:gd name="T7" fmla="*/ 61 h 61"/>
                  <a:gd name="T8" fmla="*/ 183 w 183"/>
                  <a:gd name="T9" fmla="*/ 61 h 61"/>
                  <a:gd name="T10" fmla="*/ 182 w 183"/>
                  <a:gd name="T11" fmla="*/ 60 h 61"/>
                  <a:gd name="T12" fmla="*/ 181 w 183"/>
                  <a:gd name="T13" fmla="*/ 57 h 61"/>
                  <a:gd name="T14" fmla="*/ 178 w 183"/>
                  <a:gd name="T15" fmla="*/ 51 h 61"/>
                  <a:gd name="T16" fmla="*/ 174 w 183"/>
                  <a:gd name="T17" fmla="*/ 47 h 61"/>
                  <a:gd name="T18" fmla="*/ 169 w 183"/>
                  <a:gd name="T19" fmla="*/ 40 h 61"/>
                  <a:gd name="T20" fmla="*/ 164 w 183"/>
                  <a:gd name="T21" fmla="*/ 35 h 61"/>
                  <a:gd name="T22" fmla="*/ 155 w 183"/>
                  <a:gd name="T23" fmla="*/ 30 h 61"/>
                  <a:gd name="T24" fmla="*/ 148 w 183"/>
                  <a:gd name="T25" fmla="*/ 27 h 61"/>
                  <a:gd name="T26" fmla="*/ 143 w 183"/>
                  <a:gd name="T27" fmla="*/ 25 h 61"/>
                  <a:gd name="T28" fmla="*/ 138 w 183"/>
                  <a:gd name="T29" fmla="*/ 23 h 61"/>
                  <a:gd name="T30" fmla="*/ 131 w 183"/>
                  <a:gd name="T31" fmla="*/ 23 h 61"/>
                  <a:gd name="T32" fmla="*/ 127 w 183"/>
                  <a:gd name="T33" fmla="*/ 23 h 61"/>
                  <a:gd name="T34" fmla="*/ 122 w 183"/>
                  <a:gd name="T35" fmla="*/ 23 h 61"/>
                  <a:gd name="T36" fmla="*/ 117 w 183"/>
                  <a:gd name="T37" fmla="*/ 23 h 61"/>
                  <a:gd name="T38" fmla="*/ 110 w 183"/>
                  <a:gd name="T39" fmla="*/ 23 h 61"/>
                  <a:gd name="T40" fmla="*/ 106 w 183"/>
                  <a:gd name="T41" fmla="*/ 25 h 61"/>
                  <a:gd name="T42" fmla="*/ 101 w 183"/>
                  <a:gd name="T43" fmla="*/ 25 h 61"/>
                  <a:gd name="T44" fmla="*/ 96 w 183"/>
                  <a:gd name="T45" fmla="*/ 25 h 61"/>
                  <a:gd name="T46" fmla="*/ 92 w 183"/>
                  <a:gd name="T47" fmla="*/ 26 h 61"/>
                  <a:gd name="T48" fmla="*/ 89 w 183"/>
                  <a:gd name="T49" fmla="*/ 27 h 61"/>
                  <a:gd name="T50" fmla="*/ 84 w 183"/>
                  <a:gd name="T51" fmla="*/ 27 h 61"/>
                  <a:gd name="T52" fmla="*/ 84 w 183"/>
                  <a:gd name="T53" fmla="*/ 29 h 61"/>
                  <a:gd name="T54" fmla="*/ 89 w 183"/>
                  <a:gd name="T55" fmla="*/ 16 h 61"/>
                  <a:gd name="T56" fmla="*/ 81 w 183"/>
                  <a:gd name="T57" fmla="*/ 0 h 61"/>
                  <a:gd name="T58" fmla="*/ 11 w 183"/>
                  <a:gd name="T59" fmla="*/ 16 h 61"/>
                  <a:gd name="T60" fmla="*/ 11 w 183"/>
                  <a:gd name="T61" fmla="*/ 16 h 61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w 183"/>
                  <a:gd name="T94" fmla="*/ 0 h 61"/>
                  <a:gd name="T95" fmla="*/ 183 w 183"/>
                  <a:gd name="T96" fmla="*/ 61 h 61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T93" t="T94" r="T95" b="T96"/>
                <a:pathLst>
                  <a:path w="183" h="61">
                    <a:moveTo>
                      <a:pt x="11" y="16"/>
                    </a:moveTo>
                    <a:lnTo>
                      <a:pt x="0" y="46"/>
                    </a:lnTo>
                    <a:lnTo>
                      <a:pt x="67" y="46"/>
                    </a:lnTo>
                    <a:lnTo>
                      <a:pt x="89" y="61"/>
                    </a:lnTo>
                    <a:lnTo>
                      <a:pt x="183" y="61"/>
                    </a:lnTo>
                    <a:lnTo>
                      <a:pt x="182" y="60"/>
                    </a:lnTo>
                    <a:lnTo>
                      <a:pt x="181" y="57"/>
                    </a:lnTo>
                    <a:lnTo>
                      <a:pt x="178" y="51"/>
                    </a:lnTo>
                    <a:lnTo>
                      <a:pt x="174" y="47"/>
                    </a:lnTo>
                    <a:lnTo>
                      <a:pt x="169" y="40"/>
                    </a:lnTo>
                    <a:lnTo>
                      <a:pt x="164" y="35"/>
                    </a:lnTo>
                    <a:lnTo>
                      <a:pt x="155" y="30"/>
                    </a:lnTo>
                    <a:lnTo>
                      <a:pt x="148" y="27"/>
                    </a:lnTo>
                    <a:lnTo>
                      <a:pt x="143" y="25"/>
                    </a:lnTo>
                    <a:lnTo>
                      <a:pt x="138" y="23"/>
                    </a:lnTo>
                    <a:lnTo>
                      <a:pt x="131" y="23"/>
                    </a:lnTo>
                    <a:lnTo>
                      <a:pt x="127" y="23"/>
                    </a:lnTo>
                    <a:lnTo>
                      <a:pt x="122" y="23"/>
                    </a:lnTo>
                    <a:lnTo>
                      <a:pt x="117" y="23"/>
                    </a:lnTo>
                    <a:lnTo>
                      <a:pt x="110" y="23"/>
                    </a:lnTo>
                    <a:lnTo>
                      <a:pt x="106" y="25"/>
                    </a:lnTo>
                    <a:lnTo>
                      <a:pt x="101" y="25"/>
                    </a:lnTo>
                    <a:lnTo>
                      <a:pt x="96" y="25"/>
                    </a:lnTo>
                    <a:lnTo>
                      <a:pt x="92" y="26"/>
                    </a:lnTo>
                    <a:lnTo>
                      <a:pt x="89" y="27"/>
                    </a:lnTo>
                    <a:lnTo>
                      <a:pt x="84" y="27"/>
                    </a:lnTo>
                    <a:lnTo>
                      <a:pt x="84" y="29"/>
                    </a:lnTo>
                    <a:lnTo>
                      <a:pt x="89" y="16"/>
                    </a:lnTo>
                    <a:lnTo>
                      <a:pt x="81" y="0"/>
                    </a:lnTo>
                    <a:lnTo>
                      <a:pt x="11" y="16"/>
                    </a:lnTo>
                    <a:close/>
                  </a:path>
                </a:pathLst>
              </a:custGeom>
              <a:solidFill>
                <a:srgbClr val="BF663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27720" name="Freeform 312"/>
              <p:cNvSpPr>
                <a:spLocks/>
              </p:cNvSpPr>
              <p:nvPr/>
            </p:nvSpPr>
            <p:spPr bwMode="auto">
              <a:xfrm>
                <a:off x="4290" y="3533"/>
                <a:ext cx="474" cy="660"/>
              </a:xfrm>
              <a:custGeom>
                <a:avLst/>
                <a:gdLst>
                  <a:gd name="T0" fmla="*/ 347 w 474"/>
                  <a:gd name="T1" fmla="*/ 8 h 660"/>
                  <a:gd name="T2" fmla="*/ 357 w 474"/>
                  <a:gd name="T3" fmla="*/ 23 h 660"/>
                  <a:gd name="T4" fmla="*/ 370 w 474"/>
                  <a:gd name="T5" fmla="*/ 51 h 660"/>
                  <a:gd name="T6" fmla="*/ 383 w 474"/>
                  <a:gd name="T7" fmla="*/ 87 h 660"/>
                  <a:gd name="T8" fmla="*/ 396 w 474"/>
                  <a:gd name="T9" fmla="*/ 133 h 660"/>
                  <a:gd name="T10" fmla="*/ 404 w 474"/>
                  <a:gd name="T11" fmla="*/ 185 h 660"/>
                  <a:gd name="T12" fmla="*/ 412 w 474"/>
                  <a:gd name="T13" fmla="*/ 242 h 660"/>
                  <a:gd name="T14" fmla="*/ 416 w 474"/>
                  <a:gd name="T15" fmla="*/ 293 h 660"/>
                  <a:gd name="T16" fmla="*/ 418 w 474"/>
                  <a:gd name="T17" fmla="*/ 332 h 660"/>
                  <a:gd name="T18" fmla="*/ 419 w 474"/>
                  <a:gd name="T19" fmla="*/ 353 h 660"/>
                  <a:gd name="T20" fmla="*/ 442 w 474"/>
                  <a:gd name="T21" fmla="*/ 399 h 660"/>
                  <a:gd name="T22" fmla="*/ 433 w 474"/>
                  <a:gd name="T23" fmla="*/ 422 h 660"/>
                  <a:gd name="T24" fmla="*/ 439 w 474"/>
                  <a:gd name="T25" fmla="*/ 437 h 660"/>
                  <a:gd name="T26" fmla="*/ 446 w 474"/>
                  <a:gd name="T27" fmla="*/ 456 h 660"/>
                  <a:gd name="T28" fmla="*/ 453 w 474"/>
                  <a:gd name="T29" fmla="*/ 481 h 660"/>
                  <a:gd name="T30" fmla="*/ 461 w 474"/>
                  <a:gd name="T31" fmla="*/ 507 h 660"/>
                  <a:gd name="T32" fmla="*/ 465 w 474"/>
                  <a:gd name="T33" fmla="*/ 532 h 660"/>
                  <a:gd name="T34" fmla="*/ 468 w 474"/>
                  <a:gd name="T35" fmla="*/ 557 h 660"/>
                  <a:gd name="T36" fmla="*/ 470 w 474"/>
                  <a:gd name="T37" fmla="*/ 576 h 660"/>
                  <a:gd name="T38" fmla="*/ 474 w 474"/>
                  <a:gd name="T39" fmla="*/ 593 h 660"/>
                  <a:gd name="T40" fmla="*/ 421 w 474"/>
                  <a:gd name="T41" fmla="*/ 635 h 660"/>
                  <a:gd name="T42" fmla="*/ 248 w 474"/>
                  <a:gd name="T43" fmla="*/ 410 h 660"/>
                  <a:gd name="T44" fmla="*/ 213 w 474"/>
                  <a:gd name="T45" fmla="*/ 278 h 660"/>
                  <a:gd name="T46" fmla="*/ 206 w 474"/>
                  <a:gd name="T47" fmla="*/ 293 h 660"/>
                  <a:gd name="T48" fmla="*/ 197 w 474"/>
                  <a:gd name="T49" fmla="*/ 319 h 660"/>
                  <a:gd name="T50" fmla="*/ 183 w 474"/>
                  <a:gd name="T51" fmla="*/ 354 h 660"/>
                  <a:gd name="T52" fmla="*/ 171 w 474"/>
                  <a:gd name="T53" fmla="*/ 399 h 660"/>
                  <a:gd name="T54" fmla="*/ 157 w 474"/>
                  <a:gd name="T55" fmla="*/ 448 h 660"/>
                  <a:gd name="T56" fmla="*/ 146 w 474"/>
                  <a:gd name="T57" fmla="*/ 501 h 660"/>
                  <a:gd name="T58" fmla="*/ 136 w 474"/>
                  <a:gd name="T59" fmla="*/ 550 h 660"/>
                  <a:gd name="T60" fmla="*/ 128 w 474"/>
                  <a:gd name="T61" fmla="*/ 593 h 660"/>
                  <a:gd name="T62" fmla="*/ 123 w 474"/>
                  <a:gd name="T63" fmla="*/ 624 h 660"/>
                  <a:gd name="T64" fmla="*/ 121 w 474"/>
                  <a:gd name="T65" fmla="*/ 635 h 660"/>
                  <a:gd name="T66" fmla="*/ 11 w 474"/>
                  <a:gd name="T67" fmla="*/ 637 h 660"/>
                  <a:gd name="T68" fmla="*/ 9 w 474"/>
                  <a:gd name="T69" fmla="*/ 626 h 660"/>
                  <a:gd name="T70" fmla="*/ 2 w 474"/>
                  <a:gd name="T71" fmla="*/ 603 h 660"/>
                  <a:gd name="T72" fmla="*/ 1 w 474"/>
                  <a:gd name="T73" fmla="*/ 563 h 660"/>
                  <a:gd name="T74" fmla="*/ 2 w 474"/>
                  <a:gd name="T75" fmla="*/ 507 h 660"/>
                  <a:gd name="T76" fmla="*/ 14 w 474"/>
                  <a:gd name="T77" fmla="*/ 434 h 660"/>
                  <a:gd name="T78" fmla="*/ 31 w 474"/>
                  <a:gd name="T79" fmla="*/ 340 h 660"/>
                  <a:gd name="T80" fmla="*/ 56 w 474"/>
                  <a:gd name="T81" fmla="*/ 239 h 660"/>
                  <a:gd name="T82" fmla="*/ 79 w 474"/>
                  <a:gd name="T83" fmla="*/ 145 h 660"/>
                  <a:gd name="T84" fmla="*/ 100 w 474"/>
                  <a:gd name="T85" fmla="*/ 70 h 660"/>
                  <a:gd name="T86" fmla="*/ 112 w 474"/>
                  <a:gd name="T87" fmla="*/ 31 h 660"/>
                  <a:gd name="T88" fmla="*/ 344 w 474"/>
                  <a:gd name="T89" fmla="*/ 0 h 660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w 474"/>
                  <a:gd name="T136" fmla="*/ 0 h 660"/>
                  <a:gd name="T137" fmla="*/ 474 w 474"/>
                  <a:gd name="T138" fmla="*/ 660 h 660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T135" t="T136" r="T137" b="T138"/>
                <a:pathLst>
                  <a:path w="474" h="660">
                    <a:moveTo>
                      <a:pt x="344" y="0"/>
                    </a:moveTo>
                    <a:lnTo>
                      <a:pt x="345" y="1"/>
                    </a:lnTo>
                    <a:lnTo>
                      <a:pt x="347" y="8"/>
                    </a:lnTo>
                    <a:lnTo>
                      <a:pt x="350" y="11"/>
                    </a:lnTo>
                    <a:lnTo>
                      <a:pt x="353" y="17"/>
                    </a:lnTo>
                    <a:lnTo>
                      <a:pt x="357" y="23"/>
                    </a:lnTo>
                    <a:lnTo>
                      <a:pt x="362" y="32"/>
                    </a:lnTo>
                    <a:lnTo>
                      <a:pt x="364" y="40"/>
                    </a:lnTo>
                    <a:lnTo>
                      <a:pt x="370" y="51"/>
                    </a:lnTo>
                    <a:lnTo>
                      <a:pt x="374" y="61"/>
                    </a:lnTo>
                    <a:lnTo>
                      <a:pt x="379" y="74"/>
                    </a:lnTo>
                    <a:lnTo>
                      <a:pt x="383" y="87"/>
                    </a:lnTo>
                    <a:lnTo>
                      <a:pt x="387" y="102"/>
                    </a:lnTo>
                    <a:lnTo>
                      <a:pt x="391" y="116"/>
                    </a:lnTo>
                    <a:lnTo>
                      <a:pt x="396" y="133"/>
                    </a:lnTo>
                    <a:lnTo>
                      <a:pt x="399" y="150"/>
                    </a:lnTo>
                    <a:lnTo>
                      <a:pt x="401" y="168"/>
                    </a:lnTo>
                    <a:lnTo>
                      <a:pt x="404" y="185"/>
                    </a:lnTo>
                    <a:lnTo>
                      <a:pt x="408" y="205"/>
                    </a:lnTo>
                    <a:lnTo>
                      <a:pt x="409" y="223"/>
                    </a:lnTo>
                    <a:lnTo>
                      <a:pt x="412" y="242"/>
                    </a:lnTo>
                    <a:lnTo>
                      <a:pt x="413" y="260"/>
                    </a:lnTo>
                    <a:lnTo>
                      <a:pt x="416" y="277"/>
                    </a:lnTo>
                    <a:lnTo>
                      <a:pt x="416" y="293"/>
                    </a:lnTo>
                    <a:lnTo>
                      <a:pt x="417" y="307"/>
                    </a:lnTo>
                    <a:lnTo>
                      <a:pt x="418" y="320"/>
                    </a:lnTo>
                    <a:lnTo>
                      <a:pt x="418" y="332"/>
                    </a:lnTo>
                    <a:lnTo>
                      <a:pt x="418" y="340"/>
                    </a:lnTo>
                    <a:lnTo>
                      <a:pt x="419" y="349"/>
                    </a:lnTo>
                    <a:lnTo>
                      <a:pt x="419" y="353"/>
                    </a:lnTo>
                    <a:lnTo>
                      <a:pt x="421" y="354"/>
                    </a:lnTo>
                    <a:lnTo>
                      <a:pt x="414" y="375"/>
                    </a:lnTo>
                    <a:lnTo>
                      <a:pt x="442" y="399"/>
                    </a:lnTo>
                    <a:lnTo>
                      <a:pt x="430" y="416"/>
                    </a:lnTo>
                    <a:lnTo>
                      <a:pt x="430" y="417"/>
                    </a:lnTo>
                    <a:lnTo>
                      <a:pt x="433" y="422"/>
                    </a:lnTo>
                    <a:lnTo>
                      <a:pt x="434" y="425"/>
                    </a:lnTo>
                    <a:lnTo>
                      <a:pt x="435" y="431"/>
                    </a:lnTo>
                    <a:lnTo>
                      <a:pt x="439" y="437"/>
                    </a:lnTo>
                    <a:lnTo>
                      <a:pt x="442" y="443"/>
                    </a:lnTo>
                    <a:lnTo>
                      <a:pt x="443" y="450"/>
                    </a:lnTo>
                    <a:lnTo>
                      <a:pt x="446" y="456"/>
                    </a:lnTo>
                    <a:lnTo>
                      <a:pt x="448" y="464"/>
                    </a:lnTo>
                    <a:lnTo>
                      <a:pt x="451" y="473"/>
                    </a:lnTo>
                    <a:lnTo>
                      <a:pt x="453" y="481"/>
                    </a:lnTo>
                    <a:lnTo>
                      <a:pt x="456" y="489"/>
                    </a:lnTo>
                    <a:lnTo>
                      <a:pt x="459" y="498"/>
                    </a:lnTo>
                    <a:lnTo>
                      <a:pt x="461" y="507"/>
                    </a:lnTo>
                    <a:lnTo>
                      <a:pt x="463" y="515"/>
                    </a:lnTo>
                    <a:lnTo>
                      <a:pt x="464" y="524"/>
                    </a:lnTo>
                    <a:lnTo>
                      <a:pt x="465" y="532"/>
                    </a:lnTo>
                    <a:lnTo>
                      <a:pt x="467" y="541"/>
                    </a:lnTo>
                    <a:lnTo>
                      <a:pt x="468" y="549"/>
                    </a:lnTo>
                    <a:lnTo>
                      <a:pt x="468" y="557"/>
                    </a:lnTo>
                    <a:lnTo>
                      <a:pt x="469" y="565"/>
                    </a:lnTo>
                    <a:lnTo>
                      <a:pt x="470" y="571"/>
                    </a:lnTo>
                    <a:lnTo>
                      <a:pt x="470" y="576"/>
                    </a:lnTo>
                    <a:lnTo>
                      <a:pt x="472" y="583"/>
                    </a:lnTo>
                    <a:lnTo>
                      <a:pt x="473" y="588"/>
                    </a:lnTo>
                    <a:lnTo>
                      <a:pt x="474" y="593"/>
                    </a:lnTo>
                    <a:lnTo>
                      <a:pt x="474" y="599"/>
                    </a:lnTo>
                    <a:lnTo>
                      <a:pt x="474" y="601"/>
                    </a:lnTo>
                    <a:lnTo>
                      <a:pt x="421" y="635"/>
                    </a:lnTo>
                    <a:lnTo>
                      <a:pt x="381" y="627"/>
                    </a:lnTo>
                    <a:lnTo>
                      <a:pt x="298" y="510"/>
                    </a:lnTo>
                    <a:lnTo>
                      <a:pt x="248" y="410"/>
                    </a:lnTo>
                    <a:lnTo>
                      <a:pt x="215" y="276"/>
                    </a:lnTo>
                    <a:lnTo>
                      <a:pt x="214" y="276"/>
                    </a:lnTo>
                    <a:lnTo>
                      <a:pt x="213" y="278"/>
                    </a:lnTo>
                    <a:lnTo>
                      <a:pt x="211" y="281"/>
                    </a:lnTo>
                    <a:lnTo>
                      <a:pt x="209" y="286"/>
                    </a:lnTo>
                    <a:lnTo>
                      <a:pt x="206" y="293"/>
                    </a:lnTo>
                    <a:lnTo>
                      <a:pt x="202" y="301"/>
                    </a:lnTo>
                    <a:lnTo>
                      <a:pt x="200" y="308"/>
                    </a:lnTo>
                    <a:lnTo>
                      <a:pt x="197" y="319"/>
                    </a:lnTo>
                    <a:lnTo>
                      <a:pt x="192" y="329"/>
                    </a:lnTo>
                    <a:lnTo>
                      <a:pt x="188" y="342"/>
                    </a:lnTo>
                    <a:lnTo>
                      <a:pt x="183" y="354"/>
                    </a:lnTo>
                    <a:lnTo>
                      <a:pt x="179" y="369"/>
                    </a:lnTo>
                    <a:lnTo>
                      <a:pt x="174" y="382"/>
                    </a:lnTo>
                    <a:lnTo>
                      <a:pt x="171" y="399"/>
                    </a:lnTo>
                    <a:lnTo>
                      <a:pt x="166" y="414"/>
                    </a:lnTo>
                    <a:lnTo>
                      <a:pt x="162" y="431"/>
                    </a:lnTo>
                    <a:lnTo>
                      <a:pt x="157" y="448"/>
                    </a:lnTo>
                    <a:lnTo>
                      <a:pt x="153" y="465"/>
                    </a:lnTo>
                    <a:lnTo>
                      <a:pt x="149" y="482"/>
                    </a:lnTo>
                    <a:lnTo>
                      <a:pt x="146" y="501"/>
                    </a:lnTo>
                    <a:lnTo>
                      <a:pt x="141" y="518"/>
                    </a:lnTo>
                    <a:lnTo>
                      <a:pt x="138" y="535"/>
                    </a:lnTo>
                    <a:lnTo>
                      <a:pt x="136" y="550"/>
                    </a:lnTo>
                    <a:lnTo>
                      <a:pt x="133" y="567"/>
                    </a:lnTo>
                    <a:lnTo>
                      <a:pt x="130" y="580"/>
                    </a:lnTo>
                    <a:lnTo>
                      <a:pt x="128" y="593"/>
                    </a:lnTo>
                    <a:lnTo>
                      <a:pt x="125" y="605"/>
                    </a:lnTo>
                    <a:lnTo>
                      <a:pt x="124" y="616"/>
                    </a:lnTo>
                    <a:lnTo>
                      <a:pt x="123" y="624"/>
                    </a:lnTo>
                    <a:lnTo>
                      <a:pt x="121" y="630"/>
                    </a:lnTo>
                    <a:lnTo>
                      <a:pt x="121" y="634"/>
                    </a:lnTo>
                    <a:lnTo>
                      <a:pt x="121" y="635"/>
                    </a:lnTo>
                    <a:lnTo>
                      <a:pt x="103" y="660"/>
                    </a:lnTo>
                    <a:lnTo>
                      <a:pt x="11" y="638"/>
                    </a:lnTo>
                    <a:lnTo>
                      <a:pt x="11" y="637"/>
                    </a:lnTo>
                    <a:lnTo>
                      <a:pt x="10" y="635"/>
                    </a:lnTo>
                    <a:lnTo>
                      <a:pt x="9" y="631"/>
                    </a:lnTo>
                    <a:lnTo>
                      <a:pt x="9" y="626"/>
                    </a:lnTo>
                    <a:lnTo>
                      <a:pt x="6" y="620"/>
                    </a:lnTo>
                    <a:lnTo>
                      <a:pt x="5" y="612"/>
                    </a:lnTo>
                    <a:lnTo>
                      <a:pt x="2" y="603"/>
                    </a:lnTo>
                    <a:lnTo>
                      <a:pt x="2" y="591"/>
                    </a:lnTo>
                    <a:lnTo>
                      <a:pt x="1" y="578"/>
                    </a:lnTo>
                    <a:lnTo>
                      <a:pt x="1" y="563"/>
                    </a:lnTo>
                    <a:lnTo>
                      <a:pt x="0" y="546"/>
                    </a:lnTo>
                    <a:lnTo>
                      <a:pt x="2" y="529"/>
                    </a:lnTo>
                    <a:lnTo>
                      <a:pt x="2" y="507"/>
                    </a:lnTo>
                    <a:lnTo>
                      <a:pt x="5" y="485"/>
                    </a:lnTo>
                    <a:lnTo>
                      <a:pt x="9" y="460"/>
                    </a:lnTo>
                    <a:lnTo>
                      <a:pt x="14" y="434"/>
                    </a:lnTo>
                    <a:lnTo>
                      <a:pt x="18" y="404"/>
                    </a:lnTo>
                    <a:lnTo>
                      <a:pt x="24" y="372"/>
                    </a:lnTo>
                    <a:lnTo>
                      <a:pt x="31" y="340"/>
                    </a:lnTo>
                    <a:lnTo>
                      <a:pt x="39" y="307"/>
                    </a:lnTo>
                    <a:lnTo>
                      <a:pt x="47" y="272"/>
                    </a:lnTo>
                    <a:lnTo>
                      <a:pt x="56" y="239"/>
                    </a:lnTo>
                    <a:lnTo>
                      <a:pt x="64" y="206"/>
                    </a:lnTo>
                    <a:lnTo>
                      <a:pt x="73" y="175"/>
                    </a:lnTo>
                    <a:lnTo>
                      <a:pt x="79" y="145"/>
                    </a:lnTo>
                    <a:lnTo>
                      <a:pt x="88" y="117"/>
                    </a:lnTo>
                    <a:lnTo>
                      <a:pt x="94" y="91"/>
                    </a:lnTo>
                    <a:lnTo>
                      <a:pt x="100" y="70"/>
                    </a:lnTo>
                    <a:lnTo>
                      <a:pt x="105" y="52"/>
                    </a:lnTo>
                    <a:lnTo>
                      <a:pt x="109" y="40"/>
                    </a:lnTo>
                    <a:lnTo>
                      <a:pt x="112" y="31"/>
                    </a:lnTo>
                    <a:lnTo>
                      <a:pt x="113" y="28"/>
                    </a:lnTo>
                    <a:lnTo>
                      <a:pt x="344" y="0"/>
                    </a:lnTo>
                    <a:close/>
                  </a:path>
                </a:pathLst>
              </a:custGeom>
              <a:solidFill>
                <a:srgbClr val="5C5C7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27721" name="Freeform 313"/>
              <p:cNvSpPr>
                <a:spLocks/>
              </p:cNvSpPr>
              <p:nvPr/>
            </p:nvSpPr>
            <p:spPr bwMode="auto">
              <a:xfrm>
                <a:off x="4310" y="3150"/>
                <a:ext cx="100" cy="91"/>
              </a:xfrm>
              <a:custGeom>
                <a:avLst/>
                <a:gdLst>
                  <a:gd name="T0" fmla="*/ 0 w 100"/>
                  <a:gd name="T1" fmla="*/ 91 h 91"/>
                  <a:gd name="T2" fmla="*/ 63 w 100"/>
                  <a:gd name="T3" fmla="*/ 43 h 91"/>
                  <a:gd name="T4" fmla="*/ 100 w 100"/>
                  <a:gd name="T5" fmla="*/ 6 h 91"/>
                  <a:gd name="T6" fmla="*/ 85 w 100"/>
                  <a:gd name="T7" fmla="*/ 0 h 91"/>
                  <a:gd name="T8" fmla="*/ 34 w 100"/>
                  <a:gd name="T9" fmla="*/ 47 h 91"/>
                  <a:gd name="T10" fmla="*/ 0 w 100"/>
                  <a:gd name="T11" fmla="*/ 91 h 91"/>
                  <a:gd name="T12" fmla="*/ 0 w 100"/>
                  <a:gd name="T13" fmla="*/ 91 h 9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00"/>
                  <a:gd name="T22" fmla="*/ 0 h 91"/>
                  <a:gd name="T23" fmla="*/ 100 w 100"/>
                  <a:gd name="T24" fmla="*/ 91 h 9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00" h="91">
                    <a:moveTo>
                      <a:pt x="0" y="91"/>
                    </a:moveTo>
                    <a:lnTo>
                      <a:pt x="63" y="43"/>
                    </a:lnTo>
                    <a:lnTo>
                      <a:pt x="100" y="6"/>
                    </a:lnTo>
                    <a:lnTo>
                      <a:pt x="85" y="0"/>
                    </a:lnTo>
                    <a:lnTo>
                      <a:pt x="34" y="47"/>
                    </a:lnTo>
                    <a:lnTo>
                      <a:pt x="0" y="91"/>
                    </a:lnTo>
                    <a:close/>
                  </a:path>
                </a:pathLst>
              </a:custGeom>
              <a:solidFill>
                <a:srgbClr val="949114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27722" name="Freeform 314"/>
              <p:cNvSpPr>
                <a:spLocks/>
              </p:cNvSpPr>
              <p:nvPr/>
            </p:nvSpPr>
            <p:spPr bwMode="auto">
              <a:xfrm>
                <a:off x="4398" y="3160"/>
                <a:ext cx="256" cy="411"/>
              </a:xfrm>
              <a:custGeom>
                <a:avLst/>
                <a:gdLst>
                  <a:gd name="T0" fmla="*/ 75 w 256"/>
                  <a:gd name="T1" fmla="*/ 0 h 411"/>
                  <a:gd name="T2" fmla="*/ 145 w 256"/>
                  <a:gd name="T3" fmla="*/ 3 h 411"/>
                  <a:gd name="T4" fmla="*/ 186 w 256"/>
                  <a:gd name="T5" fmla="*/ 337 h 411"/>
                  <a:gd name="T6" fmla="*/ 243 w 256"/>
                  <a:gd name="T7" fmla="*/ 364 h 411"/>
                  <a:gd name="T8" fmla="*/ 256 w 256"/>
                  <a:gd name="T9" fmla="*/ 407 h 411"/>
                  <a:gd name="T10" fmla="*/ 254 w 256"/>
                  <a:gd name="T11" fmla="*/ 405 h 411"/>
                  <a:gd name="T12" fmla="*/ 249 w 256"/>
                  <a:gd name="T13" fmla="*/ 404 h 411"/>
                  <a:gd name="T14" fmla="*/ 242 w 256"/>
                  <a:gd name="T15" fmla="*/ 404 h 411"/>
                  <a:gd name="T16" fmla="*/ 238 w 256"/>
                  <a:gd name="T17" fmla="*/ 404 h 411"/>
                  <a:gd name="T18" fmla="*/ 233 w 256"/>
                  <a:gd name="T19" fmla="*/ 404 h 411"/>
                  <a:gd name="T20" fmla="*/ 228 w 256"/>
                  <a:gd name="T21" fmla="*/ 404 h 411"/>
                  <a:gd name="T22" fmla="*/ 220 w 256"/>
                  <a:gd name="T23" fmla="*/ 403 h 411"/>
                  <a:gd name="T24" fmla="*/ 212 w 256"/>
                  <a:gd name="T25" fmla="*/ 403 h 411"/>
                  <a:gd name="T26" fmla="*/ 205 w 256"/>
                  <a:gd name="T27" fmla="*/ 401 h 411"/>
                  <a:gd name="T28" fmla="*/ 198 w 256"/>
                  <a:gd name="T29" fmla="*/ 401 h 411"/>
                  <a:gd name="T30" fmla="*/ 190 w 256"/>
                  <a:gd name="T31" fmla="*/ 401 h 411"/>
                  <a:gd name="T32" fmla="*/ 183 w 256"/>
                  <a:gd name="T33" fmla="*/ 401 h 411"/>
                  <a:gd name="T34" fmla="*/ 174 w 256"/>
                  <a:gd name="T35" fmla="*/ 401 h 411"/>
                  <a:gd name="T36" fmla="*/ 169 w 256"/>
                  <a:gd name="T37" fmla="*/ 401 h 411"/>
                  <a:gd name="T38" fmla="*/ 160 w 256"/>
                  <a:gd name="T39" fmla="*/ 401 h 411"/>
                  <a:gd name="T40" fmla="*/ 153 w 256"/>
                  <a:gd name="T41" fmla="*/ 401 h 411"/>
                  <a:gd name="T42" fmla="*/ 147 w 256"/>
                  <a:gd name="T43" fmla="*/ 401 h 411"/>
                  <a:gd name="T44" fmla="*/ 140 w 256"/>
                  <a:gd name="T45" fmla="*/ 403 h 411"/>
                  <a:gd name="T46" fmla="*/ 134 w 256"/>
                  <a:gd name="T47" fmla="*/ 403 h 411"/>
                  <a:gd name="T48" fmla="*/ 127 w 256"/>
                  <a:gd name="T49" fmla="*/ 404 h 411"/>
                  <a:gd name="T50" fmla="*/ 122 w 256"/>
                  <a:gd name="T51" fmla="*/ 404 h 411"/>
                  <a:gd name="T52" fmla="*/ 115 w 256"/>
                  <a:gd name="T53" fmla="*/ 405 h 411"/>
                  <a:gd name="T54" fmla="*/ 110 w 256"/>
                  <a:gd name="T55" fmla="*/ 405 h 411"/>
                  <a:gd name="T56" fmla="*/ 103 w 256"/>
                  <a:gd name="T57" fmla="*/ 407 h 411"/>
                  <a:gd name="T58" fmla="*/ 98 w 256"/>
                  <a:gd name="T59" fmla="*/ 408 h 411"/>
                  <a:gd name="T60" fmla="*/ 92 w 256"/>
                  <a:gd name="T61" fmla="*/ 408 h 411"/>
                  <a:gd name="T62" fmla="*/ 86 w 256"/>
                  <a:gd name="T63" fmla="*/ 408 h 411"/>
                  <a:gd name="T64" fmla="*/ 80 w 256"/>
                  <a:gd name="T65" fmla="*/ 409 h 411"/>
                  <a:gd name="T66" fmla="*/ 75 w 256"/>
                  <a:gd name="T67" fmla="*/ 409 h 411"/>
                  <a:gd name="T68" fmla="*/ 68 w 256"/>
                  <a:gd name="T69" fmla="*/ 411 h 411"/>
                  <a:gd name="T70" fmla="*/ 62 w 256"/>
                  <a:gd name="T71" fmla="*/ 411 h 411"/>
                  <a:gd name="T72" fmla="*/ 56 w 256"/>
                  <a:gd name="T73" fmla="*/ 411 h 411"/>
                  <a:gd name="T74" fmla="*/ 49 w 256"/>
                  <a:gd name="T75" fmla="*/ 411 h 411"/>
                  <a:gd name="T76" fmla="*/ 43 w 256"/>
                  <a:gd name="T77" fmla="*/ 411 h 411"/>
                  <a:gd name="T78" fmla="*/ 37 w 256"/>
                  <a:gd name="T79" fmla="*/ 409 h 411"/>
                  <a:gd name="T80" fmla="*/ 32 w 256"/>
                  <a:gd name="T81" fmla="*/ 409 h 411"/>
                  <a:gd name="T82" fmla="*/ 26 w 256"/>
                  <a:gd name="T83" fmla="*/ 408 h 411"/>
                  <a:gd name="T84" fmla="*/ 21 w 256"/>
                  <a:gd name="T85" fmla="*/ 408 h 411"/>
                  <a:gd name="T86" fmla="*/ 12 w 256"/>
                  <a:gd name="T87" fmla="*/ 408 h 411"/>
                  <a:gd name="T88" fmla="*/ 5 w 256"/>
                  <a:gd name="T89" fmla="*/ 407 h 411"/>
                  <a:gd name="T90" fmla="*/ 0 w 256"/>
                  <a:gd name="T91" fmla="*/ 407 h 411"/>
                  <a:gd name="T92" fmla="*/ 0 w 256"/>
                  <a:gd name="T93" fmla="*/ 407 h 411"/>
                  <a:gd name="T94" fmla="*/ 4 w 256"/>
                  <a:gd name="T95" fmla="*/ 158 h 411"/>
                  <a:gd name="T96" fmla="*/ 75 w 256"/>
                  <a:gd name="T97" fmla="*/ 0 h 411"/>
                  <a:gd name="T98" fmla="*/ 75 w 256"/>
                  <a:gd name="T99" fmla="*/ 0 h 411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w 256"/>
                  <a:gd name="T151" fmla="*/ 0 h 411"/>
                  <a:gd name="T152" fmla="*/ 256 w 256"/>
                  <a:gd name="T153" fmla="*/ 411 h 411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T150" t="T151" r="T152" b="T153"/>
                <a:pathLst>
                  <a:path w="256" h="411">
                    <a:moveTo>
                      <a:pt x="75" y="0"/>
                    </a:moveTo>
                    <a:lnTo>
                      <a:pt x="145" y="3"/>
                    </a:lnTo>
                    <a:lnTo>
                      <a:pt x="186" y="337"/>
                    </a:lnTo>
                    <a:lnTo>
                      <a:pt x="243" y="364"/>
                    </a:lnTo>
                    <a:lnTo>
                      <a:pt x="256" y="407"/>
                    </a:lnTo>
                    <a:lnTo>
                      <a:pt x="254" y="405"/>
                    </a:lnTo>
                    <a:lnTo>
                      <a:pt x="249" y="404"/>
                    </a:lnTo>
                    <a:lnTo>
                      <a:pt x="242" y="404"/>
                    </a:lnTo>
                    <a:lnTo>
                      <a:pt x="238" y="404"/>
                    </a:lnTo>
                    <a:lnTo>
                      <a:pt x="233" y="404"/>
                    </a:lnTo>
                    <a:lnTo>
                      <a:pt x="228" y="404"/>
                    </a:lnTo>
                    <a:lnTo>
                      <a:pt x="220" y="403"/>
                    </a:lnTo>
                    <a:lnTo>
                      <a:pt x="212" y="403"/>
                    </a:lnTo>
                    <a:lnTo>
                      <a:pt x="205" y="401"/>
                    </a:lnTo>
                    <a:lnTo>
                      <a:pt x="198" y="401"/>
                    </a:lnTo>
                    <a:lnTo>
                      <a:pt x="190" y="401"/>
                    </a:lnTo>
                    <a:lnTo>
                      <a:pt x="183" y="401"/>
                    </a:lnTo>
                    <a:lnTo>
                      <a:pt x="174" y="401"/>
                    </a:lnTo>
                    <a:lnTo>
                      <a:pt x="169" y="401"/>
                    </a:lnTo>
                    <a:lnTo>
                      <a:pt x="160" y="401"/>
                    </a:lnTo>
                    <a:lnTo>
                      <a:pt x="153" y="401"/>
                    </a:lnTo>
                    <a:lnTo>
                      <a:pt x="147" y="401"/>
                    </a:lnTo>
                    <a:lnTo>
                      <a:pt x="140" y="403"/>
                    </a:lnTo>
                    <a:lnTo>
                      <a:pt x="134" y="403"/>
                    </a:lnTo>
                    <a:lnTo>
                      <a:pt x="127" y="404"/>
                    </a:lnTo>
                    <a:lnTo>
                      <a:pt x="122" y="404"/>
                    </a:lnTo>
                    <a:lnTo>
                      <a:pt x="115" y="405"/>
                    </a:lnTo>
                    <a:lnTo>
                      <a:pt x="110" y="405"/>
                    </a:lnTo>
                    <a:lnTo>
                      <a:pt x="103" y="407"/>
                    </a:lnTo>
                    <a:lnTo>
                      <a:pt x="98" y="408"/>
                    </a:lnTo>
                    <a:lnTo>
                      <a:pt x="92" y="408"/>
                    </a:lnTo>
                    <a:lnTo>
                      <a:pt x="86" y="408"/>
                    </a:lnTo>
                    <a:lnTo>
                      <a:pt x="80" y="409"/>
                    </a:lnTo>
                    <a:lnTo>
                      <a:pt x="75" y="409"/>
                    </a:lnTo>
                    <a:lnTo>
                      <a:pt x="68" y="411"/>
                    </a:lnTo>
                    <a:lnTo>
                      <a:pt x="62" y="411"/>
                    </a:lnTo>
                    <a:lnTo>
                      <a:pt x="56" y="411"/>
                    </a:lnTo>
                    <a:lnTo>
                      <a:pt x="49" y="411"/>
                    </a:lnTo>
                    <a:lnTo>
                      <a:pt x="43" y="411"/>
                    </a:lnTo>
                    <a:lnTo>
                      <a:pt x="37" y="409"/>
                    </a:lnTo>
                    <a:lnTo>
                      <a:pt x="32" y="409"/>
                    </a:lnTo>
                    <a:lnTo>
                      <a:pt x="26" y="408"/>
                    </a:lnTo>
                    <a:lnTo>
                      <a:pt x="21" y="408"/>
                    </a:lnTo>
                    <a:lnTo>
                      <a:pt x="12" y="408"/>
                    </a:lnTo>
                    <a:lnTo>
                      <a:pt x="5" y="407"/>
                    </a:lnTo>
                    <a:lnTo>
                      <a:pt x="0" y="407"/>
                    </a:lnTo>
                    <a:lnTo>
                      <a:pt x="4" y="158"/>
                    </a:lnTo>
                    <a:lnTo>
                      <a:pt x="75" y="0"/>
                    </a:lnTo>
                    <a:close/>
                  </a:path>
                </a:pathLst>
              </a:custGeom>
              <a:solidFill>
                <a:srgbClr val="E8D9D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27723" name="Freeform 315"/>
              <p:cNvSpPr>
                <a:spLocks/>
              </p:cNvSpPr>
              <p:nvPr/>
            </p:nvSpPr>
            <p:spPr bwMode="auto">
              <a:xfrm>
                <a:off x="4484" y="3101"/>
                <a:ext cx="292" cy="455"/>
              </a:xfrm>
              <a:custGeom>
                <a:avLst/>
                <a:gdLst>
                  <a:gd name="T0" fmla="*/ 144 w 292"/>
                  <a:gd name="T1" fmla="*/ 60 h 455"/>
                  <a:gd name="T2" fmla="*/ 276 w 292"/>
                  <a:gd name="T3" fmla="*/ 152 h 455"/>
                  <a:gd name="T4" fmla="*/ 278 w 292"/>
                  <a:gd name="T5" fmla="*/ 157 h 455"/>
                  <a:gd name="T6" fmla="*/ 280 w 292"/>
                  <a:gd name="T7" fmla="*/ 165 h 455"/>
                  <a:gd name="T8" fmla="*/ 283 w 292"/>
                  <a:gd name="T9" fmla="*/ 174 h 455"/>
                  <a:gd name="T10" fmla="*/ 284 w 292"/>
                  <a:gd name="T11" fmla="*/ 186 h 455"/>
                  <a:gd name="T12" fmla="*/ 287 w 292"/>
                  <a:gd name="T13" fmla="*/ 199 h 455"/>
                  <a:gd name="T14" fmla="*/ 290 w 292"/>
                  <a:gd name="T15" fmla="*/ 213 h 455"/>
                  <a:gd name="T16" fmla="*/ 292 w 292"/>
                  <a:gd name="T17" fmla="*/ 230 h 455"/>
                  <a:gd name="T18" fmla="*/ 292 w 292"/>
                  <a:gd name="T19" fmla="*/ 246 h 455"/>
                  <a:gd name="T20" fmla="*/ 292 w 292"/>
                  <a:gd name="T21" fmla="*/ 263 h 455"/>
                  <a:gd name="T22" fmla="*/ 292 w 292"/>
                  <a:gd name="T23" fmla="*/ 279 h 455"/>
                  <a:gd name="T24" fmla="*/ 292 w 292"/>
                  <a:gd name="T25" fmla="*/ 296 h 455"/>
                  <a:gd name="T26" fmla="*/ 290 w 292"/>
                  <a:gd name="T27" fmla="*/ 307 h 455"/>
                  <a:gd name="T28" fmla="*/ 290 w 292"/>
                  <a:gd name="T29" fmla="*/ 319 h 455"/>
                  <a:gd name="T30" fmla="*/ 290 w 292"/>
                  <a:gd name="T31" fmla="*/ 328 h 455"/>
                  <a:gd name="T32" fmla="*/ 223 w 292"/>
                  <a:gd name="T33" fmla="*/ 348 h 455"/>
                  <a:gd name="T34" fmla="*/ 212 w 292"/>
                  <a:gd name="T35" fmla="*/ 455 h 455"/>
                  <a:gd name="T36" fmla="*/ 206 w 292"/>
                  <a:gd name="T37" fmla="*/ 454 h 455"/>
                  <a:gd name="T38" fmla="*/ 194 w 292"/>
                  <a:gd name="T39" fmla="*/ 451 h 455"/>
                  <a:gd name="T40" fmla="*/ 182 w 292"/>
                  <a:gd name="T41" fmla="*/ 449 h 455"/>
                  <a:gd name="T42" fmla="*/ 172 w 292"/>
                  <a:gd name="T43" fmla="*/ 447 h 455"/>
                  <a:gd name="T44" fmla="*/ 157 w 292"/>
                  <a:gd name="T45" fmla="*/ 446 h 455"/>
                  <a:gd name="T46" fmla="*/ 143 w 292"/>
                  <a:gd name="T47" fmla="*/ 445 h 455"/>
                  <a:gd name="T48" fmla="*/ 123 w 292"/>
                  <a:gd name="T49" fmla="*/ 442 h 455"/>
                  <a:gd name="T50" fmla="*/ 105 w 292"/>
                  <a:gd name="T51" fmla="*/ 441 h 455"/>
                  <a:gd name="T52" fmla="*/ 85 w 292"/>
                  <a:gd name="T53" fmla="*/ 437 h 455"/>
                  <a:gd name="T54" fmla="*/ 70 w 292"/>
                  <a:gd name="T55" fmla="*/ 437 h 455"/>
                  <a:gd name="T56" fmla="*/ 54 w 292"/>
                  <a:gd name="T57" fmla="*/ 434 h 455"/>
                  <a:gd name="T58" fmla="*/ 42 w 292"/>
                  <a:gd name="T59" fmla="*/ 433 h 455"/>
                  <a:gd name="T60" fmla="*/ 34 w 292"/>
                  <a:gd name="T61" fmla="*/ 433 h 455"/>
                  <a:gd name="T62" fmla="*/ 41 w 292"/>
                  <a:gd name="T63" fmla="*/ 292 h 455"/>
                  <a:gd name="T64" fmla="*/ 0 w 292"/>
                  <a:gd name="T65" fmla="*/ 221 h 455"/>
                  <a:gd name="T66" fmla="*/ 44 w 292"/>
                  <a:gd name="T67" fmla="*/ 152 h 455"/>
                  <a:gd name="T68" fmla="*/ 78 w 292"/>
                  <a:gd name="T69" fmla="*/ 0 h 455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292"/>
                  <a:gd name="T106" fmla="*/ 0 h 455"/>
                  <a:gd name="T107" fmla="*/ 292 w 292"/>
                  <a:gd name="T108" fmla="*/ 455 h 455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292" h="455">
                    <a:moveTo>
                      <a:pt x="78" y="0"/>
                    </a:moveTo>
                    <a:lnTo>
                      <a:pt x="144" y="60"/>
                    </a:lnTo>
                    <a:lnTo>
                      <a:pt x="239" y="100"/>
                    </a:lnTo>
                    <a:lnTo>
                      <a:pt x="276" y="152"/>
                    </a:lnTo>
                    <a:lnTo>
                      <a:pt x="276" y="153"/>
                    </a:lnTo>
                    <a:lnTo>
                      <a:pt x="278" y="157"/>
                    </a:lnTo>
                    <a:lnTo>
                      <a:pt x="279" y="160"/>
                    </a:lnTo>
                    <a:lnTo>
                      <a:pt x="280" y="165"/>
                    </a:lnTo>
                    <a:lnTo>
                      <a:pt x="280" y="169"/>
                    </a:lnTo>
                    <a:lnTo>
                      <a:pt x="283" y="174"/>
                    </a:lnTo>
                    <a:lnTo>
                      <a:pt x="283" y="179"/>
                    </a:lnTo>
                    <a:lnTo>
                      <a:pt x="284" y="186"/>
                    </a:lnTo>
                    <a:lnTo>
                      <a:pt x="286" y="191"/>
                    </a:lnTo>
                    <a:lnTo>
                      <a:pt x="287" y="199"/>
                    </a:lnTo>
                    <a:lnTo>
                      <a:pt x="288" y="205"/>
                    </a:lnTo>
                    <a:lnTo>
                      <a:pt x="290" y="213"/>
                    </a:lnTo>
                    <a:lnTo>
                      <a:pt x="290" y="221"/>
                    </a:lnTo>
                    <a:lnTo>
                      <a:pt x="292" y="230"/>
                    </a:lnTo>
                    <a:lnTo>
                      <a:pt x="292" y="238"/>
                    </a:lnTo>
                    <a:lnTo>
                      <a:pt x="292" y="246"/>
                    </a:lnTo>
                    <a:lnTo>
                      <a:pt x="292" y="254"/>
                    </a:lnTo>
                    <a:lnTo>
                      <a:pt x="292" y="263"/>
                    </a:lnTo>
                    <a:lnTo>
                      <a:pt x="292" y="271"/>
                    </a:lnTo>
                    <a:lnTo>
                      <a:pt x="292" y="279"/>
                    </a:lnTo>
                    <a:lnTo>
                      <a:pt x="292" y="287"/>
                    </a:lnTo>
                    <a:lnTo>
                      <a:pt x="292" y="296"/>
                    </a:lnTo>
                    <a:lnTo>
                      <a:pt x="291" y="301"/>
                    </a:lnTo>
                    <a:lnTo>
                      <a:pt x="290" y="307"/>
                    </a:lnTo>
                    <a:lnTo>
                      <a:pt x="290" y="313"/>
                    </a:lnTo>
                    <a:lnTo>
                      <a:pt x="290" y="319"/>
                    </a:lnTo>
                    <a:lnTo>
                      <a:pt x="290" y="326"/>
                    </a:lnTo>
                    <a:lnTo>
                      <a:pt x="290" y="328"/>
                    </a:lnTo>
                    <a:lnTo>
                      <a:pt x="271" y="340"/>
                    </a:lnTo>
                    <a:lnTo>
                      <a:pt x="223" y="348"/>
                    </a:lnTo>
                    <a:lnTo>
                      <a:pt x="212" y="404"/>
                    </a:lnTo>
                    <a:lnTo>
                      <a:pt x="212" y="455"/>
                    </a:lnTo>
                    <a:lnTo>
                      <a:pt x="210" y="455"/>
                    </a:lnTo>
                    <a:lnTo>
                      <a:pt x="206" y="454"/>
                    </a:lnTo>
                    <a:lnTo>
                      <a:pt x="201" y="453"/>
                    </a:lnTo>
                    <a:lnTo>
                      <a:pt x="194" y="451"/>
                    </a:lnTo>
                    <a:lnTo>
                      <a:pt x="189" y="449"/>
                    </a:lnTo>
                    <a:lnTo>
                      <a:pt x="182" y="449"/>
                    </a:lnTo>
                    <a:lnTo>
                      <a:pt x="177" y="447"/>
                    </a:lnTo>
                    <a:lnTo>
                      <a:pt x="172" y="447"/>
                    </a:lnTo>
                    <a:lnTo>
                      <a:pt x="165" y="446"/>
                    </a:lnTo>
                    <a:lnTo>
                      <a:pt x="157" y="446"/>
                    </a:lnTo>
                    <a:lnTo>
                      <a:pt x="151" y="445"/>
                    </a:lnTo>
                    <a:lnTo>
                      <a:pt x="143" y="445"/>
                    </a:lnTo>
                    <a:lnTo>
                      <a:pt x="133" y="443"/>
                    </a:lnTo>
                    <a:lnTo>
                      <a:pt x="123" y="442"/>
                    </a:lnTo>
                    <a:lnTo>
                      <a:pt x="114" y="441"/>
                    </a:lnTo>
                    <a:lnTo>
                      <a:pt x="105" y="441"/>
                    </a:lnTo>
                    <a:lnTo>
                      <a:pt x="95" y="438"/>
                    </a:lnTo>
                    <a:lnTo>
                      <a:pt x="85" y="437"/>
                    </a:lnTo>
                    <a:lnTo>
                      <a:pt x="78" y="437"/>
                    </a:lnTo>
                    <a:lnTo>
                      <a:pt x="70" y="437"/>
                    </a:lnTo>
                    <a:lnTo>
                      <a:pt x="62" y="434"/>
                    </a:lnTo>
                    <a:lnTo>
                      <a:pt x="54" y="434"/>
                    </a:lnTo>
                    <a:lnTo>
                      <a:pt x="48" y="433"/>
                    </a:lnTo>
                    <a:lnTo>
                      <a:pt x="42" y="433"/>
                    </a:lnTo>
                    <a:lnTo>
                      <a:pt x="37" y="433"/>
                    </a:lnTo>
                    <a:lnTo>
                      <a:pt x="34" y="433"/>
                    </a:lnTo>
                    <a:lnTo>
                      <a:pt x="32" y="433"/>
                    </a:lnTo>
                    <a:lnTo>
                      <a:pt x="41" y="292"/>
                    </a:lnTo>
                    <a:lnTo>
                      <a:pt x="11" y="275"/>
                    </a:lnTo>
                    <a:lnTo>
                      <a:pt x="0" y="221"/>
                    </a:lnTo>
                    <a:lnTo>
                      <a:pt x="8" y="144"/>
                    </a:lnTo>
                    <a:lnTo>
                      <a:pt x="44" y="152"/>
                    </a:lnTo>
                    <a:lnTo>
                      <a:pt x="53" y="73"/>
                    </a:lnTo>
                    <a:lnTo>
                      <a:pt x="78" y="0"/>
                    </a:lnTo>
                    <a:close/>
                  </a:path>
                </a:pathLst>
              </a:custGeom>
              <a:solidFill>
                <a:srgbClr val="8A8AA8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27724" name="Freeform 316"/>
              <p:cNvSpPr>
                <a:spLocks/>
              </p:cNvSpPr>
              <p:nvPr/>
            </p:nvSpPr>
            <p:spPr bwMode="auto">
              <a:xfrm>
                <a:off x="4205" y="3136"/>
                <a:ext cx="272" cy="405"/>
              </a:xfrm>
              <a:custGeom>
                <a:avLst/>
                <a:gdLst>
                  <a:gd name="T0" fmla="*/ 268 w 272"/>
                  <a:gd name="T1" fmla="*/ 0 h 405"/>
                  <a:gd name="T2" fmla="*/ 221 w 272"/>
                  <a:gd name="T3" fmla="*/ 45 h 405"/>
                  <a:gd name="T4" fmla="*/ 202 w 272"/>
                  <a:gd name="T5" fmla="*/ 95 h 405"/>
                  <a:gd name="T6" fmla="*/ 108 w 272"/>
                  <a:gd name="T7" fmla="*/ 215 h 405"/>
                  <a:gd name="T8" fmla="*/ 22 w 272"/>
                  <a:gd name="T9" fmla="*/ 186 h 405"/>
                  <a:gd name="T10" fmla="*/ 0 w 272"/>
                  <a:gd name="T11" fmla="*/ 275 h 405"/>
                  <a:gd name="T12" fmla="*/ 70 w 272"/>
                  <a:gd name="T13" fmla="*/ 337 h 405"/>
                  <a:gd name="T14" fmla="*/ 116 w 272"/>
                  <a:gd name="T15" fmla="*/ 359 h 405"/>
                  <a:gd name="T16" fmla="*/ 173 w 272"/>
                  <a:gd name="T17" fmla="*/ 308 h 405"/>
                  <a:gd name="T18" fmla="*/ 173 w 272"/>
                  <a:gd name="T19" fmla="*/ 352 h 405"/>
                  <a:gd name="T20" fmla="*/ 185 w 272"/>
                  <a:gd name="T21" fmla="*/ 405 h 405"/>
                  <a:gd name="T22" fmla="*/ 228 w 272"/>
                  <a:gd name="T23" fmla="*/ 402 h 405"/>
                  <a:gd name="T24" fmla="*/ 232 w 272"/>
                  <a:gd name="T25" fmla="*/ 267 h 405"/>
                  <a:gd name="T26" fmla="*/ 272 w 272"/>
                  <a:gd name="T27" fmla="*/ 106 h 405"/>
                  <a:gd name="T28" fmla="*/ 268 w 272"/>
                  <a:gd name="T29" fmla="*/ 41 h 405"/>
                  <a:gd name="T30" fmla="*/ 268 w 272"/>
                  <a:gd name="T31" fmla="*/ 0 h 405"/>
                  <a:gd name="T32" fmla="*/ 268 w 272"/>
                  <a:gd name="T33" fmla="*/ 0 h 405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272"/>
                  <a:gd name="T52" fmla="*/ 0 h 405"/>
                  <a:gd name="T53" fmla="*/ 272 w 272"/>
                  <a:gd name="T54" fmla="*/ 405 h 405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272" h="405">
                    <a:moveTo>
                      <a:pt x="268" y="0"/>
                    </a:moveTo>
                    <a:lnTo>
                      <a:pt x="221" y="45"/>
                    </a:lnTo>
                    <a:lnTo>
                      <a:pt x="202" y="95"/>
                    </a:lnTo>
                    <a:lnTo>
                      <a:pt x="108" y="215"/>
                    </a:lnTo>
                    <a:lnTo>
                      <a:pt x="22" y="186"/>
                    </a:lnTo>
                    <a:lnTo>
                      <a:pt x="0" y="275"/>
                    </a:lnTo>
                    <a:lnTo>
                      <a:pt x="70" y="337"/>
                    </a:lnTo>
                    <a:lnTo>
                      <a:pt x="116" y="359"/>
                    </a:lnTo>
                    <a:lnTo>
                      <a:pt x="173" y="308"/>
                    </a:lnTo>
                    <a:lnTo>
                      <a:pt x="173" y="352"/>
                    </a:lnTo>
                    <a:lnTo>
                      <a:pt x="185" y="405"/>
                    </a:lnTo>
                    <a:lnTo>
                      <a:pt x="228" y="402"/>
                    </a:lnTo>
                    <a:lnTo>
                      <a:pt x="232" y="267"/>
                    </a:lnTo>
                    <a:lnTo>
                      <a:pt x="272" y="106"/>
                    </a:lnTo>
                    <a:lnTo>
                      <a:pt x="268" y="41"/>
                    </a:lnTo>
                    <a:lnTo>
                      <a:pt x="268" y="0"/>
                    </a:lnTo>
                    <a:close/>
                  </a:path>
                </a:pathLst>
              </a:custGeom>
              <a:solidFill>
                <a:srgbClr val="8A8AA8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27725" name="Freeform 317"/>
              <p:cNvSpPr>
                <a:spLocks/>
              </p:cNvSpPr>
              <p:nvPr/>
            </p:nvSpPr>
            <p:spPr bwMode="auto">
              <a:xfrm>
                <a:off x="4443" y="2949"/>
                <a:ext cx="151" cy="232"/>
              </a:xfrm>
              <a:custGeom>
                <a:avLst/>
                <a:gdLst>
                  <a:gd name="T0" fmla="*/ 4 w 151"/>
                  <a:gd name="T1" fmla="*/ 0 h 232"/>
                  <a:gd name="T2" fmla="*/ 0 w 151"/>
                  <a:gd name="T3" fmla="*/ 71 h 232"/>
                  <a:gd name="T4" fmla="*/ 11 w 151"/>
                  <a:gd name="T5" fmla="*/ 88 h 232"/>
                  <a:gd name="T6" fmla="*/ 4 w 151"/>
                  <a:gd name="T7" fmla="*/ 105 h 232"/>
                  <a:gd name="T8" fmla="*/ 23 w 151"/>
                  <a:gd name="T9" fmla="*/ 180 h 232"/>
                  <a:gd name="T10" fmla="*/ 36 w 151"/>
                  <a:gd name="T11" fmla="*/ 225 h 232"/>
                  <a:gd name="T12" fmla="*/ 70 w 151"/>
                  <a:gd name="T13" fmla="*/ 232 h 232"/>
                  <a:gd name="T14" fmla="*/ 96 w 151"/>
                  <a:gd name="T15" fmla="*/ 221 h 232"/>
                  <a:gd name="T16" fmla="*/ 132 w 151"/>
                  <a:gd name="T17" fmla="*/ 155 h 232"/>
                  <a:gd name="T18" fmla="*/ 137 w 151"/>
                  <a:gd name="T19" fmla="*/ 97 h 232"/>
                  <a:gd name="T20" fmla="*/ 151 w 151"/>
                  <a:gd name="T21" fmla="*/ 84 h 232"/>
                  <a:gd name="T22" fmla="*/ 143 w 151"/>
                  <a:gd name="T23" fmla="*/ 65 h 232"/>
                  <a:gd name="T24" fmla="*/ 96 w 151"/>
                  <a:gd name="T25" fmla="*/ 4 h 232"/>
                  <a:gd name="T26" fmla="*/ 4 w 151"/>
                  <a:gd name="T27" fmla="*/ 0 h 232"/>
                  <a:gd name="T28" fmla="*/ 4 w 151"/>
                  <a:gd name="T29" fmla="*/ 0 h 232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51"/>
                  <a:gd name="T46" fmla="*/ 0 h 232"/>
                  <a:gd name="T47" fmla="*/ 151 w 151"/>
                  <a:gd name="T48" fmla="*/ 232 h 232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51" h="232">
                    <a:moveTo>
                      <a:pt x="4" y="0"/>
                    </a:moveTo>
                    <a:lnTo>
                      <a:pt x="0" y="71"/>
                    </a:lnTo>
                    <a:lnTo>
                      <a:pt x="11" y="88"/>
                    </a:lnTo>
                    <a:lnTo>
                      <a:pt x="4" y="105"/>
                    </a:lnTo>
                    <a:lnTo>
                      <a:pt x="23" y="180"/>
                    </a:lnTo>
                    <a:lnTo>
                      <a:pt x="36" y="225"/>
                    </a:lnTo>
                    <a:lnTo>
                      <a:pt x="70" y="232"/>
                    </a:lnTo>
                    <a:lnTo>
                      <a:pt x="96" y="221"/>
                    </a:lnTo>
                    <a:lnTo>
                      <a:pt x="132" y="155"/>
                    </a:lnTo>
                    <a:lnTo>
                      <a:pt x="137" y="97"/>
                    </a:lnTo>
                    <a:lnTo>
                      <a:pt x="151" y="84"/>
                    </a:lnTo>
                    <a:lnTo>
                      <a:pt x="143" y="65"/>
                    </a:lnTo>
                    <a:lnTo>
                      <a:pt x="96" y="4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F7919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27726" name="Freeform 318"/>
              <p:cNvSpPr>
                <a:spLocks/>
              </p:cNvSpPr>
              <p:nvPr/>
            </p:nvSpPr>
            <p:spPr bwMode="auto">
              <a:xfrm>
                <a:off x="4437" y="2974"/>
                <a:ext cx="62" cy="160"/>
              </a:xfrm>
              <a:custGeom>
                <a:avLst/>
                <a:gdLst>
                  <a:gd name="T0" fmla="*/ 10 w 62"/>
                  <a:gd name="T1" fmla="*/ 0 h 160"/>
                  <a:gd name="T2" fmla="*/ 0 w 62"/>
                  <a:gd name="T3" fmla="*/ 50 h 160"/>
                  <a:gd name="T4" fmla="*/ 10 w 62"/>
                  <a:gd name="T5" fmla="*/ 71 h 160"/>
                  <a:gd name="T6" fmla="*/ 6 w 62"/>
                  <a:gd name="T7" fmla="*/ 91 h 160"/>
                  <a:gd name="T8" fmla="*/ 29 w 62"/>
                  <a:gd name="T9" fmla="*/ 160 h 160"/>
                  <a:gd name="T10" fmla="*/ 42 w 62"/>
                  <a:gd name="T11" fmla="*/ 160 h 160"/>
                  <a:gd name="T12" fmla="*/ 44 w 62"/>
                  <a:gd name="T13" fmla="*/ 135 h 160"/>
                  <a:gd name="T14" fmla="*/ 62 w 62"/>
                  <a:gd name="T15" fmla="*/ 127 h 160"/>
                  <a:gd name="T16" fmla="*/ 42 w 62"/>
                  <a:gd name="T17" fmla="*/ 118 h 160"/>
                  <a:gd name="T18" fmla="*/ 42 w 62"/>
                  <a:gd name="T19" fmla="*/ 104 h 160"/>
                  <a:gd name="T20" fmla="*/ 21 w 62"/>
                  <a:gd name="T21" fmla="*/ 96 h 160"/>
                  <a:gd name="T22" fmla="*/ 33 w 62"/>
                  <a:gd name="T23" fmla="*/ 53 h 160"/>
                  <a:gd name="T24" fmla="*/ 13 w 62"/>
                  <a:gd name="T25" fmla="*/ 43 h 160"/>
                  <a:gd name="T26" fmla="*/ 10 w 62"/>
                  <a:gd name="T27" fmla="*/ 0 h 160"/>
                  <a:gd name="T28" fmla="*/ 10 w 62"/>
                  <a:gd name="T29" fmla="*/ 0 h 160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62"/>
                  <a:gd name="T46" fmla="*/ 0 h 160"/>
                  <a:gd name="T47" fmla="*/ 62 w 62"/>
                  <a:gd name="T48" fmla="*/ 160 h 160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62" h="160">
                    <a:moveTo>
                      <a:pt x="10" y="0"/>
                    </a:moveTo>
                    <a:lnTo>
                      <a:pt x="0" y="50"/>
                    </a:lnTo>
                    <a:lnTo>
                      <a:pt x="10" y="71"/>
                    </a:lnTo>
                    <a:lnTo>
                      <a:pt x="6" y="91"/>
                    </a:lnTo>
                    <a:lnTo>
                      <a:pt x="29" y="160"/>
                    </a:lnTo>
                    <a:lnTo>
                      <a:pt x="42" y="160"/>
                    </a:lnTo>
                    <a:lnTo>
                      <a:pt x="44" y="135"/>
                    </a:lnTo>
                    <a:lnTo>
                      <a:pt x="62" y="127"/>
                    </a:lnTo>
                    <a:lnTo>
                      <a:pt x="42" y="118"/>
                    </a:lnTo>
                    <a:lnTo>
                      <a:pt x="42" y="104"/>
                    </a:lnTo>
                    <a:lnTo>
                      <a:pt x="21" y="96"/>
                    </a:lnTo>
                    <a:lnTo>
                      <a:pt x="33" y="53"/>
                    </a:lnTo>
                    <a:lnTo>
                      <a:pt x="13" y="43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C7695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27727" name="Freeform 319"/>
              <p:cNvSpPr>
                <a:spLocks/>
              </p:cNvSpPr>
              <p:nvPr/>
            </p:nvSpPr>
            <p:spPr bwMode="auto">
              <a:xfrm>
                <a:off x="4479" y="2970"/>
                <a:ext cx="111" cy="211"/>
              </a:xfrm>
              <a:custGeom>
                <a:avLst/>
                <a:gdLst>
                  <a:gd name="T0" fmla="*/ 41 w 111"/>
                  <a:gd name="T1" fmla="*/ 7 h 211"/>
                  <a:gd name="T2" fmla="*/ 45 w 111"/>
                  <a:gd name="T3" fmla="*/ 50 h 211"/>
                  <a:gd name="T4" fmla="*/ 20 w 111"/>
                  <a:gd name="T5" fmla="*/ 47 h 211"/>
                  <a:gd name="T6" fmla="*/ 0 w 111"/>
                  <a:gd name="T7" fmla="*/ 57 h 211"/>
                  <a:gd name="T8" fmla="*/ 20 w 111"/>
                  <a:gd name="T9" fmla="*/ 74 h 211"/>
                  <a:gd name="T10" fmla="*/ 50 w 111"/>
                  <a:gd name="T11" fmla="*/ 67 h 211"/>
                  <a:gd name="T12" fmla="*/ 41 w 111"/>
                  <a:gd name="T13" fmla="*/ 89 h 211"/>
                  <a:gd name="T14" fmla="*/ 59 w 111"/>
                  <a:gd name="T15" fmla="*/ 115 h 211"/>
                  <a:gd name="T16" fmla="*/ 45 w 111"/>
                  <a:gd name="T17" fmla="*/ 153 h 211"/>
                  <a:gd name="T18" fmla="*/ 9 w 111"/>
                  <a:gd name="T19" fmla="*/ 166 h 211"/>
                  <a:gd name="T20" fmla="*/ 29 w 111"/>
                  <a:gd name="T21" fmla="*/ 187 h 211"/>
                  <a:gd name="T22" fmla="*/ 29 w 111"/>
                  <a:gd name="T23" fmla="*/ 211 h 211"/>
                  <a:gd name="T24" fmla="*/ 58 w 111"/>
                  <a:gd name="T25" fmla="*/ 211 h 211"/>
                  <a:gd name="T26" fmla="*/ 88 w 111"/>
                  <a:gd name="T27" fmla="*/ 148 h 211"/>
                  <a:gd name="T28" fmla="*/ 100 w 111"/>
                  <a:gd name="T29" fmla="*/ 87 h 211"/>
                  <a:gd name="T30" fmla="*/ 88 w 111"/>
                  <a:gd name="T31" fmla="*/ 81 h 211"/>
                  <a:gd name="T32" fmla="*/ 111 w 111"/>
                  <a:gd name="T33" fmla="*/ 50 h 211"/>
                  <a:gd name="T34" fmla="*/ 79 w 111"/>
                  <a:gd name="T35" fmla="*/ 41 h 211"/>
                  <a:gd name="T36" fmla="*/ 67 w 111"/>
                  <a:gd name="T37" fmla="*/ 0 h 211"/>
                  <a:gd name="T38" fmla="*/ 41 w 111"/>
                  <a:gd name="T39" fmla="*/ 7 h 211"/>
                  <a:gd name="T40" fmla="*/ 41 w 111"/>
                  <a:gd name="T41" fmla="*/ 7 h 211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111"/>
                  <a:gd name="T64" fmla="*/ 0 h 211"/>
                  <a:gd name="T65" fmla="*/ 111 w 111"/>
                  <a:gd name="T66" fmla="*/ 211 h 211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111" h="211">
                    <a:moveTo>
                      <a:pt x="41" y="7"/>
                    </a:moveTo>
                    <a:lnTo>
                      <a:pt x="45" y="50"/>
                    </a:lnTo>
                    <a:lnTo>
                      <a:pt x="20" y="47"/>
                    </a:lnTo>
                    <a:lnTo>
                      <a:pt x="0" y="57"/>
                    </a:lnTo>
                    <a:lnTo>
                      <a:pt x="20" y="74"/>
                    </a:lnTo>
                    <a:lnTo>
                      <a:pt x="50" y="67"/>
                    </a:lnTo>
                    <a:lnTo>
                      <a:pt x="41" y="89"/>
                    </a:lnTo>
                    <a:lnTo>
                      <a:pt x="59" y="115"/>
                    </a:lnTo>
                    <a:lnTo>
                      <a:pt x="45" y="153"/>
                    </a:lnTo>
                    <a:lnTo>
                      <a:pt x="9" y="166"/>
                    </a:lnTo>
                    <a:lnTo>
                      <a:pt x="29" y="187"/>
                    </a:lnTo>
                    <a:lnTo>
                      <a:pt x="29" y="211"/>
                    </a:lnTo>
                    <a:lnTo>
                      <a:pt x="58" y="211"/>
                    </a:lnTo>
                    <a:lnTo>
                      <a:pt x="88" y="148"/>
                    </a:lnTo>
                    <a:lnTo>
                      <a:pt x="100" y="87"/>
                    </a:lnTo>
                    <a:lnTo>
                      <a:pt x="88" y="81"/>
                    </a:lnTo>
                    <a:lnTo>
                      <a:pt x="111" y="50"/>
                    </a:lnTo>
                    <a:lnTo>
                      <a:pt x="79" y="41"/>
                    </a:lnTo>
                    <a:lnTo>
                      <a:pt x="67" y="0"/>
                    </a:lnTo>
                    <a:lnTo>
                      <a:pt x="41" y="7"/>
                    </a:lnTo>
                    <a:close/>
                  </a:path>
                </a:pathLst>
              </a:custGeom>
              <a:solidFill>
                <a:srgbClr val="C7695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27728" name="Freeform 320"/>
              <p:cNvSpPr>
                <a:spLocks/>
              </p:cNvSpPr>
              <p:nvPr/>
            </p:nvSpPr>
            <p:spPr bwMode="auto">
              <a:xfrm>
                <a:off x="4436" y="2923"/>
                <a:ext cx="157" cy="104"/>
              </a:xfrm>
              <a:custGeom>
                <a:avLst/>
                <a:gdLst>
                  <a:gd name="T0" fmla="*/ 0 w 157"/>
                  <a:gd name="T1" fmla="*/ 24 h 104"/>
                  <a:gd name="T2" fmla="*/ 0 w 157"/>
                  <a:gd name="T3" fmla="*/ 24 h 104"/>
                  <a:gd name="T4" fmla="*/ 4 w 157"/>
                  <a:gd name="T5" fmla="*/ 28 h 104"/>
                  <a:gd name="T6" fmla="*/ 7 w 157"/>
                  <a:gd name="T7" fmla="*/ 33 h 104"/>
                  <a:gd name="T8" fmla="*/ 13 w 157"/>
                  <a:gd name="T9" fmla="*/ 40 h 104"/>
                  <a:gd name="T10" fmla="*/ 17 w 157"/>
                  <a:gd name="T11" fmla="*/ 46 h 104"/>
                  <a:gd name="T12" fmla="*/ 22 w 157"/>
                  <a:gd name="T13" fmla="*/ 53 h 104"/>
                  <a:gd name="T14" fmla="*/ 25 w 157"/>
                  <a:gd name="T15" fmla="*/ 57 h 104"/>
                  <a:gd name="T16" fmla="*/ 28 w 157"/>
                  <a:gd name="T17" fmla="*/ 62 h 104"/>
                  <a:gd name="T18" fmla="*/ 31 w 157"/>
                  <a:gd name="T19" fmla="*/ 67 h 104"/>
                  <a:gd name="T20" fmla="*/ 41 w 157"/>
                  <a:gd name="T21" fmla="*/ 74 h 104"/>
                  <a:gd name="T22" fmla="*/ 48 w 157"/>
                  <a:gd name="T23" fmla="*/ 80 h 104"/>
                  <a:gd name="T24" fmla="*/ 54 w 157"/>
                  <a:gd name="T25" fmla="*/ 83 h 104"/>
                  <a:gd name="T26" fmla="*/ 54 w 157"/>
                  <a:gd name="T27" fmla="*/ 57 h 104"/>
                  <a:gd name="T28" fmla="*/ 81 w 157"/>
                  <a:gd name="T29" fmla="*/ 76 h 104"/>
                  <a:gd name="T30" fmla="*/ 106 w 157"/>
                  <a:gd name="T31" fmla="*/ 84 h 104"/>
                  <a:gd name="T32" fmla="*/ 114 w 157"/>
                  <a:gd name="T33" fmla="*/ 104 h 104"/>
                  <a:gd name="T34" fmla="*/ 132 w 157"/>
                  <a:gd name="T35" fmla="*/ 84 h 104"/>
                  <a:gd name="T36" fmla="*/ 148 w 157"/>
                  <a:gd name="T37" fmla="*/ 91 h 104"/>
                  <a:gd name="T38" fmla="*/ 157 w 157"/>
                  <a:gd name="T39" fmla="*/ 57 h 104"/>
                  <a:gd name="T40" fmla="*/ 139 w 157"/>
                  <a:gd name="T41" fmla="*/ 19 h 104"/>
                  <a:gd name="T42" fmla="*/ 136 w 157"/>
                  <a:gd name="T43" fmla="*/ 15 h 104"/>
                  <a:gd name="T44" fmla="*/ 130 w 157"/>
                  <a:gd name="T45" fmla="*/ 9 h 104"/>
                  <a:gd name="T46" fmla="*/ 123 w 157"/>
                  <a:gd name="T47" fmla="*/ 6 h 104"/>
                  <a:gd name="T48" fmla="*/ 116 w 157"/>
                  <a:gd name="T49" fmla="*/ 3 h 104"/>
                  <a:gd name="T50" fmla="*/ 109 w 157"/>
                  <a:gd name="T51" fmla="*/ 2 h 104"/>
                  <a:gd name="T52" fmla="*/ 99 w 157"/>
                  <a:gd name="T53" fmla="*/ 0 h 104"/>
                  <a:gd name="T54" fmla="*/ 93 w 157"/>
                  <a:gd name="T55" fmla="*/ 0 h 104"/>
                  <a:gd name="T56" fmla="*/ 88 w 157"/>
                  <a:gd name="T57" fmla="*/ 0 h 104"/>
                  <a:gd name="T58" fmla="*/ 81 w 157"/>
                  <a:gd name="T59" fmla="*/ 0 h 104"/>
                  <a:gd name="T60" fmla="*/ 76 w 157"/>
                  <a:gd name="T61" fmla="*/ 0 h 104"/>
                  <a:gd name="T62" fmla="*/ 69 w 157"/>
                  <a:gd name="T63" fmla="*/ 0 h 104"/>
                  <a:gd name="T64" fmla="*/ 63 w 157"/>
                  <a:gd name="T65" fmla="*/ 0 h 104"/>
                  <a:gd name="T66" fmla="*/ 58 w 157"/>
                  <a:gd name="T67" fmla="*/ 2 h 104"/>
                  <a:gd name="T68" fmla="*/ 52 w 157"/>
                  <a:gd name="T69" fmla="*/ 3 h 104"/>
                  <a:gd name="T70" fmla="*/ 47 w 157"/>
                  <a:gd name="T71" fmla="*/ 3 h 104"/>
                  <a:gd name="T72" fmla="*/ 42 w 157"/>
                  <a:gd name="T73" fmla="*/ 4 h 104"/>
                  <a:gd name="T74" fmla="*/ 37 w 157"/>
                  <a:gd name="T75" fmla="*/ 6 h 104"/>
                  <a:gd name="T76" fmla="*/ 34 w 157"/>
                  <a:gd name="T77" fmla="*/ 6 h 104"/>
                  <a:gd name="T78" fmla="*/ 29 w 157"/>
                  <a:gd name="T79" fmla="*/ 8 h 104"/>
                  <a:gd name="T80" fmla="*/ 28 w 157"/>
                  <a:gd name="T81" fmla="*/ 9 h 104"/>
                  <a:gd name="T82" fmla="*/ 0 w 157"/>
                  <a:gd name="T83" fmla="*/ 24 h 104"/>
                  <a:gd name="T84" fmla="*/ 0 w 157"/>
                  <a:gd name="T85" fmla="*/ 24 h 104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157"/>
                  <a:gd name="T130" fmla="*/ 0 h 104"/>
                  <a:gd name="T131" fmla="*/ 157 w 157"/>
                  <a:gd name="T132" fmla="*/ 104 h 104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157" h="104">
                    <a:moveTo>
                      <a:pt x="0" y="24"/>
                    </a:moveTo>
                    <a:lnTo>
                      <a:pt x="0" y="24"/>
                    </a:lnTo>
                    <a:lnTo>
                      <a:pt x="4" y="28"/>
                    </a:lnTo>
                    <a:lnTo>
                      <a:pt x="7" y="33"/>
                    </a:lnTo>
                    <a:lnTo>
                      <a:pt x="13" y="40"/>
                    </a:lnTo>
                    <a:lnTo>
                      <a:pt x="17" y="46"/>
                    </a:lnTo>
                    <a:lnTo>
                      <a:pt x="22" y="53"/>
                    </a:lnTo>
                    <a:lnTo>
                      <a:pt x="25" y="57"/>
                    </a:lnTo>
                    <a:lnTo>
                      <a:pt x="28" y="62"/>
                    </a:lnTo>
                    <a:lnTo>
                      <a:pt x="31" y="67"/>
                    </a:lnTo>
                    <a:lnTo>
                      <a:pt x="41" y="74"/>
                    </a:lnTo>
                    <a:lnTo>
                      <a:pt x="48" y="80"/>
                    </a:lnTo>
                    <a:lnTo>
                      <a:pt x="54" y="83"/>
                    </a:lnTo>
                    <a:lnTo>
                      <a:pt x="54" y="57"/>
                    </a:lnTo>
                    <a:lnTo>
                      <a:pt x="81" y="76"/>
                    </a:lnTo>
                    <a:lnTo>
                      <a:pt x="106" y="84"/>
                    </a:lnTo>
                    <a:lnTo>
                      <a:pt x="114" y="104"/>
                    </a:lnTo>
                    <a:lnTo>
                      <a:pt x="132" y="84"/>
                    </a:lnTo>
                    <a:lnTo>
                      <a:pt x="148" y="91"/>
                    </a:lnTo>
                    <a:lnTo>
                      <a:pt x="157" y="57"/>
                    </a:lnTo>
                    <a:lnTo>
                      <a:pt x="139" y="19"/>
                    </a:lnTo>
                    <a:lnTo>
                      <a:pt x="136" y="15"/>
                    </a:lnTo>
                    <a:lnTo>
                      <a:pt x="130" y="9"/>
                    </a:lnTo>
                    <a:lnTo>
                      <a:pt x="123" y="6"/>
                    </a:lnTo>
                    <a:lnTo>
                      <a:pt x="116" y="3"/>
                    </a:lnTo>
                    <a:lnTo>
                      <a:pt x="109" y="2"/>
                    </a:lnTo>
                    <a:lnTo>
                      <a:pt x="99" y="0"/>
                    </a:lnTo>
                    <a:lnTo>
                      <a:pt x="93" y="0"/>
                    </a:lnTo>
                    <a:lnTo>
                      <a:pt x="88" y="0"/>
                    </a:lnTo>
                    <a:lnTo>
                      <a:pt x="81" y="0"/>
                    </a:lnTo>
                    <a:lnTo>
                      <a:pt x="76" y="0"/>
                    </a:lnTo>
                    <a:lnTo>
                      <a:pt x="69" y="0"/>
                    </a:lnTo>
                    <a:lnTo>
                      <a:pt x="63" y="0"/>
                    </a:lnTo>
                    <a:lnTo>
                      <a:pt x="58" y="2"/>
                    </a:lnTo>
                    <a:lnTo>
                      <a:pt x="52" y="3"/>
                    </a:lnTo>
                    <a:lnTo>
                      <a:pt x="47" y="3"/>
                    </a:lnTo>
                    <a:lnTo>
                      <a:pt x="42" y="4"/>
                    </a:lnTo>
                    <a:lnTo>
                      <a:pt x="37" y="6"/>
                    </a:lnTo>
                    <a:lnTo>
                      <a:pt x="34" y="6"/>
                    </a:lnTo>
                    <a:lnTo>
                      <a:pt x="29" y="8"/>
                    </a:lnTo>
                    <a:lnTo>
                      <a:pt x="28" y="9"/>
                    </a:lnTo>
                    <a:lnTo>
                      <a:pt x="0" y="24"/>
                    </a:lnTo>
                    <a:close/>
                  </a:path>
                </a:pathLst>
              </a:custGeom>
              <a:solidFill>
                <a:srgbClr val="8F29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27729" name="Freeform 321"/>
              <p:cNvSpPr>
                <a:spLocks/>
              </p:cNvSpPr>
              <p:nvPr/>
            </p:nvSpPr>
            <p:spPr bwMode="auto">
              <a:xfrm>
                <a:off x="4447" y="2929"/>
                <a:ext cx="120" cy="51"/>
              </a:xfrm>
              <a:custGeom>
                <a:avLst/>
                <a:gdLst>
                  <a:gd name="T0" fmla="*/ 0 w 120"/>
                  <a:gd name="T1" fmla="*/ 13 h 51"/>
                  <a:gd name="T2" fmla="*/ 24 w 120"/>
                  <a:gd name="T3" fmla="*/ 51 h 51"/>
                  <a:gd name="T4" fmla="*/ 24 w 120"/>
                  <a:gd name="T5" fmla="*/ 15 h 51"/>
                  <a:gd name="T6" fmla="*/ 73 w 120"/>
                  <a:gd name="T7" fmla="*/ 48 h 51"/>
                  <a:gd name="T8" fmla="*/ 64 w 120"/>
                  <a:gd name="T9" fmla="*/ 23 h 51"/>
                  <a:gd name="T10" fmla="*/ 91 w 120"/>
                  <a:gd name="T11" fmla="*/ 41 h 51"/>
                  <a:gd name="T12" fmla="*/ 91 w 120"/>
                  <a:gd name="T13" fmla="*/ 20 h 51"/>
                  <a:gd name="T14" fmla="*/ 120 w 120"/>
                  <a:gd name="T15" fmla="*/ 24 h 51"/>
                  <a:gd name="T16" fmla="*/ 117 w 120"/>
                  <a:gd name="T17" fmla="*/ 20 h 51"/>
                  <a:gd name="T18" fmla="*/ 113 w 120"/>
                  <a:gd name="T19" fmla="*/ 14 h 51"/>
                  <a:gd name="T20" fmla="*/ 109 w 120"/>
                  <a:gd name="T21" fmla="*/ 9 h 51"/>
                  <a:gd name="T22" fmla="*/ 104 w 120"/>
                  <a:gd name="T23" fmla="*/ 6 h 51"/>
                  <a:gd name="T24" fmla="*/ 99 w 120"/>
                  <a:gd name="T25" fmla="*/ 3 h 51"/>
                  <a:gd name="T26" fmla="*/ 96 w 120"/>
                  <a:gd name="T27" fmla="*/ 3 h 51"/>
                  <a:gd name="T28" fmla="*/ 91 w 120"/>
                  <a:gd name="T29" fmla="*/ 1 h 51"/>
                  <a:gd name="T30" fmla="*/ 87 w 120"/>
                  <a:gd name="T31" fmla="*/ 1 h 51"/>
                  <a:gd name="T32" fmla="*/ 79 w 120"/>
                  <a:gd name="T33" fmla="*/ 0 h 51"/>
                  <a:gd name="T34" fmla="*/ 73 w 120"/>
                  <a:gd name="T35" fmla="*/ 0 h 51"/>
                  <a:gd name="T36" fmla="*/ 66 w 120"/>
                  <a:gd name="T37" fmla="*/ 0 h 51"/>
                  <a:gd name="T38" fmla="*/ 60 w 120"/>
                  <a:gd name="T39" fmla="*/ 1 h 51"/>
                  <a:gd name="T40" fmla="*/ 52 w 120"/>
                  <a:gd name="T41" fmla="*/ 1 h 51"/>
                  <a:gd name="T42" fmla="*/ 45 w 120"/>
                  <a:gd name="T43" fmla="*/ 3 h 51"/>
                  <a:gd name="T44" fmla="*/ 37 w 120"/>
                  <a:gd name="T45" fmla="*/ 3 h 51"/>
                  <a:gd name="T46" fmla="*/ 31 w 120"/>
                  <a:gd name="T47" fmla="*/ 6 h 51"/>
                  <a:gd name="T48" fmla="*/ 24 w 120"/>
                  <a:gd name="T49" fmla="*/ 6 h 51"/>
                  <a:gd name="T50" fmla="*/ 19 w 120"/>
                  <a:gd name="T51" fmla="*/ 7 h 51"/>
                  <a:gd name="T52" fmla="*/ 13 w 120"/>
                  <a:gd name="T53" fmla="*/ 9 h 51"/>
                  <a:gd name="T54" fmla="*/ 9 w 120"/>
                  <a:gd name="T55" fmla="*/ 10 h 51"/>
                  <a:gd name="T56" fmla="*/ 2 w 120"/>
                  <a:gd name="T57" fmla="*/ 13 h 51"/>
                  <a:gd name="T58" fmla="*/ 0 w 120"/>
                  <a:gd name="T59" fmla="*/ 13 h 51"/>
                  <a:gd name="T60" fmla="*/ 0 w 120"/>
                  <a:gd name="T61" fmla="*/ 13 h 51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w 120"/>
                  <a:gd name="T94" fmla="*/ 0 h 51"/>
                  <a:gd name="T95" fmla="*/ 120 w 120"/>
                  <a:gd name="T96" fmla="*/ 51 h 51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T93" t="T94" r="T95" b="T96"/>
                <a:pathLst>
                  <a:path w="120" h="51">
                    <a:moveTo>
                      <a:pt x="0" y="13"/>
                    </a:moveTo>
                    <a:lnTo>
                      <a:pt x="24" y="51"/>
                    </a:lnTo>
                    <a:lnTo>
                      <a:pt x="24" y="15"/>
                    </a:lnTo>
                    <a:lnTo>
                      <a:pt x="73" y="48"/>
                    </a:lnTo>
                    <a:lnTo>
                      <a:pt x="64" y="23"/>
                    </a:lnTo>
                    <a:lnTo>
                      <a:pt x="91" y="41"/>
                    </a:lnTo>
                    <a:lnTo>
                      <a:pt x="91" y="20"/>
                    </a:lnTo>
                    <a:lnTo>
                      <a:pt x="120" y="24"/>
                    </a:lnTo>
                    <a:lnTo>
                      <a:pt x="117" y="20"/>
                    </a:lnTo>
                    <a:lnTo>
                      <a:pt x="113" y="14"/>
                    </a:lnTo>
                    <a:lnTo>
                      <a:pt x="109" y="9"/>
                    </a:lnTo>
                    <a:lnTo>
                      <a:pt x="104" y="6"/>
                    </a:lnTo>
                    <a:lnTo>
                      <a:pt x="99" y="3"/>
                    </a:lnTo>
                    <a:lnTo>
                      <a:pt x="96" y="3"/>
                    </a:lnTo>
                    <a:lnTo>
                      <a:pt x="91" y="1"/>
                    </a:lnTo>
                    <a:lnTo>
                      <a:pt x="87" y="1"/>
                    </a:lnTo>
                    <a:lnTo>
                      <a:pt x="79" y="0"/>
                    </a:lnTo>
                    <a:lnTo>
                      <a:pt x="73" y="0"/>
                    </a:lnTo>
                    <a:lnTo>
                      <a:pt x="66" y="0"/>
                    </a:lnTo>
                    <a:lnTo>
                      <a:pt x="60" y="1"/>
                    </a:lnTo>
                    <a:lnTo>
                      <a:pt x="52" y="1"/>
                    </a:lnTo>
                    <a:lnTo>
                      <a:pt x="45" y="3"/>
                    </a:lnTo>
                    <a:lnTo>
                      <a:pt x="37" y="3"/>
                    </a:lnTo>
                    <a:lnTo>
                      <a:pt x="31" y="6"/>
                    </a:lnTo>
                    <a:lnTo>
                      <a:pt x="24" y="6"/>
                    </a:lnTo>
                    <a:lnTo>
                      <a:pt x="19" y="7"/>
                    </a:lnTo>
                    <a:lnTo>
                      <a:pt x="13" y="9"/>
                    </a:lnTo>
                    <a:lnTo>
                      <a:pt x="9" y="10"/>
                    </a:lnTo>
                    <a:lnTo>
                      <a:pt x="2" y="13"/>
                    </a:lnTo>
                    <a:lnTo>
                      <a:pt x="0" y="13"/>
                    </a:lnTo>
                    <a:close/>
                  </a:path>
                </a:pathLst>
              </a:custGeom>
              <a:solidFill>
                <a:srgbClr val="BF663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27730" name="Freeform 322"/>
              <p:cNvSpPr>
                <a:spLocks/>
              </p:cNvSpPr>
              <p:nvPr/>
            </p:nvSpPr>
            <p:spPr bwMode="auto">
              <a:xfrm>
                <a:off x="4555" y="3174"/>
                <a:ext cx="160" cy="143"/>
              </a:xfrm>
              <a:custGeom>
                <a:avLst/>
                <a:gdLst>
                  <a:gd name="T0" fmla="*/ 59 w 160"/>
                  <a:gd name="T1" fmla="*/ 0 h 143"/>
                  <a:gd name="T2" fmla="*/ 72 w 160"/>
                  <a:gd name="T3" fmla="*/ 28 h 143"/>
                  <a:gd name="T4" fmla="*/ 9 w 160"/>
                  <a:gd name="T5" fmla="*/ 40 h 143"/>
                  <a:gd name="T6" fmla="*/ 21 w 160"/>
                  <a:gd name="T7" fmla="*/ 61 h 143"/>
                  <a:gd name="T8" fmla="*/ 0 w 160"/>
                  <a:gd name="T9" fmla="*/ 85 h 143"/>
                  <a:gd name="T10" fmla="*/ 55 w 160"/>
                  <a:gd name="T11" fmla="*/ 104 h 143"/>
                  <a:gd name="T12" fmla="*/ 149 w 160"/>
                  <a:gd name="T13" fmla="*/ 143 h 143"/>
                  <a:gd name="T14" fmla="*/ 134 w 160"/>
                  <a:gd name="T15" fmla="*/ 119 h 143"/>
                  <a:gd name="T16" fmla="*/ 160 w 160"/>
                  <a:gd name="T17" fmla="*/ 118 h 143"/>
                  <a:gd name="T18" fmla="*/ 145 w 160"/>
                  <a:gd name="T19" fmla="*/ 40 h 143"/>
                  <a:gd name="T20" fmla="*/ 123 w 160"/>
                  <a:gd name="T21" fmla="*/ 45 h 143"/>
                  <a:gd name="T22" fmla="*/ 59 w 160"/>
                  <a:gd name="T23" fmla="*/ 0 h 143"/>
                  <a:gd name="T24" fmla="*/ 59 w 160"/>
                  <a:gd name="T25" fmla="*/ 0 h 143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60"/>
                  <a:gd name="T40" fmla="*/ 0 h 143"/>
                  <a:gd name="T41" fmla="*/ 160 w 160"/>
                  <a:gd name="T42" fmla="*/ 143 h 143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60" h="143">
                    <a:moveTo>
                      <a:pt x="59" y="0"/>
                    </a:moveTo>
                    <a:lnTo>
                      <a:pt x="72" y="28"/>
                    </a:lnTo>
                    <a:lnTo>
                      <a:pt x="9" y="40"/>
                    </a:lnTo>
                    <a:lnTo>
                      <a:pt x="21" y="61"/>
                    </a:lnTo>
                    <a:lnTo>
                      <a:pt x="0" y="85"/>
                    </a:lnTo>
                    <a:lnTo>
                      <a:pt x="55" y="104"/>
                    </a:lnTo>
                    <a:lnTo>
                      <a:pt x="149" y="143"/>
                    </a:lnTo>
                    <a:lnTo>
                      <a:pt x="134" y="119"/>
                    </a:lnTo>
                    <a:lnTo>
                      <a:pt x="160" y="118"/>
                    </a:lnTo>
                    <a:lnTo>
                      <a:pt x="145" y="40"/>
                    </a:lnTo>
                    <a:lnTo>
                      <a:pt x="123" y="45"/>
                    </a:lnTo>
                    <a:lnTo>
                      <a:pt x="59" y="0"/>
                    </a:lnTo>
                    <a:close/>
                  </a:path>
                </a:pathLst>
              </a:custGeom>
              <a:solidFill>
                <a:srgbClr val="5C5C7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27731" name="Freeform 323"/>
              <p:cNvSpPr>
                <a:spLocks/>
              </p:cNvSpPr>
              <p:nvPr/>
            </p:nvSpPr>
            <p:spPr bwMode="auto">
              <a:xfrm>
                <a:off x="4530" y="3395"/>
                <a:ext cx="174" cy="125"/>
              </a:xfrm>
              <a:custGeom>
                <a:avLst/>
                <a:gdLst>
                  <a:gd name="T0" fmla="*/ 0 w 174"/>
                  <a:gd name="T1" fmla="*/ 0 h 125"/>
                  <a:gd name="T2" fmla="*/ 126 w 174"/>
                  <a:gd name="T3" fmla="*/ 55 h 125"/>
                  <a:gd name="T4" fmla="*/ 174 w 174"/>
                  <a:gd name="T5" fmla="*/ 55 h 125"/>
                  <a:gd name="T6" fmla="*/ 162 w 174"/>
                  <a:gd name="T7" fmla="*/ 125 h 125"/>
                  <a:gd name="T8" fmla="*/ 98 w 174"/>
                  <a:gd name="T9" fmla="*/ 117 h 125"/>
                  <a:gd name="T10" fmla="*/ 0 w 174"/>
                  <a:gd name="T11" fmla="*/ 98 h 125"/>
                  <a:gd name="T12" fmla="*/ 0 w 174"/>
                  <a:gd name="T13" fmla="*/ 0 h 125"/>
                  <a:gd name="T14" fmla="*/ 0 w 174"/>
                  <a:gd name="T15" fmla="*/ 0 h 125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74"/>
                  <a:gd name="T25" fmla="*/ 0 h 125"/>
                  <a:gd name="T26" fmla="*/ 174 w 174"/>
                  <a:gd name="T27" fmla="*/ 125 h 125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74" h="125">
                    <a:moveTo>
                      <a:pt x="0" y="0"/>
                    </a:moveTo>
                    <a:lnTo>
                      <a:pt x="126" y="55"/>
                    </a:lnTo>
                    <a:lnTo>
                      <a:pt x="174" y="55"/>
                    </a:lnTo>
                    <a:lnTo>
                      <a:pt x="162" y="125"/>
                    </a:lnTo>
                    <a:lnTo>
                      <a:pt x="98" y="117"/>
                    </a:lnTo>
                    <a:lnTo>
                      <a:pt x="0" y="9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C5C7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27732" name="Freeform 324"/>
              <p:cNvSpPr>
                <a:spLocks/>
              </p:cNvSpPr>
              <p:nvPr/>
            </p:nvSpPr>
            <p:spPr bwMode="auto">
              <a:xfrm>
                <a:off x="4210" y="3215"/>
                <a:ext cx="223" cy="305"/>
              </a:xfrm>
              <a:custGeom>
                <a:avLst/>
                <a:gdLst>
                  <a:gd name="T0" fmla="*/ 203 w 223"/>
                  <a:gd name="T1" fmla="*/ 37 h 305"/>
                  <a:gd name="T2" fmla="*/ 197 w 223"/>
                  <a:gd name="T3" fmla="*/ 59 h 305"/>
                  <a:gd name="T4" fmla="*/ 223 w 223"/>
                  <a:gd name="T5" fmla="*/ 67 h 305"/>
                  <a:gd name="T6" fmla="*/ 209 w 223"/>
                  <a:gd name="T7" fmla="*/ 90 h 305"/>
                  <a:gd name="T8" fmla="*/ 223 w 223"/>
                  <a:gd name="T9" fmla="*/ 118 h 305"/>
                  <a:gd name="T10" fmla="*/ 220 w 223"/>
                  <a:gd name="T11" fmla="*/ 191 h 305"/>
                  <a:gd name="T12" fmla="*/ 218 w 223"/>
                  <a:gd name="T13" fmla="*/ 288 h 305"/>
                  <a:gd name="T14" fmla="*/ 175 w 223"/>
                  <a:gd name="T15" fmla="*/ 305 h 305"/>
                  <a:gd name="T16" fmla="*/ 170 w 223"/>
                  <a:gd name="T17" fmla="*/ 182 h 305"/>
                  <a:gd name="T18" fmla="*/ 121 w 223"/>
                  <a:gd name="T19" fmla="*/ 227 h 305"/>
                  <a:gd name="T20" fmla="*/ 110 w 223"/>
                  <a:gd name="T21" fmla="*/ 184 h 305"/>
                  <a:gd name="T22" fmla="*/ 94 w 223"/>
                  <a:gd name="T23" fmla="*/ 214 h 305"/>
                  <a:gd name="T24" fmla="*/ 0 w 223"/>
                  <a:gd name="T25" fmla="*/ 116 h 305"/>
                  <a:gd name="T26" fmla="*/ 59 w 223"/>
                  <a:gd name="T27" fmla="*/ 93 h 305"/>
                  <a:gd name="T28" fmla="*/ 104 w 223"/>
                  <a:gd name="T29" fmla="*/ 132 h 305"/>
                  <a:gd name="T30" fmla="*/ 189 w 223"/>
                  <a:gd name="T31" fmla="*/ 0 h 305"/>
                  <a:gd name="T32" fmla="*/ 203 w 223"/>
                  <a:gd name="T33" fmla="*/ 37 h 305"/>
                  <a:gd name="T34" fmla="*/ 203 w 223"/>
                  <a:gd name="T35" fmla="*/ 37 h 305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223"/>
                  <a:gd name="T55" fmla="*/ 0 h 305"/>
                  <a:gd name="T56" fmla="*/ 223 w 223"/>
                  <a:gd name="T57" fmla="*/ 305 h 305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223" h="305">
                    <a:moveTo>
                      <a:pt x="203" y="37"/>
                    </a:moveTo>
                    <a:lnTo>
                      <a:pt x="197" y="59"/>
                    </a:lnTo>
                    <a:lnTo>
                      <a:pt x="223" y="67"/>
                    </a:lnTo>
                    <a:lnTo>
                      <a:pt x="209" y="90"/>
                    </a:lnTo>
                    <a:lnTo>
                      <a:pt x="223" y="118"/>
                    </a:lnTo>
                    <a:lnTo>
                      <a:pt x="220" y="191"/>
                    </a:lnTo>
                    <a:lnTo>
                      <a:pt x="218" y="288"/>
                    </a:lnTo>
                    <a:lnTo>
                      <a:pt x="175" y="305"/>
                    </a:lnTo>
                    <a:lnTo>
                      <a:pt x="170" y="182"/>
                    </a:lnTo>
                    <a:lnTo>
                      <a:pt x="121" y="227"/>
                    </a:lnTo>
                    <a:lnTo>
                      <a:pt x="110" y="184"/>
                    </a:lnTo>
                    <a:lnTo>
                      <a:pt x="94" y="214"/>
                    </a:lnTo>
                    <a:lnTo>
                      <a:pt x="0" y="116"/>
                    </a:lnTo>
                    <a:lnTo>
                      <a:pt x="59" y="93"/>
                    </a:lnTo>
                    <a:lnTo>
                      <a:pt x="104" y="132"/>
                    </a:lnTo>
                    <a:lnTo>
                      <a:pt x="189" y="0"/>
                    </a:lnTo>
                    <a:lnTo>
                      <a:pt x="203" y="37"/>
                    </a:lnTo>
                    <a:close/>
                  </a:path>
                </a:pathLst>
              </a:custGeom>
              <a:solidFill>
                <a:srgbClr val="5C5C7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27733" name="Freeform 325"/>
              <p:cNvSpPr>
                <a:spLocks/>
              </p:cNvSpPr>
              <p:nvPr/>
            </p:nvSpPr>
            <p:spPr bwMode="auto">
              <a:xfrm>
                <a:off x="4437" y="3151"/>
                <a:ext cx="42" cy="208"/>
              </a:xfrm>
              <a:custGeom>
                <a:avLst/>
                <a:gdLst>
                  <a:gd name="T0" fmla="*/ 36 w 42"/>
                  <a:gd name="T1" fmla="*/ 0 h 208"/>
                  <a:gd name="T2" fmla="*/ 0 w 42"/>
                  <a:gd name="T3" fmla="*/ 46 h 208"/>
                  <a:gd name="T4" fmla="*/ 17 w 42"/>
                  <a:gd name="T5" fmla="*/ 98 h 208"/>
                  <a:gd name="T6" fmla="*/ 12 w 42"/>
                  <a:gd name="T7" fmla="*/ 208 h 208"/>
                  <a:gd name="T8" fmla="*/ 42 w 42"/>
                  <a:gd name="T9" fmla="*/ 86 h 208"/>
                  <a:gd name="T10" fmla="*/ 36 w 42"/>
                  <a:gd name="T11" fmla="*/ 0 h 208"/>
                  <a:gd name="T12" fmla="*/ 36 w 42"/>
                  <a:gd name="T13" fmla="*/ 0 h 20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42"/>
                  <a:gd name="T22" fmla="*/ 0 h 208"/>
                  <a:gd name="T23" fmla="*/ 42 w 42"/>
                  <a:gd name="T24" fmla="*/ 208 h 20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42" h="208">
                    <a:moveTo>
                      <a:pt x="36" y="0"/>
                    </a:moveTo>
                    <a:lnTo>
                      <a:pt x="0" y="46"/>
                    </a:lnTo>
                    <a:lnTo>
                      <a:pt x="17" y="98"/>
                    </a:lnTo>
                    <a:lnTo>
                      <a:pt x="12" y="208"/>
                    </a:lnTo>
                    <a:lnTo>
                      <a:pt x="42" y="86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rgbClr val="5C5C7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27734" name="Freeform 326"/>
              <p:cNvSpPr>
                <a:spLocks/>
              </p:cNvSpPr>
              <p:nvPr/>
            </p:nvSpPr>
            <p:spPr bwMode="auto">
              <a:xfrm>
                <a:off x="4538" y="3322"/>
                <a:ext cx="71" cy="81"/>
              </a:xfrm>
              <a:custGeom>
                <a:avLst/>
                <a:gdLst>
                  <a:gd name="T0" fmla="*/ 0 w 71"/>
                  <a:gd name="T1" fmla="*/ 63 h 81"/>
                  <a:gd name="T2" fmla="*/ 34 w 71"/>
                  <a:gd name="T3" fmla="*/ 30 h 81"/>
                  <a:gd name="T4" fmla="*/ 41 w 71"/>
                  <a:gd name="T5" fmla="*/ 0 h 81"/>
                  <a:gd name="T6" fmla="*/ 58 w 71"/>
                  <a:gd name="T7" fmla="*/ 0 h 81"/>
                  <a:gd name="T8" fmla="*/ 71 w 71"/>
                  <a:gd name="T9" fmla="*/ 25 h 81"/>
                  <a:gd name="T10" fmla="*/ 41 w 71"/>
                  <a:gd name="T11" fmla="*/ 81 h 81"/>
                  <a:gd name="T12" fmla="*/ 0 w 71"/>
                  <a:gd name="T13" fmla="*/ 63 h 81"/>
                  <a:gd name="T14" fmla="*/ 0 w 71"/>
                  <a:gd name="T15" fmla="*/ 63 h 81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71"/>
                  <a:gd name="T25" fmla="*/ 0 h 81"/>
                  <a:gd name="T26" fmla="*/ 71 w 71"/>
                  <a:gd name="T27" fmla="*/ 81 h 81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71" h="81">
                    <a:moveTo>
                      <a:pt x="0" y="63"/>
                    </a:moveTo>
                    <a:lnTo>
                      <a:pt x="34" y="30"/>
                    </a:lnTo>
                    <a:lnTo>
                      <a:pt x="41" y="0"/>
                    </a:lnTo>
                    <a:lnTo>
                      <a:pt x="58" y="0"/>
                    </a:lnTo>
                    <a:lnTo>
                      <a:pt x="71" y="25"/>
                    </a:lnTo>
                    <a:lnTo>
                      <a:pt x="41" y="81"/>
                    </a:lnTo>
                    <a:lnTo>
                      <a:pt x="0" y="63"/>
                    </a:lnTo>
                    <a:close/>
                  </a:path>
                </a:pathLst>
              </a:custGeom>
              <a:solidFill>
                <a:srgbClr val="5C5C7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27735" name="Freeform 327"/>
              <p:cNvSpPr>
                <a:spLocks/>
              </p:cNvSpPr>
              <p:nvPr/>
            </p:nvSpPr>
            <p:spPr bwMode="auto">
              <a:xfrm>
                <a:off x="4322" y="3178"/>
                <a:ext cx="200" cy="115"/>
              </a:xfrm>
              <a:custGeom>
                <a:avLst/>
                <a:gdLst>
                  <a:gd name="T0" fmla="*/ 200 w 200"/>
                  <a:gd name="T1" fmla="*/ 91 h 115"/>
                  <a:gd name="T2" fmla="*/ 151 w 200"/>
                  <a:gd name="T3" fmla="*/ 49 h 115"/>
                  <a:gd name="T4" fmla="*/ 115 w 200"/>
                  <a:gd name="T5" fmla="*/ 3 h 115"/>
                  <a:gd name="T6" fmla="*/ 114 w 200"/>
                  <a:gd name="T7" fmla="*/ 2 h 115"/>
                  <a:gd name="T8" fmla="*/ 109 w 200"/>
                  <a:gd name="T9" fmla="*/ 2 h 115"/>
                  <a:gd name="T10" fmla="*/ 102 w 200"/>
                  <a:gd name="T11" fmla="*/ 0 h 115"/>
                  <a:gd name="T12" fmla="*/ 94 w 200"/>
                  <a:gd name="T13" fmla="*/ 0 h 115"/>
                  <a:gd name="T14" fmla="*/ 88 w 200"/>
                  <a:gd name="T15" fmla="*/ 0 h 115"/>
                  <a:gd name="T16" fmla="*/ 83 w 200"/>
                  <a:gd name="T17" fmla="*/ 0 h 115"/>
                  <a:gd name="T18" fmla="*/ 77 w 200"/>
                  <a:gd name="T19" fmla="*/ 0 h 115"/>
                  <a:gd name="T20" fmla="*/ 72 w 200"/>
                  <a:gd name="T21" fmla="*/ 0 h 115"/>
                  <a:gd name="T22" fmla="*/ 67 w 200"/>
                  <a:gd name="T23" fmla="*/ 0 h 115"/>
                  <a:gd name="T24" fmla="*/ 62 w 200"/>
                  <a:gd name="T25" fmla="*/ 2 h 115"/>
                  <a:gd name="T26" fmla="*/ 56 w 200"/>
                  <a:gd name="T27" fmla="*/ 3 h 115"/>
                  <a:gd name="T28" fmla="*/ 51 w 200"/>
                  <a:gd name="T29" fmla="*/ 4 h 115"/>
                  <a:gd name="T30" fmla="*/ 46 w 200"/>
                  <a:gd name="T31" fmla="*/ 4 h 115"/>
                  <a:gd name="T32" fmla="*/ 41 w 200"/>
                  <a:gd name="T33" fmla="*/ 6 h 115"/>
                  <a:gd name="T34" fmla="*/ 36 w 200"/>
                  <a:gd name="T35" fmla="*/ 7 h 115"/>
                  <a:gd name="T36" fmla="*/ 30 w 200"/>
                  <a:gd name="T37" fmla="*/ 9 h 115"/>
                  <a:gd name="T38" fmla="*/ 22 w 200"/>
                  <a:gd name="T39" fmla="*/ 12 h 115"/>
                  <a:gd name="T40" fmla="*/ 15 w 200"/>
                  <a:gd name="T41" fmla="*/ 17 h 115"/>
                  <a:gd name="T42" fmla="*/ 9 w 200"/>
                  <a:gd name="T43" fmla="*/ 20 h 115"/>
                  <a:gd name="T44" fmla="*/ 4 w 200"/>
                  <a:gd name="T45" fmla="*/ 23 h 115"/>
                  <a:gd name="T46" fmla="*/ 0 w 200"/>
                  <a:gd name="T47" fmla="*/ 24 h 115"/>
                  <a:gd name="T48" fmla="*/ 0 w 200"/>
                  <a:gd name="T49" fmla="*/ 26 h 115"/>
                  <a:gd name="T50" fmla="*/ 0 w 200"/>
                  <a:gd name="T51" fmla="*/ 41 h 115"/>
                  <a:gd name="T52" fmla="*/ 33 w 200"/>
                  <a:gd name="T53" fmla="*/ 41 h 115"/>
                  <a:gd name="T54" fmla="*/ 55 w 200"/>
                  <a:gd name="T55" fmla="*/ 80 h 115"/>
                  <a:gd name="T56" fmla="*/ 100 w 200"/>
                  <a:gd name="T57" fmla="*/ 71 h 115"/>
                  <a:gd name="T58" fmla="*/ 140 w 200"/>
                  <a:gd name="T59" fmla="*/ 89 h 115"/>
                  <a:gd name="T60" fmla="*/ 194 w 200"/>
                  <a:gd name="T61" fmla="*/ 115 h 115"/>
                  <a:gd name="T62" fmla="*/ 200 w 200"/>
                  <a:gd name="T63" fmla="*/ 91 h 115"/>
                  <a:gd name="T64" fmla="*/ 200 w 200"/>
                  <a:gd name="T65" fmla="*/ 91 h 115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200"/>
                  <a:gd name="T100" fmla="*/ 0 h 115"/>
                  <a:gd name="T101" fmla="*/ 200 w 200"/>
                  <a:gd name="T102" fmla="*/ 115 h 115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200" h="115">
                    <a:moveTo>
                      <a:pt x="200" y="91"/>
                    </a:moveTo>
                    <a:lnTo>
                      <a:pt x="151" y="49"/>
                    </a:lnTo>
                    <a:lnTo>
                      <a:pt x="115" y="3"/>
                    </a:lnTo>
                    <a:lnTo>
                      <a:pt x="114" y="2"/>
                    </a:lnTo>
                    <a:lnTo>
                      <a:pt x="109" y="2"/>
                    </a:lnTo>
                    <a:lnTo>
                      <a:pt x="102" y="0"/>
                    </a:lnTo>
                    <a:lnTo>
                      <a:pt x="94" y="0"/>
                    </a:lnTo>
                    <a:lnTo>
                      <a:pt x="88" y="0"/>
                    </a:lnTo>
                    <a:lnTo>
                      <a:pt x="83" y="0"/>
                    </a:lnTo>
                    <a:lnTo>
                      <a:pt x="77" y="0"/>
                    </a:lnTo>
                    <a:lnTo>
                      <a:pt x="72" y="0"/>
                    </a:lnTo>
                    <a:lnTo>
                      <a:pt x="67" y="0"/>
                    </a:lnTo>
                    <a:lnTo>
                      <a:pt x="62" y="2"/>
                    </a:lnTo>
                    <a:lnTo>
                      <a:pt x="56" y="3"/>
                    </a:lnTo>
                    <a:lnTo>
                      <a:pt x="51" y="4"/>
                    </a:lnTo>
                    <a:lnTo>
                      <a:pt x="46" y="4"/>
                    </a:lnTo>
                    <a:lnTo>
                      <a:pt x="41" y="6"/>
                    </a:lnTo>
                    <a:lnTo>
                      <a:pt x="36" y="7"/>
                    </a:lnTo>
                    <a:lnTo>
                      <a:pt x="30" y="9"/>
                    </a:lnTo>
                    <a:lnTo>
                      <a:pt x="22" y="12"/>
                    </a:lnTo>
                    <a:lnTo>
                      <a:pt x="15" y="17"/>
                    </a:lnTo>
                    <a:lnTo>
                      <a:pt x="9" y="20"/>
                    </a:lnTo>
                    <a:lnTo>
                      <a:pt x="4" y="23"/>
                    </a:lnTo>
                    <a:lnTo>
                      <a:pt x="0" y="24"/>
                    </a:lnTo>
                    <a:lnTo>
                      <a:pt x="0" y="26"/>
                    </a:lnTo>
                    <a:lnTo>
                      <a:pt x="0" y="41"/>
                    </a:lnTo>
                    <a:lnTo>
                      <a:pt x="33" y="41"/>
                    </a:lnTo>
                    <a:lnTo>
                      <a:pt x="55" y="80"/>
                    </a:lnTo>
                    <a:lnTo>
                      <a:pt x="100" y="71"/>
                    </a:lnTo>
                    <a:lnTo>
                      <a:pt x="140" y="89"/>
                    </a:lnTo>
                    <a:lnTo>
                      <a:pt x="194" y="115"/>
                    </a:lnTo>
                    <a:lnTo>
                      <a:pt x="200" y="91"/>
                    </a:lnTo>
                    <a:close/>
                  </a:path>
                </a:pathLst>
              </a:custGeom>
              <a:solidFill>
                <a:srgbClr val="F7919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27736" name="Freeform 328"/>
              <p:cNvSpPr>
                <a:spLocks/>
              </p:cNvSpPr>
              <p:nvPr/>
            </p:nvSpPr>
            <p:spPr bwMode="auto">
              <a:xfrm>
                <a:off x="4351" y="3822"/>
                <a:ext cx="148" cy="372"/>
              </a:xfrm>
              <a:custGeom>
                <a:avLst/>
                <a:gdLst>
                  <a:gd name="T0" fmla="*/ 42 w 148"/>
                  <a:gd name="T1" fmla="*/ 124 h 372"/>
                  <a:gd name="T2" fmla="*/ 56 w 148"/>
                  <a:gd name="T3" fmla="*/ 149 h 372"/>
                  <a:gd name="T4" fmla="*/ 33 w 148"/>
                  <a:gd name="T5" fmla="*/ 257 h 372"/>
                  <a:gd name="T6" fmla="*/ 0 w 148"/>
                  <a:gd name="T7" fmla="*/ 248 h 372"/>
                  <a:gd name="T8" fmla="*/ 24 w 148"/>
                  <a:gd name="T9" fmla="*/ 320 h 372"/>
                  <a:gd name="T10" fmla="*/ 9 w 148"/>
                  <a:gd name="T11" fmla="*/ 357 h 372"/>
                  <a:gd name="T12" fmla="*/ 47 w 148"/>
                  <a:gd name="T13" fmla="*/ 372 h 372"/>
                  <a:gd name="T14" fmla="*/ 60 w 148"/>
                  <a:gd name="T15" fmla="*/ 352 h 372"/>
                  <a:gd name="T16" fmla="*/ 60 w 148"/>
                  <a:gd name="T17" fmla="*/ 349 h 372"/>
                  <a:gd name="T18" fmla="*/ 62 w 148"/>
                  <a:gd name="T19" fmla="*/ 344 h 372"/>
                  <a:gd name="T20" fmla="*/ 63 w 148"/>
                  <a:gd name="T21" fmla="*/ 335 h 372"/>
                  <a:gd name="T22" fmla="*/ 65 w 148"/>
                  <a:gd name="T23" fmla="*/ 324 h 372"/>
                  <a:gd name="T24" fmla="*/ 68 w 148"/>
                  <a:gd name="T25" fmla="*/ 311 h 372"/>
                  <a:gd name="T26" fmla="*/ 71 w 148"/>
                  <a:gd name="T27" fmla="*/ 294 h 372"/>
                  <a:gd name="T28" fmla="*/ 75 w 148"/>
                  <a:gd name="T29" fmla="*/ 277 h 372"/>
                  <a:gd name="T30" fmla="*/ 79 w 148"/>
                  <a:gd name="T31" fmla="*/ 259 h 372"/>
                  <a:gd name="T32" fmla="*/ 82 w 148"/>
                  <a:gd name="T33" fmla="*/ 238 h 372"/>
                  <a:gd name="T34" fmla="*/ 86 w 148"/>
                  <a:gd name="T35" fmla="*/ 217 h 372"/>
                  <a:gd name="T36" fmla="*/ 90 w 148"/>
                  <a:gd name="T37" fmla="*/ 196 h 372"/>
                  <a:gd name="T38" fmla="*/ 96 w 148"/>
                  <a:gd name="T39" fmla="*/ 175 h 372"/>
                  <a:gd name="T40" fmla="*/ 101 w 148"/>
                  <a:gd name="T41" fmla="*/ 154 h 372"/>
                  <a:gd name="T42" fmla="*/ 106 w 148"/>
                  <a:gd name="T43" fmla="*/ 133 h 372"/>
                  <a:gd name="T44" fmla="*/ 110 w 148"/>
                  <a:gd name="T45" fmla="*/ 115 h 372"/>
                  <a:gd name="T46" fmla="*/ 115 w 148"/>
                  <a:gd name="T47" fmla="*/ 98 h 372"/>
                  <a:gd name="T48" fmla="*/ 119 w 148"/>
                  <a:gd name="T49" fmla="*/ 81 h 372"/>
                  <a:gd name="T50" fmla="*/ 123 w 148"/>
                  <a:gd name="T51" fmla="*/ 68 h 372"/>
                  <a:gd name="T52" fmla="*/ 127 w 148"/>
                  <a:gd name="T53" fmla="*/ 53 h 372"/>
                  <a:gd name="T54" fmla="*/ 130 w 148"/>
                  <a:gd name="T55" fmla="*/ 43 h 372"/>
                  <a:gd name="T56" fmla="*/ 133 w 148"/>
                  <a:gd name="T57" fmla="*/ 32 h 372"/>
                  <a:gd name="T58" fmla="*/ 136 w 148"/>
                  <a:gd name="T59" fmla="*/ 25 h 372"/>
                  <a:gd name="T60" fmla="*/ 139 w 148"/>
                  <a:gd name="T61" fmla="*/ 18 h 372"/>
                  <a:gd name="T62" fmla="*/ 141 w 148"/>
                  <a:gd name="T63" fmla="*/ 12 h 372"/>
                  <a:gd name="T64" fmla="*/ 144 w 148"/>
                  <a:gd name="T65" fmla="*/ 6 h 372"/>
                  <a:gd name="T66" fmla="*/ 148 w 148"/>
                  <a:gd name="T67" fmla="*/ 0 h 372"/>
                  <a:gd name="T68" fmla="*/ 42 w 148"/>
                  <a:gd name="T69" fmla="*/ 124 h 372"/>
                  <a:gd name="T70" fmla="*/ 42 w 148"/>
                  <a:gd name="T71" fmla="*/ 124 h 372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148"/>
                  <a:gd name="T109" fmla="*/ 0 h 372"/>
                  <a:gd name="T110" fmla="*/ 148 w 148"/>
                  <a:gd name="T111" fmla="*/ 372 h 372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148" h="372">
                    <a:moveTo>
                      <a:pt x="42" y="124"/>
                    </a:moveTo>
                    <a:lnTo>
                      <a:pt x="56" y="149"/>
                    </a:lnTo>
                    <a:lnTo>
                      <a:pt x="33" y="257"/>
                    </a:lnTo>
                    <a:lnTo>
                      <a:pt x="0" y="248"/>
                    </a:lnTo>
                    <a:lnTo>
                      <a:pt x="24" y="320"/>
                    </a:lnTo>
                    <a:lnTo>
                      <a:pt x="9" y="357"/>
                    </a:lnTo>
                    <a:lnTo>
                      <a:pt x="47" y="372"/>
                    </a:lnTo>
                    <a:lnTo>
                      <a:pt x="60" y="352"/>
                    </a:lnTo>
                    <a:lnTo>
                      <a:pt x="60" y="349"/>
                    </a:lnTo>
                    <a:lnTo>
                      <a:pt x="62" y="344"/>
                    </a:lnTo>
                    <a:lnTo>
                      <a:pt x="63" y="335"/>
                    </a:lnTo>
                    <a:lnTo>
                      <a:pt x="65" y="324"/>
                    </a:lnTo>
                    <a:lnTo>
                      <a:pt x="68" y="311"/>
                    </a:lnTo>
                    <a:lnTo>
                      <a:pt x="71" y="294"/>
                    </a:lnTo>
                    <a:lnTo>
                      <a:pt x="75" y="277"/>
                    </a:lnTo>
                    <a:lnTo>
                      <a:pt x="79" y="259"/>
                    </a:lnTo>
                    <a:lnTo>
                      <a:pt x="82" y="238"/>
                    </a:lnTo>
                    <a:lnTo>
                      <a:pt x="86" y="217"/>
                    </a:lnTo>
                    <a:lnTo>
                      <a:pt x="90" y="196"/>
                    </a:lnTo>
                    <a:lnTo>
                      <a:pt x="96" y="175"/>
                    </a:lnTo>
                    <a:lnTo>
                      <a:pt x="101" y="154"/>
                    </a:lnTo>
                    <a:lnTo>
                      <a:pt x="106" y="133"/>
                    </a:lnTo>
                    <a:lnTo>
                      <a:pt x="110" y="115"/>
                    </a:lnTo>
                    <a:lnTo>
                      <a:pt x="115" y="98"/>
                    </a:lnTo>
                    <a:lnTo>
                      <a:pt x="119" y="81"/>
                    </a:lnTo>
                    <a:lnTo>
                      <a:pt x="123" y="68"/>
                    </a:lnTo>
                    <a:lnTo>
                      <a:pt x="127" y="53"/>
                    </a:lnTo>
                    <a:lnTo>
                      <a:pt x="130" y="43"/>
                    </a:lnTo>
                    <a:lnTo>
                      <a:pt x="133" y="32"/>
                    </a:lnTo>
                    <a:lnTo>
                      <a:pt x="136" y="25"/>
                    </a:lnTo>
                    <a:lnTo>
                      <a:pt x="139" y="18"/>
                    </a:lnTo>
                    <a:lnTo>
                      <a:pt x="141" y="12"/>
                    </a:lnTo>
                    <a:lnTo>
                      <a:pt x="144" y="6"/>
                    </a:lnTo>
                    <a:lnTo>
                      <a:pt x="148" y="0"/>
                    </a:lnTo>
                    <a:lnTo>
                      <a:pt x="42" y="124"/>
                    </a:lnTo>
                    <a:close/>
                  </a:path>
                </a:pathLst>
              </a:custGeom>
              <a:solidFill>
                <a:srgbClr val="8A8AA8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27737" name="Freeform 329"/>
              <p:cNvSpPr>
                <a:spLocks/>
              </p:cNvSpPr>
              <p:nvPr/>
            </p:nvSpPr>
            <p:spPr bwMode="auto">
              <a:xfrm>
                <a:off x="4660" y="3773"/>
                <a:ext cx="110" cy="374"/>
              </a:xfrm>
              <a:custGeom>
                <a:avLst/>
                <a:gdLst>
                  <a:gd name="T0" fmla="*/ 36 w 110"/>
                  <a:gd name="T1" fmla="*/ 113 h 374"/>
                  <a:gd name="T2" fmla="*/ 42 w 110"/>
                  <a:gd name="T3" fmla="*/ 168 h 374"/>
                  <a:gd name="T4" fmla="*/ 2 w 110"/>
                  <a:gd name="T5" fmla="*/ 195 h 374"/>
                  <a:gd name="T6" fmla="*/ 11 w 110"/>
                  <a:gd name="T7" fmla="*/ 207 h 374"/>
                  <a:gd name="T8" fmla="*/ 17 w 110"/>
                  <a:gd name="T9" fmla="*/ 216 h 374"/>
                  <a:gd name="T10" fmla="*/ 25 w 110"/>
                  <a:gd name="T11" fmla="*/ 228 h 374"/>
                  <a:gd name="T12" fmla="*/ 32 w 110"/>
                  <a:gd name="T13" fmla="*/ 241 h 374"/>
                  <a:gd name="T14" fmla="*/ 40 w 110"/>
                  <a:gd name="T15" fmla="*/ 259 h 374"/>
                  <a:gd name="T16" fmla="*/ 47 w 110"/>
                  <a:gd name="T17" fmla="*/ 276 h 374"/>
                  <a:gd name="T18" fmla="*/ 55 w 110"/>
                  <a:gd name="T19" fmla="*/ 296 h 374"/>
                  <a:gd name="T20" fmla="*/ 60 w 110"/>
                  <a:gd name="T21" fmla="*/ 314 h 374"/>
                  <a:gd name="T22" fmla="*/ 66 w 110"/>
                  <a:gd name="T23" fmla="*/ 333 h 374"/>
                  <a:gd name="T24" fmla="*/ 72 w 110"/>
                  <a:gd name="T25" fmla="*/ 348 h 374"/>
                  <a:gd name="T26" fmla="*/ 76 w 110"/>
                  <a:gd name="T27" fmla="*/ 363 h 374"/>
                  <a:gd name="T28" fmla="*/ 77 w 110"/>
                  <a:gd name="T29" fmla="*/ 372 h 374"/>
                  <a:gd name="T30" fmla="*/ 80 w 110"/>
                  <a:gd name="T31" fmla="*/ 374 h 374"/>
                  <a:gd name="T32" fmla="*/ 108 w 110"/>
                  <a:gd name="T33" fmla="*/ 360 h 374"/>
                  <a:gd name="T34" fmla="*/ 107 w 110"/>
                  <a:gd name="T35" fmla="*/ 352 h 374"/>
                  <a:gd name="T36" fmla="*/ 106 w 110"/>
                  <a:gd name="T37" fmla="*/ 339 h 374"/>
                  <a:gd name="T38" fmla="*/ 104 w 110"/>
                  <a:gd name="T39" fmla="*/ 322 h 374"/>
                  <a:gd name="T40" fmla="*/ 100 w 110"/>
                  <a:gd name="T41" fmla="*/ 302 h 374"/>
                  <a:gd name="T42" fmla="*/ 98 w 110"/>
                  <a:gd name="T43" fmla="*/ 280 h 374"/>
                  <a:gd name="T44" fmla="*/ 94 w 110"/>
                  <a:gd name="T45" fmla="*/ 259 h 374"/>
                  <a:gd name="T46" fmla="*/ 90 w 110"/>
                  <a:gd name="T47" fmla="*/ 238 h 374"/>
                  <a:gd name="T48" fmla="*/ 86 w 110"/>
                  <a:gd name="T49" fmla="*/ 221 h 374"/>
                  <a:gd name="T50" fmla="*/ 83 w 110"/>
                  <a:gd name="T51" fmla="*/ 207 h 374"/>
                  <a:gd name="T52" fmla="*/ 78 w 110"/>
                  <a:gd name="T53" fmla="*/ 197 h 374"/>
                  <a:gd name="T54" fmla="*/ 76 w 110"/>
                  <a:gd name="T55" fmla="*/ 187 h 374"/>
                  <a:gd name="T56" fmla="*/ 72 w 110"/>
                  <a:gd name="T57" fmla="*/ 178 h 374"/>
                  <a:gd name="T58" fmla="*/ 69 w 110"/>
                  <a:gd name="T59" fmla="*/ 173 h 374"/>
                  <a:gd name="T60" fmla="*/ 55 w 110"/>
                  <a:gd name="T61" fmla="*/ 132 h 374"/>
                  <a:gd name="T62" fmla="*/ 42 w 110"/>
                  <a:gd name="T63" fmla="*/ 0 h 374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110"/>
                  <a:gd name="T97" fmla="*/ 0 h 374"/>
                  <a:gd name="T98" fmla="*/ 110 w 110"/>
                  <a:gd name="T99" fmla="*/ 374 h 374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110" h="374">
                    <a:moveTo>
                      <a:pt x="42" y="0"/>
                    </a:moveTo>
                    <a:lnTo>
                      <a:pt x="36" y="113"/>
                    </a:lnTo>
                    <a:lnTo>
                      <a:pt x="11" y="135"/>
                    </a:lnTo>
                    <a:lnTo>
                      <a:pt x="42" y="168"/>
                    </a:lnTo>
                    <a:lnTo>
                      <a:pt x="0" y="191"/>
                    </a:lnTo>
                    <a:lnTo>
                      <a:pt x="2" y="195"/>
                    </a:lnTo>
                    <a:lnTo>
                      <a:pt x="6" y="200"/>
                    </a:lnTo>
                    <a:lnTo>
                      <a:pt x="11" y="207"/>
                    </a:lnTo>
                    <a:lnTo>
                      <a:pt x="14" y="211"/>
                    </a:lnTo>
                    <a:lnTo>
                      <a:pt x="17" y="216"/>
                    </a:lnTo>
                    <a:lnTo>
                      <a:pt x="21" y="221"/>
                    </a:lnTo>
                    <a:lnTo>
                      <a:pt x="25" y="228"/>
                    </a:lnTo>
                    <a:lnTo>
                      <a:pt x="27" y="234"/>
                    </a:lnTo>
                    <a:lnTo>
                      <a:pt x="32" y="241"/>
                    </a:lnTo>
                    <a:lnTo>
                      <a:pt x="36" y="250"/>
                    </a:lnTo>
                    <a:lnTo>
                      <a:pt x="40" y="259"/>
                    </a:lnTo>
                    <a:lnTo>
                      <a:pt x="43" y="267"/>
                    </a:lnTo>
                    <a:lnTo>
                      <a:pt x="47" y="276"/>
                    </a:lnTo>
                    <a:lnTo>
                      <a:pt x="51" y="285"/>
                    </a:lnTo>
                    <a:lnTo>
                      <a:pt x="55" y="296"/>
                    </a:lnTo>
                    <a:lnTo>
                      <a:pt x="57" y="305"/>
                    </a:lnTo>
                    <a:lnTo>
                      <a:pt x="60" y="314"/>
                    </a:lnTo>
                    <a:lnTo>
                      <a:pt x="63" y="323"/>
                    </a:lnTo>
                    <a:lnTo>
                      <a:pt x="66" y="333"/>
                    </a:lnTo>
                    <a:lnTo>
                      <a:pt x="69" y="340"/>
                    </a:lnTo>
                    <a:lnTo>
                      <a:pt x="72" y="348"/>
                    </a:lnTo>
                    <a:lnTo>
                      <a:pt x="73" y="356"/>
                    </a:lnTo>
                    <a:lnTo>
                      <a:pt x="76" y="363"/>
                    </a:lnTo>
                    <a:lnTo>
                      <a:pt x="77" y="367"/>
                    </a:lnTo>
                    <a:lnTo>
                      <a:pt x="77" y="372"/>
                    </a:lnTo>
                    <a:lnTo>
                      <a:pt x="78" y="373"/>
                    </a:lnTo>
                    <a:lnTo>
                      <a:pt x="80" y="374"/>
                    </a:lnTo>
                    <a:lnTo>
                      <a:pt x="110" y="361"/>
                    </a:lnTo>
                    <a:lnTo>
                      <a:pt x="108" y="360"/>
                    </a:lnTo>
                    <a:lnTo>
                      <a:pt x="108" y="356"/>
                    </a:lnTo>
                    <a:lnTo>
                      <a:pt x="107" y="352"/>
                    </a:lnTo>
                    <a:lnTo>
                      <a:pt x="107" y="347"/>
                    </a:lnTo>
                    <a:lnTo>
                      <a:pt x="106" y="339"/>
                    </a:lnTo>
                    <a:lnTo>
                      <a:pt x="104" y="331"/>
                    </a:lnTo>
                    <a:lnTo>
                      <a:pt x="104" y="322"/>
                    </a:lnTo>
                    <a:lnTo>
                      <a:pt x="103" y="313"/>
                    </a:lnTo>
                    <a:lnTo>
                      <a:pt x="100" y="302"/>
                    </a:lnTo>
                    <a:lnTo>
                      <a:pt x="99" y="292"/>
                    </a:lnTo>
                    <a:lnTo>
                      <a:pt x="98" y="280"/>
                    </a:lnTo>
                    <a:lnTo>
                      <a:pt x="95" y="271"/>
                    </a:lnTo>
                    <a:lnTo>
                      <a:pt x="94" y="259"/>
                    </a:lnTo>
                    <a:lnTo>
                      <a:pt x="93" y="249"/>
                    </a:lnTo>
                    <a:lnTo>
                      <a:pt x="90" y="238"/>
                    </a:lnTo>
                    <a:lnTo>
                      <a:pt x="89" y="231"/>
                    </a:lnTo>
                    <a:lnTo>
                      <a:pt x="86" y="221"/>
                    </a:lnTo>
                    <a:lnTo>
                      <a:pt x="85" y="215"/>
                    </a:lnTo>
                    <a:lnTo>
                      <a:pt x="83" y="207"/>
                    </a:lnTo>
                    <a:lnTo>
                      <a:pt x="81" y="202"/>
                    </a:lnTo>
                    <a:lnTo>
                      <a:pt x="78" y="197"/>
                    </a:lnTo>
                    <a:lnTo>
                      <a:pt x="77" y="191"/>
                    </a:lnTo>
                    <a:lnTo>
                      <a:pt x="76" y="187"/>
                    </a:lnTo>
                    <a:lnTo>
                      <a:pt x="74" y="185"/>
                    </a:lnTo>
                    <a:lnTo>
                      <a:pt x="72" y="178"/>
                    </a:lnTo>
                    <a:lnTo>
                      <a:pt x="69" y="176"/>
                    </a:lnTo>
                    <a:lnTo>
                      <a:pt x="69" y="173"/>
                    </a:lnTo>
                    <a:lnTo>
                      <a:pt x="73" y="161"/>
                    </a:lnTo>
                    <a:lnTo>
                      <a:pt x="55" y="132"/>
                    </a:lnTo>
                    <a:lnTo>
                      <a:pt x="57" y="102"/>
                    </a:lnTo>
                    <a:lnTo>
                      <a:pt x="42" y="0"/>
                    </a:lnTo>
                    <a:close/>
                  </a:path>
                </a:pathLst>
              </a:custGeom>
              <a:solidFill>
                <a:srgbClr val="8A8AA8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27738" name="Freeform 330"/>
              <p:cNvSpPr>
                <a:spLocks/>
              </p:cNvSpPr>
              <p:nvPr/>
            </p:nvSpPr>
            <p:spPr bwMode="auto">
              <a:xfrm>
                <a:off x="4639" y="3594"/>
                <a:ext cx="60" cy="183"/>
              </a:xfrm>
              <a:custGeom>
                <a:avLst/>
                <a:gdLst>
                  <a:gd name="T0" fmla="*/ 25 w 60"/>
                  <a:gd name="T1" fmla="*/ 0 h 183"/>
                  <a:gd name="T2" fmla="*/ 25 w 60"/>
                  <a:gd name="T3" fmla="*/ 4 h 183"/>
                  <a:gd name="T4" fmla="*/ 25 w 60"/>
                  <a:gd name="T5" fmla="*/ 7 h 183"/>
                  <a:gd name="T6" fmla="*/ 25 w 60"/>
                  <a:gd name="T7" fmla="*/ 13 h 183"/>
                  <a:gd name="T8" fmla="*/ 25 w 60"/>
                  <a:gd name="T9" fmla="*/ 18 h 183"/>
                  <a:gd name="T10" fmla="*/ 25 w 60"/>
                  <a:gd name="T11" fmla="*/ 25 h 183"/>
                  <a:gd name="T12" fmla="*/ 25 w 60"/>
                  <a:gd name="T13" fmla="*/ 33 h 183"/>
                  <a:gd name="T14" fmla="*/ 25 w 60"/>
                  <a:gd name="T15" fmla="*/ 39 h 183"/>
                  <a:gd name="T16" fmla="*/ 21 w 60"/>
                  <a:gd name="T17" fmla="*/ 46 h 183"/>
                  <a:gd name="T18" fmla="*/ 17 w 60"/>
                  <a:gd name="T19" fmla="*/ 52 h 183"/>
                  <a:gd name="T20" fmla="*/ 13 w 60"/>
                  <a:gd name="T21" fmla="*/ 58 h 183"/>
                  <a:gd name="T22" fmla="*/ 9 w 60"/>
                  <a:gd name="T23" fmla="*/ 63 h 183"/>
                  <a:gd name="T24" fmla="*/ 1 w 60"/>
                  <a:gd name="T25" fmla="*/ 71 h 183"/>
                  <a:gd name="T26" fmla="*/ 0 w 60"/>
                  <a:gd name="T27" fmla="*/ 75 h 183"/>
                  <a:gd name="T28" fmla="*/ 25 w 60"/>
                  <a:gd name="T29" fmla="*/ 96 h 183"/>
                  <a:gd name="T30" fmla="*/ 22 w 60"/>
                  <a:gd name="T31" fmla="*/ 149 h 183"/>
                  <a:gd name="T32" fmla="*/ 60 w 60"/>
                  <a:gd name="T33" fmla="*/ 183 h 183"/>
                  <a:gd name="T34" fmla="*/ 59 w 60"/>
                  <a:gd name="T35" fmla="*/ 182 h 183"/>
                  <a:gd name="T36" fmla="*/ 59 w 60"/>
                  <a:gd name="T37" fmla="*/ 181 h 183"/>
                  <a:gd name="T38" fmla="*/ 59 w 60"/>
                  <a:gd name="T39" fmla="*/ 177 h 183"/>
                  <a:gd name="T40" fmla="*/ 59 w 60"/>
                  <a:gd name="T41" fmla="*/ 171 h 183"/>
                  <a:gd name="T42" fmla="*/ 57 w 60"/>
                  <a:gd name="T43" fmla="*/ 166 h 183"/>
                  <a:gd name="T44" fmla="*/ 57 w 60"/>
                  <a:gd name="T45" fmla="*/ 158 h 183"/>
                  <a:gd name="T46" fmla="*/ 57 w 60"/>
                  <a:gd name="T47" fmla="*/ 151 h 183"/>
                  <a:gd name="T48" fmla="*/ 57 w 60"/>
                  <a:gd name="T49" fmla="*/ 143 h 183"/>
                  <a:gd name="T50" fmla="*/ 56 w 60"/>
                  <a:gd name="T51" fmla="*/ 134 h 183"/>
                  <a:gd name="T52" fmla="*/ 56 w 60"/>
                  <a:gd name="T53" fmla="*/ 124 h 183"/>
                  <a:gd name="T54" fmla="*/ 55 w 60"/>
                  <a:gd name="T55" fmla="*/ 114 h 183"/>
                  <a:gd name="T56" fmla="*/ 55 w 60"/>
                  <a:gd name="T57" fmla="*/ 105 h 183"/>
                  <a:gd name="T58" fmla="*/ 52 w 60"/>
                  <a:gd name="T59" fmla="*/ 96 h 183"/>
                  <a:gd name="T60" fmla="*/ 51 w 60"/>
                  <a:gd name="T61" fmla="*/ 86 h 183"/>
                  <a:gd name="T62" fmla="*/ 50 w 60"/>
                  <a:gd name="T63" fmla="*/ 76 h 183"/>
                  <a:gd name="T64" fmla="*/ 48 w 60"/>
                  <a:gd name="T65" fmla="*/ 68 h 183"/>
                  <a:gd name="T66" fmla="*/ 46 w 60"/>
                  <a:gd name="T67" fmla="*/ 59 h 183"/>
                  <a:gd name="T68" fmla="*/ 44 w 60"/>
                  <a:gd name="T69" fmla="*/ 51 h 183"/>
                  <a:gd name="T70" fmla="*/ 42 w 60"/>
                  <a:gd name="T71" fmla="*/ 43 h 183"/>
                  <a:gd name="T72" fmla="*/ 40 w 60"/>
                  <a:gd name="T73" fmla="*/ 37 h 183"/>
                  <a:gd name="T74" fmla="*/ 38 w 60"/>
                  <a:gd name="T75" fmla="*/ 30 h 183"/>
                  <a:gd name="T76" fmla="*/ 36 w 60"/>
                  <a:gd name="T77" fmla="*/ 25 h 183"/>
                  <a:gd name="T78" fmla="*/ 34 w 60"/>
                  <a:gd name="T79" fmla="*/ 20 h 183"/>
                  <a:gd name="T80" fmla="*/ 34 w 60"/>
                  <a:gd name="T81" fmla="*/ 16 h 183"/>
                  <a:gd name="T82" fmla="*/ 29 w 60"/>
                  <a:gd name="T83" fmla="*/ 9 h 183"/>
                  <a:gd name="T84" fmla="*/ 26 w 60"/>
                  <a:gd name="T85" fmla="*/ 4 h 183"/>
                  <a:gd name="T86" fmla="*/ 25 w 60"/>
                  <a:gd name="T87" fmla="*/ 0 h 183"/>
                  <a:gd name="T88" fmla="*/ 25 w 60"/>
                  <a:gd name="T89" fmla="*/ 0 h 183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w 60"/>
                  <a:gd name="T136" fmla="*/ 0 h 183"/>
                  <a:gd name="T137" fmla="*/ 60 w 60"/>
                  <a:gd name="T138" fmla="*/ 183 h 183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T135" t="T136" r="T137" b="T138"/>
                <a:pathLst>
                  <a:path w="60" h="183">
                    <a:moveTo>
                      <a:pt x="25" y="0"/>
                    </a:moveTo>
                    <a:lnTo>
                      <a:pt x="25" y="4"/>
                    </a:lnTo>
                    <a:lnTo>
                      <a:pt x="25" y="7"/>
                    </a:lnTo>
                    <a:lnTo>
                      <a:pt x="25" y="13"/>
                    </a:lnTo>
                    <a:lnTo>
                      <a:pt x="25" y="18"/>
                    </a:lnTo>
                    <a:lnTo>
                      <a:pt x="25" y="25"/>
                    </a:lnTo>
                    <a:lnTo>
                      <a:pt x="25" y="33"/>
                    </a:lnTo>
                    <a:lnTo>
                      <a:pt x="25" y="39"/>
                    </a:lnTo>
                    <a:lnTo>
                      <a:pt x="21" y="46"/>
                    </a:lnTo>
                    <a:lnTo>
                      <a:pt x="17" y="52"/>
                    </a:lnTo>
                    <a:lnTo>
                      <a:pt x="13" y="58"/>
                    </a:lnTo>
                    <a:lnTo>
                      <a:pt x="9" y="63"/>
                    </a:lnTo>
                    <a:lnTo>
                      <a:pt x="1" y="71"/>
                    </a:lnTo>
                    <a:lnTo>
                      <a:pt x="0" y="75"/>
                    </a:lnTo>
                    <a:lnTo>
                      <a:pt x="25" y="96"/>
                    </a:lnTo>
                    <a:lnTo>
                      <a:pt x="22" y="149"/>
                    </a:lnTo>
                    <a:lnTo>
                      <a:pt x="60" y="183"/>
                    </a:lnTo>
                    <a:lnTo>
                      <a:pt x="59" y="182"/>
                    </a:lnTo>
                    <a:lnTo>
                      <a:pt x="59" y="181"/>
                    </a:lnTo>
                    <a:lnTo>
                      <a:pt x="59" y="177"/>
                    </a:lnTo>
                    <a:lnTo>
                      <a:pt x="59" y="171"/>
                    </a:lnTo>
                    <a:lnTo>
                      <a:pt x="57" y="166"/>
                    </a:lnTo>
                    <a:lnTo>
                      <a:pt x="57" y="158"/>
                    </a:lnTo>
                    <a:lnTo>
                      <a:pt x="57" y="151"/>
                    </a:lnTo>
                    <a:lnTo>
                      <a:pt x="57" y="143"/>
                    </a:lnTo>
                    <a:lnTo>
                      <a:pt x="56" y="134"/>
                    </a:lnTo>
                    <a:lnTo>
                      <a:pt x="56" y="124"/>
                    </a:lnTo>
                    <a:lnTo>
                      <a:pt x="55" y="114"/>
                    </a:lnTo>
                    <a:lnTo>
                      <a:pt x="55" y="105"/>
                    </a:lnTo>
                    <a:lnTo>
                      <a:pt x="52" y="96"/>
                    </a:lnTo>
                    <a:lnTo>
                      <a:pt x="51" y="86"/>
                    </a:lnTo>
                    <a:lnTo>
                      <a:pt x="50" y="76"/>
                    </a:lnTo>
                    <a:lnTo>
                      <a:pt x="48" y="68"/>
                    </a:lnTo>
                    <a:lnTo>
                      <a:pt x="46" y="59"/>
                    </a:lnTo>
                    <a:lnTo>
                      <a:pt x="44" y="51"/>
                    </a:lnTo>
                    <a:lnTo>
                      <a:pt x="42" y="43"/>
                    </a:lnTo>
                    <a:lnTo>
                      <a:pt x="40" y="37"/>
                    </a:lnTo>
                    <a:lnTo>
                      <a:pt x="38" y="30"/>
                    </a:lnTo>
                    <a:lnTo>
                      <a:pt x="36" y="25"/>
                    </a:lnTo>
                    <a:lnTo>
                      <a:pt x="34" y="20"/>
                    </a:lnTo>
                    <a:lnTo>
                      <a:pt x="34" y="16"/>
                    </a:lnTo>
                    <a:lnTo>
                      <a:pt x="29" y="9"/>
                    </a:lnTo>
                    <a:lnTo>
                      <a:pt x="26" y="4"/>
                    </a:lnTo>
                    <a:lnTo>
                      <a:pt x="25" y="0"/>
                    </a:lnTo>
                    <a:close/>
                  </a:path>
                </a:pathLst>
              </a:custGeom>
              <a:solidFill>
                <a:srgbClr val="8A8AA8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27739" name="Freeform 331"/>
              <p:cNvSpPr>
                <a:spLocks/>
              </p:cNvSpPr>
              <p:nvPr/>
            </p:nvSpPr>
            <p:spPr bwMode="auto">
              <a:xfrm>
                <a:off x="4216" y="4155"/>
                <a:ext cx="172" cy="54"/>
              </a:xfrm>
              <a:custGeom>
                <a:avLst/>
                <a:gdLst>
                  <a:gd name="T0" fmla="*/ 121 w 172"/>
                  <a:gd name="T1" fmla="*/ 22 h 54"/>
                  <a:gd name="T2" fmla="*/ 121 w 172"/>
                  <a:gd name="T3" fmla="*/ 20 h 54"/>
                  <a:gd name="T4" fmla="*/ 118 w 172"/>
                  <a:gd name="T5" fmla="*/ 19 h 54"/>
                  <a:gd name="T6" fmla="*/ 115 w 172"/>
                  <a:gd name="T7" fmla="*/ 16 h 54"/>
                  <a:gd name="T8" fmla="*/ 111 w 172"/>
                  <a:gd name="T9" fmla="*/ 13 h 54"/>
                  <a:gd name="T10" fmla="*/ 104 w 172"/>
                  <a:gd name="T11" fmla="*/ 8 h 54"/>
                  <a:gd name="T12" fmla="*/ 97 w 172"/>
                  <a:gd name="T13" fmla="*/ 5 h 54"/>
                  <a:gd name="T14" fmla="*/ 92 w 172"/>
                  <a:gd name="T15" fmla="*/ 3 h 54"/>
                  <a:gd name="T16" fmla="*/ 85 w 172"/>
                  <a:gd name="T17" fmla="*/ 2 h 54"/>
                  <a:gd name="T18" fmla="*/ 79 w 172"/>
                  <a:gd name="T19" fmla="*/ 2 h 54"/>
                  <a:gd name="T20" fmla="*/ 74 w 172"/>
                  <a:gd name="T21" fmla="*/ 2 h 54"/>
                  <a:gd name="T22" fmla="*/ 67 w 172"/>
                  <a:gd name="T23" fmla="*/ 0 h 54"/>
                  <a:gd name="T24" fmla="*/ 60 w 172"/>
                  <a:gd name="T25" fmla="*/ 0 h 54"/>
                  <a:gd name="T26" fmla="*/ 54 w 172"/>
                  <a:gd name="T27" fmla="*/ 0 h 54"/>
                  <a:gd name="T28" fmla="*/ 49 w 172"/>
                  <a:gd name="T29" fmla="*/ 0 h 54"/>
                  <a:gd name="T30" fmla="*/ 43 w 172"/>
                  <a:gd name="T31" fmla="*/ 0 h 54"/>
                  <a:gd name="T32" fmla="*/ 38 w 172"/>
                  <a:gd name="T33" fmla="*/ 2 h 54"/>
                  <a:gd name="T34" fmla="*/ 33 w 172"/>
                  <a:gd name="T35" fmla="*/ 3 h 54"/>
                  <a:gd name="T36" fmla="*/ 29 w 172"/>
                  <a:gd name="T37" fmla="*/ 4 h 54"/>
                  <a:gd name="T38" fmla="*/ 21 w 172"/>
                  <a:gd name="T39" fmla="*/ 7 h 54"/>
                  <a:gd name="T40" fmla="*/ 17 w 172"/>
                  <a:gd name="T41" fmla="*/ 8 h 54"/>
                  <a:gd name="T42" fmla="*/ 13 w 172"/>
                  <a:gd name="T43" fmla="*/ 11 h 54"/>
                  <a:gd name="T44" fmla="*/ 13 w 172"/>
                  <a:gd name="T45" fmla="*/ 11 h 54"/>
                  <a:gd name="T46" fmla="*/ 0 w 172"/>
                  <a:gd name="T47" fmla="*/ 37 h 54"/>
                  <a:gd name="T48" fmla="*/ 0 w 172"/>
                  <a:gd name="T49" fmla="*/ 54 h 54"/>
                  <a:gd name="T50" fmla="*/ 172 w 172"/>
                  <a:gd name="T51" fmla="*/ 54 h 54"/>
                  <a:gd name="T52" fmla="*/ 172 w 172"/>
                  <a:gd name="T53" fmla="*/ 36 h 54"/>
                  <a:gd name="T54" fmla="*/ 121 w 172"/>
                  <a:gd name="T55" fmla="*/ 22 h 54"/>
                  <a:gd name="T56" fmla="*/ 121 w 172"/>
                  <a:gd name="T57" fmla="*/ 22 h 54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172"/>
                  <a:gd name="T88" fmla="*/ 0 h 54"/>
                  <a:gd name="T89" fmla="*/ 172 w 172"/>
                  <a:gd name="T90" fmla="*/ 54 h 54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172" h="54">
                    <a:moveTo>
                      <a:pt x="121" y="22"/>
                    </a:moveTo>
                    <a:lnTo>
                      <a:pt x="121" y="20"/>
                    </a:lnTo>
                    <a:lnTo>
                      <a:pt x="118" y="19"/>
                    </a:lnTo>
                    <a:lnTo>
                      <a:pt x="115" y="16"/>
                    </a:lnTo>
                    <a:lnTo>
                      <a:pt x="111" y="13"/>
                    </a:lnTo>
                    <a:lnTo>
                      <a:pt x="104" y="8"/>
                    </a:lnTo>
                    <a:lnTo>
                      <a:pt x="97" y="5"/>
                    </a:lnTo>
                    <a:lnTo>
                      <a:pt x="92" y="3"/>
                    </a:lnTo>
                    <a:lnTo>
                      <a:pt x="85" y="2"/>
                    </a:lnTo>
                    <a:lnTo>
                      <a:pt x="79" y="2"/>
                    </a:lnTo>
                    <a:lnTo>
                      <a:pt x="74" y="2"/>
                    </a:lnTo>
                    <a:lnTo>
                      <a:pt x="67" y="0"/>
                    </a:lnTo>
                    <a:lnTo>
                      <a:pt x="60" y="0"/>
                    </a:lnTo>
                    <a:lnTo>
                      <a:pt x="54" y="0"/>
                    </a:lnTo>
                    <a:lnTo>
                      <a:pt x="49" y="0"/>
                    </a:lnTo>
                    <a:lnTo>
                      <a:pt x="43" y="0"/>
                    </a:lnTo>
                    <a:lnTo>
                      <a:pt x="38" y="2"/>
                    </a:lnTo>
                    <a:lnTo>
                      <a:pt x="33" y="3"/>
                    </a:lnTo>
                    <a:lnTo>
                      <a:pt x="29" y="4"/>
                    </a:lnTo>
                    <a:lnTo>
                      <a:pt x="21" y="7"/>
                    </a:lnTo>
                    <a:lnTo>
                      <a:pt x="17" y="8"/>
                    </a:lnTo>
                    <a:lnTo>
                      <a:pt x="13" y="11"/>
                    </a:lnTo>
                    <a:lnTo>
                      <a:pt x="0" y="37"/>
                    </a:lnTo>
                    <a:lnTo>
                      <a:pt x="0" y="54"/>
                    </a:lnTo>
                    <a:lnTo>
                      <a:pt x="172" y="54"/>
                    </a:lnTo>
                    <a:lnTo>
                      <a:pt x="172" y="36"/>
                    </a:lnTo>
                    <a:lnTo>
                      <a:pt x="121" y="22"/>
                    </a:lnTo>
                    <a:close/>
                  </a:path>
                </a:pathLst>
              </a:custGeom>
              <a:solidFill>
                <a:srgbClr val="1A1A1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27740" name="Freeform 332"/>
              <p:cNvSpPr>
                <a:spLocks/>
              </p:cNvSpPr>
              <p:nvPr/>
            </p:nvSpPr>
            <p:spPr bwMode="auto">
              <a:xfrm>
                <a:off x="4610" y="4136"/>
                <a:ext cx="161" cy="70"/>
              </a:xfrm>
              <a:custGeom>
                <a:avLst/>
                <a:gdLst>
                  <a:gd name="T0" fmla="*/ 149 w 161"/>
                  <a:gd name="T1" fmla="*/ 0 h 70"/>
                  <a:gd name="T2" fmla="*/ 161 w 161"/>
                  <a:gd name="T3" fmla="*/ 17 h 70"/>
                  <a:gd name="T4" fmla="*/ 119 w 161"/>
                  <a:gd name="T5" fmla="*/ 70 h 70"/>
                  <a:gd name="T6" fmla="*/ 0 w 161"/>
                  <a:gd name="T7" fmla="*/ 70 h 70"/>
                  <a:gd name="T8" fmla="*/ 0 w 161"/>
                  <a:gd name="T9" fmla="*/ 68 h 70"/>
                  <a:gd name="T10" fmla="*/ 1 w 161"/>
                  <a:gd name="T11" fmla="*/ 64 h 70"/>
                  <a:gd name="T12" fmla="*/ 4 w 161"/>
                  <a:gd name="T13" fmla="*/ 56 h 70"/>
                  <a:gd name="T14" fmla="*/ 9 w 161"/>
                  <a:gd name="T15" fmla="*/ 48 h 70"/>
                  <a:gd name="T16" fmla="*/ 13 w 161"/>
                  <a:gd name="T17" fmla="*/ 38 h 70"/>
                  <a:gd name="T18" fmla="*/ 20 w 161"/>
                  <a:gd name="T19" fmla="*/ 30 h 70"/>
                  <a:gd name="T20" fmla="*/ 22 w 161"/>
                  <a:gd name="T21" fmla="*/ 26 h 70"/>
                  <a:gd name="T22" fmla="*/ 27 w 161"/>
                  <a:gd name="T23" fmla="*/ 23 h 70"/>
                  <a:gd name="T24" fmla="*/ 31 w 161"/>
                  <a:gd name="T25" fmla="*/ 19 h 70"/>
                  <a:gd name="T26" fmla="*/ 37 w 161"/>
                  <a:gd name="T27" fmla="*/ 18 h 70"/>
                  <a:gd name="T28" fmla="*/ 42 w 161"/>
                  <a:gd name="T29" fmla="*/ 15 h 70"/>
                  <a:gd name="T30" fmla="*/ 47 w 161"/>
                  <a:gd name="T31" fmla="*/ 14 h 70"/>
                  <a:gd name="T32" fmla="*/ 52 w 161"/>
                  <a:gd name="T33" fmla="*/ 14 h 70"/>
                  <a:gd name="T34" fmla="*/ 58 w 161"/>
                  <a:gd name="T35" fmla="*/ 14 h 70"/>
                  <a:gd name="T36" fmla="*/ 63 w 161"/>
                  <a:gd name="T37" fmla="*/ 14 h 70"/>
                  <a:gd name="T38" fmla="*/ 68 w 161"/>
                  <a:gd name="T39" fmla="*/ 15 h 70"/>
                  <a:gd name="T40" fmla="*/ 75 w 161"/>
                  <a:gd name="T41" fmla="*/ 17 h 70"/>
                  <a:gd name="T42" fmla="*/ 80 w 161"/>
                  <a:gd name="T43" fmla="*/ 18 h 70"/>
                  <a:gd name="T44" fmla="*/ 89 w 161"/>
                  <a:gd name="T45" fmla="*/ 21 h 70"/>
                  <a:gd name="T46" fmla="*/ 98 w 161"/>
                  <a:gd name="T47" fmla="*/ 24 h 70"/>
                  <a:gd name="T48" fmla="*/ 102 w 161"/>
                  <a:gd name="T49" fmla="*/ 27 h 70"/>
                  <a:gd name="T50" fmla="*/ 105 w 161"/>
                  <a:gd name="T51" fmla="*/ 28 h 70"/>
                  <a:gd name="T52" fmla="*/ 149 w 161"/>
                  <a:gd name="T53" fmla="*/ 0 h 70"/>
                  <a:gd name="T54" fmla="*/ 149 w 161"/>
                  <a:gd name="T55" fmla="*/ 0 h 70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w 161"/>
                  <a:gd name="T85" fmla="*/ 0 h 70"/>
                  <a:gd name="T86" fmla="*/ 161 w 161"/>
                  <a:gd name="T87" fmla="*/ 70 h 70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T84" t="T85" r="T86" b="T87"/>
                <a:pathLst>
                  <a:path w="161" h="70">
                    <a:moveTo>
                      <a:pt x="149" y="0"/>
                    </a:moveTo>
                    <a:lnTo>
                      <a:pt x="161" y="17"/>
                    </a:lnTo>
                    <a:lnTo>
                      <a:pt x="119" y="70"/>
                    </a:lnTo>
                    <a:lnTo>
                      <a:pt x="0" y="70"/>
                    </a:lnTo>
                    <a:lnTo>
                      <a:pt x="0" y="68"/>
                    </a:lnTo>
                    <a:lnTo>
                      <a:pt x="1" y="64"/>
                    </a:lnTo>
                    <a:lnTo>
                      <a:pt x="4" y="56"/>
                    </a:lnTo>
                    <a:lnTo>
                      <a:pt x="9" y="48"/>
                    </a:lnTo>
                    <a:lnTo>
                      <a:pt x="13" y="38"/>
                    </a:lnTo>
                    <a:lnTo>
                      <a:pt x="20" y="30"/>
                    </a:lnTo>
                    <a:lnTo>
                      <a:pt x="22" y="26"/>
                    </a:lnTo>
                    <a:lnTo>
                      <a:pt x="27" y="23"/>
                    </a:lnTo>
                    <a:lnTo>
                      <a:pt x="31" y="19"/>
                    </a:lnTo>
                    <a:lnTo>
                      <a:pt x="37" y="18"/>
                    </a:lnTo>
                    <a:lnTo>
                      <a:pt x="42" y="15"/>
                    </a:lnTo>
                    <a:lnTo>
                      <a:pt x="47" y="14"/>
                    </a:lnTo>
                    <a:lnTo>
                      <a:pt x="52" y="14"/>
                    </a:lnTo>
                    <a:lnTo>
                      <a:pt x="58" y="14"/>
                    </a:lnTo>
                    <a:lnTo>
                      <a:pt x="63" y="14"/>
                    </a:lnTo>
                    <a:lnTo>
                      <a:pt x="68" y="15"/>
                    </a:lnTo>
                    <a:lnTo>
                      <a:pt x="75" y="17"/>
                    </a:lnTo>
                    <a:lnTo>
                      <a:pt x="80" y="18"/>
                    </a:lnTo>
                    <a:lnTo>
                      <a:pt x="89" y="21"/>
                    </a:lnTo>
                    <a:lnTo>
                      <a:pt x="98" y="24"/>
                    </a:lnTo>
                    <a:lnTo>
                      <a:pt x="102" y="27"/>
                    </a:lnTo>
                    <a:lnTo>
                      <a:pt x="105" y="28"/>
                    </a:lnTo>
                    <a:lnTo>
                      <a:pt x="149" y="0"/>
                    </a:lnTo>
                    <a:close/>
                  </a:path>
                </a:pathLst>
              </a:custGeom>
              <a:solidFill>
                <a:srgbClr val="1A1A1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27741" name="Freeform 333"/>
              <p:cNvSpPr>
                <a:spLocks/>
              </p:cNvSpPr>
              <p:nvPr/>
            </p:nvSpPr>
            <p:spPr bwMode="auto">
              <a:xfrm>
                <a:off x="4322" y="3193"/>
                <a:ext cx="187" cy="100"/>
              </a:xfrm>
              <a:custGeom>
                <a:avLst/>
                <a:gdLst>
                  <a:gd name="T0" fmla="*/ 0 w 187"/>
                  <a:gd name="T1" fmla="*/ 23 h 100"/>
                  <a:gd name="T2" fmla="*/ 37 w 187"/>
                  <a:gd name="T3" fmla="*/ 0 h 100"/>
                  <a:gd name="T4" fmla="*/ 81 w 187"/>
                  <a:gd name="T5" fmla="*/ 0 h 100"/>
                  <a:gd name="T6" fmla="*/ 62 w 187"/>
                  <a:gd name="T7" fmla="*/ 11 h 100"/>
                  <a:gd name="T8" fmla="*/ 81 w 187"/>
                  <a:gd name="T9" fmla="*/ 48 h 100"/>
                  <a:gd name="T10" fmla="*/ 114 w 187"/>
                  <a:gd name="T11" fmla="*/ 32 h 100"/>
                  <a:gd name="T12" fmla="*/ 151 w 187"/>
                  <a:gd name="T13" fmla="*/ 70 h 100"/>
                  <a:gd name="T14" fmla="*/ 165 w 187"/>
                  <a:gd name="T15" fmla="*/ 44 h 100"/>
                  <a:gd name="T16" fmla="*/ 187 w 187"/>
                  <a:gd name="T17" fmla="*/ 60 h 100"/>
                  <a:gd name="T18" fmla="*/ 179 w 187"/>
                  <a:gd name="T19" fmla="*/ 100 h 100"/>
                  <a:gd name="T20" fmla="*/ 100 w 187"/>
                  <a:gd name="T21" fmla="*/ 62 h 100"/>
                  <a:gd name="T22" fmla="*/ 51 w 187"/>
                  <a:gd name="T23" fmla="*/ 68 h 100"/>
                  <a:gd name="T24" fmla="*/ 29 w 187"/>
                  <a:gd name="T25" fmla="*/ 26 h 100"/>
                  <a:gd name="T26" fmla="*/ 0 w 187"/>
                  <a:gd name="T27" fmla="*/ 23 h 100"/>
                  <a:gd name="T28" fmla="*/ 0 w 187"/>
                  <a:gd name="T29" fmla="*/ 23 h 100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87"/>
                  <a:gd name="T46" fmla="*/ 0 h 100"/>
                  <a:gd name="T47" fmla="*/ 187 w 187"/>
                  <a:gd name="T48" fmla="*/ 100 h 100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87" h="100">
                    <a:moveTo>
                      <a:pt x="0" y="23"/>
                    </a:moveTo>
                    <a:lnTo>
                      <a:pt x="37" y="0"/>
                    </a:lnTo>
                    <a:lnTo>
                      <a:pt x="81" y="0"/>
                    </a:lnTo>
                    <a:lnTo>
                      <a:pt x="62" y="11"/>
                    </a:lnTo>
                    <a:lnTo>
                      <a:pt x="81" y="48"/>
                    </a:lnTo>
                    <a:lnTo>
                      <a:pt x="114" y="32"/>
                    </a:lnTo>
                    <a:lnTo>
                      <a:pt x="151" y="70"/>
                    </a:lnTo>
                    <a:lnTo>
                      <a:pt x="165" y="44"/>
                    </a:lnTo>
                    <a:lnTo>
                      <a:pt x="187" y="60"/>
                    </a:lnTo>
                    <a:lnTo>
                      <a:pt x="179" y="100"/>
                    </a:lnTo>
                    <a:lnTo>
                      <a:pt x="100" y="62"/>
                    </a:lnTo>
                    <a:lnTo>
                      <a:pt x="51" y="68"/>
                    </a:lnTo>
                    <a:lnTo>
                      <a:pt x="29" y="26"/>
                    </a:lnTo>
                    <a:lnTo>
                      <a:pt x="0" y="23"/>
                    </a:lnTo>
                    <a:close/>
                  </a:path>
                </a:pathLst>
              </a:custGeom>
              <a:solidFill>
                <a:srgbClr val="C7695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27742" name="Freeform 334"/>
              <p:cNvSpPr>
                <a:spLocks/>
              </p:cNvSpPr>
              <p:nvPr/>
            </p:nvSpPr>
            <p:spPr bwMode="auto">
              <a:xfrm>
                <a:off x="4491" y="3249"/>
                <a:ext cx="38" cy="122"/>
              </a:xfrm>
              <a:custGeom>
                <a:avLst/>
                <a:gdLst>
                  <a:gd name="T0" fmla="*/ 14 w 38"/>
                  <a:gd name="T1" fmla="*/ 0 h 122"/>
                  <a:gd name="T2" fmla="*/ 38 w 38"/>
                  <a:gd name="T3" fmla="*/ 18 h 122"/>
                  <a:gd name="T4" fmla="*/ 29 w 38"/>
                  <a:gd name="T5" fmla="*/ 90 h 122"/>
                  <a:gd name="T6" fmla="*/ 12 w 38"/>
                  <a:gd name="T7" fmla="*/ 122 h 122"/>
                  <a:gd name="T8" fmla="*/ 0 w 38"/>
                  <a:gd name="T9" fmla="*/ 65 h 122"/>
                  <a:gd name="T10" fmla="*/ 14 w 38"/>
                  <a:gd name="T11" fmla="*/ 0 h 122"/>
                  <a:gd name="T12" fmla="*/ 14 w 38"/>
                  <a:gd name="T13" fmla="*/ 0 h 12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38"/>
                  <a:gd name="T22" fmla="*/ 0 h 122"/>
                  <a:gd name="T23" fmla="*/ 38 w 38"/>
                  <a:gd name="T24" fmla="*/ 122 h 12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38" h="122">
                    <a:moveTo>
                      <a:pt x="14" y="0"/>
                    </a:moveTo>
                    <a:lnTo>
                      <a:pt x="38" y="18"/>
                    </a:lnTo>
                    <a:lnTo>
                      <a:pt x="29" y="90"/>
                    </a:lnTo>
                    <a:lnTo>
                      <a:pt x="12" y="122"/>
                    </a:lnTo>
                    <a:lnTo>
                      <a:pt x="0" y="65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5C5C7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27743" name="Freeform 335"/>
              <p:cNvSpPr>
                <a:spLocks/>
              </p:cNvSpPr>
              <p:nvPr/>
            </p:nvSpPr>
            <p:spPr bwMode="auto">
              <a:xfrm>
                <a:off x="3550" y="3487"/>
                <a:ext cx="411" cy="714"/>
              </a:xfrm>
              <a:custGeom>
                <a:avLst/>
                <a:gdLst>
                  <a:gd name="T0" fmla="*/ 411 w 411"/>
                  <a:gd name="T1" fmla="*/ 528 h 714"/>
                  <a:gd name="T2" fmla="*/ 394 w 411"/>
                  <a:gd name="T3" fmla="*/ 684 h 714"/>
                  <a:gd name="T4" fmla="*/ 276 w 411"/>
                  <a:gd name="T5" fmla="*/ 571 h 714"/>
                  <a:gd name="T6" fmla="*/ 154 w 411"/>
                  <a:gd name="T7" fmla="*/ 568 h 714"/>
                  <a:gd name="T8" fmla="*/ 106 w 411"/>
                  <a:gd name="T9" fmla="*/ 677 h 714"/>
                  <a:gd name="T10" fmla="*/ 0 w 411"/>
                  <a:gd name="T11" fmla="*/ 696 h 714"/>
                  <a:gd name="T12" fmla="*/ 0 w 411"/>
                  <a:gd name="T13" fmla="*/ 688 h 714"/>
                  <a:gd name="T14" fmla="*/ 2 w 411"/>
                  <a:gd name="T15" fmla="*/ 675 h 714"/>
                  <a:gd name="T16" fmla="*/ 6 w 411"/>
                  <a:gd name="T17" fmla="*/ 655 h 714"/>
                  <a:gd name="T18" fmla="*/ 10 w 411"/>
                  <a:gd name="T19" fmla="*/ 630 h 714"/>
                  <a:gd name="T20" fmla="*/ 14 w 411"/>
                  <a:gd name="T21" fmla="*/ 602 h 714"/>
                  <a:gd name="T22" fmla="*/ 19 w 411"/>
                  <a:gd name="T23" fmla="*/ 571 h 714"/>
                  <a:gd name="T24" fmla="*/ 24 w 411"/>
                  <a:gd name="T25" fmla="*/ 539 h 714"/>
                  <a:gd name="T26" fmla="*/ 29 w 411"/>
                  <a:gd name="T27" fmla="*/ 506 h 714"/>
                  <a:gd name="T28" fmla="*/ 36 w 411"/>
                  <a:gd name="T29" fmla="*/ 472 h 714"/>
                  <a:gd name="T30" fmla="*/ 41 w 411"/>
                  <a:gd name="T31" fmla="*/ 439 h 714"/>
                  <a:gd name="T32" fmla="*/ 46 w 411"/>
                  <a:gd name="T33" fmla="*/ 408 h 714"/>
                  <a:gd name="T34" fmla="*/ 50 w 411"/>
                  <a:gd name="T35" fmla="*/ 377 h 714"/>
                  <a:gd name="T36" fmla="*/ 54 w 411"/>
                  <a:gd name="T37" fmla="*/ 347 h 714"/>
                  <a:gd name="T38" fmla="*/ 57 w 411"/>
                  <a:gd name="T39" fmla="*/ 319 h 714"/>
                  <a:gd name="T40" fmla="*/ 59 w 411"/>
                  <a:gd name="T41" fmla="*/ 292 h 714"/>
                  <a:gd name="T42" fmla="*/ 62 w 411"/>
                  <a:gd name="T43" fmla="*/ 268 h 714"/>
                  <a:gd name="T44" fmla="*/ 62 w 411"/>
                  <a:gd name="T45" fmla="*/ 246 h 714"/>
                  <a:gd name="T46" fmla="*/ 61 w 411"/>
                  <a:gd name="T47" fmla="*/ 225 h 714"/>
                  <a:gd name="T48" fmla="*/ 59 w 411"/>
                  <a:gd name="T49" fmla="*/ 205 h 714"/>
                  <a:gd name="T50" fmla="*/ 59 w 411"/>
                  <a:gd name="T51" fmla="*/ 187 h 714"/>
                  <a:gd name="T52" fmla="*/ 59 w 411"/>
                  <a:gd name="T53" fmla="*/ 167 h 714"/>
                  <a:gd name="T54" fmla="*/ 59 w 411"/>
                  <a:gd name="T55" fmla="*/ 149 h 714"/>
                  <a:gd name="T56" fmla="*/ 62 w 411"/>
                  <a:gd name="T57" fmla="*/ 129 h 714"/>
                  <a:gd name="T58" fmla="*/ 67 w 411"/>
                  <a:gd name="T59" fmla="*/ 110 h 714"/>
                  <a:gd name="T60" fmla="*/ 72 w 411"/>
                  <a:gd name="T61" fmla="*/ 89 h 714"/>
                  <a:gd name="T62" fmla="*/ 79 w 411"/>
                  <a:gd name="T63" fmla="*/ 68 h 714"/>
                  <a:gd name="T64" fmla="*/ 87 w 411"/>
                  <a:gd name="T65" fmla="*/ 48 h 714"/>
                  <a:gd name="T66" fmla="*/ 95 w 411"/>
                  <a:gd name="T67" fmla="*/ 31 h 714"/>
                  <a:gd name="T68" fmla="*/ 100 w 411"/>
                  <a:gd name="T69" fmla="*/ 16 h 714"/>
                  <a:gd name="T70" fmla="*/ 105 w 411"/>
                  <a:gd name="T71" fmla="*/ 5 h 714"/>
                  <a:gd name="T72" fmla="*/ 109 w 411"/>
                  <a:gd name="T73" fmla="*/ 0 h 714"/>
                  <a:gd name="T74" fmla="*/ 284 w 411"/>
                  <a:gd name="T75" fmla="*/ 106 h 714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411"/>
                  <a:gd name="T115" fmla="*/ 0 h 714"/>
                  <a:gd name="T116" fmla="*/ 411 w 411"/>
                  <a:gd name="T117" fmla="*/ 714 h 714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411" h="714">
                    <a:moveTo>
                      <a:pt x="284" y="106"/>
                    </a:moveTo>
                    <a:lnTo>
                      <a:pt x="411" y="528"/>
                    </a:lnTo>
                    <a:lnTo>
                      <a:pt x="382" y="615"/>
                    </a:lnTo>
                    <a:lnTo>
                      <a:pt x="394" y="684"/>
                    </a:lnTo>
                    <a:lnTo>
                      <a:pt x="287" y="714"/>
                    </a:lnTo>
                    <a:lnTo>
                      <a:pt x="276" y="571"/>
                    </a:lnTo>
                    <a:lnTo>
                      <a:pt x="199" y="388"/>
                    </a:lnTo>
                    <a:lnTo>
                      <a:pt x="154" y="568"/>
                    </a:lnTo>
                    <a:lnTo>
                      <a:pt x="106" y="622"/>
                    </a:lnTo>
                    <a:lnTo>
                      <a:pt x="106" y="677"/>
                    </a:lnTo>
                    <a:lnTo>
                      <a:pt x="0" y="698"/>
                    </a:lnTo>
                    <a:lnTo>
                      <a:pt x="0" y="696"/>
                    </a:lnTo>
                    <a:lnTo>
                      <a:pt x="0" y="693"/>
                    </a:lnTo>
                    <a:lnTo>
                      <a:pt x="0" y="688"/>
                    </a:lnTo>
                    <a:lnTo>
                      <a:pt x="2" y="683"/>
                    </a:lnTo>
                    <a:lnTo>
                      <a:pt x="2" y="675"/>
                    </a:lnTo>
                    <a:lnTo>
                      <a:pt x="3" y="666"/>
                    </a:lnTo>
                    <a:lnTo>
                      <a:pt x="6" y="655"/>
                    </a:lnTo>
                    <a:lnTo>
                      <a:pt x="8" y="643"/>
                    </a:lnTo>
                    <a:lnTo>
                      <a:pt x="10" y="630"/>
                    </a:lnTo>
                    <a:lnTo>
                      <a:pt x="11" y="616"/>
                    </a:lnTo>
                    <a:lnTo>
                      <a:pt x="14" y="602"/>
                    </a:lnTo>
                    <a:lnTo>
                      <a:pt x="16" y="587"/>
                    </a:lnTo>
                    <a:lnTo>
                      <a:pt x="19" y="571"/>
                    </a:lnTo>
                    <a:lnTo>
                      <a:pt x="21" y="554"/>
                    </a:lnTo>
                    <a:lnTo>
                      <a:pt x="24" y="539"/>
                    </a:lnTo>
                    <a:lnTo>
                      <a:pt x="27" y="523"/>
                    </a:lnTo>
                    <a:lnTo>
                      <a:pt x="29" y="506"/>
                    </a:lnTo>
                    <a:lnTo>
                      <a:pt x="32" y="489"/>
                    </a:lnTo>
                    <a:lnTo>
                      <a:pt x="36" y="472"/>
                    </a:lnTo>
                    <a:lnTo>
                      <a:pt x="38" y="456"/>
                    </a:lnTo>
                    <a:lnTo>
                      <a:pt x="41" y="439"/>
                    </a:lnTo>
                    <a:lnTo>
                      <a:pt x="44" y="424"/>
                    </a:lnTo>
                    <a:lnTo>
                      <a:pt x="46" y="408"/>
                    </a:lnTo>
                    <a:lnTo>
                      <a:pt x="49" y="392"/>
                    </a:lnTo>
                    <a:lnTo>
                      <a:pt x="50" y="377"/>
                    </a:lnTo>
                    <a:lnTo>
                      <a:pt x="53" y="362"/>
                    </a:lnTo>
                    <a:lnTo>
                      <a:pt x="54" y="347"/>
                    </a:lnTo>
                    <a:lnTo>
                      <a:pt x="57" y="332"/>
                    </a:lnTo>
                    <a:lnTo>
                      <a:pt x="57" y="319"/>
                    </a:lnTo>
                    <a:lnTo>
                      <a:pt x="59" y="306"/>
                    </a:lnTo>
                    <a:lnTo>
                      <a:pt x="59" y="292"/>
                    </a:lnTo>
                    <a:lnTo>
                      <a:pt x="62" y="281"/>
                    </a:lnTo>
                    <a:lnTo>
                      <a:pt x="62" y="268"/>
                    </a:lnTo>
                    <a:lnTo>
                      <a:pt x="62" y="256"/>
                    </a:lnTo>
                    <a:lnTo>
                      <a:pt x="62" y="246"/>
                    </a:lnTo>
                    <a:lnTo>
                      <a:pt x="62" y="235"/>
                    </a:lnTo>
                    <a:lnTo>
                      <a:pt x="61" y="225"/>
                    </a:lnTo>
                    <a:lnTo>
                      <a:pt x="59" y="214"/>
                    </a:lnTo>
                    <a:lnTo>
                      <a:pt x="59" y="205"/>
                    </a:lnTo>
                    <a:lnTo>
                      <a:pt x="59" y="196"/>
                    </a:lnTo>
                    <a:lnTo>
                      <a:pt x="59" y="187"/>
                    </a:lnTo>
                    <a:lnTo>
                      <a:pt x="59" y="178"/>
                    </a:lnTo>
                    <a:lnTo>
                      <a:pt x="59" y="167"/>
                    </a:lnTo>
                    <a:lnTo>
                      <a:pt x="59" y="158"/>
                    </a:lnTo>
                    <a:lnTo>
                      <a:pt x="59" y="149"/>
                    </a:lnTo>
                    <a:lnTo>
                      <a:pt x="61" y="140"/>
                    </a:lnTo>
                    <a:lnTo>
                      <a:pt x="62" y="129"/>
                    </a:lnTo>
                    <a:lnTo>
                      <a:pt x="65" y="120"/>
                    </a:lnTo>
                    <a:lnTo>
                      <a:pt x="67" y="110"/>
                    </a:lnTo>
                    <a:lnTo>
                      <a:pt x="70" y="99"/>
                    </a:lnTo>
                    <a:lnTo>
                      <a:pt x="72" y="89"/>
                    </a:lnTo>
                    <a:lnTo>
                      <a:pt x="76" y="78"/>
                    </a:lnTo>
                    <a:lnTo>
                      <a:pt x="79" y="68"/>
                    </a:lnTo>
                    <a:lnTo>
                      <a:pt x="83" y="57"/>
                    </a:lnTo>
                    <a:lnTo>
                      <a:pt x="87" y="48"/>
                    </a:lnTo>
                    <a:lnTo>
                      <a:pt x="92" y="39"/>
                    </a:lnTo>
                    <a:lnTo>
                      <a:pt x="95" y="31"/>
                    </a:lnTo>
                    <a:lnTo>
                      <a:pt x="97" y="23"/>
                    </a:lnTo>
                    <a:lnTo>
                      <a:pt x="100" y="16"/>
                    </a:lnTo>
                    <a:lnTo>
                      <a:pt x="104" y="10"/>
                    </a:lnTo>
                    <a:lnTo>
                      <a:pt x="105" y="5"/>
                    </a:lnTo>
                    <a:lnTo>
                      <a:pt x="108" y="3"/>
                    </a:lnTo>
                    <a:lnTo>
                      <a:pt x="109" y="0"/>
                    </a:lnTo>
                    <a:lnTo>
                      <a:pt x="284" y="106"/>
                    </a:lnTo>
                    <a:close/>
                  </a:path>
                </a:pathLst>
              </a:custGeom>
              <a:solidFill>
                <a:srgbClr val="54423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27744" name="Freeform 336"/>
              <p:cNvSpPr>
                <a:spLocks/>
              </p:cNvSpPr>
              <p:nvPr/>
            </p:nvSpPr>
            <p:spPr bwMode="auto">
              <a:xfrm>
                <a:off x="4071" y="3182"/>
                <a:ext cx="251" cy="211"/>
              </a:xfrm>
              <a:custGeom>
                <a:avLst/>
                <a:gdLst>
                  <a:gd name="T0" fmla="*/ 122 w 251"/>
                  <a:gd name="T1" fmla="*/ 4 h 211"/>
                  <a:gd name="T2" fmla="*/ 158 w 251"/>
                  <a:gd name="T3" fmla="*/ 0 h 211"/>
                  <a:gd name="T4" fmla="*/ 171 w 251"/>
                  <a:gd name="T5" fmla="*/ 5 h 211"/>
                  <a:gd name="T6" fmla="*/ 251 w 251"/>
                  <a:gd name="T7" fmla="*/ 169 h 211"/>
                  <a:gd name="T8" fmla="*/ 250 w 251"/>
                  <a:gd name="T9" fmla="*/ 177 h 211"/>
                  <a:gd name="T10" fmla="*/ 107 w 251"/>
                  <a:gd name="T11" fmla="*/ 211 h 211"/>
                  <a:gd name="T12" fmla="*/ 93 w 251"/>
                  <a:gd name="T13" fmla="*/ 209 h 211"/>
                  <a:gd name="T14" fmla="*/ 0 w 251"/>
                  <a:gd name="T15" fmla="*/ 41 h 211"/>
                  <a:gd name="T16" fmla="*/ 13 w 251"/>
                  <a:gd name="T17" fmla="*/ 25 h 211"/>
                  <a:gd name="T18" fmla="*/ 122 w 251"/>
                  <a:gd name="T19" fmla="*/ 4 h 211"/>
                  <a:gd name="T20" fmla="*/ 122 w 251"/>
                  <a:gd name="T21" fmla="*/ 4 h 21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51"/>
                  <a:gd name="T34" fmla="*/ 0 h 211"/>
                  <a:gd name="T35" fmla="*/ 251 w 251"/>
                  <a:gd name="T36" fmla="*/ 211 h 211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51" h="211">
                    <a:moveTo>
                      <a:pt x="122" y="4"/>
                    </a:moveTo>
                    <a:lnTo>
                      <a:pt x="158" y="0"/>
                    </a:lnTo>
                    <a:lnTo>
                      <a:pt x="171" y="5"/>
                    </a:lnTo>
                    <a:lnTo>
                      <a:pt x="251" y="169"/>
                    </a:lnTo>
                    <a:lnTo>
                      <a:pt x="250" y="177"/>
                    </a:lnTo>
                    <a:lnTo>
                      <a:pt x="107" y="211"/>
                    </a:lnTo>
                    <a:lnTo>
                      <a:pt x="93" y="209"/>
                    </a:lnTo>
                    <a:lnTo>
                      <a:pt x="0" y="41"/>
                    </a:lnTo>
                    <a:lnTo>
                      <a:pt x="13" y="25"/>
                    </a:lnTo>
                    <a:lnTo>
                      <a:pt x="122" y="4"/>
                    </a:lnTo>
                    <a:close/>
                  </a:path>
                </a:pathLst>
              </a:custGeom>
              <a:solidFill>
                <a:srgbClr val="D9996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27745" name="Freeform 337"/>
              <p:cNvSpPr>
                <a:spLocks/>
              </p:cNvSpPr>
              <p:nvPr/>
            </p:nvSpPr>
            <p:spPr bwMode="auto">
              <a:xfrm>
                <a:off x="4092" y="3221"/>
                <a:ext cx="234" cy="185"/>
              </a:xfrm>
              <a:custGeom>
                <a:avLst/>
                <a:gdLst>
                  <a:gd name="T0" fmla="*/ 0 w 234"/>
                  <a:gd name="T1" fmla="*/ 37 h 185"/>
                  <a:gd name="T2" fmla="*/ 0 w 234"/>
                  <a:gd name="T3" fmla="*/ 37 h 185"/>
                  <a:gd name="T4" fmla="*/ 3 w 234"/>
                  <a:gd name="T5" fmla="*/ 42 h 185"/>
                  <a:gd name="T6" fmla="*/ 4 w 234"/>
                  <a:gd name="T7" fmla="*/ 49 h 185"/>
                  <a:gd name="T8" fmla="*/ 9 w 234"/>
                  <a:gd name="T9" fmla="*/ 59 h 185"/>
                  <a:gd name="T10" fmla="*/ 12 w 234"/>
                  <a:gd name="T11" fmla="*/ 68 h 185"/>
                  <a:gd name="T12" fmla="*/ 18 w 234"/>
                  <a:gd name="T13" fmla="*/ 82 h 185"/>
                  <a:gd name="T14" fmla="*/ 24 w 234"/>
                  <a:gd name="T15" fmla="*/ 96 h 185"/>
                  <a:gd name="T16" fmla="*/ 30 w 234"/>
                  <a:gd name="T17" fmla="*/ 110 h 185"/>
                  <a:gd name="T18" fmla="*/ 35 w 234"/>
                  <a:gd name="T19" fmla="*/ 122 h 185"/>
                  <a:gd name="T20" fmla="*/ 42 w 234"/>
                  <a:gd name="T21" fmla="*/ 136 h 185"/>
                  <a:gd name="T22" fmla="*/ 48 w 234"/>
                  <a:gd name="T23" fmla="*/ 148 h 185"/>
                  <a:gd name="T24" fmla="*/ 55 w 234"/>
                  <a:gd name="T25" fmla="*/ 160 h 185"/>
                  <a:gd name="T26" fmla="*/ 60 w 234"/>
                  <a:gd name="T27" fmla="*/ 169 h 185"/>
                  <a:gd name="T28" fmla="*/ 65 w 234"/>
                  <a:gd name="T29" fmla="*/ 177 h 185"/>
                  <a:gd name="T30" fmla="*/ 69 w 234"/>
                  <a:gd name="T31" fmla="*/ 181 h 185"/>
                  <a:gd name="T32" fmla="*/ 73 w 234"/>
                  <a:gd name="T33" fmla="*/ 185 h 185"/>
                  <a:gd name="T34" fmla="*/ 77 w 234"/>
                  <a:gd name="T35" fmla="*/ 184 h 185"/>
                  <a:gd name="T36" fmla="*/ 84 w 234"/>
                  <a:gd name="T37" fmla="*/ 182 h 185"/>
                  <a:gd name="T38" fmla="*/ 92 w 234"/>
                  <a:gd name="T39" fmla="*/ 180 h 185"/>
                  <a:gd name="T40" fmla="*/ 102 w 234"/>
                  <a:gd name="T41" fmla="*/ 178 h 185"/>
                  <a:gd name="T42" fmla="*/ 113 w 234"/>
                  <a:gd name="T43" fmla="*/ 174 h 185"/>
                  <a:gd name="T44" fmla="*/ 124 w 234"/>
                  <a:gd name="T45" fmla="*/ 172 h 185"/>
                  <a:gd name="T46" fmla="*/ 137 w 234"/>
                  <a:gd name="T47" fmla="*/ 168 h 185"/>
                  <a:gd name="T48" fmla="*/ 150 w 234"/>
                  <a:gd name="T49" fmla="*/ 165 h 185"/>
                  <a:gd name="T50" fmla="*/ 162 w 234"/>
                  <a:gd name="T51" fmla="*/ 160 h 185"/>
                  <a:gd name="T52" fmla="*/ 175 w 234"/>
                  <a:gd name="T53" fmla="*/ 157 h 185"/>
                  <a:gd name="T54" fmla="*/ 186 w 234"/>
                  <a:gd name="T55" fmla="*/ 155 h 185"/>
                  <a:gd name="T56" fmla="*/ 198 w 234"/>
                  <a:gd name="T57" fmla="*/ 152 h 185"/>
                  <a:gd name="T58" fmla="*/ 205 w 234"/>
                  <a:gd name="T59" fmla="*/ 148 h 185"/>
                  <a:gd name="T60" fmla="*/ 212 w 234"/>
                  <a:gd name="T61" fmla="*/ 147 h 185"/>
                  <a:gd name="T62" fmla="*/ 216 w 234"/>
                  <a:gd name="T63" fmla="*/ 146 h 185"/>
                  <a:gd name="T64" fmla="*/ 218 w 234"/>
                  <a:gd name="T65" fmla="*/ 146 h 185"/>
                  <a:gd name="T66" fmla="*/ 230 w 234"/>
                  <a:gd name="T67" fmla="*/ 138 h 185"/>
                  <a:gd name="T68" fmla="*/ 234 w 234"/>
                  <a:gd name="T69" fmla="*/ 129 h 185"/>
                  <a:gd name="T70" fmla="*/ 115 w 234"/>
                  <a:gd name="T71" fmla="*/ 156 h 185"/>
                  <a:gd name="T72" fmla="*/ 42 w 234"/>
                  <a:gd name="T73" fmla="*/ 0 h 185"/>
                  <a:gd name="T74" fmla="*/ 0 w 234"/>
                  <a:gd name="T75" fmla="*/ 37 h 185"/>
                  <a:gd name="T76" fmla="*/ 0 w 234"/>
                  <a:gd name="T77" fmla="*/ 37 h 185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w 234"/>
                  <a:gd name="T118" fmla="*/ 0 h 185"/>
                  <a:gd name="T119" fmla="*/ 234 w 234"/>
                  <a:gd name="T120" fmla="*/ 185 h 185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T117" t="T118" r="T119" b="T120"/>
                <a:pathLst>
                  <a:path w="234" h="185">
                    <a:moveTo>
                      <a:pt x="0" y="37"/>
                    </a:moveTo>
                    <a:lnTo>
                      <a:pt x="0" y="37"/>
                    </a:lnTo>
                    <a:lnTo>
                      <a:pt x="3" y="42"/>
                    </a:lnTo>
                    <a:lnTo>
                      <a:pt x="4" y="49"/>
                    </a:lnTo>
                    <a:lnTo>
                      <a:pt x="9" y="59"/>
                    </a:lnTo>
                    <a:lnTo>
                      <a:pt x="12" y="68"/>
                    </a:lnTo>
                    <a:lnTo>
                      <a:pt x="18" y="82"/>
                    </a:lnTo>
                    <a:lnTo>
                      <a:pt x="24" y="96"/>
                    </a:lnTo>
                    <a:lnTo>
                      <a:pt x="30" y="110"/>
                    </a:lnTo>
                    <a:lnTo>
                      <a:pt x="35" y="122"/>
                    </a:lnTo>
                    <a:lnTo>
                      <a:pt x="42" y="136"/>
                    </a:lnTo>
                    <a:lnTo>
                      <a:pt x="48" y="148"/>
                    </a:lnTo>
                    <a:lnTo>
                      <a:pt x="55" y="160"/>
                    </a:lnTo>
                    <a:lnTo>
                      <a:pt x="60" y="169"/>
                    </a:lnTo>
                    <a:lnTo>
                      <a:pt x="65" y="177"/>
                    </a:lnTo>
                    <a:lnTo>
                      <a:pt x="69" y="181"/>
                    </a:lnTo>
                    <a:lnTo>
                      <a:pt x="73" y="185"/>
                    </a:lnTo>
                    <a:lnTo>
                      <a:pt x="77" y="184"/>
                    </a:lnTo>
                    <a:lnTo>
                      <a:pt x="84" y="182"/>
                    </a:lnTo>
                    <a:lnTo>
                      <a:pt x="92" y="180"/>
                    </a:lnTo>
                    <a:lnTo>
                      <a:pt x="102" y="178"/>
                    </a:lnTo>
                    <a:lnTo>
                      <a:pt x="113" y="174"/>
                    </a:lnTo>
                    <a:lnTo>
                      <a:pt x="124" y="172"/>
                    </a:lnTo>
                    <a:lnTo>
                      <a:pt x="137" y="168"/>
                    </a:lnTo>
                    <a:lnTo>
                      <a:pt x="150" y="165"/>
                    </a:lnTo>
                    <a:lnTo>
                      <a:pt x="162" y="160"/>
                    </a:lnTo>
                    <a:lnTo>
                      <a:pt x="175" y="157"/>
                    </a:lnTo>
                    <a:lnTo>
                      <a:pt x="186" y="155"/>
                    </a:lnTo>
                    <a:lnTo>
                      <a:pt x="198" y="152"/>
                    </a:lnTo>
                    <a:lnTo>
                      <a:pt x="205" y="148"/>
                    </a:lnTo>
                    <a:lnTo>
                      <a:pt x="212" y="147"/>
                    </a:lnTo>
                    <a:lnTo>
                      <a:pt x="216" y="146"/>
                    </a:lnTo>
                    <a:lnTo>
                      <a:pt x="218" y="146"/>
                    </a:lnTo>
                    <a:lnTo>
                      <a:pt x="230" y="138"/>
                    </a:lnTo>
                    <a:lnTo>
                      <a:pt x="234" y="129"/>
                    </a:lnTo>
                    <a:lnTo>
                      <a:pt x="115" y="156"/>
                    </a:lnTo>
                    <a:lnTo>
                      <a:pt x="42" y="0"/>
                    </a:lnTo>
                    <a:lnTo>
                      <a:pt x="0" y="37"/>
                    </a:lnTo>
                    <a:close/>
                  </a:path>
                </a:pathLst>
              </a:custGeom>
              <a:solidFill>
                <a:srgbClr val="BF663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27746" name="Freeform 338"/>
              <p:cNvSpPr>
                <a:spLocks/>
              </p:cNvSpPr>
              <p:nvPr/>
            </p:nvSpPr>
            <p:spPr bwMode="auto">
              <a:xfrm>
                <a:off x="4089" y="3190"/>
                <a:ext cx="206" cy="190"/>
              </a:xfrm>
              <a:custGeom>
                <a:avLst/>
                <a:gdLst>
                  <a:gd name="T0" fmla="*/ 0 w 206"/>
                  <a:gd name="T1" fmla="*/ 25 h 190"/>
                  <a:gd name="T2" fmla="*/ 138 w 206"/>
                  <a:gd name="T3" fmla="*/ 0 h 190"/>
                  <a:gd name="T4" fmla="*/ 139 w 206"/>
                  <a:gd name="T5" fmla="*/ 4 h 190"/>
                  <a:gd name="T6" fmla="*/ 142 w 206"/>
                  <a:gd name="T7" fmla="*/ 9 h 190"/>
                  <a:gd name="T8" fmla="*/ 144 w 206"/>
                  <a:gd name="T9" fmla="*/ 17 h 190"/>
                  <a:gd name="T10" fmla="*/ 147 w 206"/>
                  <a:gd name="T11" fmla="*/ 21 h 190"/>
                  <a:gd name="T12" fmla="*/ 148 w 206"/>
                  <a:gd name="T13" fmla="*/ 26 h 190"/>
                  <a:gd name="T14" fmla="*/ 151 w 206"/>
                  <a:gd name="T15" fmla="*/ 31 h 190"/>
                  <a:gd name="T16" fmla="*/ 153 w 206"/>
                  <a:gd name="T17" fmla="*/ 38 h 190"/>
                  <a:gd name="T18" fmla="*/ 156 w 206"/>
                  <a:gd name="T19" fmla="*/ 43 h 190"/>
                  <a:gd name="T20" fmla="*/ 160 w 206"/>
                  <a:gd name="T21" fmla="*/ 50 h 190"/>
                  <a:gd name="T22" fmla="*/ 163 w 206"/>
                  <a:gd name="T23" fmla="*/ 56 h 190"/>
                  <a:gd name="T24" fmla="*/ 167 w 206"/>
                  <a:gd name="T25" fmla="*/ 64 h 190"/>
                  <a:gd name="T26" fmla="*/ 169 w 206"/>
                  <a:gd name="T27" fmla="*/ 71 h 190"/>
                  <a:gd name="T28" fmla="*/ 172 w 206"/>
                  <a:gd name="T29" fmla="*/ 79 h 190"/>
                  <a:gd name="T30" fmla="*/ 176 w 206"/>
                  <a:gd name="T31" fmla="*/ 86 h 190"/>
                  <a:gd name="T32" fmla="*/ 180 w 206"/>
                  <a:gd name="T33" fmla="*/ 94 h 190"/>
                  <a:gd name="T34" fmla="*/ 182 w 206"/>
                  <a:gd name="T35" fmla="*/ 102 h 190"/>
                  <a:gd name="T36" fmla="*/ 186 w 206"/>
                  <a:gd name="T37" fmla="*/ 109 h 190"/>
                  <a:gd name="T38" fmla="*/ 189 w 206"/>
                  <a:gd name="T39" fmla="*/ 116 h 190"/>
                  <a:gd name="T40" fmla="*/ 191 w 206"/>
                  <a:gd name="T41" fmla="*/ 124 h 190"/>
                  <a:gd name="T42" fmla="*/ 194 w 206"/>
                  <a:gd name="T43" fmla="*/ 130 h 190"/>
                  <a:gd name="T44" fmla="*/ 197 w 206"/>
                  <a:gd name="T45" fmla="*/ 136 h 190"/>
                  <a:gd name="T46" fmla="*/ 199 w 206"/>
                  <a:gd name="T47" fmla="*/ 141 h 190"/>
                  <a:gd name="T48" fmla="*/ 202 w 206"/>
                  <a:gd name="T49" fmla="*/ 148 h 190"/>
                  <a:gd name="T50" fmla="*/ 204 w 206"/>
                  <a:gd name="T51" fmla="*/ 153 h 190"/>
                  <a:gd name="T52" fmla="*/ 206 w 206"/>
                  <a:gd name="T53" fmla="*/ 156 h 190"/>
                  <a:gd name="T54" fmla="*/ 95 w 206"/>
                  <a:gd name="T55" fmla="*/ 190 h 190"/>
                  <a:gd name="T56" fmla="*/ 38 w 206"/>
                  <a:gd name="T57" fmla="*/ 99 h 190"/>
                  <a:gd name="T58" fmla="*/ 0 w 206"/>
                  <a:gd name="T59" fmla="*/ 25 h 190"/>
                  <a:gd name="T60" fmla="*/ 0 w 206"/>
                  <a:gd name="T61" fmla="*/ 25 h 190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w 206"/>
                  <a:gd name="T94" fmla="*/ 0 h 190"/>
                  <a:gd name="T95" fmla="*/ 206 w 206"/>
                  <a:gd name="T96" fmla="*/ 190 h 190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T93" t="T94" r="T95" b="T96"/>
                <a:pathLst>
                  <a:path w="206" h="190">
                    <a:moveTo>
                      <a:pt x="0" y="25"/>
                    </a:moveTo>
                    <a:lnTo>
                      <a:pt x="138" y="0"/>
                    </a:lnTo>
                    <a:lnTo>
                      <a:pt x="139" y="4"/>
                    </a:lnTo>
                    <a:lnTo>
                      <a:pt x="142" y="9"/>
                    </a:lnTo>
                    <a:lnTo>
                      <a:pt x="144" y="17"/>
                    </a:lnTo>
                    <a:lnTo>
                      <a:pt x="147" y="21"/>
                    </a:lnTo>
                    <a:lnTo>
                      <a:pt x="148" y="26"/>
                    </a:lnTo>
                    <a:lnTo>
                      <a:pt x="151" y="31"/>
                    </a:lnTo>
                    <a:lnTo>
                      <a:pt x="153" y="38"/>
                    </a:lnTo>
                    <a:lnTo>
                      <a:pt x="156" y="43"/>
                    </a:lnTo>
                    <a:lnTo>
                      <a:pt x="160" y="50"/>
                    </a:lnTo>
                    <a:lnTo>
                      <a:pt x="163" y="56"/>
                    </a:lnTo>
                    <a:lnTo>
                      <a:pt x="167" y="64"/>
                    </a:lnTo>
                    <a:lnTo>
                      <a:pt x="169" y="71"/>
                    </a:lnTo>
                    <a:lnTo>
                      <a:pt x="172" y="79"/>
                    </a:lnTo>
                    <a:lnTo>
                      <a:pt x="176" y="86"/>
                    </a:lnTo>
                    <a:lnTo>
                      <a:pt x="180" y="94"/>
                    </a:lnTo>
                    <a:lnTo>
                      <a:pt x="182" y="102"/>
                    </a:lnTo>
                    <a:lnTo>
                      <a:pt x="186" y="109"/>
                    </a:lnTo>
                    <a:lnTo>
                      <a:pt x="189" y="116"/>
                    </a:lnTo>
                    <a:lnTo>
                      <a:pt x="191" y="124"/>
                    </a:lnTo>
                    <a:lnTo>
                      <a:pt x="194" y="130"/>
                    </a:lnTo>
                    <a:lnTo>
                      <a:pt x="197" y="136"/>
                    </a:lnTo>
                    <a:lnTo>
                      <a:pt x="199" y="141"/>
                    </a:lnTo>
                    <a:lnTo>
                      <a:pt x="202" y="148"/>
                    </a:lnTo>
                    <a:lnTo>
                      <a:pt x="204" y="153"/>
                    </a:lnTo>
                    <a:lnTo>
                      <a:pt x="206" y="156"/>
                    </a:lnTo>
                    <a:lnTo>
                      <a:pt x="95" y="190"/>
                    </a:lnTo>
                    <a:lnTo>
                      <a:pt x="38" y="99"/>
                    </a:lnTo>
                    <a:lnTo>
                      <a:pt x="0" y="25"/>
                    </a:lnTo>
                    <a:close/>
                  </a:path>
                </a:pathLst>
              </a:custGeom>
              <a:solidFill>
                <a:srgbClr val="E8D9D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27747" name="Freeform 339"/>
              <p:cNvSpPr>
                <a:spLocks/>
              </p:cNvSpPr>
              <p:nvPr/>
            </p:nvSpPr>
            <p:spPr bwMode="auto">
              <a:xfrm>
                <a:off x="4095" y="3195"/>
                <a:ext cx="178" cy="182"/>
              </a:xfrm>
              <a:custGeom>
                <a:avLst/>
                <a:gdLst>
                  <a:gd name="T0" fmla="*/ 129 w 178"/>
                  <a:gd name="T1" fmla="*/ 2 h 182"/>
                  <a:gd name="T2" fmla="*/ 127 w 178"/>
                  <a:gd name="T3" fmla="*/ 2 h 182"/>
                  <a:gd name="T4" fmla="*/ 121 w 178"/>
                  <a:gd name="T5" fmla="*/ 3 h 182"/>
                  <a:gd name="T6" fmla="*/ 113 w 178"/>
                  <a:gd name="T7" fmla="*/ 6 h 182"/>
                  <a:gd name="T8" fmla="*/ 107 w 178"/>
                  <a:gd name="T9" fmla="*/ 11 h 182"/>
                  <a:gd name="T10" fmla="*/ 98 w 178"/>
                  <a:gd name="T11" fmla="*/ 13 h 182"/>
                  <a:gd name="T12" fmla="*/ 91 w 178"/>
                  <a:gd name="T13" fmla="*/ 19 h 182"/>
                  <a:gd name="T14" fmla="*/ 87 w 178"/>
                  <a:gd name="T15" fmla="*/ 24 h 182"/>
                  <a:gd name="T16" fmla="*/ 89 w 178"/>
                  <a:gd name="T17" fmla="*/ 28 h 182"/>
                  <a:gd name="T18" fmla="*/ 93 w 178"/>
                  <a:gd name="T19" fmla="*/ 32 h 182"/>
                  <a:gd name="T20" fmla="*/ 102 w 178"/>
                  <a:gd name="T21" fmla="*/ 36 h 182"/>
                  <a:gd name="T22" fmla="*/ 107 w 178"/>
                  <a:gd name="T23" fmla="*/ 36 h 182"/>
                  <a:gd name="T24" fmla="*/ 112 w 178"/>
                  <a:gd name="T25" fmla="*/ 40 h 182"/>
                  <a:gd name="T26" fmla="*/ 119 w 178"/>
                  <a:gd name="T27" fmla="*/ 40 h 182"/>
                  <a:gd name="T28" fmla="*/ 125 w 178"/>
                  <a:gd name="T29" fmla="*/ 42 h 182"/>
                  <a:gd name="T30" fmla="*/ 130 w 178"/>
                  <a:gd name="T31" fmla="*/ 43 h 182"/>
                  <a:gd name="T32" fmla="*/ 136 w 178"/>
                  <a:gd name="T33" fmla="*/ 45 h 182"/>
                  <a:gd name="T34" fmla="*/ 141 w 178"/>
                  <a:gd name="T35" fmla="*/ 46 h 182"/>
                  <a:gd name="T36" fmla="*/ 146 w 178"/>
                  <a:gd name="T37" fmla="*/ 49 h 182"/>
                  <a:gd name="T38" fmla="*/ 153 w 178"/>
                  <a:gd name="T39" fmla="*/ 51 h 182"/>
                  <a:gd name="T40" fmla="*/ 154 w 178"/>
                  <a:gd name="T41" fmla="*/ 57 h 182"/>
                  <a:gd name="T42" fmla="*/ 151 w 178"/>
                  <a:gd name="T43" fmla="*/ 57 h 182"/>
                  <a:gd name="T44" fmla="*/ 150 w 178"/>
                  <a:gd name="T45" fmla="*/ 59 h 182"/>
                  <a:gd name="T46" fmla="*/ 145 w 178"/>
                  <a:gd name="T47" fmla="*/ 60 h 182"/>
                  <a:gd name="T48" fmla="*/ 140 w 178"/>
                  <a:gd name="T49" fmla="*/ 63 h 182"/>
                  <a:gd name="T50" fmla="*/ 133 w 178"/>
                  <a:gd name="T51" fmla="*/ 63 h 182"/>
                  <a:gd name="T52" fmla="*/ 127 w 178"/>
                  <a:gd name="T53" fmla="*/ 66 h 182"/>
                  <a:gd name="T54" fmla="*/ 120 w 178"/>
                  <a:gd name="T55" fmla="*/ 67 h 182"/>
                  <a:gd name="T56" fmla="*/ 113 w 178"/>
                  <a:gd name="T57" fmla="*/ 70 h 182"/>
                  <a:gd name="T58" fmla="*/ 106 w 178"/>
                  <a:gd name="T59" fmla="*/ 71 h 182"/>
                  <a:gd name="T60" fmla="*/ 99 w 178"/>
                  <a:gd name="T61" fmla="*/ 74 h 182"/>
                  <a:gd name="T62" fmla="*/ 93 w 178"/>
                  <a:gd name="T63" fmla="*/ 76 h 182"/>
                  <a:gd name="T64" fmla="*/ 89 w 178"/>
                  <a:gd name="T65" fmla="*/ 79 h 182"/>
                  <a:gd name="T66" fmla="*/ 81 w 178"/>
                  <a:gd name="T67" fmla="*/ 84 h 182"/>
                  <a:gd name="T68" fmla="*/ 81 w 178"/>
                  <a:gd name="T69" fmla="*/ 92 h 182"/>
                  <a:gd name="T70" fmla="*/ 82 w 178"/>
                  <a:gd name="T71" fmla="*/ 94 h 182"/>
                  <a:gd name="T72" fmla="*/ 86 w 178"/>
                  <a:gd name="T73" fmla="*/ 100 h 182"/>
                  <a:gd name="T74" fmla="*/ 91 w 178"/>
                  <a:gd name="T75" fmla="*/ 104 h 182"/>
                  <a:gd name="T76" fmla="*/ 98 w 178"/>
                  <a:gd name="T77" fmla="*/ 110 h 182"/>
                  <a:gd name="T78" fmla="*/ 104 w 178"/>
                  <a:gd name="T79" fmla="*/ 114 h 182"/>
                  <a:gd name="T80" fmla="*/ 112 w 178"/>
                  <a:gd name="T81" fmla="*/ 118 h 182"/>
                  <a:gd name="T82" fmla="*/ 121 w 178"/>
                  <a:gd name="T83" fmla="*/ 123 h 182"/>
                  <a:gd name="T84" fmla="*/ 130 w 178"/>
                  <a:gd name="T85" fmla="*/ 128 h 182"/>
                  <a:gd name="T86" fmla="*/ 138 w 178"/>
                  <a:gd name="T87" fmla="*/ 132 h 182"/>
                  <a:gd name="T88" fmla="*/ 147 w 178"/>
                  <a:gd name="T89" fmla="*/ 136 h 182"/>
                  <a:gd name="T90" fmla="*/ 154 w 178"/>
                  <a:gd name="T91" fmla="*/ 139 h 182"/>
                  <a:gd name="T92" fmla="*/ 162 w 178"/>
                  <a:gd name="T93" fmla="*/ 143 h 182"/>
                  <a:gd name="T94" fmla="*/ 167 w 178"/>
                  <a:gd name="T95" fmla="*/ 145 h 182"/>
                  <a:gd name="T96" fmla="*/ 172 w 178"/>
                  <a:gd name="T97" fmla="*/ 148 h 182"/>
                  <a:gd name="T98" fmla="*/ 175 w 178"/>
                  <a:gd name="T99" fmla="*/ 148 h 182"/>
                  <a:gd name="T100" fmla="*/ 178 w 178"/>
                  <a:gd name="T101" fmla="*/ 149 h 182"/>
                  <a:gd name="T102" fmla="*/ 87 w 178"/>
                  <a:gd name="T103" fmla="*/ 182 h 182"/>
                  <a:gd name="T104" fmla="*/ 0 w 178"/>
                  <a:gd name="T105" fmla="*/ 15 h 182"/>
                  <a:gd name="T106" fmla="*/ 87 w 178"/>
                  <a:gd name="T107" fmla="*/ 0 h 182"/>
                  <a:gd name="T108" fmla="*/ 129 w 178"/>
                  <a:gd name="T109" fmla="*/ 2 h 182"/>
                  <a:gd name="T110" fmla="*/ 129 w 178"/>
                  <a:gd name="T111" fmla="*/ 2 h 182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178"/>
                  <a:gd name="T169" fmla="*/ 0 h 182"/>
                  <a:gd name="T170" fmla="*/ 178 w 178"/>
                  <a:gd name="T171" fmla="*/ 182 h 182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178" h="182">
                    <a:moveTo>
                      <a:pt x="129" y="2"/>
                    </a:moveTo>
                    <a:lnTo>
                      <a:pt x="127" y="2"/>
                    </a:lnTo>
                    <a:lnTo>
                      <a:pt x="121" y="3"/>
                    </a:lnTo>
                    <a:lnTo>
                      <a:pt x="113" y="6"/>
                    </a:lnTo>
                    <a:lnTo>
                      <a:pt x="107" y="11"/>
                    </a:lnTo>
                    <a:lnTo>
                      <a:pt x="98" y="13"/>
                    </a:lnTo>
                    <a:lnTo>
                      <a:pt x="91" y="19"/>
                    </a:lnTo>
                    <a:lnTo>
                      <a:pt x="87" y="24"/>
                    </a:lnTo>
                    <a:lnTo>
                      <a:pt x="89" y="28"/>
                    </a:lnTo>
                    <a:lnTo>
                      <a:pt x="93" y="32"/>
                    </a:lnTo>
                    <a:lnTo>
                      <a:pt x="102" y="36"/>
                    </a:lnTo>
                    <a:lnTo>
                      <a:pt x="107" y="36"/>
                    </a:lnTo>
                    <a:lnTo>
                      <a:pt x="112" y="40"/>
                    </a:lnTo>
                    <a:lnTo>
                      <a:pt x="119" y="40"/>
                    </a:lnTo>
                    <a:lnTo>
                      <a:pt x="125" y="42"/>
                    </a:lnTo>
                    <a:lnTo>
                      <a:pt x="130" y="43"/>
                    </a:lnTo>
                    <a:lnTo>
                      <a:pt x="136" y="45"/>
                    </a:lnTo>
                    <a:lnTo>
                      <a:pt x="141" y="46"/>
                    </a:lnTo>
                    <a:lnTo>
                      <a:pt x="146" y="49"/>
                    </a:lnTo>
                    <a:lnTo>
                      <a:pt x="153" y="51"/>
                    </a:lnTo>
                    <a:lnTo>
                      <a:pt x="154" y="57"/>
                    </a:lnTo>
                    <a:lnTo>
                      <a:pt x="151" y="57"/>
                    </a:lnTo>
                    <a:lnTo>
                      <a:pt x="150" y="59"/>
                    </a:lnTo>
                    <a:lnTo>
                      <a:pt x="145" y="60"/>
                    </a:lnTo>
                    <a:lnTo>
                      <a:pt x="140" y="63"/>
                    </a:lnTo>
                    <a:lnTo>
                      <a:pt x="133" y="63"/>
                    </a:lnTo>
                    <a:lnTo>
                      <a:pt x="127" y="66"/>
                    </a:lnTo>
                    <a:lnTo>
                      <a:pt x="120" y="67"/>
                    </a:lnTo>
                    <a:lnTo>
                      <a:pt x="113" y="70"/>
                    </a:lnTo>
                    <a:lnTo>
                      <a:pt x="106" y="71"/>
                    </a:lnTo>
                    <a:lnTo>
                      <a:pt x="99" y="74"/>
                    </a:lnTo>
                    <a:lnTo>
                      <a:pt x="93" y="76"/>
                    </a:lnTo>
                    <a:lnTo>
                      <a:pt x="89" y="79"/>
                    </a:lnTo>
                    <a:lnTo>
                      <a:pt x="81" y="84"/>
                    </a:lnTo>
                    <a:lnTo>
                      <a:pt x="81" y="92"/>
                    </a:lnTo>
                    <a:lnTo>
                      <a:pt x="82" y="94"/>
                    </a:lnTo>
                    <a:lnTo>
                      <a:pt x="86" y="100"/>
                    </a:lnTo>
                    <a:lnTo>
                      <a:pt x="91" y="104"/>
                    </a:lnTo>
                    <a:lnTo>
                      <a:pt x="98" y="110"/>
                    </a:lnTo>
                    <a:lnTo>
                      <a:pt x="104" y="114"/>
                    </a:lnTo>
                    <a:lnTo>
                      <a:pt x="112" y="118"/>
                    </a:lnTo>
                    <a:lnTo>
                      <a:pt x="121" y="123"/>
                    </a:lnTo>
                    <a:lnTo>
                      <a:pt x="130" y="128"/>
                    </a:lnTo>
                    <a:lnTo>
                      <a:pt x="138" y="132"/>
                    </a:lnTo>
                    <a:lnTo>
                      <a:pt x="147" y="136"/>
                    </a:lnTo>
                    <a:lnTo>
                      <a:pt x="154" y="139"/>
                    </a:lnTo>
                    <a:lnTo>
                      <a:pt x="162" y="143"/>
                    </a:lnTo>
                    <a:lnTo>
                      <a:pt x="167" y="145"/>
                    </a:lnTo>
                    <a:lnTo>
                      <a:pt x="172" y="148"/>
                    </a:lnTo>
                    <a:lnTo>
                      <a:pt x="175" y="148"/>
                    </a:lnTo>
                    <a:lnTo>
                      <a:pt x="178" y="149"/>
                    </a:lnTo>
                    <a:lnTo>
                      <a:pt x="87" y="182"/>
                    </a:lnTo>
                    <a:lnTo>
                      <a:pt x="0" y="15"/>
                    </a:lnTo>
                    <a:lnTo>
                      <a:pt x="87" y="0"/>
                    </a:lnTo>
                    <a:lnTo>
                      <a:pt x="129" y="2"/>
                    </a:lnTo>
                    <a:close/>
                  </a:path>
                </a:pathLst>
              </a:custGeom>
              <a:solidFill>
                <a:srgbClr val="D1BDB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27748" name="Freeform 340"/>
              <p:cNvSpPr>
                <a:spLocks/>
              </p:cNvSpPr>
              <p:nvPr/>
            </p:nvSpPr>
            <p:spPr bwMode="auto">
              <a:xfrm>
                <a:off x="4075" y="3151"/>
                <a:ext cx="158" cy="76"/>
              </a:xfrm>
              <a:custGeom>
                <a:avLst/>
                <a:gdLst>
                  <a:gd name="T0" fmla="*/ 0 w 158"/>
                  <a:gd name="T1" fmla="*/ 64 h 76"/>
                  <a:gd name="T2" fmla="*/ 0 w 158"/>
                  <a:gd name="T3" fmla="*/ 63 h 76"/>
                  <a:gd name="T4" fmla="*/ 0 w 158"/>
                  <a:gd name="T5" fmla="*/ 57 h 76"/>
                  <a:gd name="T6" fmla="*/ 3 w 158"/>
                  <a:gd name="T7" fmla="*/ 51 h 76"/>
                  <a:gd name="T8" fmla="*/ 8 w 158"/>
                  <a:gd name="T9" fmla="*/ 46 h 76"/>
                  <a:gd name="T10" fmla="*/ 13 w 158"/>
                  <a:gd name="T11" fmla="*/ 38 h 76"/>
                  <a:gd name="T12" fmla="*/ 20 w 158"/>
                  <a:gd name="T13" fmla="*/ 34 h 76"/>
                  <a:gd name="T14" fmla="*/ 26 w 158"/>
                  <a:gd name="T15" fmla="*/ 30 h 76"/>
                  <a:gd name="T16" fmla="*/ 29 w 158"/>
                  <a:gd name="T17" fmla="*/ 30 h 76"/>
                  <a:gd name="T18" fmla="*/ 29 w 158"/>
                  <a:gd name="T19" fmla="*/ 27 h 76"/>
                  <a:gd name="T20" fmla="*/ 29 w 158"/>
                  <a:gd name="T21" fmla="*/ 25 h 76"/>
                  <a:gd name="T22" fmla="*/ 31 w 158"/>
                  <a:gd name="T23" fmla="*/ 21 h 76"/>
                  <a:gd name="T24" fmla="*/ 34 w 158"/>
                  <a:gd name="T25" fmla="*/ 16 h 76"/>
                  <a:gd name="T26" fmla="*/ 37 w 158"/>
                  <a:gd name="T27" fmla="*/ 10 h 76"/>
                  <a:gd name="T28" fmla="*/ 42 w 158"/>
                  <a:gd name="T29" fmla="*/ 5 h 76"/>
                  <a:gd name="T30" fmla="*/ 47 w 158"/>
                  <a:gd name="T31" fmla="*/ 1 h 76"/>
                  <a:gd name="T32" fmla="*/ 55 w 158"/>
                  <a:gd name="T33" fmla="*/ 0 h 76"/>
                  <a:gd name="T34" fmla="*/ 62 w 158"/>
                  <a:gd name="T35" fmla="*/ 0 h 76"/>
                  <a:gd name="T36" fmla="*/ 71 w 158"/>
                  <a:gd name="T37" fmla="*/ 2 h 76"/>
                  <a:gd name="T38" fmla="*/ 79 w 158"/>
                  <a:gd name="T39" fmla="*/ 5 h 76"/>
                  <a:gd name="T40" fmla="*/ 88 w 158"/>
                  <a:gd name="T41" fmla="*/ 9 h 76"/>
                  <a:gd name="T42" fmla="*/ 96 w 158"/>
                  <a:gd name="T43" fmla="*/ 12 h 76"/>
                  <a:gd name="T44" fmla="*/ 102 w 158"/>
                  <a:gd name="T45" fmla="*/ 14 h 76"/>
                  <a:gd name="T46" fmla="*/ 106 w 158"/>
                  <a:gd name="T47" fmla="*/ 17 h 76"/>
                  <a:gd name="T48" fmla="*/ 107 w 158"/>
                  <a:gd name="T49" fmla="*/ 18 h 76"/>
                  <a:gd name="T50" fmla="*/ 109 w 158"/>
                  <a:gd name="T51" fmla="*/ 17 h 76"/>
                  <a:gd name="T52" fmla="*/ 114 w 158"/>
                  <a:gd name="T53" fmla="*/ 16 h 76"/>
                  <a:gd name="T54" fmla="*/ 120 w 158"/>
                  <a:gd name="T55" fmla="*/ 14 h 76"/>
                  <a:gd name="T56" fmla="*/ 130 w 158"/>
                  <a:gd name="T57" fmla="*/ 18 h 76"/>
                  <a:gd name="T58" fmla="*/ 135 w 158"/>
                  <a:gd name="T59" fmla="*/ 21 h 76"/>
                  <a:gd name="T60" fmla="*/ 139 w 158"/>
                  <a:gd name="T61" fmla="*/ 25 h 76"/>
                  <a:gd name="T62" fmla="*/ 144 w 158"/>
                  <a:gd name="T63" fmla="*/ 29 h 76"/>
                  <a:gd name="T64" fmla="*/ 149 w 158"/>
                  <a:gd name="T65" fmla="*/ 34 h 76"/>
                  <a:gd name="T66" fmla="*/ 156 w 158"/>
                  <a:gd name="T67" fmla="*/ 42 h 76"/>
                  <a:gd name="T68" fmla="*/ 158 w 158"/>
                  <a:gd name="T69" fmla="*/ 44 h 76"/>
                  <a:gd name="T70" fmla="*/ 3 w 158"/>
                  <a:gd name="T71" fmla="*/ 76 h 76"/>
                  <a:gd name="T72" fmla="*/ 0 w 158"/>
                  <a:gd name="T73" fmla="*/ 64 h 76"/>
                  <a:gd name="T74" fmla="*/ 0 w 158"/>
                  <a:gd name="T75" fmla="*/ 64 h 7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158"/>
                  <a:gd name="T115" fmla="*/ 0 h 76"/>
                  <a:gd name="T116" fmla="*/ 158 w 158"/>
                  <a:gd name="T117" fmla="*/ 76 h 76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158" h="76">
                    <a:moveTo>
                      <a:pt x="0" y="64"/>
                    </a:moveTo>
                    <a:lnTo>
                      <a:pt x="0" y="63"/>
                    </a:lnTo>
                    <a:lnTo>
                      <a:pt x="0" y="57"/>
                    </a:lnTo>
                    <a:lnTo>
                      <a:pt x="3" y="51"/>
                    </a:lnTo>
                    <a:lnTo>
                      <a:pt x="8" y="46"/>
                    </a:lnTo>
                    <a:lnTo>
                      <a:pt x="13" y="38"/>
                    </a:lnTo>
                    <a:lnTo>
                      <a:pt x="20" y="34"/>
                    </a:lnTo>
                    <a:lnTo>
                      <a:pt x="26" y="30"/>
                    </a:lnTo>
                    <a:lnTo>
                      <a:pt x="29" y="30"/>
                    </a:lnTo>
                    <a:lnTo>
                      <a:pt x="29" y="27"/>
                    </a:lnTo>
                    <a:lnTo>
                      <a:pt x="29" y="25"/>
                    </a:lnTo>
                    <a:lnTo>
                      <a:pt x="31" y="21"/>
                    </a:lnTo>
                    <a:lnTo>
                      <a:pt x="34" y="16"/>
                    </a:lnTo>
                    <a:lnTo>
                      <a:pt x="37" y="10"/>
                    </a:lnTo>
                    <a:lnTo>
                      <a:pt x="42" y="5"/>
                    </a:lnTo>
                    <a:lnTo>
                      <a:pt x="47" y="1"/>
                    </a:lnTo>
                    <a:lnTo>
                      <a:pt x="55" y="0"/>
                    </a:lnTo>
                    <a:lnTo>
                      <a:pt x="62" y="0"/>
                    </a:lnTo>
                    <a:lnTo>
                      <a:pt x="71" y="2"/>
                    </a:lnTo>
                    <a:lnTo>
                      <a:pt x="79" y="5"/>
                    </a:lnTo>
                    <a:lnTo>
                      <a:pt x="88" y="9"/>
                    </a:lnTo>
                    <a:lnTo>
                      <a:pt x="96" y="12"/>
                    </a:lnTo>
                    <a:lnTo>
                      <a:pt x="102" y="14"/>
                    </a:lnTo>
                    <a:lnTo>
                      <a:pt x="106" y="17"/>
                    </a:lnTo>
                    <a:lnTo>
                      <a:pt x="107" y="18"/>
                    </a:lnTo>
                    <a:lnTo>
                      <a:pt x="109" y="17"/>
                    </a:lnTo>
                    <a:lnTo>
                      <a:pt x="114" y="16"/>
                    </a:lnTo>
                    <a:lnTo>
                      <a:pt x="120" y="14"/>
                    </a:lnTo>
                    <a:lnTo>
                      <a:pt x="130" y="18"/>
                    </a:lnTo>
                    <a:lnTo>
                      <a:pt x="135" y="21"/>
                    </a:lnTo>
                    <a:lnTo>
                      <a:pt x="139" y="25"/>
                    </a:lnTo>
                    <a:lnTo>
                      <a:pt x="144" y="29"/>
                    </a:lnTo>
                    <a:lnTo>
                      <a:pt x="149" y="34"/>
                    </a:lnTo>
                    <a:lnTo>
                      <a:pt x="156" y="42"/>
                    </a:lnTo>
                    <a:lnTo>
                      <a:pt x="158" y="44"/>
                    </a:lnTo>
                    <a:lnTo>
                      <a:pt x="3" y="76"/>
                    </a:lnTo>
                    <a:lnTo>
                      <a:pt x="0" y="64"/>
                    </a:lnTo>
                    <a:close/>
                  </a:path>
                </a:pathLst>
              </a:custGeom>
              <a:solidFill>
                <a:srgbClr val="B8B8D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27749" name="Freeform 341"/>
              <p:cNvSpPr>
                <a:spLocks/>
              </p:cNvSpPr>
              <p:nvPr/>
            </p:nvSpPr>
            <p:spPr bwMode="auto">
              <a:xfrm>
                <a:off x="4079" y="3159"/>
                <a:ext cx="144" cy="66"/>
              </a:xfrm>
              <a:custGeom>
                <a:avLst/>
                <a:gdLst>
                  <a:gd name="T0" fmla="*/ 0 w 144"/>
                  <a:gd name="T1" fmla="*/ 51 h 66"/>
                  <a:gd name="T2" fmla="*/ 1 w 144"/>
                  <a:gd name="T3" fmla="*/ 49 h 66"/>
                  <a:gd name="T4" fmla="*/ 8 w 144"/>
                  <a:gd name="T5" fmla="*/ 47 h 66"/>
                  <a:gd name="T6" fmla="*/ 14 w 144"/>
                  <a:gd name="T7" fmla="*/ 42 h 66"/>
                  <a:gd name="T8" fmla="*/ 23 w 144"/>
                  <a:gd name="T9" fmla="*/ 35 h 66"/>
                  <a:gd name="T10" fmla="*/ 26 w 144"/>
                  <a:gd name="T11" fmla="*/ 30 h 66"/>
                  <a:gd name="T12" fmla="*/ 30 w 144"/>
                  <a:gd name="T13" fmla="*/ 25 h 66"/>
                  <a:gd name="T14" fmla="*/ 33 w 144"/>
                  <a:gd name="T15" fmla="*/ 18 h 66"/>
                  <a:gd name="T16" fmla="*/ 37 w 144"/>
                  <a:gd name="T17" fmla="*/ 14 h 66"/>
                  <a:gd name="T18" fmla="*/ 39 w 144"/>
                  <a:gd name="T19" fmla="*/ 9 h 66"/>
                  <a:gd name="T20" fmla="*/ 43 w 144"/>
                  <a:gd name="T21" fmla="*/ 4 h 66"/>
                  <a:gd name="T22" fmla="*/ 47 w 144"/>
                  <a:gd name="T23" fmla="*/ 1 h 66"/>
                  <a:gd name="T24" fmla="*/ 52 w 144"/>
                  <a:gd name="T25" fmla="*/ 1 h 66"/>
                  <a:gd name="T26" fmla="*/ 58 w 144"/>
                  <a:gd name="T27" fmla="*/ 0 h 66"/>
                  <a:gd name="T28" fmla="*/ 63 w 144"/>
                  <a:gd name="T29" fmla="*/ 1 h 66"/>
                  <a:gd name="T30" fmla="*/ 67 w 144"/>
                  <a:gd name="T31" fmla="*/ 4 h 66"/>
                  <a:gd name="T32" fmla="*/ 72 w 144"/>
                  <a:gd name="T33" fmla="*/ 6 h 66"/>
                  <a:gd name="T34" fmla="*/ 80 w 144"/>
                  <a:gd name="T35" fmla="*/ 10 h 66"/>
                  <a:gd name="T36" fmla="*/ 84 w 144"/>
                  <a:gd name="T37" fmla="*/ 13 h 66"/>
                  <a:gd name="T38" fmla="*/ 59 w 144"/>
                  <a:gd name="T39" fmla="*/ 45 h 66"/>
                  <a:gd name="T40" fmla="*/ 64 w 144"/>
                  <a:gd name="T41" fmla="*/ 44 h 66"/>
                  <a:gd name="T42" fmla="*/ 71 w 144"/>
                  <a:gd name="T43" fmla="*/ 40 h 66"/>
                  <a:gd name="T44" fmla="*/ 80 w 144"/>
                  <a:gd name="T45" fmla="*/ 38 h 66"/>
                  <a:gd name="T46" fmla="*/ 89 w 144"/>
                  <a:gd name="T47" fmla="*/ 34 h 66"/>
                  <a:gd name="T48" fmla="*/ 99 w 144"/>
                  <a:gd name="T49" fmla="*/ 30 h 66"/>
                  <a:gd name="T50" fmla="*/ 103 w 144"/>
                  <a:gd name="T51" fmla="*/ 28 h 66"/>
                  <a:gd name="T52" fmla="*/ 109 w 144"/>
                  <a:gd name="T53" fmla="*/ 27 h 66"/>
                  <a:gd name="T54" fmla="*/ 114 w 144"/>
                  <a:gd name="T55" fmla="*/ 27 h 66"/>
                  <a:gd name="T56" fmla="*/ 118 w 144"/>
                  <a:gd name="T57" fmla="*/ 27 h 66"/>
                  <a:gd name="T58" fmla="*/ 126 w 144"/>
                  <a:gd name="T59" fmla="*/ 26 h 66"/>
                  <a:gd name="T60" fmla="*/ 131 w 144"/>
                  <a:gd name="T61" fmla="*/ 27 h 66"/>
                  <a:gd name="T62" fmla="*/ 136 w 144"/>
                  <a:gd name="T63" fmla="*/ 30 h 66"/>
                  <a:gd name="T64" fmla="*/ 140 w 144"/>
                  <a:gd name="T65" fmla="*/ 32 h 66"/>
                  <a:gd name="T66" fmla="*/ 143 w 144"/>
                  <a:gd name="T67" fmla="*/ 36 h 66"/>
                  <a:gd name="T68" fmla="*/ 144 w 144"/>
                  <a:gd name="T69" fmla="*/ 39 h 66"/>
                  <a:gd name="T70" fmla="*/ 13 w 144"/>
                  <a:gd name="T71" fmla="*/ 66 h 66"/>
                  <a:gd name="T72" fmla="*/ 0 w 144"/>
                  <a:gd name="T73" fmla="*/ 51 h 66"/>
                  <a:gd name="T74" fmla="*/ 0 w 144"/>
                  <a:gd name="T75" fmla="*/ 51 h 6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144"/>
                  <a:gd name="T115" fmla="*/ 0 h 66"/>
                  <a:gd name="T116" fmla="*/ 144 w 144"/>
                  <a:gd name="T117" fmla="*/ 66 h 66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144" h="66">
                    <a:moveTo>
                      <a:pt x="0" y="51"/>
                    </a:moveTo>
                    <a:lnTo>
                      <a:pt x="1" y="49"/>
                    </a:lnTo>
                    <a:lnTo>
                      <a:pt x="8" y="47"/>
                    </a:lnTo>
                    <a:lnTo>
                      <a:pt x="14" y="42"/>
                    </a:lnTo>
                    <a:lnTo>
                      <a:pt x="23" y="35"/>
                    </a:lnTo>
                    <a:lnTo>
                      <a:pt x="26" y="30"/>
                    </a:lnTo>
                    <a:lnTo>
                      <a:pt x="30" y="25"/>
                    </a:lnTo>
                    <a:lnTo>
                      <a:pt x="33" y="18"/>
                    </a:lnTo>
                    <a:lnTo>
                      <a:pt x="37" y="14"/>
                    </a:lnTo>
                    <a:lnTo>
                      <a:pt x="39" y="9"/>
                    </a:lnTo>
                    <a:lnTo>
                      <a:pt x="43" y="4"/>
                    </a:lnTo>
                    <a:lnTo>
                      <a:pt x="47" y="1"/>
                    </a:lnTo>
                    <a:lnTo>
                      <a:pt x="52" y="1"/>
                    </a:lnTo>
                    <a:lnTo>
                      <a:pt x="58" y="0"/>
                    </a:lnTo>
                    <a:lnTo>
                      <a:pt x="63" y="1"/>
                    </a:lnTo>
                    <a:lnTo>
                      <a:pt x="67" y="4"/>
                    </a:lnTo>
                    <a:lnTo>
                      <a:pt x="72" y="6"/>
                    </a:lnTo>
                    <a:lnTo>
                      <a:pt x="80" y="10"/>
                    </a:lnTo>
                    <a:lnTo>
                      <a:pt x="84" y="13"/>
                    </a:lnTo>
                    <a:lnTo>
                      <a:pt x="59" y="45"/>
                    </a:lnTo>
                    <a:lnTo>
                      <a:pt x="64" y="44"/>
                    </a:lnTo>
                    <a:lnTo>
                      <a:pt x="71" y="40"/>
                    </a:lnTo>
                    <a:lnTo>
                      <a:pt x="80" y="38"/>
                    </a:lnTo>
                    <a:lnTo>
                      <a:pt x="89" y="34"/>
                    </a:lnTo>
                    <a:lnTo>
                      <a:pt x="99" y="30"/>
                    </a:lnTo>
                    <a:lnTo>
                      <a:pt x="103" y="28"/>
                    </a:lnTo>
                    <a:lnTo>
                      <a:pt x="109" y="27"/>
                    </a:lnTo>
                    <a:lnTo>
                      <a:pt x="114" y="27"/>
                    </a:lnTo>
                    <a:lnTo>
                      <a:pt x="118" y="27"/>
                    </a:lnTo>
                    <a:lnTo>
                      <a:pt x="126" y="26"/>
                    </a:lnTo>
                    <a:lnTo>
                      <a:pt x="131" y="27"/>
                    </a:lnTo>
                    <a:lnTo>
                      <a:pt x="136" y="30"/>
                    </a:lnTo>
                    <a:lnTo>
                      <a:pt x="140" y="32"/>
                    </a:lnTo>
                    <a:lnTo>
                      <a:pt x="143" y="36"/>
                    </a:lnTo>
                    <a:lnTo>
                      <a:pt x="144" y="39"/>
                    </a:lnTo>
                    <a:lnTo>
                      <a:pt x="13" y="66"/>
                    </a:lnTo>
                    <a:lnTo>
                      <a:pt x="0" y="51"/>
                    </a:lnTo>
                    <a:close/>
                  </a:path>
                </a:pathLst>
              </a:custGeom>
              <a:solidFill>
                <a:srgbClr val="8A8AA8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27750" name="Freeform 342"/>
              <p:cNvSpPr>
                <a:spLocks/>
              </p:cNvSpPr>
              <p:nvPr/>
            </p:nvSpPr>
            <p:spPr bwMode="auto">
              <a:xfrm>
                <a:off x="4146" y="3340"/>
                <a:ext cx="166" cy="121"/>
              </a:xfrm>
              <a:custGeom>
                <a:avLst/>
                <a:gdLst>
                  <a:gd name="T0" fmla="*/ 0 w 166"/>
                  <a:gd name="T1" fmla="*/ 76 h 121"/>
                  <a:gd name="T2" fmla="*/ 32 w 166"/>
                  <a:gd name="T3" fmla="*/ 44 h 121"/>
                  <a:gd name="T4" fmla="*/ 64 w 166"/>
                  <a:gd name="T5" fmla="*/ 0 h 121"/>
                  <a:gd name="T6" fmla="*/ 106 w 166"/>
                  <a:gd name="T7" fmla="*/ 0 h 121"/>
                  <a:gd name="T8" fmla="*/ 106 w 166"/>
                  <a:gd name="T9" fmla="*/ 12 h 121"/>
                  <a:gd name="T10" fmla="*/ 90 w 166"/>
                  <a:gd name="T11" fmla="*/ 25 h 121"/>
                  <a:gd name="T12" fmla="*/ 166 w 166"/>
                  <a:gd name="T13" fmla="*/ 21 h 121"/>
                  <a:gd name="T14" fmla="*/ 150 w 166"/>
                  <a:gd name="T15" fmla="*/ 36 h 121"/>
                  <a:gd name="T16" fmla="*/ 136 w 166"/>
                  <a:gd name="T17" fmla="*/ 45 h 121"/>
                  <a:gd name="T18" fmla="*/ 106 w 166"/>
                  <a:gd name="T19" fmla="*/ 84 h 121"/>
                  <a:gd name="T20" fmla="*/ 56 w 166"/>
                  <a:gd name="T21" fmla="*/ 84 h 121"/>
                  <a:gd name="T22" fmla="*/ 0 w 166"/>
                  <a:gd name="T23" fmla="*/ 121 h 121"/>
                  <a:gd name="T24" fmla="*/ 0 w 166"/>
                  <a:gd name="T25" fmla="*/ 76 h 121"/>
                  <a:gd name="T26" fmla="*/ 0 w 166"/>
                  <a:gd name="T27" fmla="*/ 76 h 121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66"/>
                  <a:gd name="T43" fmla="*/ 0 h 121"/>
                  <a:gd name="T44" fmla="*/ 166 w 166"/>
                  <a:gd name="T45" fmla="*/ 121 h 121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66" h="121">
                    <a:moveTo>
                      <a:pt x="0" y="76"/>
                    </a:moveTo>
                    <a:lnTo>
                      <a:pt x="32" y="44"/>
                    </a:lnTo>
                    <a:lnTo>
                      <a:pt x="64" y="0"/>
                    </a:lnTo>
                    <a:lnTo>
                      <a:pt x="106" y="0"/>
                    </a:lnTo>
                    <a:lnTo>
                      <a:pt x="106" y="12"/>
                    </a:lnTo>
                    <a:lnTo>
                      <a:pt x="90" y="25"/>
                    </a:lnTo>
                    <a:lnTo>
                      <a:pt x="166" y="21"/>
                    </a:lnTo>
                    <a:lnTo>
                      <a:pt x="150" y="36"/>
                    </a:lnTo>
                    <a:lnTo>
                      <a:pt x="136" y="45"/>
                    </a:lnTo>
                    <a:lnTo>
                      <a:pt x="106" y="84"/>
                    </a:lnTo>
                    <a:lnTo>
                      <a:pt x="56" y="84"/>
                    </a:lnTo>
                    <a:lnTo>
                      <a:pt x="0" y="121"/>
                    </a:lnTo>
                    <a:lnTo>
                      <a:pt x="0" y="76"/>
                    </a:lnTo>
                    <a:close/>
                  </a:path>
                </a:pathLst>
              </a:custGeom>
              <a:solidFill>
                <a:srgbClr val="A84A3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27751" name="Freeform 343"/>
              <p:cNvSpPr>
                <a:spLocks/>
              </p:cNvSpPr>
              <p:nvPr/>
            </p:nvSpPr>
            <p:spPr bwMode="auto">
              <a:xfrm>
                <a:off x="4002" y="3202"/>
                <a:ext cx="188" cy="78"/>
              </a:xfrm>
              <a:custGeom>
                <a:avLst/>
                <a:gdLst>
                  <a:gd name="T0" fmla="*/ 0 w 188"/>
                  <a:gd name="T1" fmla="*/ 12 h 78"/>
                  <a:gd name="T2" fmla="*/ 102 w 188"/>
                  <a:gd name="T3" fmla="*/ 0 h 78"/>
                  <a:gd name="T4" fmla="*/ 188 w 188"/>
                  <a:gd name="T5" fmla="*/ 40 h 78"/>
                  <a:gd name="T6" fmla="*/ 180 w 188"/>
                  <a:gd name="T7" fmla="*/ 56 h 78"/>
                  <a:gd name="T8" fmla="*/ 144 w 188"/>
                  <a:gd name="T9" fmla="*/ 50 h 78"/>
                  <a:gd name="T10" fmla="*/ 136 w 188"/>
                  <a:gd name="T11" fmla="*/ 61 h 78"/>
                  <a:gd name="T12" fmla="*/ 135 w 188"/>
                  <a:gd name="T13" fmla="*/ 61 h 78"/>
                  <a:gd name="T14" fmla="*/ 132 w 188"/>
                  <a:gd name="T15" fmla="*/ 63 h 78"/>
                  <a:gd name="T16" fmla="*/ 127 w 188"/>
                  <a:gd name="T17" fmla="*/ 65 h 78"/>
                  <a:gd name="T18" fmla="*/ 121 w 188"/>
                  <a:gd name="T19" fmla="*/ 69 h 78"/>
                  <a:gd name="T20" fmla="*/ 116 w 188"/>
                  <a:gd name="T21" fmla="*/ 69 h 78"/>
                  <a:gd name="T22" fmla="*/ 111 w 188"/>
                  <a:gd name="T23" fmla="*/ 70 h 78"/>
                  <a:gd name="T24" fmla="*/ 106 w 188"/>
                  <a:gd name="T25" fmla="*/ 73 h 78"/>
                  <a:gd name="T26" fmla="*/ 102 w 188"/>
                  <a:gd name="T27" fmla="*/ 74 h 78"/>
                  <a:gd name="T28" fmla="*/ 94 w 188"/>
                  <a:gd name="T29" fmla="*/ 76 h 78"/>
                  <a:gd name="T30" fmla="*/ 93 w 188"/>
                  <a:gd name="T31" fmla="*/ 78 h 78"/>
                  <a:gd name="T32" fmla="*/ 63 w 188"/>
                  <a:gd name="T33" fmla="*/ 52 h 78"/>
                  <a:gd name="T34" fmla="*/ 9 w 188"/>
                  <a:gd name="T35" fmla="*/ 51 h 78"/>
                  <a:gd name="T36" fmla="*/ 0 w 188"/>
                  <a:gd name="T37" fmla="*/ 12 h 78"/>
                  <a:gd name="T38" fmla="*/ 0 w 188"/>
                  <a:gd name="T39" fmla="*/ 12 h 78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188"/>
                  <a:gd name="T61" fmla="*/ 0 h 78"/>
                  <a:gd name="T62" fmla="*/ 188 w 188"/>
                  <a:gd name="T63" fmla="*/ 78 h 78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188" h="78">
                    <a:moveTo>
                      <a:pt x="0" y="12"/>
                    </a:moveTo>
                    <a:lnTo>
                      <a:pt x="102" y="0"/>
                    </a:lnTo>
                    <a:lnTo>
                      <a:pt x="188" y="40"/>
                    </a:lnTo>
                    <a:lnTo>
                      <a:pt x="180" y="56"/>
                    </a:lnTo>
                    <a:lnTo>
                      <a:pt x="144" y="50"/>
                    </a:lnTo>
                    <a:lnTo>
                      <a:pt x="136" y="61"/>
                    </a:lnTo>
                    <a:lnTo>
                      <a:pt x="135" y="61"/>
                    </a:lnTo>
                    <a:lnTo>
                      <a:pt x="132" y="63"/>
                    </a:lnTo>
                    <a:lnTo>
                      <a:pt x="127" y="65"/>
                    </a:lnTo>
                    <a:lnTo>
                      <a:pt x="121" y="69"/>
                    </a:lnTo>
                    <a:lnTo>
                      <a:pt x="116" y="69"/>
                    </a:lnTo>
                    <a:lnTo>
                      <a:pt x="111" y="70"/>
                    </a:lnTo>
                    <a:lnTo>
                      <a:pt x="106" y="73"/>
                    </a:lnTo>
                    <a:lnTo>
                      <a:pt x="102" y="74"/>
                    </a:lnTo>
                    <a:lnTo>
                      <a:pt x="94" y="76"/>
                    </a:lnTo>
                    <a:lnTo>
                      <a:pt x="93" y="78"/>
                    </a:lnTo>
                    <a:lnTo>
                      <a:pt x="63" y="52"/>
                    </a:lnTo>
                    <a:lnTo>
                      <a:pt x="9" y="51"/>
                    </a:lnTo>
                    <a:lnTo>
                      <a:pt x="0" y="12"/>
                    </a:lnTo>
                    <a:close/>
                  </a:path>
                </a:pathLst>
              </a:custGeom>
              <a:solidFill>
                <a:srgbClr val="A84A3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27752" name="Freeform 344"/>
              <p:cNvSpPr>
                <a:spLocks/>
              </p:cNvSpPr>
              <p:nvPr/>
            </p:nvSpPr>
            <p:spPr bwMode="auto">
              <a:xfrm>
                <a:off x="3633" y="3122"/>
                <a:ext cx="521" cy="490"/>
              </a:xfrm>
              <a:custGeom>
                <a:avLst/>
                <a:gdLst>
                  <a:gd name="T0" fmla="*/ 61 w 521"/>
                  <a:gd name="T1" fmla="*/ 21 h 490"/>
                  <a:gd name="T2" fmla="*/ 78 w 521"/>
                  <a:gd name="T3" fmla="*/ 13 h 490"/>
                  <a:gd name="T4" fmla="*/ 103 w 521"/>
                  <a:gd name="T5" fmla="*/ 5 h 490"/>
                  <a:gd name="T6" fmla="*/ 137 w 521"/>
                  <a:gd name="T7" fmla="*/ 0 h 490"/>
                  <a:gd name="T8" fmla="*/ 182 w 521"/>
                  <a:gd name="T9" fmla="*/ 5 h 490"/>
                  <a:gd name="T10" fmla="*/ 230 w 521"/>
                  <a:gd name="T11" fmla="*/ 16 h 490"/>
                  <a:gd name="T12" fmla="*/ 282 w 521"/>
                  <a:gd name="T13" fmla="*/ 34 h 490"/>
                  <a:gd name="T14" fmla="*/ 330 w 521"/>
                  <a:gd name="T15" fmla="*/ 54 h 490"/>
                  <a:gd name="T16" fmla="*/ 366 w 521"/>
                  <a:gd name="T17" fmla="*/ 71 h 490"/>
                  <a:gd name="T18" fmla="*/ 386 w 521"/>
                  <a:gd name="T19" fmla="*/ 80 h 490"/>
                  <a:gd name="T20" fmla="*/ 301 w 521"/>
                  <a:gd name="T21" fmla="*/ 149 h 490"/>
                  <a:gd name="T22" fmla="*/ 400 w 521"/>
                  <a:gd name="T23" fmla="*/ 296 h 490"/>
                  <a:gd name="T24" fmla="*/ 418 w 521"/>
                  <a:gd name="T25" fmla="*/ 292 h 490"/>
                  <a:gd name="T26" fmla="*/ 434 w 521"/>
                  <a:gd name="T27" fmla="*/ 289 h 490"/>
                  <a:gd name="T28" fmla="*/ 451 w 521"/>
                  <a:gd name="T29" fmla="*/ 286 h 490"/>
                  <a:gd name="T30" fmla="*/ 468 w 521"/>
                  <a:gd name="T31" fmla="*/ 285 h 490"/>
                  <a:gd name="T32" fmla="*/ 485 w 521"/>
                  <a:gd name="T33" fmla="*/ 285 h 490"/>
                  <a:gd name="T34" fmla="*/ 501 w 521"/>
                  <a:gd name="T35" fmla="*/ 285 h 490"/>
                  <a:gd name="T36" fmla="*/ 519 w 521"/>
                  <a:gd name="T37" fmla="*/ 285 h 490"/>
                  <a:gd name="T38" fmla="*/ 518 w 521"/>
                  <a:gd name="T39" fmla="*/ 347 h 490"/>
                  <a:gd name="T40" fmla="*/ 506 w 521"/>
                  <a:gd name="T41" fmla="*/ 354 h 490"/>
                  <a:gd name="T42" fmla="*/ 490 w 521"/>
                  <a:gd name="T43" fmla="*/ 362 h 490"/>
                  <a:gd name="T44" fmla="*/ 471 w 521"/>
                  <a:gd name="T45" fmla="*/ 371 h 490"/>
                  <a:gd name="T46" fmla="*/ 450 w 521"/>
                  <a:gd name="T47" fmla="*/ 382 h 490"/>
                  <a:gd name="T48" fmla="*/ 428 w 521"/>
                  <a:gd name="T49" fmla="*/ 390 h 490"/>
                  <a:gd name="T50" fmla="*/ 409 w 521"/>
                  <a:gd name="T51" fmla="*/ 398 h 490"/>
                  <a:gd name="T52" fmla="*/ 394 w 521"/>
                  <a:gd name="T53" fmla="*/ 404 h 490"/>
                  <a:gd name="T54" fmla="*/ 375 w 521"/>
                  <a:gd name="T55" fmla="*/ 409 h 490"/>
                  <a:gd name="T56" fmla="*/ 296 w 521"/>
                  <a:gd name="T57" fmla="*/ 352 h 490"/>
                  <a:gd name="T58" fmla="*/ 288 w 521"/>
                  <a:gd name="T59" fmla="*/ 364 h 490"/>
                  <a:gd name="T60" fmla="*/ 279 w 521"/>
                  <a:gd name="T61" fmla="*/ 379 h 490"/>
                  <a:gd name="T62" fmla="*/ 268 w 521"/>
                  <a:gd name="T63" fmla="*/ 398 h 490"/>
                  <a:gd name="T64" fmla="*/ 255 w 521"/>
                  <a:gd name="T65" fmla="*/ 416 h 490"/>
                  <a:gd name="T66" fmla="*/ 243 w 521"/>
                  <a:gd name="T67" fmla="*/ 436 h 490"/>
                  <a:gd name="T68" fmla="*/ 231 w 521"/>
                  <a:gd name="T69" fmla="*/ 453 h 490"/>
                  <a:gd name="T70" fmla="*/ 222 w 521"/>
                  <a:gd name="T71" fmla="*/ 470 h 490"/>
                  <a:gd name="T72" fmla="*/ 210 w 521"/>
                  <a:gd name="T73" fmla="*/ 488 h 490"/>
                  <a:gd name="T74" fmla="*/ 204 w 521"/>
                  <a:gd name="T75" fmla="*/ 490 h 490"/>
                  <a:gd name="T76" fmla="*/ 182 w 521"/>
                  <a:gd name="T77" fmla="*/ 490 h 490"/>
                  <a:gd name="T78" fmla="*/ 165 w 521"/>
                  <a:gd name="T79" fmla="*/ 490 h 490"/>
                  <a:gd name="T80" fmla="*/ 145 w 521"/>
                  <a:gd name="T81" fmla="*/ 485 h 490"/>
                  <a:gd name="T82" fmla="*/ 125 w 521"/>
                  <a:gd name="T83" fmla="*/ 479 h 490"/>
                  <a:gd name="T84" fmla="*/ 106 w 521"/>
                  <a:gd name="T85" fmla="*/ 467 h 490"/>
                  <a:gd name="T86" fmla="*/ 88 w 521"/>
                  <a:gd name="T87" fmla="*/ 455 h 490"/>
                  <a:gd name="T88" fmla="*/ 71 w 521"/>
                  <a:gd name="T89" fmla="*/ 442 h 490"/>
                  <a:gd name="T90" fmla="*/ 52 w 521"/>
                  <a:gd name="T91" fmla="*/ 432 h 490"/>
                  <a:gd name="T92" fmla="*/ 34 w 521"/>
                  <a:gd name="T93" fmla="*/ 422 h 490"/>
                  <a:gd name="T94" fmla="*/ 13 w 521"/>
                  <a:gd name="T95" fmla="*/ 422 h 490"/>
                  <a:gd name="T96" fmla="*/ 1 w 521"/>
                  <a:gd name="T97" fmla="*/ 425 h 490"/>
                  <a:gd name="T98" fmla="*/ 0 w 521"/>
                  <a:gd name="T99" fmla="*/ 421 h 490"/>
                  <a:gd name="T100" fmla="*/ 0 w 521"/>
                  <a:gd name="T101" fmla="*/ 400 h 490"/>
                  <a:gd name="T102" fmla="*/ 0 w 521"/>
                  <a:gd name="T103" fmla="*/ 368 h 490"/>
                  <a:gd name="T104" fmla="*/ 0 w 521"/>
                  <a:gd name="T105" fmla="*/ 323 h 490"/>
                  <a:gd name="T106" fmla="*/ 5 w 521"/>
                  <a:gd name="T107" fmla="*/ 272 h 490"/>
                  <a:gd name="T108" fmla="*/ 12 w 521"/>
                  <a:gd name="T109" fmla="*/ 218 h 490"/>
                  <a:gd name="T110" fmla="*/ 21 w 521"/>
                  <a:gd name="T111" fmla="*/ 162 h 490"/>
                  <a:gd name="T112" fmla="*/ 33 w 521"/>
                  <a:gd name="T113" fmla="*/ 109 h 490"/>
                  <a:gd name="T114" fmla="*/ 42 w 521"/>
                  <a:gd name="T115" fmla="*/ 67 h 490"/>
                  <a:gd name="T116" fmla="*/ 50 w 521"/>
                  <a:gd name="T117" fmla="*/ 38 h 490"/>
                  <a:gd name="T118" fmla="*/ 54 w 521"/>
                  <a:gd name="T119" fmla="*/ 28 h 490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521"/>
                  <a:gd name="T181" fmla="*/ 0 h 490"/>
                  <a:gd name="T182" fmla="*/ 521 w 521"/>
                  <a:gd name="T183" fmla="*/ 490 h 490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521" h="490">
                    <a:moveTo>
                      <a:pt x="54" y="28"/>
                    </a:moveTo>
                    <a:lnTo>
                      <a:pt x="56" y="26"/>
                    </a:lnTo>
                    <a:lnTo>
                      <a:pt x="61" y="21"/>
                    </a:lnTo>
                    <a:lnTo>
                      <a:pt x="65" y="18"/>
                    </a:lnTo>
                    <a:lnTo>
                      <a:pt x="72" y="16"/>
                    </a:lnTo>
                    <a:lnTo>
                      <a:pt x="78" y="13"/>
                    </a:lnTo>
                    <a:lnTo>
                      <a:pt x="86" y="11"/>
                    </a:lnTo>
                    <a:lnTo>
                      <a:pt x="94" y="8"/>
                    </a:lnTo>
                    <a:lnTo>
                      <a:pt x="103" y="5"/>
                    </a:lnTo>
                    <a:lnTo>
                      <a:pt x="114" y="3"/>
                    </a:lnTo>
                    <a:lnTo>
                      <a:pt x="125" y="3"/>
                    </a:lnTo>
                    <a:lnTo>
                      <a:pt x="137" y="0"/>
                    </a:lnTo>
                    <a:lnTo>
                      <a:pt x="152" y="1"/>
                    </a:lnTo>
                    <a:lnTo>
                      <a:pt x="165" y="3"/>
                    </a:lnTo>
                    <a:lnTo>
                      <a:pt x="182" y="5"/>
                    </a:lnTo>
                    <a:lnTo>
                      <a:pt x="197" y="7"/>
                    </a:lnTo>
                    <a:lnTo>
                      <a:pt x="213" y="12"/>
                    </a:lnTo>
                    <a:lnTo>
                      <a:pt x="230" y="16"/>
                    </a:lnTo>
                    <a:lnTo>
                      <a:pt x="248" y="22"/>
                    </a:lnTo>
                    <a:lnTo>
                      <a:pt x="264" y="28"/>
                    </a:lnTo>
                    <a:lnTo>
                      <a:pt x="282" y="34"/>
                    </a:lnTo>
                    <a:lnTo>
                      <a:pt x="298" y="41"/>
                    </a:lnTo>
                    <a:lnTo>
                      <a:pt x="315" y="47"/>
                    </a:lnTo>
                    <a:lnTo>
                      <a:pt x="330" y="54"/>
                    </a:lnTo>
                    <a:lnTo>
                      <a:pt x="344" y="60"/>
                    </a:lnTo>
                    <a:lnTo>
                      <a:pt x="356" y="65"/>
                    </a:lnTo>
                    <a:lnTo>
                      <a:pt x="366" y="71"/>
                    </a:lnTo>
                    <a:lnTo>
                      <a:pt x="374" y="75"/>
                    </a:lnTo>
                    <a:lnTo>
                      <a:pt x="381" y="79"/>
                    </a:lnTo>
                    <a:lnTo>
                      <a:pt x="386" y="80"/>
                    </a:lnTo>
                    <a:lnTo>
                      <a:pt x="387" y="82"/>
                    </a:lnTo>
                    <a:lnTo>
                      <a:pt x="403" y="141"/>
                    </a:lnTo>
                    <a:lnTo>
                      <a:pt x="301" y="149"/>
                    </a:lnTo>
                    <a:lnTo>
                      <a:pt x="395" y="298"/>
                    </a:lnTo>
                    <a:lnTo>
                      <a:pt x="396" y="297"/>
                    </a:lnTo>
                    <a:lnTo>
                      <a:pt x="400" y="296"/>
                    </a:lnTo>
                    <a:lnTo>
                      <a:pt x="405" y="294"/>
                    </a:lnTo>
                    <a:lnTo>
                      <a:pt x="415" y="293"/>
                    </a:lnTo>
                    <a:lnTo>
                      <a:pt x="418" y="292"/>
                    </a:lnTo>
                    <a:lnTo>
                      <a:pt x="424" y="290"/>
                    </a:lnTo>
                    <a:lnTo>
                      <a:pt x="429" y="289"/>
                    </a:lnTo>
                    <a:lnTo>
                      <a:pt x="434" y="289"/>
                    </a:lnTo>
                    <a:lnTo>
                      <a:pt x="439" y="288"/>
                    </a:lnTo>
                    <a:lnTo>
                      <a:pt x="445" y="286"/>
                    </a:lnTo>
                    <a:lnTo>
                      <a:pt x="451" y="286"/>
                    </a:lnTo>
                    <a:lnTo>
                      <a:pt x="458" y="286"/>
                    </a:lnTo>
                    <a:lnTo>
                      <a:pt x="463" y="285"/>
                    </a:lnTo>
                    <a:lnTo>
                      <a:pt x="468" y="285"/>
                    </a:lnTo>
                    <a:lnTo>
                      <a:pt x="473" y="285"/>
                    </a:lnTo>
                    <a:lnTo>
                      <a:pt x="480" y="285"/>
                    </a:lnTo>
                    <a:lnTo>
                      <a:pt x="485" y="285"/>
                    </a:lnTo>
                    <a:lnTo>
                      <a:pt x="490" y="285"/>
                    </a:lnTo>
                    <a:lnTo>
                      <a:pt x="494" y="285"/>
                    </a:lnTo>
                    <a:lnTo>
                      <a:pt x="501" y="285"/>
                    </a:lnTo>
                    <a:lnTo>
                      <a:pt x="509" y="285"/>
                    </a:lnTo>
                    <a:lnTo>
                      <a:pt x="515" y="285"/>
                    </a:lnTo>
                    <a:lnTo>
                      <a:pt x="519" y="285"/>
                    </a:lnTo>
                    <a:lnTo>
                      <a:pt x="521" y="286"/>
                    </a:lnTo>
                    <a:lnTo>
                      <a:pt x="521" y="347"/>
                    </a:lnTo>
                    <a:lnTo>
                      <a:pt x="518" y="347"/>
                    </a:lnTo>
                    <a:lnTo>
                      <a:pt x="514" y="351"/>
                    </a:lnTo>
                    <a:lnTo>
                      <a:pt x="510" y="351"/>
                    </a:lnTo>
                    <a:lnTo>
                      <a:pt x="506" y="354"/>
                    </a:lnTo>
                    <a:lnTo>
                      <a:pt x="501" y="357"/>
                    </a:lnTo>
                    <a:lnTo>
                      <a:pt x="497" y="360"/>
                    </a:lnTo>
                    <a:lnTo>
                      <a:pt x="490" y="362"/>
                    </a:lnTo>
                    <a:lnTo>
                      <a:pt x="484" y="365"/>
                    </a:lnTo>
                    <a:lnTo>
                      <a:pt x="477" y="369"/>
                    </a:lnTo>
                    <a:lnTo>
                      <a:pt x="471" y="371"/>
                    </a:lnTo>
                    <a:lnTo>
                      <a:pt x="464" y="375"/>
                    </a:lnTo>
                    <a:lnTo>
                      <a:pt x="456" y="378"/>
                    </a:lnTo>
                    <a:lnTo>
                      <a:pt x="450" y="382"/>
                    </a:lnTo>
                    <a:lnTo>
                      <a:pt x="443" y="386"/>
                    </a:lnTo>
                    <a:lnTo>
                      <a:pt x="435" y="387"/>
                    </a:lnTo>
                    <a:lnTo>
                      <a:pt x="428" y="390"/>
                    </a:lnTo>
                    <a:lnTo>
                      <a:pt x="421" y="392"/>
                    </a:lnTo>
                    <a:lnTo>
                      <a:pt x="415" y="396"/>
                    </a:lnTo>
                    <a:lnTo>
                      <a:pt x="409" y="398"/>
                    </a:lnTo>
                    <a:lnTo>
                      <a:pt x="403" y="399"/>
                    </a:lnTo>
                    <a:lnTo>
                      <a:pt x="398" y="402"/>
                    </a:lnTo>
                    <a:lnTo>
                      <a:pt x="394" y="404"/>
                    </a:lnTo>
                    <a:lnTo>
                      <a:pt x="384" y="405"/>
                    </a:lnTo>
                    <a:lnTo>
                      <a:pt x="379" y="408"/>
                    </a:lnTo>
                    <a:lnTo>
                      <a:pt x="375" y="409"/>
                    </a:lnTo>
                    <a:lnTo>
                      <a:pt x="374" y="411"/>
                    </a:lnTo>
                    <a:lnTo>
                      <a:pt x="297" y="351"/>
                    </a:lnTo>
                    <a:lnTo>
                      <a:pt x="296" y="352"/>
                    </a:lnTo>
                    <a:lnTo>
                      <a:pt x="293" y="357"/>
                    </a:lnTo>
                    <a:lnTo>
                      <a:pt x="290" y="360"/>
                    </a:lnTo>
                    <a:lnTo>
                      <a:pt x="288" y="364"/>
                    </a:lnTo>
                    <a:lnTo>
                      <a:pt x="285" y="369"/>
                    </a:lnTo>
                    <a:lnTo>
                      <a:pt x="282" y="374"/>
                    </a:lnTo>
                    <a:lnTo>
                      <a:pt x="279" y="379"/>
                    </a:lnTo>
                    <a:lnTo>
                      <a:pt x="275" y="385"/>
                    </a:lnTo>
                    <a:lnTo>
                      <a:pt x="271" y="391"/>
                    </a:lnTo>
                    <a:lnTo>
                      <a:pt x="268" y="398"/>
                    </a:lnTo>
                    <a:lnTo>
                      <a:pt x="263" y="403"/>
                    </a:lnTo>
                    <a:lnTo>
                      <a:pt x="259" y="411"/>
                    </a:lnTo>
                    <a:lnTo>
                      <a:pt x="255" y="416"/>
                    </a:lnTo>
                    <a:lnTo>
                      <a:pt x="252" y="424"/>
                    </a:lnTo>
                    <a:lnTo>
                      <a:pt x="247" y="429"/>
                    </a:lnTo>
                    <a:lnTo>
                      <a:pt x="243" y="436"/>
                    </a:lnTo>
                    <a:lnTo>
                      <a:pt x="238" y="442"/>
                    </a:lnTo>
                    <a:lnTo>
                      <a:pt x="235" y="449"/>
                    </a:lnTo>
                    <a:lnTo>
                      <a:pt x="231" y="453"/>
                    </a:lnTo>
                    <a:lnTo>
                      <a:pt x="228" y="458"/>
                    </a:lnTo>
                    <a:lnTo>
                      <a:pt x="225" y="463"/>
                    </a:lnTo>
                    <a:lnTo>
                      <a:pt x="222" y="470"/>
                    </a:lnTo>
                    <a:lnTo>
                      <a:pt x="217" y="476"/>
                    </a:lnTo>
                    <a:lnTo>
                      <a:pt x="213" y="483"/>
                    </a:lnTo>
                    <a:lnTo>
                      <a:pt x="210" y="488"/>
                    </a:lnTo>
                    <a:lnTo>
                      <a:pt x="210" y="489"/>
                    </a:lnTo>
                    <a:lnTo>
                      <a:pt x="209" y="489"/>
                    </a:lnTo>
                    <a:lnTo>
                      <a:pt x="204" y="490"/>
                    </a:lnTo>
                    <a:lnTo>
                      <a:pt x="196" y="490"/>
                    </a:lnTo>
                    <a:lnTo>
                      <a:pt x="188" y="490"/>
                    </a:lnTo>
                    <a:lnTo>
                      <a:pt x="182" y="490"/>
                    </a:lnTo>
                    <a:lnTo>
                      <a:pt x="176" y="490"/>
                    </a:lnTo>
                    <a:lnTo>
                      <a:pt x="170" y="490"/>
                    </a:lnTo>
                    <a:lnTo>
                      <a:pt x="165" y="490"/>
                    </a:lnTo>
                    <a:lnTo>
                      <a:pt x="158" y="488"/>
                    </a:lnTo>
                    <a:lnTo>
                      <a:pt x="152" y="488"/>
                    </a:lnTo>
                    <a:lnTo>
                      <a:pt x="145" y="485"/>
                    </a:lnTo>
                    <a:lnTo>
                      <a:pt x="139" y="484"/>
                    </a:lnTo>
                    <a:lnTo>
                      <a:pt x="132" y="481"/>
                    </a:lnTo>
                    <a:lnTo>
                      <a:pt x="125" y="479"/>
                    </a:lnTo>
                    <a:lnTo>
                      <a:pt x="119" y="475"/>
                    </a:lnTo>
                    <a:lnTo>
                      <a:pt x="112" y="471"/>
                    </a:lnTo>
                    <a:lnTo>
                      <a:pt x="106" y="467"/>
                    </a:lnTo>
                    <a:lnTo>
                      <a:pt x="101" y="463"/>
                    </a:lnTo>
                    <a:lnTo>
                      <a:pt x="94" y="459"/>
                    </a:lnTo>
                    <a:lnTo>
                      <a:pt x="88" y="455"/>
                    </a:lnTo>
                    <a:lnTo>
                      <a:pt x="82" y="450"/>
                    </a:lnTo>
                    <a:lnTo>
                      <a:pt x="76" y="446"/>
                    </a:lnTo>
                    <a:lnTo>
                      <a:pt x="71" y="442"/>
                    </a:lnTo>
                    <a:lnTo>
                      <a:pt x="64" y="438"/>
                    </a:lnTo>
                    <a:lnTo>
                      <a:pt x="59" y="434"/>
                    </a:lnTo>
                    <a:lnTo>
                      <a:pt x="52" y="432"/>
                    </a:lnTo>
                    <a:lnTo>
                      <a:pt x="48" y="428"/>
                    </a:lnTo>
                    <a:lnTo>
                      <a:pt x="44" y="426"/>
                    </a:lnTo>
                    <a:lnTo>
                      <a:pt x="34" y="422"/>
                    </a:lnTo>
                    <a:lnTo>
                      <a:pt x="26" y="421"/>
                    </a:lnTo>
                    <a:lnTo>
                      <a:pt x="18" y="420"/>
                    </a:lnTo>
                    <a:lnTo>
                      <a:pt x="13" y="422"/>
                    </a:lnTo>
                    <a:lnTo>
                      <a:pt x="6" y="422"/>
                    </a:lnTo>
                    <a:lnTo>
                      <a:pt x="4" y="424"/>
                    </a:lnTo>
                    <a:lnTo>
                      <a:pt x="1" y="425"/>
                    </a:lnTo>
                    <a:lnTo>
                      <a:pt x="0" y="424"/>
                    </a:lnTo>
                    <a:lnTo>
                      <a:pt x="0" y="421"/>
                    </a:lnTo>
                    <a:lnTo>
                      <a:pt x="0" y="416"/>
                    </a:lnTo>
                    <a:lnTo>
                      <a:pt x="0" y="409"/>
                    </a:lnTo>
                    <a:lnTo>
                      <a:pt x="0" y="400"/>
                    </a:lnTo>
                    <a:lnTo>
                      <a:pt x="0" y="391"/>
                    </a:lnTo>
                    <a:lnTo>
                      <a:pt x="0" y="379"/>
                    </a:lnTo>
                    <a:lnTo>
                      <a:pt x="0" y="368"/>
                    </a:lnTo>
                    <a:lnTo>
                      <a:pt x="0" y="353"/>
                    </a:lnTo>
                    <a:lnTo>
                      <a:pt x="0" y="339"/>
                    </a:lnTo>
                    <a:lnTo>
                      <a:pt x="0" y="323"/>
                    </a:lnTo>
                    <a:lnTo>
                      <a:pt x="3" y="307"/>
                    </a:lnTo>
                    <a:lnTo>
                      <a:pt x="3" y="289"/>
                    </a:lnTo>
                    <a:lnTo>
                      <a:pt x="5" y="272"/>
                    </a:lnTo>
                    <a:lnTo>
                      <a:pt x="6" y="254"/>
                    </a:lnTo>
                    <a:lnTo>
                      <a:pt x="9" y="237"/>
                    </a:lnTo>
                    <a:lnTo>
                      <a:pt x="12" y="218"/>
                    </a:lnTo>
                    <a:lnTo>
                      <a:pt x="14" y="199"/>
                    </a:lnTo>
                    <a:lnTo>
                      <a:pt x="17" y="179"/>
                    </a:lnTo>
                    <a:lnTo>
                      <a:pt x="21" y="162"/>
                    </a:lnTo>
                    <a:lnTo>
                      <a:pt x="23" y="143"/>
                    </a:lnTo>
                    <a:lnTo>
                      <a:pt x="29" y="127"/>
                    </a:lnTo>
                    <a:lnTo>
                      <a:pt x="33" y="109"/>
                    </a:lnTo>
                    <a:lnTo>
                      <a:pt x="37" y="94"/>
                    </a:lnTo>
                    <a:lnTo>
                      <a:pt x="39" y="79"/>
                    </a:lnTo>
                    <a:lnTo>
                      <a:pt x="42" y="67"/>
                    </a:lnTo>
                    <a:lnTo>
                      <a:pt x="44" y="55"/>
                    </a:lnTo>
                    <a:lnTo>
                      <a:pt x="48" y="46"/>
                    </a:lnTo>
                    <a:lnTo>
                      <a:pt x="50" y="38"/>
                    </a:lnTo>
                    <a:lnTo>
                      <a:pt x="52" y="31"/>
                    </a:lnTo>
                    <a:lnTo>
                      <a:pt x="52" y="29"/>
                    </a:lnTo>
                    <a:lnTo>
                      <a:pt x="54" y="28"/>
                    </a:lnTo>
                    <a:close/>
                  </a:path>
                </a:pathLst>
              </a:custGeom>
              <a:solidFill>
                <a:schemeClr val="tx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27753" name="Freeform 345"/>
              <p:cNvSpPr>
                <a:spLocks/>
              </p:cNvSpPr>
              <p:nvPr/>
            </p:nvSpPr>
            <p:spPr bwMode="auto">
              <a:xfrm>
                <a:off x="4089" y="3228"/>
                <a:ext cx="41" cy="35"/>
              </a:xfrm>
              <a:custGeom>
                <a:avLst/>
                <a:gdLst>
                  <a:gd name="T0" fmla="*/ 41 w 41"/>
                  <a:gd name="T1" fmla="*/ 14 h 35"/>
                  <a:gd name="T2" fmla="*/ 10 w 41"/>
                  <a:gd name="T3" fmla="*/ 0 h 35"/>
                  <a:gd name="T4" fmla="*/ 0 w 41"/>
                  <a:gd name="T5" fmla="*/ 9 h 35"/>
                  <a:gd name="T6" fmla="*/ 6 w 41"/>
                  <a:gd name="T7" fmla="*/ 35 h 35"/>
                  <a:gd name="T8" fmla="*/ 21 w 41"/>
                  <a:gd name="T9" fmla="*/ 26 h 35"/>
                  <a:gd name="T10" fmla="*/ 21 w 41"/>
                  <a:gd name="T11" fmla="*/ 18 h 35"/>
                  <a:gd name="T12" fmla="*/ 13 w 41"/>
                  <a:gd name="T13" fmla="*/ 13 h 35"/>
                  <a:gd name="T14" fmla="*/ 41 w 41"/>
                  <a:gd name="T15" fmla="*/ 14 h 35"/>
                  <a:gd name="T16" fmla="*/ 41 w 41"/>
                  <a:gd name="T17" fmla="*/ 14 h 3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41"/>
                  <a:gd name="T28" fmla="*/ 0 h 35"/>
                  <a:gd name="T29" fmla="*/ 41 w 41"/>
                  <a:gd name="T30" fmla="*/ 35 h 35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41" h="35">
                    <a:moveTo>
                      <a:pt x="41" y="14"/>
                    </a:moveTo>
                    <a:lnTo>
                      <a:pt x="10" y="0"/>
                    </a:lnTo>
                    <a:lnTo>
                      <a:pt x="0" y="9"/>
                    </a:lnTo>
                    <a:lnTo>
                      <a:pt x="6" y="35"/>
                    </a:lnTo>
                    <a:lnTo>
                      <a:pt x="21" y="26"/>
                    </a:lnTo>
                    <a:lnTo>
                      <a:pt x="21" y="18"/>
                    </a:lnTo>
                    <a:lnTo>
                      <a:pt x="13" y="13"/>
                    </a:lnTo>
                    <a:lnTo>
                      <a:pt x="41" y="14"/>
                    </a:lnTo>
                    <a:close/>
                  </a:path>
                </a:pathLst>
              </a:custGeom>
              <a:solidFill>
                <a:srgbClr val="85291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27754" name="Freeform 346"/>
              <p:cNvSpPr>
                <a:spLocks/>
              </p:cNvSpPr>
              <p:nvPr/>
            </p:nvSpPr>
            <p:spPr bwMode="auto">
              <a:xfrm>
                <a:off x="4127" y="3165"/>
                <a:ext cx="23" cy="17"/>
              </a:xfrm>
              <a:custGeom>
                <a:avLst/>
                <a:gdLst>
                  <a:gd name="T0" fmla="*/ 23 w 23"/>
                  <a:gd name="T1" fmla="*/ 5 h 17"/>
                  <a:gd name="T2" fmla="*/ 21 w 23"/>
                  <a:gd name="T3" fmla="*/ 4 h 17"/>
                  <a:gd name="T4" fmla="*/ 17 w 23"/>
                  <a:gd name="T5" fmla="*/ 2 h 17"/>
                  <a:gd name="T6" fmla="*/ 13 w 23"/>
                  <a:gd name="T7" fmla="*/ 0 h 17"/>
                  <a:gd name="T8" fmla="*/ 10 w 23"/>
                  <a:gd name="T9" fmla="*/ 0 h 17"/>
                  <a:gd name="T10" fmla="*/ 4 w 23"/>
                  <a:gd name="T11" fmla="*/ 3 h 17"/>
                  <a:gd name="T12" fmla="*/ 2 w 23"/>
                  <a:gd name="T13" fmla="*/ 7 h 17"/>
                  <a:gd name="T14" fmla="*/ 0 w 23"/>
                  <a:gd name="T15" fmla="*/ 11 h 17"/>
                  <a:gd name="T16" fmla="*/ 0 w 23"/>
                  <a:gd name="T17" fmla="*/ 12 h 17"/>
                  <a:gd name="T18" fmla="*/ 12 w 23"/>
                  <a:gd name="T19" fmla="*/ 17 h 17"/>
                  <a:gd name="T20" fmla="*/ 23 w 23"/>
                  <a:gd name="T21" fmla="*/ 5 h 17"/>
                  <a:gd name="T22" fmla="*/ 23 w 23"/>
                  <a:gd name="T23" fmla="*/ 5 h 17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23"/>
                  <a:gd name="T37" fmla="*/ 0 h 17"/>
                  <a:gd name="T38" fmla="*/ 23 w 23"/>
                  <a:gd name="T39" fmla="*/ 17 h 17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23" h="17">
                    <a:moveTo>
                      <a:pt x="23" y="5"/>
                    </a:moveTo>
                    <a:lnTo>
                      <a:pt x="21" y="4"/>
                    </a:lnTo>
                    <a:lnTo>
                      <a:pt x="17" y="2"/>
                    </a:lnTo>
                    <a:lnTo>
                      <a:pt x="13" y="0"/>
                    </a:lnTo>
                    <a:lnTo>
                      <a:pt x="10" y="0"/>
                    </a:lnTo>
                    <a:lnTo>
                      <a:pt x="4" y="3"/>
                    </a:lnTo>
                    <a:lnTo>
                      <a:pt x="2" y="7"/>
                    </a:lnTo>
                    <a:lnTo>
                      <a:pt x="0" y="11"/>
                    </a:lnTo>
                    <a:lnTo>
                      <a:pt x="0" y="12"/>
                    </a:lnTo>
                    <a:lnTo>
                      <a:pt x="12" y="17"/>
                    </a:lnTo>
                    <a:lnTo>
                      <a:pt x="23" y="5"/>
                    </a:lnTo>
                    <a:close/>
                  </a:path>
                </a:pathLst>
              </a:custGeom>
              <a:solidFill>
                <a:srgbClr val="5C5C7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27755" name="Freeform 347"/>
              <p:cNvSpPr>
                <a:spLocks/>
              </p:cNvSpPr>
              <p:nvPr/>
            </p:nvSpPr>
            <p:spPr bwMode="auto">
              <a:xfrm>
                <a:off x="3727" y="3138"/>
                <a:ext cx="293" cy="129"/>
              </a:xfrm>
              <a:custGeom>
                <a:avLst/>
                <a:gdLst>
                  <a:gd name="T0" fmla="*/ 0 w 293"/>
                  <a:gd name="T1" fmla="*/ 0 h 129"/>
                  <a:gd name="T2" fmla="*/ 3 w 293"/>
                  <a:gd name="T3" fmla="*/ 0 h 129"/>
                  <a:gd name="T4" fmla="*/ 7 w 293"/>
                  <a:gd name="T5" fmla="*/ 0 h 129"/>
                  <a:gd name="T6" fmla="*/ 12 w 293"/>
                  <a:gd name="T7" fmla="*/ 1 h 129"/>
                  <a:gd name="T8" fmla="*/ 18 w 293"/>
                  <a:gd name="T9" fmla="*/ 1 h 129"/>
                  <a:gd name="T10" fmla="*/ 26 w 293"/>
                  <a:gd name="T11" fmla="*/ 1 h 129"/>
                  <a:gd name="T12" fmla="*/ 34 w 293"/>
                  <a:gd name="T13" fmla="*/ 2 h 129"/>
                  <a:gd name="T14" fmla="*/ 45 w 293"/>
                  <a:gd name="T15" fmla="*/ 4 h 129"/>
                  <a:gd name="T16" fmla="*/ 55 w 293"/>
                  <a:gd name="T17" fmla="*/ 5 h 129"/>
                  <a:gd name="T18" fmla="*/ 65 w 293"/>
                  <a:gd name="T19" fmla="*/ 8 h 129"/>
                  <a:gd name="T20" fmla="*/ 77 w 293"/>
                  <a:gd name="T21" fmla="*/ 10 h 129"/>
                  <a:gd name="T22" fmla="*/ 90 w 293"/>
                  <a:gd name="T23" fmla="*/ 13 h 129"/>
                  <a:gd name="T24" fmla="*/ 102 w 293"/>
                  <a:gd name="T25" fmla="*/ 15 h 129"/>
                  <a:gd name="T26" fmla="*/ 115 w 293"/>
                  <a:gd name="T27" fmla="*/ 18 h 129"/>
                  <a:gd name="T28" fmla="*/ 127 w 293"/>
                  <a:gd name="T29" fmla="*/ 22 h 129"/>
                  <a:gd name="T30" fmla="*/ 140 w 293"/>
                  <a:gd name="T31" fmla="*/ 26 h 129"/>
                  <a:gd name="T32" fmla="*/ 152 w 293"/>
                  <a:gd name="T33" fmla="*/ 29 h 129"/>
                  <a:gd name="T34" fmla="*/ 165 w 293"/>
                  <a:gd name="T35" fmla="*/ 34 h 129"/>
                  <a:gd name="T36" fmla="*/ 177 w 293"/>
                  <a:gd name="T37" fmla="*/ 38 h 129"/>
                  <a:gd name="T38" fmla="*/ 188 w 293"/>
                  <a:gd name="T39" fmla="*/ 43 h 129"/>
                  <a:gd name="T40" fmla="*/ 200 w 293"/>
                  <a:gd name="T41" fmla="*/ 48 h 129"/>
                  <a:gd name="T42" fmla="*/ 212 w 293"/>
                  <a:gd name="T43" fmla="*/ 52 h 129"/>
                  <a:gd name="T44" fmla="*/ 224 w 293"/>
                  <a:gd name="T45" fmla="*/ 57 h 129"/>
                  <a:gd name="T46" fmla="*/ 236 w 293"/>
                  <a:gd name="T47" fmla="*/ 63 h 129"/>
                  <a:gd name="T48" fmla="*/ 245 w 293"/>
                  <a:gd name="T49" fmla="*/ 66 h 129"/>
                  <a:gd name="T50" fmla="*/ 254 w 293"/>
                  <a:gd name="T51" fmla="*/ 70 h 129"/>
                  <a:gd name="T52" fmla="*/ 262 w 293"/>
                  <a:gd name="T53" fmla="*/ 74 h 129"/>
                  <a:gd name="T54" fmla="*/ 268 w 293"/>
                  <a:gd name="T55" fmla="*/ 78 h 129"/>
                  <a:gd name="T56" fmla="*/ 273 w 293"/>
                  <a:gd name="T57" fmla="*/ 80 h 129"/>
                  <a:gd name="T58" fmla="*/ 277 w 293"/>
                  <a:gd name="T59" fmla="*/ 82 h 129"/>
                  <a:gd name="T60" fmla="*/ 280 w 293"/>
                  <a:gd name="T61" fmla="*/ 83 h 129"/>
                  <a:gd name="T62" fmla="*/ 283 w 293"/>
                  <a:gd name="T63" fmla="*/ 85 h 129"/>
                  <a:gd name="T64" fmla="*/ 293 w 293"/>
                  <a:gd name="T65" fmla="*/ 129 h 129"/>
                  <a:gd name="T66" fmla="*/ 209 w 293"/>
                  <a:gd name="T67" fmla="*/ 129 h 129"/>
                  <a:gd name="T68" fmla="*/ 187 w 293"/>
                  <a:gd name="T69" fmla="*/ 97 h 129"/>
                  <a:gd name="T70" fmla="*/ 130 w 293"/>
                  <a:gd name="T71" fmla="*/ 78 h 129"/>
                  <a:gd name="T72" fmla="*/ 43 w 293"/>
                  <a:gd name="T73" fmla="*/ 19 h 129"/>
                  <a:gd name="T74" fmla="*/ 30 w 293"/>
                  <a:gd name="T75" fmla="*/ 26 h 129"/>
                  <a:gd name="T76" fmla="*/ 0 w 293"/>
                  <a:gd name="T77" fmla="*/ 0 h 129"/>
                  <a:gd name="T78" fmla="*/ 0 w 293"/>
                  <a:gd name="T79" fmla="*/ 0 h 129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w 293"/>
                  <a:gd name="T121" fmla="*/ 0 h 129"/>
                  <a:gd name="T122" fmla="*/ 293 w 293"/>
                  <a:gd name="T123" fmla="*/ 129 h 129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T120" t="T121" r="T122" b="T123"/>
                <a:pathLst>
                  <a:path w="293" h="129">
                    <a:moveTo>
                      <a:pt x="0" y="0"/>
                    </a:moveTo>
                    <a:lnTo>
                      <a:pt x="3" y="0"/>
                    </a:lnTo>
                    <a:lnTo>
                      <a:pt x="7" y="0"/>
                    </a:lnTo>
                    <a:lnTo>
                      <a:pt x="12" y="1"/>
                    </a:lnTo>
                    <a:lnTo>
                      <a:pt x="18" y="1"/>
                    </a:lnTo>
                    <a:lnTo>
                      <a:pt x="26" y="1"/>
                    </a:lnTo>
                    <a:lnTo>
                      <a:pt x="34" y="2"/>
                    </a:lnTo>
                    <a:lnTo>
                      <a:pt x="45" y="4"/>
                    </a:lnTo>
                    <a:lnTo>
                      <a:pt x="55" y="5"/>
                    </a:lnTo>
                    <a:lnTo>
                      <a:pt x="65" y="8"/>
                    </a:lnTo>
                    <a:lnTo>
                      <a:pt x="77" y="10"/>
                    </a:lnTo>
                    <a:lnTo>
                      <a:pt x="90" y="13"/>
                    </a:lnTo>
                    <a:lnTo>
                      <a:pt x="102" y="15"/>
                    </a:lnTo>
                    <a:lnTo>
                      <a:pt x="115" y="18"/>
                    </a:lnTo>
                    <a:lnTo>
                      <a:pt x="127" y="22"/>
                    </a:lnTo>
                    <a:lnTo>
                      <a:pt x="140" y="26"/>
                    </a:lnTo>
                    <a:lnTo>
                      <a:pt x="152" y="29"/>
                    </a:lnTo>
                    <a:lnTo>
                      <a:pt x="165" y="34"/>
                    </a:lnTo>
                    <a:lnTo>
                      <a:pt x="177" y="38"/>
                    </a:lnTo>
                    <a:lnTo>
                      <a:pt x="188" y="43"/>
                    </a:lnTo>
                    <a:lnTo>
                      <a:pt x="200" y="48"/>
                    </a:lnTo>
                    <a:lnTo>
                      <a:pt x="212" y="52"/>
                    </a:lnTo>
                    <a:lnTo>
                      <a:pt x="224" y="57"/>
                    </a:lnTo>
                    <a:lnTo>
                      <a:pt x="236" y="63"/>
                    </a:lnTo>
                    <a:lnTo>
                      <a:pt x="245" y="66"/>
                    </a:lnTo>
                    <a:lnTo>
                      <a:pt x="254" y="70"/>
                    </a:lnTo>
                    <a:lnTo>
                      <a:pt x="262" y="74"/>
                    </a:lnTo>
                    <a:lnTo>
                      <a:pt x="268" y="78"/>
                    </a:lnTo>
                    <a:lnTo>
                      <a:pt x="273" y="80"/>
                    </a:lnTo>
                    <a:lnTo>
                      <a:pt x="277" y="82"/>
                    </a:lnTo>
                    <a:lnTo>
                      <a:pt x="280" y="83"/>
                    </a:lnTo>
                    <a:lnTo>
                      <a:pt x="283" y="85"/>
                    </a:lnTo>
                    <a:lnTo>
                      <a:pt x="293" y="129"/>
                    </a:lnTo>
                    <a:lnTo>
                      <a:pt x="209" y="129"/>
                    </a:lnTo>
                    <a:lnTo>
                      <a:pt x="187" y="97"/>
                    </a:lnTo>
                    <a:lnTo>
                      <a:pt x="130" y="78"/>
                    </a:lnTo>
                    <a:lnTo>
                      <a:pt x="43" y="19"/>
                    </a:lnTo>
                    <a:lnTo>
                      <a:pt x="30" y="2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hlink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27756" name="Freeform 348"/>
              <p:cNvSpPr>
                <a:spLocks/>
              </p:cNvSpPr>
              <p:nvPr/>
            </p:nvSpPr>
            <p:spPr bwMode="auto">
              <a:xfrm>
                <a:off x="3633" y="3187"/>
                <a:ext cx="377" cy="414"/>
              </a:xfrm>
              <a:custGeom>
                <a:avLst/>
                <a:gdLst>
                  <a:gd name="T0" fmla="*/ 369 w 377"/>
                  <a:gd name="T1" fmla="*/ 346 h 414"/>
                  <a:gd name="T2" fmla="*/ 375 w 377"/>
                  <a:gd name="T3" fmla="*/ 340 h 414"/>
                  <a:gd name="T4" fmla="*/ 375 w 377"/>
                  <a:gd name="T5" fmla="*/ 335 h 414"/>
                  <a:gd name="T6" fmla="*/ 373 w 377"/>
                  <a:gd name="T7" fmla="*/ 325 h 414"/>
                  <a:gd name="T8" fmla="*/ 365 w 377"/>
                  <a:gd name="T9" fmla="*/ 309 h 414"/>
                  <a:gd name="T10" fmla="*/ 353 w 377"/>
                  <a:gd name="T11" fmla="*/ 287 h 414"/>
                  <a:gd name="T12" fmla="*/ 336 w 377"/>
                  <a:gd name="T13" fmla="*/ 259 h 414"/>
                  <a:gd name="T14" fmla="*/ 316 w 377"/>
                  <a:gd name="T15" fmla="*/ 228 h 414"/>
                  <a:gd name="T16" fmla="*/ 296 w 377"/>
                  <a:gd name="T17" fmla="*/ 195 h 414"/>
                  <a:gd name="T18" fmla="*/ 276 w 377"/>
                  <a:gd name="T19" fmla="*/ 165 h 414"/>
                  <a:gd name="T20" fmla="*/ 259 w 377"/>
                  <a:gd name="T21" fmla="*/ 139 h 414"/>
                  <a:gd name="T22" fmla="*/ 245 w 377"/>
                  <a:gd name="T23" fmla="*/ 118 h 414"/>
                  <a:gd name="T24" fmla="*/ 237 w 377"/>
                  <a:gd name="T25" fmla="*/ 108 h 414"/>
                  <a:gd name="T26" fmla="*/ 142 w 377"/>
                  <a:gd name="T27" fmla="*/ 139 h 414"/>
                  <a:gd name="T28" fmla="*/ 88 w 377"/>
                  <a:gd name="T29" fmla="*/ 15 h 414"/>
                  <a:gd name="T30" fmla="*/ 44 w 377"/>
                  <a:gd name="T31" fmla="*/ 0 h 414"/>
                  <a:gd name="T32" fmla="*/ 42 w 377"/>
                  <a:gd name="T33" fmla="*/ 2 h 414"/>
                  <a:gd name="T34" fmla="*/ 40 w 377"/>
                  <a:gd name="T35" fmla="*/ 11 h 414"/>
                  <a:gd name="T36" fmla="*/ 35 w 377"/>
                  <a:gd name="T37" fmla="*/ 23 h 414"/>
                  <a:gd name="T38" fmla="*/ 31 w 377"/>
                  <a:gd name="T39" fmla="*/ 40 h 414"/>
                  <a:gd name="T40" fmla="*/ 26 w 377"/>
                  <a:gd name="T41" fmla="*/ 61 h 414"/>
                  <a:gd name="T42" fmla="*/ 21 w 377"/>
                  <a:gd name="T43" fmla="*/ 85 h 414"/>
                  <a:gd name="T44" fmla="*/ 14 w 377"/>
                  <a:gd name="T45" fmla="*/ 114 h 414"/>
                  <a:gd name="T46" fmla="*/ 12 w 377"/>
                  <a:gd name="T47" fmla="*/ 147 h 414"/>
                  <a:gd name="T48" fmla="*/ 6 w 377"/>
                  <a:gd name="T49" fmla="*/ 182 h 414"/>
                  <a:gd name="T50" fmla="*/ 5 w 377"/>
                  <a:gd name="T51" fmla="*/ 219 h 414"/>
                  <a:gd name="T52" fmla="*/ 3 w 377"/>
                  <a:gd name="T53" fmla="*/ 254 h 414"/>
                  <a:gd name="T54" fmla="*/ 1 w 377"/>
                  <a:gd name="T55" fmla="*/ 288 h 414"/>
                  <a:gd name="T56" fmla="*/ 0 w 377"/>
                  <a:gd name="T57" fmla="*/ 317 h 414"/>
                  <a:gd name="T58" fmla="*/ 0 w 377"/>
                  <a:gd name="T59" fmla="*/ 340 h 414"/>
                  <a:gd name="T60" fmla="*/ 0 w 377"/>
                  <a:gd name="T61" fmla="*/ 355 h 414"/>
                  <a:gd name="T62" fmla="*/ 0 w 377"/>
                  <a:gd name="T63" fmla="*/ 361 h 414"/>
                  <a:gd name="T64" fmla="*/ 5 w 377"/>
                  <a:gd name="T65" fmla="*/ 361 h 414"/>
                  <a:gd name="T66" fmla="*/ 17 w 377"/>
                  <a:gd name="T67" fmla="*/ 365 h 414"/>
                  <a:gd name="T68" fmla="*/ 35 w 377"/>
                  <a:gd name="T69" fmla="*/ 371 h 414"/>
                  <a:gd name="T70" fmla="*/ 47 w 377"/>
                  <a:gd name="T71" fmla="*/ 374 h 414"/>
                  <a:gd name="T72" fmla="*/ 59 w 377"/>
                  <a:gd name="T73" fmla="*/ 380 h 414"/>
                  <a:gd name="T74" fmla="*/ 71 w 377"/>
                  <a:gd name="T75" fmla="*/ 384 h 414"/>
                  <a:gd name="T76" fmla="*/ 82 w 377"/>
                  <a:gd name="T77" fmla="*/ 390 h 414"/>
                  <a:gd name="T78" fmla="*/ 94 w 377"/>
                  <a:gd name="T79" fmla="*/ 395 h 414"/>
                  <a:gd name="T80" fmla="*/ 106 w 377"/>
                  <a:gd name="T81" fmla="*/ 402 h 414"/>
                  <a:gd name="T82" fmla="*/ 120 w 377"/>
                  <a:gd name="T83" fmla="*/ 411 h 414"/>
                  <a:gd name="T84" fmla="*/ 127 w 377"/>
                  <a:gd name="T85" fmla="*/ 414 h 414"/>
                  <a:gd name="T86" fmla="*/ 139 w 377"/>
                  <a:gd name="T87" fmla="*/ 340 h 414"/>
                  <a:gd name="T88" fmla="*/ 285 w 377"/>
                  <a:gd name="T89" fmla="*/ 286 h 414"/>
                  <a:gd name="T90" fmla="*/ 366 w 377"/>
                  <a:gd name="T91" fmla="*/ 344 h 414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w 377"/>
                  <a:gd name="T139" fmla="*/ 0 h 414"/>
                  <a:gd name="T140" fmla="*/ 377 w 377"/>
                  <a:gd name="T141" fmla="*/ 414 h 414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T138" t="T139" r="T140" b="T141"/>
                <a:pathLst>
                  <a:path w="377" h="414">
                    <a:moveTo>
                      <a:pt x="366" y="344"/>
                    </a:moveTo>
                    <a:lnTo>
                      <a:pt x="369" y="346"/>
                    </a:lnTo>
                    <a:lnTo>
                      <a:pt x="375" y="343"/>
                    </a:lnTo>
                    <a:lnTo>
                      <a:pt x="375" y="340"/>
                    </a:lnTo>
                    <a:lnTo>
                      <a:pt x="377" y="339"/>
                    </a:lnTo>
                    <a:lnTo>
                      <a:pt x="375" y="335"/>
                    </a:lnTo>
                    <a:lnTo>
                      <a:pt x="375" y="331"/>
                    </a:lnTo>
                    <a:lnTo>
                      <a:pt x="373" y="325"/>
                    </a:lnTo>
                    <a:lnTo>
                      <a:pt x="370" y="318"/>
                    </a:lnTo>
                    <a:lnTo>
                      <a:pt x="365" y="309"/>
                    </a:lnTo>
                    <a:lnTo>
                      <a:pt x="361" y="300"/>
                    </a:lnTo>
                    <a:lnTo>
                      <a:pt x="353" y="287"/>
                    </a:lnTo>
                    <a:lnTo>
                      <a:pt x="345" y="274"/>
                    </a:lnTo>
                    <a:lnTo>
                      <a:pt x="336" y="259"/>
                    </a:lnTo>
                    <a:lnTo>
                      <a:pt x="327" y="245"/>
                    </a:lnTo>
                    <a:lnTo>
                      <a:pt x="316" y="228"/>
                    </a:lnTo>
                    <a:lnTo>
                      <a:pt x="306" y="212"/>
                    </a:lnTo>
                    <a:lnTo>
                      <a:pt x="296" y="195"/>
                    </a:lnTo>
                    <a:lnTo>
                      <a:pt x="286" y="181"/>
                    </a:lnTo>
                    <a:lnTo>
                      <a:pt x="276" y="165"/>
                    </a:lnTo>
                    <a:lnTo>
                      <a:pt x="267" y="152"/>
                    </a:lnTo>
                    <a:lnTo>
                      <a:pt x="259" y="139"/>
                    </a:lnTo>
                    <a:lnTo>
                      <a:pt x="251" y="129"/>
                    </a:lnTo>
                    <a:lnTo>
                      <a:pt x="245" y="118"/>
                    </a:lnTo>
                    <a:lnTo>
                      <a:pt x="241" y="112"/>
                    </a:lnTo>
                    <a:lnTo>
                      <a:pt x="237" y="108"/>
                    </a:lnTo>
                    <a:lnTo>
                      <a:pt x="237" y="106"/>
                    </a:lnTo>
                    <a:lnTo>
                      <a:pt x="142" y="139"/>
                    </a:lnTo>
                    <a:lnTo>
                      <a:pt x="175" y="66"/>
                    </a:lnTo>
                    <a:lnTo>
                      <a:pt x="88" y="15"/>
                    </a:lnTo>
                    <a:lnTo>
                      <a:pt x="56" y="44"/>
                    </a:lnTo>
                    <a:lnTo>
                      <a:pt x="44" y="0"/>
                    </a:lnTo>
                    <a:lnTo>
                      <a:pt x="43" y="0"/>
                    </a:lnTo>
                    <a:lnTo>
                      <a:pt x="42" y="2"/>
                    </a:lnTo>
                    <a:lnTo>
                      <a:pt x="42" y="6"/>
                    </a:lnTo>
                    <a:lnTo>
                      <a:pt x="40" y="11"/>
                    </a:lnTo>
                    <a:lnTo>
                      <a:pt x="38" y="15"/>
                    </a:lnTo>
                    <a:lnTo>
                      <a:pt x="35" y="23"/>
                    </a:lnTo>
                    <a:lnTo>
                      <a:pt x="33" y="29"/>
                    </a:lnTo>
                    <a:lnTo>
                      <a:pt x="31" y="40"/>
                    </a:lnTo>
                    <a:lnTo>
                      <a:pt x="29" y="49"/>
                    </a:lnTo>
                    <a:lnTo>
                      <a:pt x="26" y="61"/>
                    </a:lnTo>
                    <a:lnTo>
                      <a:pt x="23" y="72"/>
                    </a:lnTo>
                    <a:lnTo>
                      <a:pt x="21" y="85"/>
                    </a:lnTo>
                    <a:lnTo>
                      <a:pt x="17" y="100"/>
                    </a:lnTo>
                    <a:lnTo>
                      <a:pt x="14" y="114"/>
                    </a:lnTo>
                    <a:lnTo>
                      <a:pt x="13" y="130"/>
                    </a:lnTo>
                    <a:lnTo>
                      <a:pt x="12" y="147"/>
                    </a:lnTo>
                    <a:lnTo>
                      <a:pt x="9" y="164"/>
                    </a:lnTo>
                    <a:lnTo>
                      <a:pt x="6" y="182"/>
                    </a:lnTo>
                    <a:lnTo>
                      <a:pt x="5" y="201"/>
                    </a:lnTo>
                    <a:lnTo>
                      <a:pt x="5" y="219"/>
                    </a:lnTo>
                    <a:lnTo>
                      <a:pt x="3" y="236"/>
                    </a:lnTo>
                    <a:lnTo>
                      <a:pt x="3" y="254"/>
                    </a:lnTo>
                    <a:lnTo>
                      <a:pt x="1" y="271"/>
                    </a:lnTo>
                    <a:lnTo>
                      <a:pt x="1" y="288"/>
                    </a:lnTo>
                    <a:lnTo>
                      <a:pt x="0" y="303"/>
                    </a:lnTo>
                    <a:lnTo>
                      <a:pt x="0" y="317"/>
                    </a:lnTo>
                    <a:lnTo>
                      <a:pt x="0" y="329"/>
                    </a:lnTo>
                    <a:lnTo>
                      <a:pt x="0" y="340"/>
                    </a:lnTo>
                    <a:lnTo>
                      <a:pt x="0" y="348"/>
                    </a:lnTo>
                    <a:lnTo>
                      <a:pt x="0" y="355"/>
                    </a:lnTo>
                    <a:lnTo>
                      <a:pt x="0" y="360"/>
                    </a:lnTo>
                    <a:lnTo>
                      <a:pt x="0" y="361"/>
                    </a:lnTo>
                    <a:lnTo>
                      <a:pt x="1" y="361"/>
                    </a:lnTo>
                    <a:lnTo>
                      <a:pt x="5" y="361"/>
                    </a:lnTo>
                    <a:lnTo>
                      <a:pt x="9" y="363"/>
                    </a:lnTo>
                    <a:lnTo>
                      <a:pt x="17" y="365"/>
                    </a:lnTo>
                    <a:lnTo>
                      <a:pt x="26" y="367"/>
                    </a:lnTo>
                    <a:lnTo>
                      <a:pt x="35" y="371"/>
                    </a:lnTo>
                    <a:lnTo>
                      <a:pt x="42" y="372"/>
                    </a:lnTo>
                    <a:lnTo>
                      <a:pt x="47" y="374"/>
                    </a:lnTo>
                    <a:lnTo>
                      <a:pt x="52" y="377"/>
                    </a:lnTo>
                    <a:lnTo>
                      <a:pt x="59" y="380"/>
                    </a:lnTo>
                    <a:lnTo>
                      <a:pt x="64" y="381"/>
                    </a:lnTo>
                    <a:lnTo>
                      <a:pt x="71" y="384"/>
                    </a:lnTo>
                    <a:lnTo>
                      <a:pt x="76" y="386"/>
                    </a:lnTo>
                    <a:lnTo>
                      <a:pt x="82" y="390"/>
                    </a:lnTo>
                    <a:lnTo>
                      <a:pt x="88" y="393"/>
                    </a:lnTo>
                    <a:lnTo>
                      <a:pt x="94" y="395"/>
                    </a:lnTo>
                    <a:lnTo>
                      <a:pt x="99" y="398"/>
                    </a:lnTo>
                    <a:lnTo>
                      <a:pt x="106" y="402"/>
                    </a:lnTo>
                    <a:lnTo>
                      <a:pt x="114" y="406"/>
                    </a:lnTo>
                    <a:lnTo>
                      <a:pt x="120" y="411"/>
                    </a:lnTo>
                    <a:lnTo>
                      <a:pt x="125" y="412"/>
                    </a:lnTo>
                    <a:lnTo>
                      <a:pt x="127" y="414"/>
                    </a:lnTo>
                    <a:lnTo>
                      <a:pt x="169" y="391"/>
                    </a:lnTo>
                    <a:lnTo>
                      <a:pt x="139" y="340"/>
                    </a:lnTo>
                    <a:lnTo>
                      <a:pt x="216" y="303"/>
                    </a:lnTo>
                    <a:lnTo>
                      <a:pt x="285" y="286"/>
                    </a:lnTo>
                    <a:lnTo>
                      <a:pt x="366" y="344"/>
                    </a:lnTo>
                    <a:close/>
                  </a:path>
                </a:pathLst>
              </a:custGeom>
              <a:solidFill>
                <a:schemeClr val="hlink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27757" name="Freeform 349"/>
              <p:cNvSpPr>
                <a:spLocks/>
              </p:cNvSpPr>
              <p:nvPr/>
            </p:nvSpPr>
            <p:spPr bwMode="auto">
              <a:xfrm>
                <a:off x="3775" y="3011"/>
                <a:ext cx="169" cy="204"/>
              </a:xfrm>
              <a:custGeom>
                <a:avLst/>
                <a:gdLst>
                  <a:gd name="T0" fmla="*/ 169 w 169"/>
                  <a:gd name="T1" fmla="*/ 43 h 204"/>
                  <a:gd name="T2" fmla="*/ 164 w 169"/>
                  <a:gd name="T3" fmla="*/ 110 h 204"/>
                  <a:gd name="T4" fmla="*/ 152 w 169"/>
                  <a:gd name="T5" fmla="*/ 110 h 204"/>
                  <a:gd name="T6" fmla="*/ 151 w 169"/>
                  <a:gd name="T7" fmla="*/ 111 h 204"/>
                  <a:gd name="T8" fmla="*/ 147 w 169"/>
                  <a:gd name="T9" fmla="*/ 119 h 204"/>
                  <a:gd name="T10" fmla="*/ 143 w 169"/>
                  <a:gd name="T11" fmla="*/ 123 h 204"/>
                  <a:gd name="T12" fmla="*/ 140 w 169"/>
                  <a:gd name="T13" fmla="*/ 128 h 204"/>
                  <a:gd name="T14" fmla="*/ 138 w 169"/>
                  <a:gd name="T15" fmla="*/ 133 h 204"/>
                  <a:gd name="T16" fmla="*/ 134 w 169"/>
                  <a:gd name="T17" fmla="*/ 139 h 204"/>
                  <a:gd name="T18" fmla="*/ 129 w 169"/>
                  <a:gd name="T19" fmla="*/ 146 h 204"/>
                  <a:gd name="T20" fmla="*/ 122 w 169"/>
                  <a:gd name="T21" fmla="*/ 153 h 204"/>
                  <a:gd name="T22" fmla="*/ 120 w 169"/>
                  <a:gd name="T23" fmla="*/ 158 h 204"/>
                  <a:gd name="T24" fmla="*/ 118 w 169"/>
                  <a:gd name="T25" fmla="*/ 159 h 204"/>
                  <a:gd name="T26" fmla="*/ 80 w 169"/>
                  <a:gd name="T27" fmla="*/ 166 h 204"/>
                  <a:gd name="T28" fmla="*/ 82 w 169"/>
                  <a:gd name="T29" fmla="*/ 204 h 204"/>
                  <a:gd name="T30" fmla="*/ 0 w 169"/>
                  <a:gd name="T31" fmla="*/ 153 h 204"/>
                  <a:gd name="T32" fmla="*/ 23 w 169"/>
                  <a:gd name="T33" fmla="*/ 90 h 204"/>
                  <a:gd name="T34" fmla="*/ 41 w 169"/>
                  <a:gd name="T35" fmla="*/ 0 h 204"/>
                  <a:gd name="T36" fmla="*/ 169 w 169"/>
                  <a:gd name="T37" fmla="*/ 43 h 204"/>
                  <a:gd name="T38" fmla="*/ 169 w 169"/>
                  <a:gd name="T39" fmla="*/ 43 h 204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169"/>
                  <a:gd name="T61" fmla="*/ 0 h 204"/>
                  <a:gd name="T62" fmla="*/ 169 w 169"/>
                  <a:gd name="T63" fmla="*/ 204 h 204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169" h="204">
                    <a:moveTo>
                      <a:pt x="169" y="43"/>
                    </a:moveTo>
                    <a:lnTo>
                      <a:pt x="164" y="110"/>
                    </a:lnTo>
                    <a:lnTo>
                      <a:pt x="152" y="110"/>
                    </a:lnTo>
                    <a:lnTo>
                      <a:pt x="151" y="111"/>
                    </a:lnTo>
                    <a:lnTo>
                      <a:pt x="147" y="119"/>
                    </a:lnTo>
                    <a:lnTo>
                      <a:pt x="143" y="123"/>
                    </a:lnTo>
                    <a:lnTo>
                      <a:pt x="140" y="128"/>
                    </a:lnTo>
                    <a:lnTo>
                      <a:pt x="138" y="133"/>
                    </a:lnTo>
                    <a:lnTo>
                      <a:pt x="134" y="139"/>
                    </a:lnTo>
                    <a:lnTo>
                      <a:pt x="129" y="146"/>
                    </a:lnTo>
                    <a:lnTo>
                      <a:pt x="122" y="153"/>
                    </a:lnTo>
                    <a:lnTo>
                      <a:pt x="120" y="158"/>
                    </a:lnTo>
                    <a:lnTo>
                      <a:pt x="118" y="159"/>
                    </a:lnTo>
                    <a:lnTo>
                      <a:pt x="80" y="166"/>
                    </a:lnTo>
                    <a:lnTo>
                      <a:pt x="82" y="204"/>
                    </a:lnTo>
                    <a:lnTo>
                      <a:pt x="0" y="153"/>
                    </a:lnTo>
                    <a:lnTo>
                      <a:pt x="23" y="90"/>
                    </a:lnTo>
                    <a:lnTo>
                      <a:pt x="41" y="0"/>
                    </a:lnTo>
                    <a:lnTo>
                      <a:pt x="169" y="43"/>
                    </a:lnTo>
                    <a:close/>
                  </a:path>
                </a:pathLst>
              </a:custGeom>
              <a:solidFill>
                <a:srgbClr val="A84A3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27758" name="Freeform 350"/>
              <p:cNvSpPr>
                <a:spLocks/>
              </p:cNvSpPr>
              <p:nvPr/>
            </p:nvSpPr>
            <p:spPr bwMode="auto">
              <a:xfrm>
                <a:off x="3795" y="3011"/>
                <a:ext cx="126" cy="114"/>
              </a:xfrm>
              <a:custGeom>
                <a:avLst/>
                <a:gdLst>
                  <a:gd name="T0" fmla="*/ 126 w 126"/>
                  <a:gd name="T1" fmla="*/ 39 h 114"/>
                  <a:gd name="T2" fmla="*/ 105 w 126"/>
                  <a:gd name="T3" fmla="*/ 67 h 114"/>
                  <a:gd name="T4" fmla="*/ 102 w 126"/>
                  <a:gd name="T5" fmla="*/ 65 h 114"/>
                  <a:gd name="T6" fmla="*/ 98 w 126"/>
                  <a:gd name="T7" fmla="*/ 61 h 114"/>
                  <a:gd name="T8" fmla="*/ 92 w 126"/>
                  <a:gd name="T9" fmla="*/ 57 h 114"/>
                  <a:gd name="T10" fmla="*/ 86 w 126"/>
                  <a:gd name="T11" fmla="*/ 55 h 114"/>
                  <a:gd name="T12" fmla="*/ 81 w 126"/>
                  <a:gd name="T13" fmla="*/ 55 h 114"/>
                  <a:gd name="T14" fmla="*/ 79 w 126"/>
                  <a:gd name="T15" fmla="*/ 59 h 114"/>
                  <a:gd name="T16" fmla="*/ 76 w 126"/>
                  <a:gd name="T17" fmla="*/ 64 h 114"/>
                  <a:gd name="T18" fmla="*/ 76 w 126"/>
                  <a:gd name="T19" fmla="*/ 72 h 114"/>
                  <a:gd name="T20" fmla="*/ 76 w 126"/>
                  <a:gd name="T21" fmla="*/ 80 h 114"/>
                  <a:gd name="T22" fmla="*/ 77 w 126"/>
                  <a:gd name="T23" fmla="*/ 88 h 114"/>
                  <a:gd name="T24" fmla="*/ 77 w 126"/>
                  <a:gd name="T25" fmla="*/ 93 h 114"/>
                  <a:gd name="T26" fmla="*/ 79 w 126"/>
                  <a:gd name="T27" fmla="*/ 95 h 114"/>
                  <a:gd name="T28" fmla="*/ 76 w 126"/>
                  <a:gd name="T29" fmla="*/ 95 h 114"/>
                  <a:gd name="T30" fmla="*/ 73 w 126"/>
                  <a:gd name="T31" fmla="*/ 98 h 114"/>
                  <a:gd name="T32" fmla="*/ 68 w 126"/>
                  <a:gd name="T33" fmla="*/ 102 h 114"/>
                  <a:gd name="T34" fmla="*/ 63 w 126"/>
                  <a:gd name="T35" fmla="*/ 105 h 114"/>
                  <a:gd name="T36" fmla="*/ 55 w 126"/>
                  <a:gd name="T37" fmla="*/ 107 h 114"/>
                  <a:gd name="T38" fmla="*/ 47 w 126"/>
                  <a:gd name="T39" fmla="*/ 110 h 114"/>
                  <a:gd name="T40" fmla="*/ 39 w 126"/>
                  <a:gd name="T41" fmla="*/ 112 h 114"/>
                  <a:gd name="T42" fmla="*/ 31 w 126"/>
                  <a:gd name="T43" fmla="*/ 114 h 114"/>
                  <a:gd name="T44" fmla="*/ 24 w 126"/>
                  <a:gd name="T45" fmla="*/ 112 h 114"/>
                  <a:gd name="T46" fmla="*/ 18 w 126"/>
                  <a:gd name="T47" fmla="*/ 110 h 114"/>
                  <a:gd name="T48" fmla="*/ 12 w 126"/>
                  <a:gd name="T49" fmla="*/ 107 h 114"/>
                  <a:gd name="T50" fmla="*/ 9 w 126"/>
                  <a:gd name="T51" fmla="*/ 105 h 114"/>
                  <a:gd name="T52" fmla="*/ 1 w 126"/>
                  <a:gd name="T53" fmla="*/ 98 h 114"/>
                  <a:gd name="T54" fmla="*/ 0 w 126"/>
                  <a:gd name="T55" fmla="*/ 95 h 114"/>
                  <a:gd name="T56" fmla="*/ 9 w 126"/>
                  <a:gd name="T57" fmla="*/ 0 h 114"/>
                  <a:gd name="T58" fmla="*/ 126 w 126"/>
                  <a:gd name="T59" fmla="*/ 39 h 114"/>
                  <a:gd name="T60" fmla="*/ 126 w 126"/>
                  <a:gd name="T61" fmla="*/ 39 h 114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w 126"/>
                  <a:gd name="T94" fmla="*/ 0 h 114"/>
                  <a:gd name="T95" fmla="*/ 126 w 126"/>
                  <a:gd name="T96" fmla="*/ 114 h 114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T93" t="T94" r="T95" b="T96"/>
                <a:pathLst>
                  <a:path w="126" h="114">
                    <a:moveTo>
                      <a:pt x="126" y="39"/>
                    </a:moveTo>
                    <a:lnTo>
                      <a:pt x="105" y="67"/>
                    </a:lnTo>
                    <a:lnTo>
                      <a:pt x="102" y="65"/>
                    </a:lnTo>
                    <a:lnTo>
                      <a:pt x="98" y="61"/>
                    </a:lnTo>
                    <a:lnTo>
                      <a:pt x="92" y="57"/>
                    </a:lnTo>
                    <a:lnTo>
                      <a:pt x="86" y="55"/>
                    </a:lnTo>
                    <a:lnTo>
                      <a:pt x="81" y="55"/>
                    </a:lnTo>
                    <a:lnTo>
                      <a:pt x="79" y="59"/>
                    </a:lnTo>
                    <a:lnTo>
                      <a:pt x="76" y="64"/>
                    </a:lnTo>
                    <a:lnTo>
                      <a:pt x="76" y="72"/>
                    </a:lnTo>
                    <a:lnTo>
                      <a:pt x="76" y="80"/>
                    </a:lnTo>
                    <a:lnTo>
                      <a:pt x="77" y="88"/>
                    </a:lnTo>
                    <a:lnTo>
                      <a:pt x="77" y="93"/>
                    </a:lnTo>
                    <a:lnTo>
                      <a:pt x="79" y="95"/>
                    </a:lnTo>
                    <a:lnTo>
                      <a:pt x="76" y="95"/>
                    </a:lnTo>
                    <a:lnTo>
                      <a:pt x="73" y="98"/>
                    </a:lnTo>
                    <a:lnTo>
                      <a:pt x="68" y="102"/>
                    </a:lnTo>
                    <a:lnTo>
                      <a:pt x="63" y="105"/>
                    </a:lnTo>
                    <a:lnTo>
                      <a:pt x="55" y="107"/>
                    </a:lnTo>
                    <a:lnTo>
                      <a:pt x="47" y="110"/>
                    </a:lnTo>
                    <a:lnTo>
                      <a:pt x="39" y="112"/>
                    </a:lnTo>
                    <a:lnTo>
                      <a:pt x="31" y="114"/>
                    </a:lnTo>
                    <a:lnTo>
                      <a:pt x="24" y="112"/>
                    </a:lnTo>
                    <a:lnTo>
                      <a:pt x="18" y="110"/>
                    </a:lnTo>
                    <a:lnTo>
                      <a:pt x="12" y="107"/>
                    </a:lnTo>
                    <a:lnTo>
                      <a:pt x="9" y="105"/>
                    </a:lnTo>
                    <a:lnTo>
                      <a:pt x="1" y="98"/>
                    </a:lnTo>
                    <a:lnTo>
                      <a:pt x="0" y="95"/>
                    </a:lnTo>
                    <a:lnTo>
                      <a:pt x="9" y="0"/>
                    </a:lnTo>
                    <a:lnTo>
                      <a:pt x="126" y="39"/>
                    </a:lnTo>
                    <a:close/>
                  </a:path>
                </a:pathLst>
              </a:custGeom>
              <a:solidFill>
                <a:srgbClr val="1A1A1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27759" name="Freeform 351"/>
              <p:cNvSpPr>
                <a:spLocks/>
              </p:cNvSpPr>
              <p:nvPr/>
            </p:nvSpPr>
            <p:spPr bwMode="auto">
              <a:xfrm>
                <a:off x="3772" y="2932"/>
                <a:ext cx="217" cy="147"/>
              </a:xfrm>
              <a:custGeom>
                <a:avLst/>
                <a:gdLst>
                  <a:gd name="T0" fmla="*/ 3 w 217"/>
                  <a:gd name="T1" fmla="*/ 89 h 147"/>
                  <a:gd name="T2" fmla="*/ 17 w 217"/>
                  <a:gd name="T3" fmla="*/ 96 h 147"/>
                  <a:gd name="T4" fmla="*/ 27 w 217"/>
                  <a:gd name="T5" fmla="*/ 100 h 147"/>
                  <a:gd name="T6" fmla="*/ 40 w 217"/>
                  <a:gd name="T7" fmla="*/ 105 h 147"/>
                  <a:gd name="T8" fmla="*/ 57 w 217"/>
                  <a:gd name="T9" fmla="*/ 112 h 147"/>
                  <a:gd name="T10" fmla="*/ 77 w 217"/>
                  <a:gd name="T11" fmla="*/ 118 h 147"/>
                  <a:gd name="T12" fmla="*/ 96 w 217"/>
                  <a:gd name="T13" fmla="*/ 122 h 147"/>
                  <a:gd name="T14" fmla="*/ 120 w 217"/>
                  <a:gd name="T15" fmla="*/ 127 h 147"/>
                  <a:gd name="T16" fmla="*/ 143 w 217"/>
                  <a:gd name="T17" fmla="*/ 133 h 147"/>
                  <a:gd name="T18" fmla="*/ 167 w 217"/>
                  <a:gd name="T19" fmla="*/ 138 h 147"/>
                  <a:gd name="T20" fmla="*/ 187 w 217"/>
                  <a:gd name="T21" fmla="*/ 140 h 147"/>
                  <a:gd name="T22" fmla="*/ 202 w 217"/>
                  <a:gd name="T23" fmla="*/ 144 h 147"/>
                  <a:gd name="T24" fmla="*/ 213 w 217"/>
                  <a:gd name="T25" fmla="*/ 146 h 147"/>
                  <a:gd name="T26" fmla="*/ 217 w 217"/>
                  <a:gd name="T27" fmla="*/ 147 h 147"/>
                  <a:gd name="T28" fmla="*/ 200 w 217"/>
                  <a:gd name="T29" fmla="*/ 119 h 147"/>
                  <a:gd name="T30" fmla="*/ 200 w 217"/>
                  <a:gd name="T31" fmla="*/ 110 h 147"/>
                  <a:gd name="T32" fmla="*/ 198 w 217"/>
                  <a:gd name="T33" fmla="*/ 101 h 147"/>
                  <a:gd name="T34" fmla="*/ 198 w 217"/>
                  <a:gd name="T35" fmla="*/ 89 h 147"/>
                  <a:gd name="T36" fmla="*/ 196 w 217"/>
                  <a:gd name="T37" fmla="*/ 75 h 147"/>
                  <a:gd name="T38" fmla="*/ 193 w 217"/>
                  <a:gd name="T39" fmla="*/ 62 h 147"/>
                  <a:gd name="T40" fmla="*/ 188 w 217"/>
                  <a:gd name="T41" fmla="*/ 48 h 147"/>
                  <a:gd name="T42" fmla="*/ 181 w 217"/>
                  <a:gd name="T43" fmla="*/ 36 h 147"/>
                  <a:gd name="T44" fmla="*/ 172 w 217"/>
                  <a:gd name="T45" fmla="*/ 24 h 147"/>
                  <a:gd name="T46" fmla="*/ 162 w 217"/>
                  <a:gd name="T47" fmla="*/ 16 h 147"/>
                  <a:gd name="T48" fmla="*/ 150 w 217"/>
                  <a:gd name="T49" fmla="*/ 10 h 147"/>
                  <a:gd name="T50" fmla="*/ 138 w 217"/>
                  <a:gd name="T51" fmla="*/ 6 h 147"/>
                  <a:gd name="T52" fmla="*/ 125 w 217"/>
                  <a:gd name="T53" fmla="*/ 2 h 147"/>
                  <a:gd name="T54" fmla="*/ 111 w 217"/>
                  <a:gd name="T55" fmla="*/ 0 h 147"/>
                  <a:gd name="T56" fmla="*/ 98 w 217"/>
                  <a:gd name="T57" fmla="*/ 0 h 147"/>
                  <a:gd name="T58" fmla="*/ 85 w 217"/>
                  <a:gd name="T59" fmla="*/ 4 h 147"/>
                  <a:gd name="T60" fmla="*/ 71 w 217"/>
                  <a:gd name="T61" fmla="*/ 8 h 147"/>
                  <a:gd name="T62" fmla="*/ 61 w 217"/>
                  <a:gd name="T63" fmla="*/ 14 h 147"/>
                  <a:gd name="T64" fmla="*/ 49 w 217"/>
                  <a:gd name="T65" fmla="*/ 20 h 147"/>
                  <a:gd name="T66" fmla="*/ 40 w 217"/>
                  <a:gd name="T67" fmla="*/ 27 h 147"/>
                  <a:gd name="T68" fmla="*/ 23 w 217"/>
                  <a:gd name="T69" fmla="*/ 42 h 147"/>
                  <a:gd name="T70" fmla="*/ 11 w 217"/>
                  <a:gd name="T71" fmla="*/ 57 h 147"/>
                  <a:gd name="T72" fmla="*/ 3 w 217"/>
                  <a:gd name="T73" fmla="*/ 68 h 147"/>
                  <a:gd name="T74" fmla="*/ 0 w 217"/>
                  <a:gd name="T75" fmla="*/ 79 h 147"/>
                  <a:gd name="T76" fmla="*/ 0 w 217"/>
                  <a:gd name="T77" fmla="*/ 88 h 147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w 217"/>
                  <a:gd name="T118" fmla="*/ 0 h 147"/>
                  <a:gd name="T119" fmla="*/ 217 w 217"/>
                  <a:gd name="T120" fmla="*/ 147 h 147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T117" t="T118" r="T119" b="T120"/>
                <a:pathLst>
                  <a:path w="217" h="147">
                    <a:moveTo>
                      <a:pt x="0" y="88"/>
                    </a:moveTo>
                    <a:lnTo>
                      <a:pt x="3" y="89"/>
                    </a:lnTo>
                    <a:lnTo>
                      <a:pt x="9" y="92"/>
                    </a:lnTo>
                    <a:lnTo>
                      <a:pt x="17" y="96"/>
                    </a:lnTo>
                    <a:lnTo>
                      <a:pt x="22" y="97"/>
                    </a:lnTo>
                    <a:lnTo>
                      <a:pt x="27" y="100"/>
                    </a:lnTo>
                    <a:lnTo>
                      <a:pt x="32" y="102"/>
                    </a:lnTo>
                    <a:lnTo>
                      <a:pt x="40" y="105"/>
                    </a:lnTo>
                    <a:lnTo>
                      <a:pt x="48" y="108"/>
                    </a:lnTo>
                    <a:lnTo>
                      <a:pt x="57" y="112"/>
                    </a:lnTo>
                    <a:lnTo>
                      <a:pt x="66" y="114"/>
                    </a:lnTo>
                    <a:lnTo>
                      <a:pt x="77" y="118"/>
                    </a:lnTo>
                    <a:lnTo>
                      <a:pt x="86" y="119"/>
                    </a:lnTo>
                    <a:lnTo>
                      <a:pt x="96" y="122"/>
                    </a:lnTo>
                    <a:lnTo>
                      <a:pt x="108" y="125"/>
                    </a:lnTo>
                    <a:lnTo>
                      <a:pt x="120" y="127"/>
                    </a:lnTo>
                    <a:lnTo>
                      <a:pt x="132" y="130"/>
                    </a:lnTo>
                    <a:lnTo>
                      <a:pt x="143" y="133"/>
                    </a:lnTo>
                    <a:lnTo>
                      <a:pt x="155" y="135"/>
                    </a:lnTo>
                    <a:lnTo>
                      <a:pt x="167" y="138"/>
                    </a:lnTo>
                    <a:lnTo>
                      <a:pt x="176" y="139"/>
                    </a:lnTo>
                    <a:lnTo>
                      <a:pt x="187" y="140"/>
                    </a:lnTo>
                    <a:lnTo>
                      <a:pt x="194" y="142"/>
                    </a:lnTo>
                    <a:lnTo>
                      <a:pt x="202" y="144"/>
                    </a:lnTo>
                    <a:lnTo>
                      <a:pt x="209" y="146"/>
                    </a:lnTo>
                    <a:lnTo>
                      <a:pt x="213" y="146"/>
                    </a:lnTo>
                    <a:lnTo>
                      <a:pt x="215" y="146"/>
                    </a:lnTo>
                    <a:lnTo>
                      <a:pt x="217" y="147"/>
                    </a:lnTo>
                    <a:lnTo>
                      <a:pt x="217" y="133"/>
                    </a:lnTo>
                    <a:lnTo>
                      <a:pt x="200" y="119"/>
                    </a:lnTo>
                    <a:lnTo>
                      <a:pt x="200" y="117"/>
                    </a:lnTo>
                    <a:lnTo>
                      <a:pt x="200" y="110"/>
                    </a:lnTo>
                    <a:lnTo>
                      <a:pt x="198" y="105"/>
                    </a:lnTo>
                    <a:lnTo>
                      <a:pt x="198" y="101"/>
                    </a:lnTo>
                    <a:lnTo>
                      <a:pt x="198" y="95"/>
                    </a:lnTo>
                    <a:lnTo>
                      <a:pt x="198" y="89"/>
                    </a:lnTo>
                    <a:lnTo>
                      <a:pt x="196" y="82"/>
                    </a:lnTo>
                    <a:lnTo>
                      <a:pt x="196" y="75"/>
                    </a:lnTo>
                    <a:lnTo>
                      <a:pt x="193" y="68"/>
                    </a:lnTo>
                    <a:lnTo>
                      <a:pt x="193" y="62"/>
                    </a:lnTo>
                    <a:lnTo>
                      <a:pt x="191" y="54"/>
                    </a:lnTo>
                    <a:lnTo>
                      <a:pt x="188" y="48"/>
                    </a:lnTo>
                    <a:lnTo>
                      <a:pt x="184" y="42"/>
                    </a:lnTo>
                    <a:lnTo>
                      <a:pt x="181" y="36"/>
                    </a:lnTo>
                    <a:lnTo>
                      <a:pt x="176" y="31"/>
                    </a:lnTo>
                    <a:lnTo>
                      <a:pt x="172" y="24"/>
                    </a:lnTo>
                    <a:lnTo>
                      <a:pt x="167" y="19"/>
                    </a:lnTo>
                    <a:lnTo>
                      <a:pt x="162" y="16"/>
                    </a:lnTo>
                    <a:lnTo>
                      <a:pt x="155" y="12"/>
                    </a:lnTo>
                    <a:lnTo>
                      <a:pt x="150" y="10"/>
                    </a:lnTo>
                    <a:lnTo>
                      <a:pt x="143" y="6"/>
                    </a:lnTo>
                    <a:lnTo>
                      <a:pt x="138" y="6"/>
                    </a:lnTo>
                    <a:lnTo>
                      <a:pt x="132" y="3"/>
                    </a:lnTo>
                    <a:lnTo>
                      <a:pt x="125" y="2"/>
                    </a:lnTo>
                    <a:lnTo>
                      <a:pt x="117" y="0"/>
                    </a:lnTo>
                    <a:lnTo>
                      <a:pt x="111" y="0"/>
                    </a:lnTo>
                    <a:lnTo>
                      <a:pt x="104" y="0"/>
                    </a:lnTo>
                    <a:lnTo>
                      <a:pt x="98" y="0"/>
                    </a:lnTo>
                    <a:lnTo>
                      <a:pt x="91" y="2"/>
                    </a:lnTo>
                    <a:lnTo>
                      <a:pt x="85" y="4"/>
                    </a:lnTo>
                    <a:lnTo>
                      <a:pt x="78" y="6"/>
                    </a:lnTo>
                    <a:lnTo>
                      <a:pt x="71" y="8"/>
                    </a:lnTo>
                    <a:lnTo>
                      <a:pt x="66" y="11"/>
                    </a:lnTo>
                    <a:lnTo>
                      <a:pt x="61" y="14"/>
                    </a:lnTo>
                    <a:lnTo>
                      <a:pt x="54" y="16"/>
                    </a:lnTo>
                    <a:lnTo>
                      <a:pt x="49" y="20"/>
                    </a:lnTo>
                    <a:lnTo>
                      <a:pt x="44" y="24"/>
                    </a:lnTo>
                    <a:lnTo>
                      <a:pt x="40" y="27"/>
                    </a:lnTo>
                    <a:lnTo>
                      <a:pt x="31" y="34"/>
                    </a:lnTo>
                    <a:lnTo>
                      <a:pt x="23" y="42"/>
                    </a:lnTo>
                    <a:lnTo>
                      <a:pt x="17" y="49"/>
                    </a:lnTo>
                    <a:lnTo>
                      <a:pt x="11" y="57"/>
                    </a:lnTo>
                    <a:lnTo>
                      <a:pt x="6" y="62"/>
                    </a:lnTo>
                    <a:lnTo>
                      <a:pt x="3" y="68"/>
                    </a:lnTo>
                    <a:lnTo>
                      <a:pt x="1" y="74"/>
                    </a:lnTo>
                    <a:lnTo>
                      <a:pt x="0" y="79"/>
                    </a:lnTo>
                    <a:lnTo>
                      <a:pt x="0" y="85"/>
                    </a:lnTo>
                    <a:lnTo>
                      <a:pt x="0" y="88"/>
                    </a:lnTo>
                    <a:close/>
                  </a:path>
                </a:pathLst>
              </a:custGeom>
              <a:solidFill>
                <a:srgbClr val="FFFF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27760" name="Freeform 352"/>
              <p:cNvSpPr>
                <a:spLocks/>
              </p:cNvSpPr>
              <p:nvPr/>
            </p:nvSpPr>
            <p:spPr bwMode="auto">
              <a:xfrm>
                <a:off x="3821" y="2949"/>
                <a:ext cx="128" cy="96"/>
              </a:xfrm>
              <a:custGeom>
                <a:avLst/>
                <a:gdLst>
                  <a:gd name="T0" fmla="*/ 0 w 128"/>
                  <a:gd name="T1" fmla="*/ 59 h 96"/>
                  <a:gd name="T2" fmla="*/ 0 w 128"/>
                  <a:gd name="T3" fmla="*/ 57 h 96"/>
                  <a:gd name="T4" fmla="*/ 3 w 128"/>
                  <a:gd name="T5" fmla="*/ 51 h 96"/>
                  <a:gd name="T6" fmla="*/ 8 w 128"/>
                  <a:gd name="T7" fmla="*/ 44 h 96"/>
                  <a:gd name="T8" fmla="*/ 15 w 128"/>
                  <a:gd name="T9" fmla="*/ 36 h 96"/>
                  <a:gd name="T10" fmla="*/ 17 w 128"/>
                  <a:gd name="T11" fmla="*/ 31 h 96"/>
                  <a:gd name="T12" fmla="*/ 21 w 128"/>
                  <a:gd name="T13" fmla="*/ 25 h 96"/>
                  <a:gd name="T14" fmla="*/ 25 w 128"/>
                  <a:gd name="T15" fmla="*/ 20 h 96"/>
                  <a:gd name="T16" fmla="*/ 29 w 128"/>
                  <a:gd name="T17" fmla="*/ 16 h 96"/>
                  <a:gd name="T18" fmla="*/ 34 w 128"/>
                  <a:gd name="T19" fmla="*/ 11 h 96"/>
                  <a:gd name="T20" fmla="*/ 40 w 128"/>
                  <a:gd name="T21" fmla="*/ 8 h 96"/>
                  <a:gd name="T22" fmla="*/ 45 w 128"/>
                  <a:gd name="T23" fmla="*/ 4 h 96"/>
                  <a:gd name="T24" fmla="*/ 50 w 128"/>
                  <a:gd name="T25" fmla="*/ 4 h 96"/>
                  <a:gd name="T26" fmla="*/ 57 w 128"/>
                  <a:gd name="T27" fmla="*/ 0 h 96"/>
                  <a:gd name="T28" fmla="*/ 62 w 128"/>
                  <a:gd name="T29" fmla="*/ 0 h 96"/>
                  <a:gd name="T30" fmla="*/ 67 w 128"/>
                  <a:gd name="T31" fmla="*/ 0 h 96"/>
                  <a:gd name="T32" fmla="*/ 72 w 128"/>
                  <a:gd name="T33" fmla="*/ 2 h 96"/>
                  <a:gd name="T34" fmla="*/ 77 w 128"/>
                  <a:gd name="T35" fmla="*/ 3 h 96"/>
                  <a:gd name="T36" fmla="*/ 83 w 128"/>
                  <a:gd name="T37" fmla="*/ 6 h 96"/>
                  <a:gd name="T38" fmla="*/ 88 w 128"/>
                  <a:gd name="T39" fmla="*/ 8 h 96"/>
                  <a:gd name="T40" fmla="*/ 94 w 128"/>
                  <a:gd name="T41" fmla="*/ 12 h 96"/>
                  <a:gd name="T42" fmla="*/ 104 w 128"/>
                  <a:gd name="T43" fmla="*/ 19 h 96"/>
                  <a:gd name="T44" fmla="*/ 113 w 128"/>
                  <a:gd name="T45" fmla="*/ 28 h 96"/>
                  <a:gd name="T46" fmla="*/ 115 w 128"/>
                  <a:gd name="T47" fmla="*/ 31 h 96"/>
                  <a:gd name="T48" fmla="*/ 118 w 128"/>
                  <a:gd name="T49" fmla="*/ 36 h 96"/>
                  <a:gd name="T50" fmla="*/ 121 w 128"/>
                  <a:gd name="T51" fmla="*/ 41 h 96"/>
                  <a:gd name="T52" fmla="*/ 125 w 128"/>
                  <a:gd name="T53" fmla="*/ 46 h 96"/>
                  <a:gd name="T54" fmla="*/ 126 w 128"/>
                  <a:gd name="T55" fmla="*/ 54 h 96"/>
                  <a:gd name="T56" fmla="*/ 127 w 128"/>
                  <a:gd name="T57" fmla="*/ 63 h 96"/>
                  <a:gd name="T58" fmla="*/ 127 w 128"/>
                  <a:gd name="T59" fmla="*/ 72 h 96"/>
                  <a:gd name="T60" fmla="*/ 128 w 128"/>
                  <a:gd name="T61" fmla="*/ 80 h 96"/>
                  <a:gd name="T62" fmla="*/ 127 w 128"/>
                  <a:gd name="T63" fmla="*/ 87 h 96"/>
                  <a:gd name="T64" fmla="*/ 127 w 128"/>
                  <a:gd name="T65" fmla="*/ 92 h 96"/>
                  <a:gd name="T66" fmla="*/ 127 w 128"/>
                  <a:gd name="T67" fmla="*/ 95 h 96"/>
                  <a:gd name="T68" fmla="*/ 127 w 128"/>
                  <a:gd name="T69" fmla="*/ 96 h 96"/>
                  <a:gd name="T70" fmla="*/ 87 w 128"/>
                  <a:gd name="T71" fmla="*/ 87 h 96"/>
                  <a:gd name="T72" fmla="*/ 87 w 128"/>
                  <a:gd name="T73" fmla="*/ 84 h 96"/>
                  <a:gd name="T74" fmla="*/ 87 w 128"/>
                  <a:gd name="T75" fmla="*/ 78 h 96"/>
                  <a:gd name="T76" fmla="*/ 87 w 128"/>
                  <a:gd name="T77" fmla="*/ 72 h 96"/>
                  <a:gd name="T78" fmla="*/ 87 w 128"/>
                  <a:gd name="T79" fmla="*/ 68 h 96"/>
                  <a:gd name="T80" fmla="*/ 87 w 128"/>
                  <a:gd name="T81" fmla="*/ 63 h 96"/>
                  <a:gd name="T82" fmla="*/ 88 w 128"/>
                  <a:gd name="T83" fmla="*/ 58 h 96"/>
                  <a:gd name="T84" fmla="*/ 87 w 128"/>
                  <a:gd name="T85" fmla="*/ 53 h 96"/>
                  <a:gd name="T86" fmla="*/ 85 w 128"/>
                  <a:gd name="T87" fmla="*/ 48 h 96"/>
                  <a:gd name="T88" fmla="*/ 85 w 128"/>
                  <a:gd name="T89" fmla="*/ 42 h 96"/>
                  <a:gd name="T90" fmla="*/ 84 w 128"/>
                  <a:gd name="T91" fmla="*/ 37 h 96"/>
                  <a:gd name="T92" fmla="*/ 80 w 128"/>
                  <a:gd name="T93" fmla="*/ 31 h 96"/>
                  <a:gd name="T94" fmla="*/ 74 w 128"/>
                  <a:gd name="T95" fmla="*/ 25 h 96"/>
                  <a:gd name="T96" fmla="*/ 68 w 128"/>
                  <a:gd name="T97" fmla="*/ 24 h 96"/>
                  <a:gd name="T98" fmla="*/ 63 w 128"/>
                  <a:gd name="T99" fmla="*/ 25 h 96"/>
                  <a:gd name="T100" fmla="*/ 58 w 128"/>
                  <a:gd name="T101" fmla="*/ 25 h 96"/>
                  <a:gd name="T102" fmla="*/ 53 w 128"/>
                  <a:gd name="T103" fmla="*/ 28 h 96"/>
                  <a:gd name="T104" fmla="*/ 46 w 128"/>
                  <a:gd name="T105" fmla="*/ 31 h 96"/>
                  <a:gd name="T106" fmla="*/ 40 w 128"/>
                  <a:gd name="T107" fmla="*/ 33 h 96"/>
                  <a:gd name="T108" fmla="*/ 33 w 128"/>
                  <a:gd name="T109" fmla="*/ 36 h 96"/>
                  <a:gd name="T110" fmla="*/ 28 w 128"/>
                  <a:gd name="T111" fmla="*/ 40 h 96"/>
                  <a:gd name="T112" fmla="*/ 21 w 128"/>
                  <a:gd name="T113" fmla="*/ 42 h 96"/>
                  <a:gd name="T114" fmla="*/ 16 w 128"/>
                  <a:gd name="T115" fmla="*/ 46 h 96"/>
                  <a:gd name="T116" fmla="*/ 11 w 128"/>
                  <a:gd name="T117" fmla="*/ 49 h 96"/>
                  <a:gd name="T118" fmla="*/ 8 w 128"/>
                  <a:gd name="T119" fmla="*/ 53 h 96"/>
                  <a:gd name="T120" fmla="*/ 2 w 128"/>
                  <a:gd name="T121" fmla="*/ 57 h 96"/>
                  <a:gd name="T122" fmla="*/ 0 w 128"/>
                  <a:gd name="T123" fmla="*/ 59 h 96"/>
                  <a:gd name="T124" fmla="*/ 0 w 128"/>
                  <a:gd name="T125" fmla="*/ 59 h 9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  <a:gd name="T189" fmla="*/ 0 w 128"/>
                  <a:gd name="T190" fmla="*/ 0 h 96"/>
                  <a:gd name="T191" fmla="*/ 128 w 128"/>
                  <a:gd name="T192" fmla="*/ 96 h 96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T189" t="T190" r="T191" b="T192"/>
                <a:pathLst>
                  <a:path w="128" h="96">
                    <a:moveTo>
                      <a:pt x="0" y="59"/>
                    </a:moveTo>
                    <a:lnTo>
                      <a:pt x="0" y="57"/>
                    </a:lnTo>
                    <a:lnTo>
                      <a:pt x="3" y="51"/>
                    </a:lnTo>
                    <a:lnTo>
                      <a:pt x="8" y="44"/>
                    </a:lnTo>
                    <a:lnTo>
                      <a:pt x="15" y="36"/>
                    </a:lnTo>
                    <a:lnTo>
                      <a:pt x="17" y="31"/>
                    </a:lnTo>
                    <a:lnTo>
                      <a:pt x="21" y="25"/>
                    </a:lnTo>
                    <a:lnTo>
                      <a:pt x="25" y="20"/>
                    </a:lnTo>
                    <a:lnTo>
                      <a:pt x="29" y="16"/>
                    </a:lnTo>
                    <a:lnTo>
                      <a:pt x="34" y="11"/>
                    </a:lnTo>
                    <a:lnTo>
                      <a:pt x="40" y="8"/>
                    </a:lnTo>
                    <a:lnTo>
                      <a:pt x="45" y="4"/>
                    </a:lnTo>
                    <a:lnTo>
                      <a:pt x="50" y="4"/>
                    </a:lnTo>
                    <a:lnTo>
                      <a:pt x="57" y="0"/>
                    </a:lnTo>
                    <a:lnTo>
                      <a:pt x="62" y="0"/>
                    </a:lnTo>
                    <a:lnTo>
                      <a:pt x="67" y="0"/>
                    </a:lnTo>
                    <a:lnTo>
                      <a:pt x="72" y="2"/>
                    </a:lnTo>
                    <a:lnTo>
                      <a:pt x="77" y="3"/>
                    </a:lnTo>
                    <a:lnTo>
                      <a:pt x="83" y="6"/>
                    </a:lnTo>
                    <a:lnTo>
                      <a:pt x="88" y="8"/>
                    </a:lnTo>
                    <a:lnTo>
                      <a:pt x="94" y="12"/>
                    </a:lnTo>
                    <a:lnTo>
                      <a:pt x="104" y="19"/>
                    </a:lnTo>
                    <a:lnTo>
                      <a:pt x="113" y="28"/>
                    </a:lnTo>
                    <a:lnTo>
                      <a:pt x="115" y="31"/>
                    </a:lnTo>
                    <a:lnTo>
                      <a:pt x="118" y="36"/>
                    </a:lnTo>
                    <a:lnTo>
                      <a:pt x="121" y="41"/>
                    </a:lnTo>
                    <a:lnTo>
                      <a:pt x="125" y="46"/>
                    </a:lnTo>
                    <a:lnTo>
                      <a:pt x="126" y="54"/>
                    </a:lnTo>
                    <a:lnTo>
                      <a:pt x="127" y="63"/>
                    </a:lnTo>
                    <a:lnTo>
                      <a:pt x="127" y="72"/>
                    </a:lnTo>
                    <a:lnTo>
                      <a:pt x="128" y="80"/>
                    </a:lnTo>
                    <a:lnTo>
                      <a:pt x="127" y="87"/>
                    </a:lnTo>
                    <a:lnTo>
                      <a:pt x="127" y="92"/>
                    </a:lnTo>
                    <a:lnTo>
                      <a:pt x="127" y="95"/>
                    </a:lnTo>
                    <a:lnTo>
                      <a:pt x="127" y="96"/>
                    </a:lnTo>
                    <a:lnTo>
                      <a:pt x="87" y="87"/>
                    </a:lnTo>
                    <a:lnTo>
                      <a:pt x="87" y="84"/>
                    </a:lnTo>
                    <a:lnTo>
                      <a:pt x="87" y="78"/>
                    </a:lnTo>
                    <a:lnTo>
                      <a:pt x="87" y="72"/>
                    </a:lnTo>
                    <a:lnTo>
                      <a:pt x="87" y="68"/>
                    </a:lnTo>
                    <a:lnTo>
                      <a:pt x="87" y="63"/>
                    </a:lnTo>
                    <a:lnTo>
                      <a:pt x="88" y="58"/>
                    </a:lnTo>
                    <a:lnTo>
                      <a:pt x="87" y="53"/>
                    </a:lnTo>
                    <a:lnTo>
                      <a:pt x="85" y="48"/>
                    </a:lnTo>
                    <a:lnTo>
                      <a:pt x="85" y="42"/>
                    </a:lnTo>
                    <a:lnTo>
                      <a:pt x="84" y="37"/>
                    </a:lnTo>
                    <a:lnTo>
                      <a:pt x="80" y="31"/>
                    </a:lnTo>
                    <a:lnTo>
                      <a:pt x="74" y="25"/>
                    </a:lnTo>
                    <a:lnTo>
                      <a:pt x="68" y="24"/>
                    </a:lnTo>
                    <a:lnTo>
                      <a:pt x="63" y="25"/>
                    </a:lnTo>
                    <a:lnTo>
                      <a:pt x="58" y="25"/>
                    </a:lnTo>
                    <a:lnTo>
                      <a:pt x="53" y="28"/>
                    </a:lnTo>
                    <a:lnTo>
                      <a:pt x="46" y="31"/>
                    </a:lnTo>
                    <a:lnTo>
                      <a:pt x="40" y="33"/>
                    </a:lnTo>
                    <a:lnTo>
                      <a:pt x="33" y="36"/>
                    </a:lnTo>
                    <a:lnTo>
                      <a:pt x="28" y="40"/>
                    </a:lnTo>
                    <a:lnTo>
                      <a:pt x="21" y="42"/>
                    </a:lnTo>
                    <a:lnTo>
                      <a:pt x="16" y="46"/>
                    </a:lnTo>
                    <a:lnTo>
                      <a:pt x="11" y="49"/>
                    </a:lnTo>
                    <a:lnTo>
                      <a:pt x="8" y="53"/>
                    </a:lnTo>
                    <a:lnTo>
                      <a:pt x="2" y="57"/>
                    </a:lnTo>
                    <a:lnTo>
                      <a:pt x="0" y="59"/>
                    </a:lnTo>
                    <a:close/>
                  </a:path>
                </a:pathLst>
              </a:custGeom>
              <a:solidFill>
                <a:srgbClr val="B3B02B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27761" name="Freeform 353"/>
              <p:cNvSpPr>
                <a:spLocks/>
              </p:cNvSpPr>
              <p:nvPr/>
            </p:nvSpPr>
            <p:spPr bwMode="auto">
              <a:xfrm>
                <a:off x="3621" y="3875"/>
                <a:ext cx="115" cy="293"/>
              </a:xfrm>
              <a:custGeom>
                <a:avLst/>
                <a:gdLst>
                  <a:gd name="T0" fmla="*/ 115 w 115"/>
                  <a:gd name="T1" fmla="*/ 0 h 293"/>
                  <a:gd name="T2" fmla="*/ 38 w 115"/>
                  <a:gd name="T3" fmla="*/ 58 h 293"/>
                  <a:gd name="T4" fmla="*/ 45 w 115"/>
                  <a:gd name="T5" fmla="*/ 183 h 293"/>
                  <a:gd name="T6" fmla="*/ 9 w 115"/>
                  <a:gd name="T7" fmla="*/ 161 h 293"/>
                  <a:gd name="T8" fmla="*/ 0 w 115"/>
                  <a:gd name="T9" fmla="*/ 285 h 293"/>
                  <a:gd name="T10" fmla="*/ 35 w 115"/>
                  <a:gd name="T11" fmla="*/ 293 h 293"/>
                  <a:gd name="T12" fmla="*/ 35 w 115"/>
                  <a:gd name="T13" fmla="*/ 234 h 293"/>
                  <a:gd name="T14" fmla="*/ 80 w 115"/>
                  <a:gd name="T15" fmla="*/ 183 h 293"/>
                  <a:gd name="T16" fmla="*/ 115 w 115"/>
                  <a:gd name="T17" fmla="*/ 0 h 293"/>
                  <a:gd name="T18" fmla="*/ 115 w 115"/>
                  <a:gd name="T19" fmla="*/ 0 h 293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15"/>
                  <a:gd name="T31" fmla="*/ 0 h 293"/>
                  <a:gd name="T32" fmla="*/ 115 w 115"/>
                  <a:gd name="T33" fmla="*/ 293 h 293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15" h="293">
                    <a:moveTo>
                      <a:pt x="115" y="0"/>
                    </a:moveTo>
                    <a:lnTo>
                      <a:pt x="38" y="58"/>
                    </a:lnTo>
                    <a:lnTo>
                      <a:pt x="45" y="183"/>
                    </a:lnTo>
                    <a:lnTo>
                      <a:pt x="9" y="161"/>
                    </a:lnTo>
                    <a:lnTo>
                      <a:pt x="0" y="285"/>
                    </a:lnTo>
                    <a:lnTo>
                      <a:pt x="35" y="293"/>
                    </a:lnTo>
                    <a:lnTo>
                      <a:pt x="35" y="234"/>
                    </a:lnTo>
                    <a:lnTo>
                      <a:pt x="80" y="183"/>
                    </a:lnTo>
                    <a:lnTo>
                      <a:pt x="115" y="0"/>
                    </a:lnTo>
                    <a:close/>
                  </a:path>
                </a:pathLst>
              </a:custGeom>
              <a:solidFill>
                <a:srgbClr val="78695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27762" name="Freeform 354"/>
              <p:cNvSpPr>
                <a:spLocks/>
              </p:cNvSpPr>
              <p:nvPr/>
            </p:nvSpPr>
            <p:spPr bwMode="auto">
              <a:xfrm>
                <a:off x="3841" y="3717"/>
                <a:ext cx="118" cy="305"/>
              </a:xfrm>
              <a:custGeom>
                <a:avLst/>
                <a:gdLst>
                  <a:gd name="T0" fmla="*/ 26 w 118"/>
                  <a:gd name="T1" fmla="*/ 0 h 305"/>
                  <a:gd name="T2" fmla="*/ 0 w 118"/>
                  <a:gd name="T3" fmla="*/ 41 h 305"/>
                  <a:gd name="T4" fmla="*/ 34 w 118"/>
                  <a:gd name="T5" fmla="*/ 81 h 305"/>
                  <a:gd name="T6" fmla="*/ 34 w 118"/>
                  <a:gd name="T7" fmla="*/ 191 h 305"/>
                  <a:gd name="T8" fmla="*/ 118 w 118"/>
                  <a:gd name="T9" fmla="*/ 305 h 305"/>
                  <a:gd name="T10" fmla="*/ 67 w 118"/>
                  <a:gd name="T11" fmla="*/ 114 h 305"/>
                  <a:gd name="T12" fmla="*/ 26 w 118"/>
                  <a:gd name="T13" fmla="*/ 0 h 305"/>
                  <a:gd name="T14" fmla="*/ 26 w 118"/>
                  <a:gd name="T15" fmla="*/ 0 h 305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18"/>
                  <a:gd name="T25" fmla="*/ 0 h 305"/>
                  <a:gd name="T26" fmla="*/ 118 w 118"/>
                  <a:gd name="T27" fmla="*/ 305 h 305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18" h="305">
                    <a:moveTo>
                      <a:pt x="26" y="0"/>
                    </a:moveTo>
                    <a:lnTo>
                      <a:pt x="0" y="41"/>
                    </a:lnTo>
                    <a:lnTo>
                      <a:pt x="34" y="81"/>
                    </a:lnTo>
                    <a:lnTo>
                      <a:pt x="34" y="191"/>
                    </a:lnTo>
                    <a:lnTo>
                      <a:pt x="118" y="305"/>
                    </a:lnTo>
                    <a:lnTo>
                      <a:pt x="67" y="114"/>
                    </a:lnTo>
                    <a:lnTo>
                      <a:pt x="26" y="0"/>
                    </a:lnTo>
                    <a:close/>
                  </a:path>
                </a:pathLst>
              </a:custGeom>
              <a:solidFill>
                <a:srgbClr val="78695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27763" name="Freeform 355"/>
              <p:cNvSpPr>
                <a:spLocks/>
              </p:cNvSpPr>
              <p:nvPr/>
            </p:nvSpPr>
            <p:spPr bwMode="auto">
              <a:xfrm>
                <a:off x="3896" y="4032"/>
                <a:ext cx="55" cy="151"/>
              </a:xfrm>
              <a:custGeom>
                <a:avLst/>
                <a:gdLst>
                  <a:gd name="T0" fmla="*/ 40 w 55"/>
                  <a:gd name="T1" fmla="*/ 53 h 151"/>
                  <a:gd name="T2" fmla="*/ 8 w 55"/>
                  <a:gd name="T3" fmla="*/ 0 h 151"/>
                  <a:gd name="T4" fmla="*/ 12 w 55"/>
                  <a:gd name="T5" fmla="*/ 67 h 151"/>
                  <a:gd name="T6" fmla="*/ 0 w 55"/>
                  <a:gd name="T7" fmla="*/ 151 h 151"/>
                  <a:gd name="T8" fmla="*/ 55 w 55"/>
                  <a:gd name="T9" fmla="*/ 136 h 151"/>
                  <a:gd name="T10" fmla="*/ 40 w 55"/>
                  <a:gd name="T11" fmla="*/ 53 h 151"/>
                  <a:gd name="T12" fmla="*/ 40 w 55"/>
                  <a:gd name="T13" fmla="*/ 53 h 15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55"/>
                  <a:gd name="T22" fmla="*/ 0 h 151"/>
                  <a:gd name="T23" fmla="*/ 55 w 55"/>
                  <a:gd name="T24" fmla="*/ 151 h 15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55" h="151">
                    <a:moveTo>
                      <a:pt x="40" y="53"/>
                    </a:moveTo>
                    <a:lnTo>
                      <a:pt x="8" y="0"/>
                    </a:lnTo>
                    <a:lnTo>
                      <a:pt x="12" y="67"/>
                    </a:lnTo>
                    <a:lnTo>
                      <a:pt x="0" y="151"/>
                    </a:lnTo>
                    <a:lnTo>
                      <a:pt x="55" y="136"/>
                    </a:lnTo>
                    <a:lnTo>
                      <a:pt x="40" y="53"/>
                    </a:lnTo>
                    <a:close/>
                  </a:path>
                </a:pathLst>
              </a:custGeom>
              <a:solidFill>
                <a:srgbClr val="78695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</p:grpSp>
        <p:sp>
          <p:nvSpPr>
            <p:cNvPr id="58724" name="AutoShape 356"/>
            <p:cNvSpPr>
              <a:spLocks noChangeArrowheads="1"/>
            </p:cNvSpPr>
            <p:nvPr/>
          </p:nvSpPr>
          <p:spPr bwMode="auto">
            <a:xfrm>
              <a:off x="5991225" y="1876214"/>
              <a:ext cx="2419350" cy="1566386"/>
            </a:xfrm>
            <a:prstGeom prst="wedgeRoundRectCallout">
              <a:avLst>
                <a:gd name="adj1" fmla="val -33463"/>
                <a:gd name="adj2" fmla="val 108958"/>
                <a:gd name="adj3" fmla="val 16667"/>
              </a:avLst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tIns="91440" bIns="91440" anchor="ctr">
              <a:spAutoFit/>
            </a:bodyPr>
            <a:lstStyle/>
            <a:p>
              <a:pPr>
                <a:defRPr/>
              </a:pPr>
              <a:r>
                <a:rPr lang="en-US" sz="1600" dirty="0">
                  <a:latin typeface="+mj-lt"/>
                </a:rPr>
                <a:t>Ok, let’s get this shipment unloaded so we can re-allocate it to the higher priority.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8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Global Allocations and Shipping</a:t>
            </a:r>
            <a:endParaRPr lang="en-US" dirty="0"/>
          </a:p>
        </p:txBody>
      </p:sp>
      <p:sp>
        <p:nvSpPr>
          <p:cNvPr id="11" name="Content Placeholder 8"/>
          <p:cNvSpPr txBox="1">
            <a:spLocks/>
          </p:cNvSpPr>
          <p:nvPr/>
        </p:nvSpPr>
        <p:spPr>
          <a:xfrm>
            <a:off x="1854901" y="905254"/>
            <a:ext cx="6400800" cy="5266945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Automatic/ Manual Allocations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Available Kits to Ship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Sales Order Packing List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Print Labels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Process Sales Order Shipments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Picklist/ Pre-Shipper Automatic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Pre-Shipper/ Shipper Workbench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Confirm Pre-Shipper/ Shipper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Print Shipper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Shipper Gateway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Unconfirm/ Undo Shippers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Print Bill of Lading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Master Bill of Lading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Print Master Bill of Lading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Invoice Post and Print(Optional)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AS-PG-230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Rectangle 4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Shipper Unconfirm</a:t>
            </a:r>
          </a:p>
        </p:txBody>
      </p:sp>
      <p:sp>
        <p:nvSpPr>
          <p:cNvPr id="29698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dirty="0"/>
              <a:t>AS-PG-240</a:t>
            </a:r>
          </a:p>
        </p:txBody>
      </p:sp>
      <p:pic>
        <p:nvPicPr>
          <p:cNvPr id="29700" name="Picture 4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49700" y="1882313"/>
            <a:ext cx="5248275" cy="3248025"/>
          </a:xfrm>
          <a:prstGeom prst="rect">
            <a:avLst/>
          </a:prstGeom>
          <a:noFill/>
          <a:ln w="31750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Rectangle 3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Undo Shipper Numbers Assignment</a:t>
            </a:r>
          </a:p>
        </p:txBody>
      </p:sp>
      <p:sp>
        <p:nvSpPr>
          <p:cNvPr id="30722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dirty="0"/>
              <a:t>AS-PG-250</a:t>
            </a:r>
          </a:p>
        </p:txBody>
      </p:sp>
      <p:pic>
        <p:nvPicPr>
          <p:cNvPr id="30724" name="Picture 3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250" y="2369450"/>
            <a:ext cx="8204200" cy="2190750"/>
          </a:xfrm>
          <a:prstGeom prst="rect">
            <a:avLst/>
          </a:prstGeom>
          <a:noFill/>
          <a:ln w="31750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Processing Exercises</a:t>
            </a:r>
          </a:p>
        </p:txBody>
      </p:sp>
      <p:sp>
        <p:nvSpPr>
          <p:cNvPr id="31746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dirty="0"/>
              <a:t>AS-PG-280</a:t>
            </a:r>
          </a:p>
        </p:txBody>
      </p:sp>
      <p:pic>
        <p:nvPicPr>
          <p:cNvPr id="31748" name="Picture 56" descr="ha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25" y="2081213"/>
            <a:ext cx="71437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8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Review Global Allocations and Shipping</a:t>
            </a:r>
            <a:endParaRPr lang="en-US" dirty="0"/>
          </a:p>
        </p:txBody>
      </p:sp>
      <p:sp>
        <p:nvSpPr>
          <p:cNvPr id="11" name="Content Placeholder 8"/>
          <p:cNvSpPr txBox="1">
            <a:spLocks/>
          </p:cNvSpPr>
          <p:nvPr/>
        </p:nvSpPr>
        <p:spPr>
          <a:xfrm>
            <a:off x="1819275" y="905254"/>
            <a:ext cx="6400800" cy="5266945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Wingdings" pitchFamily="2" charset="2"/>
              <a:buChar char="ü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Automatic/ Manual Allocations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Wingdings" pitchFamily="2" charset="2"/>
              <a:buChar char="ü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Available Kits to Ship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Wingdings" pitchFamily="2" charset="2"/>
              <a:buChar char="ü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Sales Order Packing List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Wingdings" pitchFamily="2" charset="2"/>
              <a:buChar char="ü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Print Labels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Wingdings" pitchFamily="2" charset="2"/>
              <a:buChar char="ü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Process Sales Order Shipments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Wingdings" pitchFamily="2" charset="2"/>
              <a:buChar char="ü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Picklist/ Pre-Shipper Automatic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Wingdings" pitchFamily="2" charset="2"/>
              <a:buChar char="ü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Pre-Shipper/ Shipper Workbench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Wingdings" pitchFamily="2" charset="2"/>
              <a:buChar char="ü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Confirm Pre-Shipper/ Shipper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Wingdings" pitchFamily="2" charset="2"/>
              <a:buChar char="ü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Print Shipper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Wingdings" pitchFamily="2" charset="2"/>
              <a:buChar char="ü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Shipper Gateway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Wingdings" pitchFamily="2" charset="2"/>
              <a:buChar char="ü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Unconfirm/ Undo Shippers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Wingdings" pitchFamily="2" charset="2"/>
              <a:buChar char="ü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Print Bill of Lading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Wingdings" pitchFamily="2" charset="2"/>
              <a:buChar char="ü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Master Bill of Lading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Wingdings" pitchFamily="2" charset="2"/>
              <a:buChar char="ü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Print Master Bill of Lading</a:t>
            </a:r>
          </a:p>
          <a:p>
            <a:pPr marL="34290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Wingdings" pitchFamily="2" charset="2"/>
              <a:buChar char="ü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Invoice Post and Print(Optional)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Wingdings" pitchFamily="2" charset="2"/>
              <a:buChar char="ü"/>
              <a:defRPr/>
            </a:pPr>
            <a:endParaRPr lang="en-US" sz="2000" dirty="0" smtClean="0">
              <a:solidFill>
                <a:schemeClr val="tx1">
                  <a:lumMod val="75000"/>
                  <a:lumOff val="25000"/>
                </a:schemeClr>
              </a:solidFill>
              <a:latin typeface="Century Gothic"/>
              <a:cs typeface="Century Gothic"/>
            </a:endParaRP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Wingdings" pitchFamily="2" charset="2"/>
              <a:buChar char="ü"/>
              <a:defRPr/>
            </a:pPr>
            <a:endParaRPr lang="en-US" sz="2000" dirty="0" smtClean="0">
              <a:solidFill>
                <a:schemeClr val="tx1">
                  <a:lumMod val="75000"/>
                  <a:lumOff val="25000"/>
                </a:schemeClr>
              </a:solidFill>
              <a:latin typeface="Century Gothic"/>
              <a:cs typeface="Century Gothic"/>
            </a:endParaRP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Wingdings" pitchFamily="2" charset="2"/>
              <a:buChar char="ü"/>
              <a:defRPr/>
            </a:pPr>
            <a:endParaRPr lang="en-US" sz="2000" dirty="0" smtClean="0">
              <a:solidFill>
                <a:schemeClr val="tx1">
                  <a:lumMod val="75000"/>
                  <a:lumOff val="25000"/>
                </a:schemeClr>
              </a:solidFill>
              <a:latin typeface="Century Gothic"/>
              <a:cs typeface="Century Gothic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AS-PG-260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8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Standard Allocations and Shipping</a:t>
            </a:r>
            <a:endParaRPr lang="en-US" dirty="0"/>
          </a:p>
        </p:txBody>
      </p:sp>
      <p:sp>
        <p:nvSpPr>
          <p:cNvPr id="11" name="Content Placeholder 8"/>
          <p:cNvSpPr txBox="1">
            <a:spLocks/>
          </p:cNvSpPr>
          <p:nvPr/>
        </p:nvSpPr>
        <p:spPr>
          <a:xfrm>
            <a:off x="1819275" y="905254"/>
            <a:ext cx="6400800" cy="526694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Automatic/ Manual Allocations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Available Kits to Ship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Sales Order Packing List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Print Labels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Process Sales Order Shipments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Print Bill of Lading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Master Bill of Lading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Print Master Bill of Lading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Invoice Post and Print(Optional)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AS-PG-030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8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Global Allocations and Shipping</a:t>
            </a:r>
            <a:endParaRPr lang="en-US" dirty="0"/>
          </a:p>
        </p:txBody>
      </p:sp>
      <p:sp>
        <p:nvSpPr>
          <p:cNvPr id="11" name="Content Placeholder 8"/>
          <p:cNvSpPr txBox="1">
            <a:spLocks/>
          </p:cNvSpPr>
          <p:nvPr/>
        </p:nvSpPr>
        <p:spPr>
          <a:xfrm>
            <a:off x="1819275" y="905254"/>
            <a:ext cx="6400800" cy="5266945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Automatic/ Manual Allocations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Available Kits to Ship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Sales Order Packing List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Print Labels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Process Sales Order Shipments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Picklist/ Pre-Shipper Automatic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Pre-Shipper/ Shipper Workbench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Confirm Pre-Shipper/ Shipper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Print Shipper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Shipper Gateway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Unconfirm/ Undo Shippers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Print Bill of Lading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Master Bill of Lading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Print Master Bill of Lading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Invoice Post and Print(Optional)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AS-PG-040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5" name="Rectangle 500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Create Picklist/ Pre-Shipper</a:t>
            </a:r>
          </a:p>
        </p:txBody>
      </p:sp>
      <p:sp>
        <p:nvSpPr>
          <p:cNvPr id="10242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dirty="0"/>
              <a:t>AS-PG-050</a:t>
            </a:r>
          </a:p>
        </p:txBody>
      </p:sp>
      <p:grpSp>
        <p:nvGrpSpPr>
          <p:cNvPr id="205" name="Group 204"/>
          <p:cNvGrpSpPr/>
          <p:nvPr/>
        </p:nvGrpSpPr>
        <p:grpSpPr>
          <a:xfrm>
            <a:off x="1152525" y="1224138"/>
            <a:ext cx="6831013" cy="4629150"/>
            <a:chOff x="1152525" y="1592263"/>
            <a:chExt cx="6831013" cy="4629150"/>
          </a:xfrm>
        </p:grpSpPr>
        <p:grpSp>
          <p:nvGrpSpPr>
            <p:cNvPr id="10243" name="Group 299"/>
            <p:cNvGrpSpPr>
              <a:grpSpLocks/>
            </p:cNvGrpSpPr>
            <p:nvPr/>
          </p:nvGrpSpPr>
          <p:grpSpPr bwMode="auto">
            <a:xfrm>
              <a:off x="1152525" y="1592263"/>
              <a:ext cx="2128838" cy="3178175"/>
              <a:chOff x="3954" y="1919"/>
              <a:chExt cx="1341" cy="2002"/>
            </a:xfrm>
          </p:grpSpPr>
          <p:grpSp>
            <p:nvGrpSpPr>
              <p:cNvPr id="10404" name="Group 300"/>
              <p:cNvGrpSpPr>
                <a:grpSpLocks/>
              </p:cNvGrpSpPr>
              <p:nvPr/>
            </p:nvGrpSpPr>
            <p:grpSpPr bwMode="auto">
              <a:xfrm>
                <a:off x="3954" y="1919"/>
                <a:ext cx="1341" cy="2002"/>
                <a:chOff x="4230" y="2418"/>
                <a:chExt cx="1064" cy="1589"/>
              </a:xfrm>
            </p:grpSpPr>
            <p:sp>
              <p:nvSpPr>
                <p:cNvPr id="10406" name="Freeform 301"/>
                <p:cNvSpPr>
                  <a:spLocks/>
                </p:cNvSpPr>
                <p:nvPr/>
              </p:nvSpPr>
              <p:spPr bwMode="auto">
                <a:xfrm>
                  <a:off x="4423" y="2439"/>
                  <a:ext cx="678" cy="333"/>
                </a:xfrm>
                <a:custGeom>
                  <a:avLst/>
                  <a:gdLst>
                    <a:gd name="T0" fmla="*/ 0 w 678"/>
                    <a:gd name="T1" fmla="*/ 333 h 333"/>
                    <a:gd name="T2" fmla="*/ 678 w 678"/>
                    <a:gd name="T3" fmla="*/ 333 h 333"/>
                    <a:gd name="T4" fmla="*/ 678 w 678"/>
                    <a:gd name="T5" fmla="*/ 333 h 333"/>
                    <a:gd name="T6" fmla="*/ 675 w 678"/>
                    <a:gd name="T7" fmla="*/ 322 h 333"/>
                    <a:gd name="T8" fmla="*/ 670 w 678"/>
                    <a:gd name="T9" fmla="*/ 310 h 333"/>
                    <a:gd name="T10" fmla="*/ 661 w 678"/>
                    <a:gd name="T11" fmla="*/ 304 h 333"/>
                    <a:gd name="T12" fmla="*/ 652 w 678"/>
                    <a:gd name="T13" fmla="*/ 298 h 333"/>
                    <a:gd name="T14" fmla="*/ 637 w 678"/>
                    <a:gd name="T15" fmla="*/ 292 h 333"/>
                    <a:gd name="T16" fmla="*/ 629 w 678"/>
                    <a:gd name="T17" fmla="*/ 289 h 333"/>
                    <a:gd name="T18" fmla="*/ 444 w 678"/>
                    <a:gd name="T19" fmla="*/ 249 h 333"/>
                    <a:gd name="T20" fmla="*/ 444 w 678"/>
                    <a:gd name="T21" fmla="*/ 249 h 333"/>
                    <a:gd name="T22" fmla="*/ 444 w 678"/>
                    <a:gd name="T23" fmla="*/ 170 h 333"/>
                    <a:gd name="T24" fmla="*/ 444 w 678"/>
                    <a:gd name="T25" fmla="*/ 170 h 333"/>
                    <a:gd name="T26" fmla="*/ 386 w 678"/>
                    <a:gd name="T27" fmla="*/ 140 h 333"/>
                    <a:gd name="T28" fmla="*/ 395 w 678"/>
                    <a:gd name="T29" fmla="*/ 129 h 333"/>
                    <a:gd name="T30" fmla="*/ 395 w 678"/>
                    <a:gd name="T31" fmla="*/ 129 h 333"/>
                    <a:gd name="T32" fmla="*/ 403 w 678"/>
                    <a:gd name="T33" fmla="*/ 117 h 333"/>
                    <a:gd name="T34" fmla="*/ 409 w 678"/>
                    <a:gd name="T35" fmla="*/ 105 h 333"/>
                    <a:gd name="T36" fmla="*/ 415 w 678"/>
                    <a:gd name="T37" fmla="*/ 91 h 333"/>
                    <a:gd name="T38" fmla="*/ 415 w 678"/>
                    <a:gd name="T39" fmla="*/ 76 h 333"/>
                    <a:gd name="T40" fmla="*/ 415 w 678"/>
                    <a:gd name="T41" fmla="*/ 76 h 333"/>
                    <a:gd name="T42" fmla="*/ 415 w 678"/>
                    <a:gd name="T43" fmla="*/ 61 h 333"/>
                    <a:gd name="T44" fmla="*/ 409 w 678"/>
                    <a:gd name="T45" fmla="*/ 47 h 333"/>
                    <a:gd name="T46" fmla="*/ 403 w 678"/>
                    <a:gd name="T47" fmla="*/ 32 h 333"/>
                    <a:gd name="T48" fmla="*/ 395 w 678"/>
                    <a:gd name="T49" fmla="*/ 20 h 333"/>
                    <a:gd name="T50" fmla="*/ 383 w 678"/>
                    <a:gd name="T51" fmla="*/ 12 h 333"/>
                    <a:gd name="T52" fmla="*/ 368 w 678"/>
                    <a:gd name="T53" fmla="*/ 6 h 333"/>
                    <a:gd name="T54" fmla="*/ 354 w 678"/>
                    <a:gd name="T55" fmla="*/ 0 h 333"/>
                    <a:gd name="T56" fmla="*/ 339 w 678"/>
                    <a:gd name="T57" fmla="*/ 0 h 333"/>
                    <a:gd name="T58" fmla="*/ 339 w 678"/>
                    <a:gd name="T59" fmla="*/ 0 h 333"/>
                    <a:gd name="T60" fmla="*/ 324 w 678"/>
                    <a:gd name="T61" fmla="*/ 0 h 333"/>
                    <a:gd name="T62" fmla="*/ 310 w 678"/>
                    <a:gd name="T63" fmla="*/ 6 h 333"/>
                    <a:gd name="T64" fmla="*/ 295 w 678"/>
                    <a:gd name="T65" fmla="*/ 12 h 333"/>
                    <a:gd name="T66" fmla="*/ 283 w 678"/>
                    <a:gd name="T67" fmla="*/ 20 h 333"/>
                    <a:gd name="T68" fmla="*/ 275 w 678"/>
                    <a:gd name="T69" fmla="*/ 32 h 333"/>
                    <a:gd name="T70" fmla="*/ 269 w 678"/>
                    <a:gd name="T71" fmla="*/ 47 h 333"/>
                    <a:gd name="T72" fmla="*/ 263 w 678"/>
                    <a:gd name="T73" fmla="*/ 61 h 333"/>
                    <a:gd name="T74" fmla="*/ 263 w 678"/>
                    <a:gd name="T75" fmla="*/ 76 h 333"/>
                    <a:gd name="T76" fmla="*/ 263 w 678"/>
                    <a:gd name="T77" fmla="*/ 76 h 333"/>
                    <a:gd name="T78" fmla="*/ 263 w 678"/>
                    <a:gd name="T79" fmla="*/ 91 h 333"/>
                    <a:gd name="T80" fmla="*/ 269 w 678"/>
                    <a:gd name="T81" fmla="*/ 105 h 333"/>
                    <a:gd name="T82" fmla="*/ 275 w 678"/>
                    <a:gd name="T83" fmla="*/ 117 h 333"/>
                    <a:gd name="T84" fmla="*/ 283 w 678"/>
                    <a:gd name="T85" fmla="*/ 129 h 333"/>
                    <a:gd name="T86" fmla="*/ 292 w 678"/>
                    <a:gd name="T87" fmla="*/ 140 h 333"/>
                    <a:gd name="T88" fmla="*/ 280 w 678"/>
                    <a:gd name="T89" fmla="*/ 146 h 333"/>
                    <a:gd name="T90" fmla="*/ 280 w 678"/>
                    <a:gd name="T91" fmla="*/ 146 h 333"/>
                    <a:gd name="T92" fmla="*/ 234 w 678"/>
                    <a:gd name="T93" fmla="*/ 170 h 333"/>
                    <a:gd name="T94" fmla="*/ 234 w 678"/>
                    <a:gd name="T95" fmla="*/ 170 h 333"/>
                    <a:gd name="T96" fmla="*/ 234 w 678"/>
                    <a:gd name="T97" fmla="*/ 249 h 333"/>
                    <a:gd name="T98" fmla="*/ 225 w 678"/>
                    <a:gd name="T99" fmla="*/ 251 h 333"/>
                    <a:gd name="T100" fmla="*/ 225 w 678"/>
                    <a:gd name="T101" fmla="*/ 251 h 333"/>
                    <a:gd name="T102" fmla="*/ 49 w 678"/>
                    <a:gd name="T103" fmla="*/ 289 h 333"/>
                    <a:gd name="T104" fmla="*/ 49 w 678"/>
                    <a:gd name="T105" fmla="*/ 289 h 333"/>
                    <a:gd name="T106" fmla="*/ 41 w 678"/>
                    <a:gd name="T107" fmla="*/ 292 h 333"/>
                    <a:gd name="T108" fmla="*/ 26 w 678"/>
                    <a:gd name="T109" fmla="*/ 298 h 333"/>
                    <a:gd name="T110" fmla="*/ 17 w 678"/>
                    <a:gd name="T111" fmla="*/ 304 h 333"/>
                    <a:gd name="T112" fmla="*/ 8 w 678"/>
                    <a:gd name="T113" fmla="*/ 310 h 333"/>
                    <a:gd name="T114" fmla="*/ 3 w 678"/>
                    <a:gd name="T115" fmla="*/ 322 h 333"/>
                    <a:gd name="T116" fmla="*/ 0 w 678"/>
                    <a:gd name="T117" fmla="*/ 333 h 333"/>
                    <a:gd name="T118" fmla="*/ 0 w 678"/>
                    <a:gd name="T119" fmla="*/ 333 h 333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w 678"/>
                    <a:gd name="T181" fmla="*/ 0 h 333"/>
                    <a:gd name="T182" fmla="*/ 678 w 678"/>
                    <a:gd name="T183" fmla="*/ 333 h 333"/>
                  </a:gdLst>
                  <a:ahLst/>
                  <a:cxnLst>
                    <a:cxn ang="T120">
                      <a:pos x="T0" y="T1"/>
                    </a:cxn>
                    <a:cxn ang="T121">
                      <a:pos x="T2" y="T3"/>
                    </a:cxn>
                    <a:cxn ang="T122">
                      <a:pos x="T4" y="T5"/>
                    </a:cxn>
                    <a:cxn ang="T123">
                      <a:pos x="T6" y="T7"/>
                    </a:cxn>
                    <a:cxn ang="T124">
                      <a:pos x="T8" y="T9"/>
                    </a:cxn>
                    <a:cxn ang="T125">
                      <a:pos x="T10" y="T11"/>
                    </a:cxn>
                    <a:cxn ang="T126">
                      <a:pos x="T12" y="T13"/>
                    </a:cxn>
                    <a:cxn ang="T127">
                      <a:pos x="T14" y="T15"/>
                    </a:cxn>
                    <a:cxn ang="T128">
                      <a:pos x="T16" y="T17"/>
                    </a:cxn>
                    <a:cxn ang="T129">
                      <a:pos x="T18" y="T19"/>
                    </a:cxn>
                    <a:cxn ang="T130">
                      <a:pos x="T20" y="T21"/>
                    </a:cxn>
                    <a:cxn ang="T131">
                      <a:pos x="T22" y="T23"/>
                    </a:cxn>
                    <a:cxn ang="T132">
                      <a:pos x="T24" y="T25"/>
                    </a:cxn>
                    <a:cxn ang="T133">
                      <a:pos x="T26" y="T27"/>
                    </a:cxn>
                    <a:cxn ang="T134">
                      <a:pos x="T28" y="T29"/>
                    </a:cxn>
                    <a:cxn ang="T135">
                      <a:pos x="T30" y="T31"/>
                    </a:cxn>
                    <a:cxn ang="T136">
                      <a:pos x="T32" y="T33"/>
                    </a:cxn>
                    <a:cxn ang="T137">
                      <a:pos x="T34" y="T35"/>
                    </a:cxn>
                    <a:cxn ang="T138">
                      <a:pos x="T36" y="T37"/>
                    </a:cxn>
                    <a:cxn ang="T139">
                      <a:pos x="T38" y="T39"/>
                    </a:cxn>
                    <a:cxn ang="T140">
                      <a:pos x="T40" y="T41"/>
                    </a:cxn>
                    <a:cxn ang="T141">
                      <a:pos x="T42" y="T43"/>
                    </a:cxn>
                    <a:cxn ang="T142">
                      <a:pos x="T44" y="T45"/>
                    </a:cxn>
                    <a:cxn ang="T143">
                      <a:pos x="T46" y="T47"/>
                    </a:cxn>
                    <a:cxn ang="T144">
                      <a:pos x="T48" y="T49"/>
                    </a:cxn>
                    <a:cxn ang="T145">
                      <a:pos x="T50" y="T51"/>
                    </a:cxn>
                    <a:cxn ang="T146">
                      <a:pos x="T52" y="T53"/>
                    </a:cxn>
                    <a:cxn ang="T147">
                      <a:pos x="T54" y="T55"/>
                    </a:cxn>
                    <a:cxn ang="T148">
                      <a:pos x="T56" y="T57"/>
                    </a:cxn>
                    <a:cxn ang="T149">
                      <a:pos x="T58" y="T59"/>
                    </a:cxn>
                    <a:cxn ang="T150">
                      <a:pos x="T60" y="T61"/>
                    </a:cxn>
                    <a:cxn ang="T151">
                      <a:pos x="T62" y="T63"/>
                    </a:cxn>
                    <a:cxn ang="T152">
                      <a:pos x="T64" y="T65"/>
                    </a:cxn>
                    <a:cxn ang="T153">
                      <a:pos x="T66" y="T67"/>
                    </a:cxn>
                    <a:cxn ang="T154">
                      <a:pos x="T68" y="T69"/>
                    </a:cxn>
                    <a:cxn ang="T155">
                      <a:pos x="T70" y="T71"/>
                    </a:cxn>
                    <a:cxn ang="T156">
                      <a:pos x="T72" y="T73"/>
                    </a:cxn>
                    <a:cxn ang="T157">
                      <a:pos x="T74" y="T75"/>
                    </a:cxn>
                    <a:cxn ang="T158">
                      <a:pos x="T76" y="T77"/>
                    </a:cxn>
                    <a:cxn ang="T159">
                      <a:pos x="T78" y="T79"/>
                    </a:cxn>
                    <a:cxn ang="T160">
                      <a:pos x="T80" y="T81"/>
                    </a:cxn>
                    <a:cxn ang="T161">
                      <a:pos x="T82" y="T83"/>
                    </a:cxn>
                    <a:cxn ang="T162">
                      <a:pos x="T84" y="T85"/>
                    </a:cxn>
                    <a:cxn ang="T163">
                      <a:pos x="T86" y="T87"/>
                    </a:cxn>
                    <a:cxn ang="T164">
                      <a:pos x="T88" y="T89"/>
                    </a:cxn>
                    <a:cxn ang="T165">
                      <a:pos x="T90" y="T91"/>
                    </a:cxn>
                    <a:cxn ang="T166">
                      <a:pos x="T92" y="T93"/>
                    </a:cxn>
                    <a:cxn ang="T167">
                      <a:pos x="T94" y="T95"/>
                    </a:cxn>
                    <a:cxn ang="T168">
                      <a:pos x="T96" y="T97"/>
                    </a:cxn>
                    <a:cxn ang="T169">
                      <a:pos x="T98" y="T99"/>
                    </a:cxn>
                    <a:cxn ang="T170">
                      <a:pos x="T100" y="T101"/>
                    </a:cxn>
                    <a:cxn ang="T171">
                      <a:pos x="T102" y="T103"/>
                    </a:cxn>
                    <a:cxn ang="T172">
                      <a:pos x="T104" y="T105"/>
                    </a:cxn>
                    <a:cxn ang="T173">
                      <a:pos x="T106" y="T107"/>
                    </a:cxn>
                    <a:cxn ang="T174">
                      <a:pos x="T108" y="T109"/>
                    </a:cxn>
                    <a:cxn ang="T175">
                      <a:pos x="T110" y="T111"/>
                    </a:cxn>
                    <a:cxn ang="T176">
                      <a:pos x="T112" y="T113"/>
                    </a:cxn>
                    <a:cxn ang="T177">
                      <a:pos x="T114" y="T115"/>
                    </a:cxn>
                    <a:cxn ang="T178">
                      <a:pos x="T116" y="T117"/>
                    </a:cxn>
                    <a:cxn ang="T179">
                      <a:pos x="T118" y="T119"/>
                    </a:cxn>
                  </a:cxnLst>
                  <a:rect l="T180" t="T181" r="T182" b="T183"/>
                  <a:pathLst>
                    <a:path w="678" h="333">
                      <a:moveTo>
                        <a:pt x="0" y="333"/>
                      </a:moveTo>
                      <a:lnTo>
                        <a:pt x="678" y="333"/>
                      </a:lnTo>
                      <a:lnTo>
                        <a:pt x="675" y="322"/>
                      </a:lnTo>
                      <a:lnTo>
                        <a:pt x="670" y="310"/>
                      </a:lnTo>
                      <a:lnTo>
                        <a:pt x="661" y="304"/>
                      </a:lnTo>
                      <a:lnTo>
                        <a:pt x="652" y="298"/>
                      </a:lnTo>
                      <a:lnTo>
                        <a:pt x="637" y="292"/>
                      </a:lnTo>
                      <a:lnTo>
                        <a:pt x="629" y="289"/>
                      </a:lnTo>
                      <a:lnTo>
                        <a:pt x="444" y="249"/>
                      </a:lnTo>
                      <a:lnTo>
                        <a:pt x="444" y="170"/>
                      </a:lnTo>
                      <a:lnTo>
                        <a:pt x="386" y="140"/>
                      </a:lnTo>
                      <a:lnTo>
                        <a:pt x="395" y="129"/>
                      </a:lnTo>
                      <a:lnTo>
                        <a:pt x="403" y="117"/>
                      </a:lnTo>
                      <a:lnTo>
                        <a:pt x="409" y="105"/>
                      </a:lnTo>
                      <a:lnTo>
                        <a:pt x="415" y="91"/>
                      </a:lnTo>
                      <a:lnTo>
                        <a:pt x="415" y="76"/>
                      </a:lnTo>
                      <a:lnTo>
                        <a:pt x="415" y="61"/>
                      </a:lnTo>
                      <a:lnTo>
                        <a:pt x="409" y="47"/>
                      </a:lnTo>
                      <a:lnTo>
                        <a:pt x="403" y="32"/>
                      </a:lnTo>
                      <a:lnTo>
                        <a:pt x="395" y="20"/>
                      </a:lnTo>
                      <a:lnTo>
                        <a:pt x="383" y="12"/>
                      </a:lnTo>
                      <a:lnTo>
                        <a:pt x="368" y="6"/>
                      </a:lnTo>
                      <a:lnTo>
                        <a:pt x="354" y="0"/>
                      </a:lnTo>
                      <a:lnTo>
                        <a:pt x="339" y="0"/>
                      </a:lnTo>
                      <a:lnTo>
                        <a:pt x="324" y="0"/>
                      </a:lnTo>
                      <a:lnTo>
                        <a:pt x="310" y="6"/>
                      </a:lnTo>
                      <a:lnTo>
                        <a:pt x="295" y="12"/>
                      </a:lnTo>
                      <a:lnTo>
                        <a:pt x="283" y="20"/>
                      </a:lnTo>
                      <a:lnTo>
                        <a:pt x="275" y="32"/>
                      </a:lnTo>
                      <a:lnTo>
                        <a:pt x="269" y="47"/>
                      </a:lnTo>
                      <a:lnTo>
                        <a:pt x="263" y="61"/>
                      </a:lnTo>
                      <a:lnTo>
                        <a:pt x="263" y="76"/>
                      </a:lnTo>
                      <a:lnTo>
                        <a:pt x="263" y="91"/>
                      </a:lnTo>
                      <a:lnTo>
                        <a:pt x="269" y="105"/>
                      </a:lnTo>
                      <a:lnTo>
                        <a:pt x="275" y="117"/>
                      </a:lnTo>
                      <a:lnTo>
                        <a:pt x="283" y="129"/>
                      </a:lnTo>
                      <a:lnTo>
                        <a:pt x="292" y="140"/>
                      </a:lnTo>
                      <a:lnTo>
                        <a:pt x="280" y="146"/>
                      </a:lnTo>
                      <a:lnTo>
                        <a:pt x="234" y="170"/>
                      </a:lnTo>
                      <a:lnTo>
                        <a:pt x="234" y="249"/>
                      </a:lnTo>
                      <a:lnTo>
                        <a:pt x="225" y="251"/>
                      </a:lnTo>
                      <a:lnTo>
                        <a:pt x="49" y="289"/>
                      </a:lnTo>
                      <a:lnTo>
                        <a:pt x="41" y="292"/>
                      </a:lnTo>
                      <a:lnTo>
                        <a:pt x="26" y="298"/>
                      </a:lnTo>
                      <a:lnTo>
                        <a:pt x="17" y="304"/>
                      </a:lnTo>
                      <a:lnTo>
                        <a:pt x="8" y="310"/>
                      </a:lnTo>
                      <a:lnTo>
                        <a:pt x="3" y="322"/>
                      </a:lnTo>
                      <a:lnTo>
                        <a:pt x="0" y="333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0407" name="Freeform 302"/>
                <p:cNvSpPr>
                  <a:spLocks/>
                </p:cNvSpPr>
                <p:nvPr/>
              </p:nvSpPr>
              <p:spPr bwMode="auto">
                <a:xfrm>
                  <a:off x="4250" y="2614"/>
                  <a:ext cx="1024" cy="1372"/>
                </a:xfrm>
                <a:custGeom>
                  <a:avLst/>
                  <a:gdLst>
                    <a:gd name="T0" fmla="*/ 983 w 1024"/>
                    <a:gd name="T1" fmla="*/ 0 h 1372"/>
                    <a:gd name="T2" fmla="*/ 638 w 1024"/>
                    <a:gd name="T3" fmla="*/ 0 h 1372"/>
                    <a:gd name="T4" fmla="*/ 638 w 1024"/>
                    <a:gd name="T5" fmla="*/ 0 h 1372"/>
                    <a:gd name="T6" fmla="*/ 638 w 1024"/>
                    <a:gd name="T7" fmla="*/ 59 h 1372"/>
                    <a:gd name="T8" fmla="*/ 638 w 1024"/>
                    <a:gd name="T9" fmla="*/ 59 h 1372"/>
                    <a:gd name="T10" fmla="*/ 752 w 1024"/>
                    <a:gd name="T11" fmla="*/ 82 h 1372"/>
                    <a:gd name="T12" fmla="*/ 963 w 1024"/>
                    <a:gd name="T13" fmla="*/ 82 h 1372"/>
                    <a:gd name="T14" fmla="*/ 968 w 1024"/>
                    <a:gd name="T15" fmla="*/ 82 h 1372"/>
                    <a:gd name="T16" fmla="*/ 968 w 1024"/>
                    <a:gd name="T17" fmla="*/ 1287 h 1372"/>
                    <a:gd name="T18" fmla="*/ 56 w 1024"/>
                    <a:gd name="T19" fmla="*/ 1287 h 1372"/>
                    <a:gd name="T20" fmla="*/ 56 w 1024"/>
                    <a:gd name="T21" fmla="*/ 82 h 1372"/>
                    <a:gd name="T22" fmla="*/ 269 w 1024"/>
                    <a:gd name="T23" fmla="*/ 82 h 1372"/>
                    <a:gd name="T24" fmla="*/ 269 w 1024"/>
                    <a:gd name="T25" fmla="*/ 82 h 1372"/>
                    <a:gd name="T26" fmla="*/ 386 w 1024"/>
                    <a:gd name="T27" fmla="*/ 59 h 1372"/>
                    <a:gd name="T28" fmla="*/ 386 w 1024"/>
                    <a:gd name="T29" fmla="*/ 59 h 1372"/>
                    <a:gd name="T30" fmla="*/ 386 w 1024"/>
                    <a:gd name="T31" fmla="*/ 0 h 1372"/>
                    <a:gd name="T32" fmla="*/ 41 w 1024"/>
                    <a:gd name="T33" fmla="*/ 0 h 1372"/>
                    <a:gd name="T34" fmla="*/ 41 w 1024"/>
                    <a:gd name="T35" fmla="*/ 0 h 1372"/>
                    <a:gd name="T36" fmla="*/ 26 w 1024"/>
                    <a:gd name="T37" fmla="*/ 0 h 1372"/>
                    <a:gd name="T38" fmla="*/ 18 w 1024"/>
                    <a:gd name="T39" fmla="*/ 6 h 1372"/>
                    <a:gd name="T40" fmla="*/ 12 w 1024"/>
                    <a:gd name="T41" fmla="*/ 12 h 1372"/>
                    <a:gd name="T42" fmla="*/ 6 w 1024"/>
                    <a:gd name="T43" fmla="*/ 18 h 1372"/>
                    <a:gd name="T44" fmla="*/ 0 w 1024"/>
                    <a:gd name="T45" fmla="*/ 33 h 1372"/>
                    <a:gd name="T46" fmla="*/ 0 w 1024"/>
                    <a:gd name="T47" fmla="*/ 38 h 1372"/>
                    <a:gd name="T48" fmla="*/ 0 w 1024"/>
                    <a:gd name="T49" fmla="*/ 1331 h 1372"/>
                    <a:gd name="T50" fmla="*/ 0 w 1024"/>
                    <a:gd name="T51" fmla="*/ 1331 h 1372"/>
                    <a:gd name="T52" fmla="*/ 3 w 1024"/>
                    <a:gd name="T53" fmla="*/ 1343 h 1372"/>
                    <a:gd name="T54" fmla="*/ 6 w 1024"/>
                    <a:gd name="T55" fmla="*/ 1354 h 1372"/>
                    <a:gd name="T56" fmla="*/ 12 w 1024"/>
                    <a:gd name="T57" fmla="*/ 1360 h 1372"/>
                    <a:gd name="T58" fmla="*/ 18 w 1024"/>
                    <a:gd name="T59" fmla="*/ 1366 h 1372"/>
                    <a:gd name="T60" fmla="*/ 32 w 1024"/>
                    <a:gd name="T61" fmla="*/ 1369 h 1372"/>
                    <a:gd name="T62" fmla="*/ 41 w 1024"/>
                    <a:gd name="T63" fmla="*/ 1372 h 1372"/>
                    <a:gd name="T64" fmla="*/ 983 w 1024"/>
                    <a:gd name="T65" fmla="*/ 1372 h 1372"/>
                    <a:gd name="T66" fmla="*/ 983 w 1024"/>
                    <a:gd name="T67" fmla="*/ 1372 h 1372"/>
                    <a:gd name="T68" fmla="*/ 998 w 1024"/>
                    <a:gd name="T69" fmla="*/ 1369 h 1372"/>
                    <a:gd name="T70" fmla="*/ 1006 w 1024"/>
                    <a:gd name="T71" fmla="*/ 1366 h 1372"/>
                    <a:gd name="T72" fmla="*/ 1012 w 1024"/>
                    <a:gd name="T73" fmla="*/ 1360 h 1372"/>
                    <a:gd name="T74" fmla="*/ 1018 w 1024"/>
                    <a:gd name="T75" fmla="*/ 1352 h 1372"/>
                    <a:gd name="T76" fmla="*/ 1024 w 1024"/>
                    <a:gd name="T77" fmla="*/ 1340 h 1372"/>
                    <a:gd name="T78" fmla="*/ 1024 w 1024"/>
                    <a:gd name="T79" fmla="*/ 1331 h 1372"/>
                    <a:gd name="T80" fmla="*/ 1024 w 1024"/>
                    <a:gd name="T81" fmla="*/ 38 h 1372"/>
                    <a:gd name="T82" fmla="*/ 1024 w 1024"/>
                    <a:gd name="T83" fmla="*/ 38 h 1372"/>
                    <a:gd name="T84" fmla="*/ 1021 w 1024"/>
                    <a:gd name="T85" fmla="*/ 27 h 1372"/>
                    <a:gd name="T86" fmla="*/ 1018 w 1024"/>
                    <a:gd name="T87" fmla="*/ 18 h 1372"/>
                    <a:gd name="T88" fmla="*/ 1012 w 1024"/>
                    <a:gd name="T89" fmla="*/ 9 h 1372"/>
                    <a:gd name="T90" fmla="*/ 1006 w 1024"/>
                    <a:gd name="T91" fmla="*/ 6 h 1372"/>
                    <a:gd name="T92" fmla="*/ 992 w 1024"/>
                    <a:gd name="T93" fmla="*/ 0 h 1372"/>
                    <a:gd name="T94" fmla="*/ 983 w 1024"/>
                    <a:gd name="T95" fmla="*/ 0 h 1372"/>
                    <a:gd name="T96" fmla="*/ 983 w 1024"/>
                    <a:gd name="T97" fmla="*/ 0 h 1372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w 1024"/>
                    <a:gd name="T148" fmla="*/ 0 h 1372"/>
                    <a:gd name="T149" fmla="*/ 1024 w 1024"/>
                    <a:gd name="T150" fmla="*/ 1372 h 1372"/>
                  </a:gdLst>
                  <a:ahLst/>
                  <a:cxnLst>
                    <a:cxn ang="T98">
                      <a:pos x="T0" y="T1"/>
                    </a:cxn>
                    <a:cxn ang="T99">
                      <a:pos x="T2" y="T3"/>
                    </a:cxn>
                    <a:cxn ang="T100">
                      <a:pos x="T4" y="T5"/>
                    </a:cxn>
                    <a:cxn ang="T101">
                      <a:pos x="T6" y="T7"/>
                    </a:cxn>
                    <a:cxn ang="T102">
                      <a:pos x="T8" y="T9"/>
                    </a:cxn>
                    <a:cxn ang="T103">
                      <a:pos x="T10" y="T11"/>
                    </a:cxn>
                    <a:cxn ang="T104">
                      <a:pos x="T12" y="T13"/>
                    </a:cxn>
                    <a:cxn ang="T105">
                      <a:pos x="T14" y="T15"/>
                    </a:cxn>
                    <a:cxn ang="T106">
                      <a:pos x="T16" y="T17"/>
                    </a:cxn>
                    <a:cxn ang="T107">
                      <a:pos x="T18" y="T19"/>
                    </a:cxn>
                    <a:cxn ang="T108">
                      <a:pos x="T20" y="T21"/>
                    </a:cxn>
                    <a:cxn ang="T109">
                      <a:pos x="T22" y="T23"/>
                    </a:cxn>
                    <a:cxn ang="T110">
                      <a:pos x="T24" y="T25"/>
                    </a:cxn>
                    <a:cxn ang="T111">
                      <a:pos x="T26" y="T27"/>
                    </a:cxn>
                    <a:cxn ang="T112">
                      <a:pos x="T28" y="T29"/>
                    </a:cxn>
                    <a:cxn ang="T113">
                      <a:pos x="T30" y="T31"/>
                    </a:cxn>
                    <a:cxn ang="T114">
                      <a:pos x="T32" y="T33"/>
                    </a:cxn>
                    <a:cxn ang="T115">
                      <a:pos x="T34" y="T35"/>
                    </a:cxn>
                    <a:cxn ang="T116">
                      <a:pos x="T36" y="T37"/>
                    </a:cxn>
                    <a:cxn ang="T117">
                      <a:pos x="T38" y="T39"/>
                    </a:cxn>
                    <a:cxn ang="T118">
                      <a:pos x="T40" y="T41"/>
                    </a:cxn>
                    <a:cxn ang="T119">
                      <a:pos x="T42" y="T43"/>
                    </a:cxn>
                    <a:cxn ang="T120">
                      <a:pos x="T44" y="T45"/>
                    </a:cxn>
                    <a:cxn ang="T121">
                      <a:pos x="T46" y="T47"/>
                    </a:cxn>
                    <a:cxn ang="T122">
                      <a:pos x="T48" y="T49"/>
                    </a:cxn>
                    <a:cxn ang="T123">
                      <a:pos x="T50" y="T51"/>
                    </a:cxn>
                    <a:cxn ang="T124">
                      <a:pos x="T52" y="T53"/>
                    </a:cxn>
                    <a:cxn ang="T125">
                      <a:pos x="T54" y="T55"/>
                    </a:cxn>
                    <a:cxn ang="T126">
                      <a:pos x="T56" y="T57"/>
                    </a:cxn>
                    <a:cxn ang="T127">
                      <a:pos x="T58" y="T59"/>
                    </a:cxn>
                    <a:cxn ang="T128">
                      <a:pos x="T60" y="T61"/>
                    </a:cxn>
                    <a:cxn ang="T129">
                      <a:pos x="T62" y="T63"/>
                    </a:cxn>
                    <a:cxn ang="T130">
                      <a:pos x="T64" y="T65"/>
                    </a:cxn>
                    <a:cxn ang="T131">
                      <a:pos x="T66" y="T67"/>
                    </a:cxn>
                    <a:cxn ang="T132">
                      <a:pos x="T68" y="T69"/>
                    </a:cxn>
                    <a:cxn ang="T133">
                      <a:pos x="T70" y="T71"/>
                    </a:cxn>
                    <a:cxn ang="T134">
                      <a:pos x="T72" y="T73"/>
                    </a:cxn>
                    <a:cxn ang="T135">
                      <a:pos x="T74" y="T75"/>
                    </a:cxn>
                    <a:cxn ang="T136">
                      <a:pos x="T76" y="T77"/>
                    </a:cxn>
                    <a:cxn ang="T137">
                      <a:pos x="T78" y="T79"/>
                    </a:cxn>
                    <a:cxn ang="T138">
                      <a:pos x="T80" y="T81"/>
                    </a:cxn>
                    <a:cxn ang="T139">
                      <a:pos x="T82" y="T83"/>
                    </a:cxn>
                    <a:cxn ang="T140">
                      <a:pos x="T84" y="T85"/>
                    </a:cxn>
                    <a:cxn ang="T141">
                      <a:pos x="T86" y="T87"/>
                    </a:cxn>
                    <a:cxn ang="T142">
                      <a:pos x="T88" y="T89"/>
                    </a:cxn>
                    <a:cxn ang="T143">
                      <a:pos x="T90" y="T91"/>
                    </a:cxn>
                    <a:cxn ang="T144">
                      <a:pos x="T92" y="T93"/>
                    </a:cxn>
                    <a:cxn ang="T145">
                      <a:pos x="T94" y="T95"/>
                    </a:cxn>
                    <a:cxn ang="T146">
                      <a:pos x="T96" y="T97"/>
                    </a:cxn>
                  </a:cxnLst>
                  <a:rect l="T147" t="T148" r="T149" b="T150"/>
                  <a:pathLst>
                    <a:path w="1024" h="1372">
                      <a:moveTo>
                        <a:pt x="983" y="0"/>
                      </a:moveTo>
                      <a:lnTo>
                        <a:pt x="638" y="0"/>
                      </a:lnTo>
                      <a:lnTo>
                        <a:pt x="638" y="59"/>
                      </a:lnTo>
                      <a:lnTo>
                        <a:pt x="752" y="82"/>
                      </a:lnTo>
                      <a:lnTo>
                        <a:pt x="963" y="82"/>
                      </a:lnTo>
                      <a:lnTo>
                        <a:pt x="968" y="82"/>
                      </a:lnTo>
                      <a:lnTo>
                        <a:pt x="968" y="1287"/>
                      </a:lnTo>
                      <a:lnTo>
                        <a:pt x="56" y="1287"/>
                      </a:lnTo>
                      <a:lnTo>
                        <a:pt x="56" y="82"/>
                      </a:lnTo>
                      <a:lnTo>
                        <a:pt x="269" y="82"/>
                      </a:lnTo>
                      <a:lnTo>
                        <a:pt x="386" y="59"/>
                      </a:lnTo>
                      <a:lnTo>
                        <a:pt x="386" y="0"/>
                      </a:lnTo>
                      <a:lnTo>
                        <a:pt x="41" y="0"/>
                      </a:lnTo>
                      <a:lnTo>
                        <a:pt x="26" y="0"/>
                      </a:lnTo>
                      <a:lnTo>
                        <a:pt x="18" y="6"/>
                      </a:lnTo>
                      <a:lnTo>
                        <a:pt x="12" y="12"/>
                      </a:lnTo>
                      <a:lnTo>
                        <a:pt x="6" y="18"/>
                      </a:lnTo>
                      <a:lnTo>
                        <a:pt x="0" y="33"/>
                      </a:lnTo>
                      <a:lnTo>
                        <a:pt x="0" y="38"/>
                      </a:lnTo>
                      <a:lnTo>
                        <a:pt x="0" y="1331"/>
                      </a:lnTo>
                      <a:lnTo>
                        <a:pt x="3" y="1343"/>
                      </a:lnTo>
                      <a:lnTo>
                        <a:pt x="6" y="1354"/>
                      </a:lnTo>
                      <a:lnTo>
                        <a:pt x="12" y="1360"/>
                      </a:lnTo>
                      <a:lnTo>
                        <a:pt x="18" y="1366"/>
                      </a:lnTo>
                      <a:lnTo>
                        <a:pt x="32" y="1369"/>
                      </a:lnTo>
                      <a:lnTo>
                        <a:pt x="41" y="1372"/>
                      </a:lnTo>
                      <a:lnTo>
                        <a:pt x="983" y="1372"/>
                      </a:lnTo>
                      <a:lnTo>
                        <a:pt x="998" y="1369"/>
                      </a:lnTo>
                      <a:lnTo>
                        <a:pt x="1006" y="1366"/>
                      </a:lnTo>
                      <a:lnTo>
                        <a:pt x="1012" y="1360"/>
                      </a:lnTo>
                      <a:lnTo>
                        <a:pt x="1018" y="1352"/>
                      </a:lnTo>
                      <a:lnTo>
                        <a:pt x="1024" y="1340"/>
                      </a:lnTo>
                      <a:lnTo>
                        <a:pt x="1024" y="1331"/>
                      </a:lnTo>
                      <a:lnTo>
                        <a:pt x="1024" y="38"/>
                      </a:lnTo>
                      <a:lnTo>
                        <a:pt x="1021" y="27"/>
                      </a:lnTo>
                      <a:lnTo>
                        <a:pt x="1018" y="18"/>
                      </a:lnTo>
                      <a:lnTo>
                        <a:pt x="1012" y="9"/>
                      </a:lnTo>
                      <a:lnTo>
                        <a:pt x="1006" y="6"/>
                      </a:lnTo>
                      <a:lnTo>
                        <a:pt x="992" y="0"/>
                      </a:lnTo>
                      <a:lnTo>
                        <a:pt x="983" y="0"/>
                      </a:lnTo>
                      <a:close/>
                    </a:path>
                  </a:pathLst>
                </a:custGeom>
                <a:solidFill>
                  <a:srgbClr val="7D5B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0408" name="Freeform 303"/>
                <p:cNvSpPr>
                  <a:spLocks/>
                </p:cNvSpPr>
                <p:nvPr/>
              </p:nvSpPr>
              <p:spPr bwMode="auto">
                <a:xfrm>
                  <a:off x="4250" y="2614"/>
                  <a:ext cx="53" cy="1372"/>
                </a:xfrm>
                <a:custGeom>
                  <a:avLst/>
                  <a:gdLst>
                    <a:gd name="T0" fmla="*/ 12 w 53"/>
                    <a:gd name="T1" fmla="*/ 1331 h 1372"/>
                    <a:gd name="T2" fmla="*/ 12 w 53"/>
                    <a:gd name="T3" fmla="*/ 38 h 1372"/>
                    <a:gd name="T4" fmla="*/ 12 w 53"/>
                    <a:gd name="T5" fmla="*/ 38 h 1372"/>
                    <a:gd name="T6" fmla="*/ 12 w 53"/>
                    <a:gd name="T7" fmla="*/ 33 h 1372"/>
                    <a:gd name="T8" fmla="*/ 18 w 53"/>
                    <a:gd name="T9" fmla="*/ 18 h 1372"/>
                    <a:gd name="T10" fmla="*/ 23 w 53"/>
                    <a:gd name="T11" fmla="*/ 12 h 1372"/>
                    <a:gd name="T12" fmla="*/ 29 w 53"/>
                    <a:gd name="T13" fmla="*/ 6 h 1372"/>
                    <a:gd name="T14" fmla="*/ 38 w 53"/>
                    <a:gd name="T15" fmla="*/ 0 h 1372"/>
                    <a:gd name="T16" fmla="*/ 53 w 53"/>
                    <a:gd name="T17" fmla="*/ 0 h 1372"/>
                    <a:gd name="T18" fmla="*/ 41 w 53"/>
                    <a:gd name="T19" fmla="*/ 0 h 1372"/>
                    <a:gd name="T20" fmla="*/ 41 w 53"/>
                    <a:gd name="T21" fmla="*/ 0 h 1372"/>
                    <a:gd name="T22" fmla="*/ 26 w 53"/>
                    <a:gd name="T23" fmla="*/ 0 h 1372"/>
                    <a:gd name="T24" fmla="*/ 18 w 53"/>
                    <a:gd name="T25" fmla="*/ 6 h 1372"/>
                    <a:gd name="T26" fmla="*/ 12 w 53"/>
                    <a:gd name="T27" fmla="*/ 12 h 1372"/>
                    <a:gd name="T28" fmla="*/ 6 w 53"/>
                    <a:gd name="T29" fmla="*/ 18 h 1372"/>
                    <a:gd name="T30" fmla="*/ 0 w 53"/>
                    <a:gd name="T31" fmla="*/ 33 h 1372"/>
                    <a:gd name="T32" fmla="*/ 0 w 53"/>
                    <a:gd name="T33" fmla="*/ 38 h 1372"/>
                    <a:gd name="T34" fmla="*/ 0 w 53"/>
                    <a:gd name="T35" fmla="*/ 1331 h 1372"/>
                    <a:gd name="T36" fmla="*/ 0 w 53"/>
                    <a:gd name="T37" fmla="*/ 1331 h 1372"/>
                    <a:gd name="T38" fmla="*/ 3 w 53"/>
                    <a:gd name="T39" fmla="*/ 1343 h 1372"/>
                    <a:gd name="T40" fmla="*/ 6 w 53"/>
                    <a:gd name="T41" fmla="*/ 1354 h 1372"/>
                    <a:gd name="T42" fmla="*/ 12 w 53"/>
                    <a:gd name="T43" fmla="*/ 1360 h 1372"/>
                    <a:gd name="T44" fmla="*/ 18 w 53"/>
                    <a:gd name="T45" fmla="*/ 1366 h 1372"/>
                    <a:gd name="T46" fmla="*/ 32 w 53"/>
                    <a:gd name="T47" fmla="*/ 1369 h 1372"/>
                    <a:gd name="T48" fmla="*/ 41 w 53"/>
                    <a:gd name="T49" fmla="*/ 1372 h 1372"/>
                    <a:gd name="T50" fmla="*/ 53 w 53"/>
                    <a:gd name="T51" fmla="*/ 1372 h 1372"/>
                    <a:gd name="T52" fmla="*/ 53 w 53"/>
                    <a:gd name="T53" fmla="*/ 1372 h 1372"/>
                    <a:gd name="T54" fmla="*/ 44 w 53"/>
                    <a:gd name="T55" fmla="*/ 1369 h 1372"/>
                    <a:gd name="T56" fmla="*/ 29 w 53"/>
                    <a:gd name="T57" fmla="*/ 1366 h 1372"/>
                    <a:gd name="T58" fmla="*/ 23 w 53"/>
                    <a:gd name="T59" fmla="*/ 1360 h 1372"/>
                    <a:gd name="T60" fmla="*/ 18 w 53"/>
                    <a:gd name="T61" fmla="*/ 1354 h 1372"/>
                    <a:gd name="T62" fmla="*/ 15 w 53"/>
                    <a:gd name="T63" fmla="*/ 1343 h 1372"/>
                    <a:gd name="T64" fmla="*/ 12 w 53"/>
                    <a:gd name="T65" fmla="*/ 1331 h 1372"/>
                    <a:gd name="T66" fmla="*/ 12 w 53"/>
                    <a:gd name="T67" fmla="*/ 1331 h 1372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w 53"/>
                    <a:gd name="T103" fmla="*/ 0 h 1372"/>
                    <a:gd name="T104" fmla="*/ 53 w 53"/>
                    <a:gd name="T105" fmla="*/ 1372 h 1372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T102" t="T103" r="T104" b="T105"/>
                  <a:pathLst>
                    <a:path w="53" h="1372">
                      <a:moveTo>
                        <a:pt x="12" y="1331"/>
                      </a:moveTo>
                      <a:lnTo>
                        <a:pt x="12" y="38"/>
                      </a:lnTo>
                      <a:lnTo>
                        <a:pt x="12" y="33"/>
                      </a:lnTo>
                      <a:lnTo>
                        <a:pt x="18" y="18"/>
                      </a:lnTo>
                      <a:lnTo>
                        <a:pt x="23" y="12"/>
                      </a:lnTo>
                      <a:lnTo>
                        <a:pt x="29" y="6"/>
                      </a:lnTo>
                      <a:lnTo>
                        <a:pt x="38" y="0"/>
                      </a:lnTo>
                      <a:lnTo>
                        <a:pt x="53" y="0"/>
                      </a:lnTo>
                      <a:lnTo>
                        <a:pt x="41" y="0"/>
                      </a:lnTo>
                      <a:lnTo>
                        <a:pt x="26" y="0"/>
                      </a:lnTo>
                      <a:lnTo>
                        <a:pt x="18" y="6"/>
                      </a:lnTo>
                      <a:lnTo>
                        <a:pt x="12" y="12"/>
                      </a:lnTo>
                      <a:lnTo>
                        <a:pt x="6" y="18"/>
                      </a:lnTo>
                      <a:lnTo>
                        <a:pt x="0" y="33"/>
                      </a:lnTo>
                      <a:lnTo>
                        <a:pt x="0" y="38"/>
                      </a:lnTo>
                      <a:lnTo>
                        <a:pt x="0" y="1331"/>
                      </a:lnTo>
                      <a:lnTo>
                        <a:pt x="3" y="1343"/>
                      </a:lnTo>
                      <a:lnTo>
                        <a:pt x="6" y="1354"/>
                      </a:lnTo>
                      <a:lnTo>
                        <a:pt x="12" y="1360"/>
                      </a:lnTo>
                      <a:lnTo>
                        <a:pt x="18" y="1366"/>
                      </a:lnTo>
                      <a:lnTo>
                        <a:pt x="32" y="1369"/>
                      </a:lnTo>
                      <a:lnTo>
                        <a:pt x="41" y="1372"/>
                      </a:lnTo>
                      <a:lnTo>
                        <a:pt x="53" y="1372"/>
                      </a:lnTo>
                      <a:lnTo>
                        <a:pt x="44" y="1369"/>
                      </a:lnTo>
                      <a:lnTo>
                        <a:pt x="29" y="1366"/>
                      </a:lnTo>
                      <a:lnTo>
                        <a:pt x="23" y="1360"/>
                      </a:lnTo>
                      <a:lnTo>
                        <a:pt x="18" y="1354"/>
                      </a:lnTo>
                      <a:lnTo>
                        <a:pt x="15" y="1343"/>
                      </a:lnTo>
                      <a:lnTo>
                        <a:pt x="12" y="1331"/>
                      </a:lnTo>
                      <a:close/>
                    </a:path>
                  </a:pathLst>
                </a:custGeom>
                <a:solidFill>
                  <a:srgbClr val="5941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0409" name="Freeform 304"/>
                <p:cNvSpPr>
                  <a:spLocks/>
                </p:cNvSpPr>
                <p:nvPr/>
              </p:nvSpPr>
              <p:spPr bwMode="auto">
                <a:xfrm>
                  <a:off x="5221" y="2614"/>
                  <a:ext cx="53" cy="1372"/>
                </a:xfrm>
                <a:custGeom>
                  <a:avLst/>
                  <a:gdLst>
                    <a:gd name="T0" fmla="*/ 41 w 53"/>
                    <a:gd name="T1" fmla="*/ 1331 h 1372"/>
                    <a:gd name="T2" fmla="*/ 41 w 53"/>
                    <a:gd name="T3" fmla="*/ 38 h 1372"/>
                    <a:gd name="T4" fmla="*/ 41 w 53"/>
                    <a:gd name="T5" fmla="*/ 38 h 1372"/>
                    <a:gd name="T6" fmla="*/ 41 w 53"/>
                    <a:gd name="T7" fmla="*/ 33 h 1372"/>
                    <a:gd name="T8" fmla="*/ 35 w 53"/>
                    <a:gd name="T9" fmla="*/ 18 h 1372"/>
                    <a:gd name="T10" fmla="*/ 30 w 53"/>
                    <a:gd name="T11" fmla="*/ 12 h 1372"/>
                    <a:gd name="T12" fmla="*/ 24 w 53"/>
                    <a:gd name="T13" fmla="*/ 6 h 1372"/>
                    <a:gd name="T14" fmla="*/ 15 w 53"/>
                    <a:gd name="T15" fmla="*/ 0 h 1372"/>
                    <a:gd name="T16" fmla="*/ 0 w 53"/>
                    <a:gd name="T17" fmla="*/ 0 h 1372"/>
                    <a:gd name="T18" fmla="*/ 12 w 53"/>
                    <a:gd name="T19" fmla="*/ 0 h 1372"/>
                    <a:gd name="T20" fmla="*/ 12 w 53"/>
                    <a:gd name="T21" fmla="*/ 0 h 1372"/>
                    <a:gd name="T22" fmla="*/ 27 w 53"/>
                    <a:gd name="T23" fmla="*/ 0 h 1372"/>
                    <a:gd name="T24" fmla="*/ 35 w 53"/>
                    <a:gd name="T25" fmla="*/ 6 h 1372"/>
                    <a:gd name="T26" fmla="*/ 41 w 53"/>
                    <a:gd name="T27" fmla="*/ 12 h 1372"/>
                    <a:gd name="T28" fmla="*/ 47 w 53"/>
                    <a:gd name="T29" fmla="*/ 18 h 1372"/>
                    <a:gd name="T30" fmla="*/ 53 w 53"/>
                    <a:gd name="T31" fmla="*/ 33 h 1372"/>
                    <a:gd name="T32" fmla="*/ 53 w 53"/>
                    <a:gd name="T33" fmla="*/ 38 h 1372"/>
                    <a:gd name="T34" fmla="*/ 53 w 53"/>
                    <a:gd name="T35" fmla="*/ 1331 h 1372"/>
                    <a:gd name="T36" fmla="*/ 53 w 53"/>
                    <a:gd name="T37" fmla="*/ 1331 h 1372"/>
                    <a:gd name="T38" fmla="*/ 50 w 53"/>
                    <a:gd name="T39" fmla="*/ 1343 h 1372"/>
                    <a:gd name="T40" fmla="*/ 47 w 53"/>
                    <a:gd name="T41" fmla="*/ 1354 h 1372"/>
                    <a:gd name="T42" fmla="*/ 41 w 53"/>
                    <a:gd name="T43" fmla="*/ 1360 h 1372"/>
                    <a:gd name="T44" fmla="*/ 35 w 53"/>
                    <a:gd name="T45" fmla="*/ 1366 h 1372"/>
                    <a:gd name="T46" fmla="*/ 21 w 53"/>
                    <a:gd name="T47" fmla="*/ 1369 h 1372"/>
                    <a:gd name="T48" fmla="*/ 12 w 53"/>
                    <a:gd name="T49" fmla="*/ 1372 h 1372"/>
                    <a:gd name="T50" fmla="*/ 0 w 53"/>
                    <a:gd name="T51" fmla="*/ 1372 h 1372"/>
                    <a:gd name="T52" fmla="*/ 0 w 53"/>
                    <a:gd name="T53" fmla="*/ 1372 h 1372"/>
                    <a:gd name="T54" fmla="*/ 9 w 53"/>
                    <a:gd name="T55" fmla="*/ 1369 h 1372"/>
                    <a:gd name="T56" fmla="*/ 24 w 53"/>
                    <a:gd name="T57" fmla="*/ 1366 h 1372"/>
                    <a:gd name="T58" fmla="*/ 30 w 53"/>
                    <a:gd name="T59" fmla="*/ 1360 h 1372"/>
                    <a:gd name="T60" fmla="*/ 35 w 53"/>
                    <a:gd name="T61" fmla="*/ 1354 h 1372"/>
                    <a:gd name="T62" fmla="*/ 38 w 53"/>
                    <a:gd name="T63" fmla="*/ 1343 h 1372"/>
                    <a:gd name="T64" fmla="*/ 41 w 53"/>
                    <a:gd name="T65" fmla="*/ 1331 h 1372"/>
                    <a:gd name="T66" fmla="*/ 41 w 53"/>
                    <a:gd name="T67" fmla="*/ 1331 h 1372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w 53"/>
                    <a:gd name="T103" fmla="*/ 0 h 1372"/>
                    <a:gd name="T104" fmla="*/ 53 w 53"/>
                    <a:gd name="T105" fmla="*/ 1372 h 1372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T102" t="T103" r="T104" b="T105"/>
                  <a:pathLst>
                    <a:path w="53" h="1372">
                      <a:moveTo>
                        <a:pt x="41" y="1331"/>
                      </a:moveTo>
                      <a:lnTo>
                        <a:pt x="41" y="38"/>
                      </a:lnTo>
                      <a:lnTo>
                        <a:pt x="41" y="33"/>
                      </a:lnTo>
                      <a:lnTo>
                        <a:pt x="35" y="18"/>
                      </a:lnTo>
                      <a:lnTo>
                        <a:pt x="30" y="12"/>
                      </a:lnTo>
                      <a:lnTo>
                        <a:pt x="24" y="6"/>
                      </a:lnTo>
                      <a:lnTo>
                        <a:pt x="15" y="0"/>
                      </a:lnTo>
                      <a:lnTo>
                        <a:pt x="0" y="0"/>
                      </a:lnTo>
                      <a:lnTo>
                        <a:pt x="12" y="0"/>
                      </a:lnTo>
                      <a:lnTo>
                        <a:pt x="27" y="0"/>
                      </a:lnTo>
                      <a:lnTo>
                        <a:pt x="35" y="6"/>
                      </a:lnTo>
                      <a:lnTo>
                        <a:pt x="41" y="12"/>
                      </a:lnTo>
                      <a:lnTo>
                        <a:pt x="47" y="18"/>
                      </a:lnTo>
                      <a:lnTo>
                        <a:pt x="53" y="33"/>
                      </a:lnTo>
                      <a:lnTo>
                        <a:pt x="53" y="38"/>
                      </a:lnTo>
                      <a:lnTo>
                        <a:pt x="53" y="1331"/>
                      </a:lnTo>
                      <a:lnTo>
                        <a:pt x="50" y="1343"/>
                      </a:lnTo>
                      <a:lnTo>
                        <a:pt x="47" y="1354"/>
                      </a:lnTo>
                      <a:lnTo>
                        <a:pt x="41" y="1360"/>
                      </a:lnTo>
                      <a:lnTo>
                        <a:pt x="35" y="1366"/>
                      </a:lnTo>
                      <a:lnTo>
                        <a:pt x="21" y="1369"/>
                      </a:lnTo>
                      <a:lnTo>
                        <a:pt x="12" y="1372"/>
                      </a:lnTo>
                      <a:lnTo>
                        <a:pt x="0" y="1372"/>
                      </a:lnTo>
                      <a:lnTo>
                        <a:pt x="9" y="1369"/>
                      </a:lnTo>
                      <a:lnTo>
                        <a:pt x="24" y="1366"/>
                      </a:lnTo>
                      <a:lnTo>
                        <a:pt x="30" y="1360"/>
                      </a:lnTo>
                      <a:lnTo>
                        <a:pt x="35" y="1354"/>
                      </a:lnTo>
                      <a:lnTo>
                        <a:pt x="38" y="1343"/>
                      </a:lnTo>
                      <a:lnTo>
                        <a:pt x="41" y="1331"/>
                      </a:lnTo>
                      <a:close/>
                    </a:path>
                  </a:pathLst>
                </a:custGeom>
                <a:solidFill>
                  <a:srgbClr val="5941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0410" name="Freeform 305"/>
                <p:cNvSpPr>
                  <a:spLocks/>
                </p:cNvSpPr>
                <p:nvPr/>
              </p:nvSpPr>
              <p:spPr bwMode="auto">
                <a:xfrm>
                  <a:off x="4423" y="2790"/>
                  <a:ext cx="678" cy="35"/>
                </a:xfrm>
                <a:custGeom>
                  <a:avLst/>
                  <a:gdLst>
                    <a:gd name="T0" fmla="*/ 678 w 678"/>
                    <a:gd name="T1" fmla="*/ 0 h 35"/>
                    <a:gd name="T2" fmla="*/ 0 w 678"/>
                    <a:gd name="T3" fmla="*/ 0 h 35"/>
                    <a:gd name="T4" fmla="*/ 0 w 678"/>
                    <a:gd name="T5" fmla="*/ 0 h 35"/>
                    <a:gd name="T6" fmla="*/ 0 w 678"/>
                    <a:gd name="T7" fmla="*/ 35 h 35"/>
                    <a:gd name="T8" fmla="*/ 0 w 678"/>
                    <a:gd name="T9" fmla="*/ 35 h 35"/>
                    <a:gd name="T10" fmla="*/ 678 w 678"/>
                    <a:gd name="T11" fmla="*/ 35 h 35"/>
                    <a:gd name="T12" fmla="*/ 678 w 678"/>
                    <a:gd name="T13" fmla="*/ 35 h 35"/>
                    <a:gd name="T14" fmla="*/ 678 w 678"/>
                    <a:gd name="T15" fmla="*/ 0 h 35"/>
                    <a:gd name="T16" fmla="*/ 678 w 678"/>
                    <a:gd name="T17" fmla="*/ 0 h 35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678"/>
                    <a:gd name="T28" fmla="*/ 0 h 35"/>
                    <a:gd name="T29" fmla="*/ 678 w 678"/>
                    <a:gd name="T30" fmla="*/ 35 h 35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678" h="35">
                      <a:moveTo>
                        <a:pt x="678" y="0"/>
                      </a:moveTo>
                      <a:lnTo>
                        <a:pt x="0" y="0"/>
                      </a:lnTo>
                      <a:lnTo>
                        <a:pt x="0" y="35"/>
                      </a:lnTo>
                      <a:lnTo>
                        <a:pt x="678" y="35"/>
                      </a:lnTo>
                      <a:lnTo>
                        <a:pt x="678" y="0"/>
                      </a:lnTo>
                      <a:close/>
                    </a:path>
                  </a:pathLst>
                </a:custGeom>
                <a:solidFill>
                  <a:srgbClr val="CCCCCC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0411" name="Freeform 306"/>
                <p:cNvSpPr>
                  <a:spLocks/>
                </p:cNvSpPr>
                <p:nvPr/>
              </p:nvSpPr>
              <p:spPr bwMode="auto">
                <a:xfrm>
                  <a:off x="4677" y="2597"/>
                  <a:ext cx="100" cy="167"/>
                </a:xfrm>
                <a:custGeom>
                  <a:avLst/>
                  <a:gdLst>
                    <a:gd name="T0" fmla="*/ 0 w 100"/>
                    <a:gd name="T1" fmla="*/ 9 h 167"/>
                    <a:gd name="T2" fmla="*/ 79 w 100"/>
                    <a:gd name="T3" fmla="*/ 167 h 167"/>
                    <a:gd name="T4" fmla="*/ 79 w 100"/>
                    <a:gd name="T5" fmla="*/ 167 h 167"/>
                    <a:gd name="T6" fmla="*/ 100 w 100"/>
                    <a:gd name="T7" fmla="*/ 167 h 167"/>
                    <a:gd name="T8" fmla="*/ 15 w 100"/>
                    <a:gd name="T9" fmla="*/ 0 h 167"/>
                    <a:gd name="T10" fmla="*/ 15 w 100"/>
                    <a:gd name="T11" fmla="*/ 0 h 167"/>
                    <a:gd name="T12" fmla="*/ 0 w 100"/>
                    <a:gd name="T13" fmla="*/ 9 h 167"/>
                    <a:gd name="T14" fmla="*/ 0 w 100"/>
                    <a:gd name="T15" fmla="*/ 9 h 167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00"/>
                    <a:gd name="T25" fmla="*/ 0 h 167"/>
                    <a:gd name="T26" fmla="*/ 100 w 100"/>
                    <a:gd name="T27" fmla="*/ 167 h 167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00" h="167">
                      <a:moveTo>
                        <a:pt x="0" y="9"/>
                      </a:moveTo>
                      <a:lnTo>
                        <a:pt x="79" y="167"/>
                      </a:lnTo>
                      <a:lnTo>
                        <a:pt x="100" y="167"/>
                      </a:lnTo>
                      <a:lnTo>
                        <a:pt x="15" y="0"/>
                      </a:lnTo>
                      <a:lnTo>
                        <a:pt x="0" y="9"/>
                      </a:lnTo>
                      <a:close/>
                    </a:path>
                  </a:pathLst>
                </a:custGeom>
                <a:solidFill>
                  <a:srgbClr val="B3B3B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0412" name="Freeform 307"/>
                <p:cNvSpPr>
                  <a:spLocks/>
                </p:cNvSpPr>
                <p:nvPr/>
              </p:nvSpPr>
              <p:spPr bwMode="auto">
                <a:xfrm>
                  <a:off x="4692" y="2445"/>
                  <a:ext cx="246" cy="319"/>
                </a:xfrm>
                <a:custGeom>
                  <a:avLst/>
                  <a:gdLst>
                    <a:gd name="T0" fmla="*/ 169 w 246"/>
                    <a:gd name="T1" fmla="*/ 248 h 319"/>
                    <a:gd name="T2" fmla="*/ 169 w 246"/>
                    <a:gd name="T3" fmla="*/ 248 h 319"/>
                    <a:gd name="T4" fmla="*/ 169 w 246"/>
                    <a:gd name="T5" fmla="*/ 169 h 319"/>
                    <a:gd name="T6" fmla="*/ 169 w 246"/>
                    <a:gd name="T7" fmla="*/ 169 h 319"/>
                    <a:gd name="T8" fmla="*/ 102 w 246"/>
                    <a:gd name="T9" fmla="*/ 134 h 319"/>
                    <a:gd name="T10" fmla="*/ 120 w 246"/>
                    <a:gd name="T11" fmla="*/ 117 h 319"/>
                    <a:gd name="T12" fmla="*/ 120 w 246"/>
                    <a:gd name="T13" fmla="*/ 117 h 319"/>
                    <a:gd name="T14" fmla="*/ 129 w 246"/>
                    <a:gd name="T15" fmla="*/ 108 h 319"/>
                    <a:gd name="T16" fmla="*/ 134 w 246"/>
                    <a:gd name="T17" fmla="*/ 96 h 319"/>
                    <a:gd name="T18" fmla="*/ 137 w 246"/>
                    <a:gd name="T19" fmla="*/ 85 h 319"/>
                    <a:gd name="T20" fmla="*/ 140 w 246"/>
                    <a:gd name="T21" fmla="*/ 70 h 319"/>
                    <a:gd name="T22" fmla="*/ 140 w 246"/>
                    <a:gd name="T23" fmla="*/ 70 h 319"/>
                    <a:gd name="T24" fmla="*/ 137 w 246"/>
                    <a:gd name="T25" fmla="*/ 55 h 319"/>
                    <a:gd name="T26" fmla="*/ 134 w 246"/>
                    <a:gd name="T27" fmla="*/ 44 h 319"/>
                    <a:gd name="T28" fmla="*/ 129 w 246"/>
                    <a:gd name="T29" fmla="*/ 32 h 319"/>
                    <a:gd name="T30" fmla="*/ 120 w 246"/>
                    <a:gd name="T31" fmla="*/ 20 h 319"/>
                    <a:gd name="T32" fmla="*/ 108 w 246"/>
                    <a:gd name="T33" fmla="*/ 12 h 319"/>
                    <a:gd name="T34" fmla="*/ 96 w 246"/>
                    <a:gd name="T35" fmla="*/ 6 h 319"/>
                    <a:gd name="T36" fmla="*/ 85 w 246"/>
                    <a:gd name="T37" fmla="*/ 3 h 319"/>
                    <a:gd name="T38" fmla="*/ 70 w 246"/>
                    <a:gd name="T39" fmla="*/ 0 h 319"/>
                    <a:gd name="T40" fmla="*/ 70 w 246"/>
                    <a:gd name="T41" fmla="*/ 0 h 319"/>
                    <a:gd name="T42" fmla="*/ 55 w 246"/>
                    <a:gd name="T43" fmla="*/ 3 h 319"/>
                    <a:gd name="T44" fmla="*/ 44 w 246"/>
                    <a:gd name="T45" fmla="*/ 6 h 319"/>
                    <a:gd name="T46" fmla="*/ 32 w 246"/>
                    <a:gd name="T47" fmla="*/ 12 h 319"/>
                    <a:gd name="T48" fmla="*/ 20 w 246"/>
                    <a:gd name="T49" fmla="*/ 20 h 319"/>
                    <a:gd name="T50" fmla="*/ 11 w 246"/>
                    <a:gd name="T51" fmla="*/ 32 h 319"/>
                    <a:gd name="T52" fmla="*/ 6 w 246"/>
                    <a:gd name="T53" fmla="*/ 44 h 319"/>
                    <a:gd name="T54" fmla="*/ 3 w 246"/>
                    <a:gd name="T55" fmla="*/ 55 h 319"/>
                    <a:gd name="T56" fmla="*/ 0 w 246"/>
                    <a:gd name="T57" fmla="*/ 70 h 319"/>
                    <a:gd name="T58" fmla="*/ 0 w 246"/>
                    <a:gd name="T59" fmla="*/ 70 h 319"/>
                    <a:gd name="T60" fmla="*/ 3 w 246"/>
                    <a:gd name="T61" fmla="*/ 85 h 319"/>
                    <a:gd name="T62" fmla="*/ 6 w 246"/>
                    <a:gd name="T63" fmla="*/ 96 h 319"/>
                    <a:gd name="T64" fmla="*/ 11 w 246"/>
                    <a:gd name="T65" fmla="*/ 108 h 319"/>
                    <a:gd name="T66" fmla="*/ 20 w 246"/>
                    <a:gd name="T67" fmla="*/ 117 h 319"/>
                    <a:gd name="T68" fmla="*/ 35 w 246"/>
                    <a:gd name="T69" fmla="*/ 134 h 319"/>
                    <a:gd name="T70" fmla="*/ 20 w 246"/>
                    <a:gd name="T71" fmla="*/ 143 h 319"/>
                    <a:gd name="T72" fmla="*/ 108 w 246"/>
                    <a:gd name="T73" fmla="*/ 319 h 319"/>
                    <a:gd name="T74" fmla="*/ 108 w 246"/>
                    <a:gd name="T75" fmla="*/ 319 h 319"/>
                    <a:gd name="T76" fmla="*/ 246 w 246"/>
                    <a:gd name="T77" fmla="*/ 319 h 319"/>
                    <a:gd name="T78" fmla="*/ 216 w 246"/>
                    <a:gd name="T79" fmla="*/ 260 h 319"/>
                    <a:gd name="T80" fmla="*/ 169 w 246"/>
                    <a:gd name="T81" fmla="*/ 248 h 319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w 246"/>
                    <a:gd name="T124" fmla="*/ 0 h 319"/>
                    <a:gd name="T125" fmla="*/ 246 w 246"/>
                    <a:gd name="T126" fmla="*/ 319 h 319"/>
                  </a:gdLst>
                  <a:ahLst/>
                  <a:cxnLst>
                    <a:cxn ang="T82">
                      <a:pos x="T0" y="T1"/>
                    </a:cxn>
                    <a:cxn ang="T83">
                      <a:pos x="T2" y="T3"/>
                    </a:cxn>
                    <a:cxn ang="T84">
                      <a:pos x="T4" y="T5"/>
                    </a:cxn>
                    <a:cxn ang="T85">
                      <a:pos x="T6" y="T7"/>
                    </a:cxn>
                    <a:cxn ang="T86">
                      <a:pos x="T8" y="T9"/>
                    </a:cxn>
                    <a:cxn ang="T87">
                      <a:pos x="T10" y="T11"/>
                    </a:cxn>
                    <a:cxn ang="T88">
                      <a:pos x="T12" y="T13"/>
                    </a:cxn>
                    <a:cxn ang="T89">
                      <a:pos x="T14" y="T15"/>
                    </a:cxn>
                    <a:cxn ang="T90">
                      <a:pos x="T16" y="T17"/>
                    </a:cxn>
                    <a:cxn ang="T91">
                      <a:pos x="T18" y="T19"/>
                    </a:cxn>
                    <a:cxn ang="T92">
                      <a:pos x="T20" y="T21"/>
                    </a:cxn>
                    <a:cxn ang="T93">
                      <a:pos x="T22" y="T23"/>
                    </a:cxn>
                    <a:cxn ang="T94">
                      <a:pos x="T24" y="T25"/>
                    </a:cxn>
                    <a:cxn ang="T95">
                      <a:pos x="T26" y="T27"/>
                    </a:cxn>
                    <a:cxn ang="T96">
                      <a:pos x="T28" y="T29"/>
                    </a:cxn>
                    <a:cxn ang="T97">
                      <a:pos x="T30" y="T31"/>
                    </a:cxn>
                    <a:cxn ang="T98">
                      <a:pos x="T32" y="T33"/>
                    </a:cxn>
                    <a:cxn ang="T99">
                      <a:pos x="T34" y="T35"/>
                    </a:cxn>
                    <a:cxn ang="T100">
                      <a:pos x="T36" y="T37"/>
                    </a:cxn>
                    <a:cxn ang="T101">
                      <a:pos x="T38" y="T39"/>
                    </a:cxn>
                    <a:cxn ang="T102">
                      <a:pos x="T40" y="T41"/>
                    </a:cxn>
                    <a:cxn ang="T103">
                      <a:pos x="T42" y="T43"/>
                    </a:cxn>
                    <a:cxn ang="T104">
                      <a:pos x="T44" y="T45"/>
                    </a:cxn>
                    <a:cxn ang="T105">
                      <a:pos x="T46" y="T47"/>
                    </a:cxn>
                    <a:cxn ang="T106">
                      <a:pos x="T48" y="T49"/>
                    </a:cxn>
                    <a:cxn ang="T107">
                      <a:pos x="T50" y="T51"/>
                    </a:cxn>
                    <a:cxn ang="T108">
                      <a:pos x="T52" y="T53"/>
                    </a:cxn>
                    <a:cxn ang="T109">
                      <a:pos x="T54" y="T55"/>
                    </a:cxn>
                    <a:cxn ang="T110">
                      <a:pos x="T56" y="T57"/>
                    </a:cxn>
                    <a:cxn ang="T111">
                      <a:pos x="T58" y="T59"/>
                    </a:cxn>
                    <a:cxn ang="T112">
                      <a:pos x="T60" y="T61"/>
                    </a:cxn>
                    <a:cxn ang="T113">
                      <a:pos x="T62" y="T63"/>
                    </a:cxn>
                    <a:cxn ang="T114">
                      <a:pos x="T64" y="T65"/>
                    </a:cxn>
                    <a:cxn ang="T115">
                      <a:pos x="T66" y="T67"/>
                    </a:cxn>
                    <a:cxn ang="T116">
                      <a:pos x="T68" y="T69"/>
                    </a:cxn>
                    <a:cxn ang="T117">
                      <a:pos x="T70" y="T71"/>
                    </a:cxn>
                    <a:cxn ang="T118">
                      <a:pos x="T72" y="T73"/>
                    </a:cxn>
                    <a:cxn ang="T119">
                      <a:pos x="T74" y="T75"/>
                    </a:cxn>
                    <a:cxn ang="T120">
                      <a:pos x="T76" y="T77"/>
                    </a:cxn>
                    <a:cxn ang="T121">
                      <a:pos x="T78" y="T79"/>
                    </a:cxn>
                    <a:cxn ang="T122">
                      <a:pos x="T80" y="T81"/>
                    </a:cxn>
                  </a:cxnLst>
                  <a:rect l="T123" t="T124" r="T125" b="T126"/>
                  <a:pathLst>
                    <a:path w="246" h="319">
                      <a:moveTo>
                        <a:pt x="169" y="248"/>
                      </a:moveTo>
                      <a:lnTo>
                        <a:pt x="169" y="248"/>
                      </a:lnTo>
                      <a:lnTo>
                        <a:pt x="169" y="169"/>
                      </a:lnTo>
                      <a:lnTo>
                        <a:pt x="102" y="134"/>
                      </a:lnTo>
                      <a:lnTo>
                        <a:pt x="120" y="117"/>
                      </a:lnTo>
                      <a:lnTo>
                        <a:pt x="129" y="108"/>
                      </a:lnTo>
                      <a:lnTo>
                        <a:pt x="134" y="96"/>
                      </a:lnTo>
                      <a:lnTo>
                        <a:pt x="137" y="85"/>
                      </a:lnTo>
                      <a:lnTo>
                        <a:pt x="140" y="70"/>
                      </a:lnTo>
                      <a:lnTo>
                        <a:pt x="137" y="55"/>
                      </a:lnTo>
                      <a:lnTo>
                        <a:pt x="134" y="44"/>
                      </a:lnTo>
                      <a:lnTo>
                        <a:pt x="129" y="32"/>
                      </a:lnTo>
                      <a:lnTo>
                        <a:pt x="120" y="20"/>
                      </a:lnTo>
                      <a:lnTo>
                        <a:pt x="108" y="12"/>
                      </a:lnTo>
                      <a:lnTo>
                        <a:pt x="96" y="6"/>
                      </a:lnTo>
                      <a:lnTo>
                        <a:pt x="85" y="3"/>
                      </a:lnTo>
                      <a:lnTo>
                        <a:pt x="70" y="0"/>
                      </a:lnTo>
                      <a:lnTo>
                        <a:pt x="55" y="3"/>
                      </a:lnTo>
                      <a:lnTo>
                        <a:pt x="44" y="6"/>
                      </a:lnTo>
                      <a:lnTo>
                        <a:pt x="32" y="12"/>
                      </a:lnTo>
                      <a:lnTo>
                        <a:pt x="20" y="20"/>
                      </a:lnTo>
                      <a:lnTo>
                        <a:pt x="11" y="32"/>
                      </a:lnTo>
                      <a:lnTo>
                        <a:pt x="6" y="44"/>
                      </a:lnTo>
                      <a:lnTo>
                        <a:pt x="3" y="55"/>
                      </a:lnTo>
                      <a:lnTo>
                        <a:pt x="0" y="70"/>
                      </a:lnTo>
                      <a:lnTo>
                        <a:pt x="3" y="85"/>
                      </a:lnTo>
                      <a:lnTo>
                        <a:pt x="6" y="96"/>
                      </a:lnTo>
                      <a:lnTo>
                        <a:pt x="11" y="108"/>
                      </a:lnTo>
                      <a:lnTo>
                        <a:pt x="20" y="117"/>
                      </a:lnTo>
                      <a:lnTo>
                        <a:pt x="35" y="134"/>
                      </a:lnTo>
                      <a:lnTo>
                        <a:pt x="20" y="143"/>
                      </a:lnTo>
                      <a:lnTo>
                        <a:pt x="108" y="319"/>
                      </a:lnTo>
                      <a:lnTo>
                        <a:pt x="246" y="319"/>
                      </a:lnTo>
                      <a:lnTo>
                        <a:pt x="216" y="260"/>
                      </a:lnTo>
                      <a:lnTo>
                        <a:pt x="169" y="248"/>
                      </a:lnTo>
                      <a:close/>
                    </a:path>
                  </a:pathLst>
                </a:custGeom>
                <a:solidFill>
                  <a:srgbClr val="B3B3B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0413" name="Freeform 308"/>
                <p:cNvSpPr>
                  <a:spLocks/>
                </p:cNvSpPr>
                <p:nvPr/>
              </p:nvSpPr>
              <p:spPr bwMode="auto">
                <a:xfrm>
                  <a:off x="4970" y="2720"/>
                  <a:ext cx="38" cy="44"/>
                </a:xfrm>
                <a:custGeom>
                  <a:avLst/>
                  <a:gdLst>
                    <a:gd name="T0" fmla="*/ 0 w 38"/>
                    <a:gd name="T1" fmla="*/ 0 h 44"/>
                    <a:gd name="T2" fmla="*/ 23 w 38"/>
                    <a:gd name="T3" fmla="*/ 44 h 44"/>
                    <a:gd name="T4" fmla="*/ 23 w 38"/>
                    <a:gd name="T5" fmla="*/ 44 h 44"/>
                    <a:gd name="T6" fmla="*/ 38 w 38"/>
                    <a:gd name="T7" fmla="*/ 44 h 44"/>
                    <a:gd name="T8" fmla="*/ 17 w 38"/>
                    <a:gd name="T9" fmla="*/ 3 h 44"/>
                    <a:gd name="T10" fmla="*/ 0 w 38"/>
                    <a:gd name="T11" fmla="*/ 0 h 44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38"/>
                    <a:gd name="T19" fmla="*/ 0 h 44"/>
                    <a:gd name="T20" fmla="*/ 38 w 38"/>
                    <a:gd name="T21" fmla="*/ 44 h 44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38" h="44">
                      <a:moveTo>
                        <a:pt x="0" y="0"/>
                      </a:moveTo>
                      <a:lnTo>
                        <a:pt x="23" y="44"/>
                      </a:lnTo>
                      <a:lnTo>
                        <a:pt x="38" y="44"/>
                      </a:lnTo>
                      <a:lnTo>
                        <a:pt x="17" y="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B3B3B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0414" name="Freeform 309"/>
                <p:cNvSpPr>
                  <a:spLocks/>
                </p:cNvSpPr>
                <p:nvPr/>
              </p:nvSpPr>
              <p:spPr bwMode="auto">
                <a:xfrm>
                  <a:off x="5008" y="2726"/>
                  <a:ext cx="82" cy="38"/>
                </a:xfrm>
                <a:custGeom>
                  <a:avLst/>
                  <a:gdLst>
                    <a:gd name="T0" fmla="*/ 82 w 82"/>
                    <a:gd name="T1" fmla="*/ 38 h 38"/>
                    <a:gd name="T2" fmla="*/ 82 w 82"/>
                    <a:gd name="T3" fmla="*/ 38 h 38"/>
                    <a:gd name="T4" fmla="*/ 79 w 82"/>
                    <a:gd name="T5" fmla="*/ 29 h 38"/>
                    <a:gd name="T6" fmla="*/ 73 w 82"/>
                    <a:gd name="T7" fmla="*/ 23 h 38"/>
                    <a:gd name="T8" fmla="*/ 58 w 82"/>
                    <a:gd name="T9" fmla="*/ 14 h 38"/>
                    <a:gd name="T10" fmla="*/ 41 w 82"/>
                    <a:gd name="T11" fmla="*/ 11 h 38"/>
                    <a:gd name="T12" fmla="*/ 0 w 82"/>
                    <a:gd name="T13" fmla="*/ 0 h 38"/>
                    <a:gd name="T14" fmla="*/ 17 w 82"/>
                    <a:gd name="T15" fmla="*/ 38 h 38"/>
                    <a:gd name="T16" fmla="*/ 17 w 82"/>
                    <a:gd name="T17" fmla="*/ 38 h 38"/>
                    <a:gd name="T18" fmla="*/ 82 w 82"/>
                    <a:gd name="T19" fmla="*/ 38 h 38"/>
                    <a:gd name="T20" fmla="*/ 82 w 82"/>
                    <a:gd name="T21" fmla="*/ 38 h 38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82"/>
                    <a:gd name="T34" fmla="*/ 0 h 38"/>
                    <a:gd name="T35" fmla="*/ 82 w 82"/>
                    <a:gd name="T36" fmla="*/ 38 h 38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82" h="38">
                      <a:moveTo>
                        <a:pt x="82" y="38"/>
                      </a:moveTo>
                      <a:lnTo>
                        <a:pt x="82" y="38"/>
                      </a:lnTo>
                      <a:lnTo>
                        <a:pt x="79" y="29"/>
                      </a:lnTo>
                      <a:lnTo>
                        <a:pt x="73" y="23"/>
                      </a:lnTo>
                      <a:lnTo>
                        <a:pt x="58" y="14"/>
                      </a:lnTo>
                      <a:lnTo>
                        <a:pt x="41" y="11"/>
                      </a:lnTo>
                      <a:lnTo>
                        <a:pt x="0" y="0"/>
                      </a:lnTo>
                      <a:lnTo>
                        <a:pt x="17" y="38"/>
                      </a:lnTo>
                      <a:lnTo>
                        <a:pt x="82" y="38"/>
                      </a:lnTo>
                      <a:close/>
                    </a:path>
                  </a:pathLst>
                </a:custGeom>
                <a:solidFill>
                  <a:srgbClr val="B3B3B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0415" name="Freeform 310"/>
                <p:cNvSpPr>
                  <a:spLocks/>
                </p:cNvSpPr>
                <p:nvPr/>
              </p:nvSpPr>
              <p:spPr bwMode="auto">
                <a:xfrm>
                  <a:off x="4431" y="2702"/>
                  <a:ext cx="220" cy="62"/>
                </a:xfrm>
                <a:custGeom>
                  <a:avLst/>
                  <a:gdLst>
                    <a:gd name="T0" fmla="*/ 41 w 220"/>
                    <a:gd name="T1" fmla="*/ 35 h 62"/>
                    <a:gd name="T2" fmla="*/ 41 w 220"/>
                    <a:gd name="T3" fmla="*/ 35 h 62"/>
                    <a:gd name="T4" fmla="*/ 36 w 220"/>
                    <a:gd name="T5" fmla="*/ 35 h 62"/>
                    <a:gd name="T6" fmla="*/ 24 w 220"/>
                    <a:gd name="T7" fmla="*/ 38 h 62"/>
                    <a:gd name="T8" fmla="*/ 12 w 220"/>
                    <a:gd name="T9" fmla="*/ 47 h 62"/>
                    <a:gd name="T10" fmla="*/ 6 w 220"/>
                    <a:gd name="T11" fmla="*/ 53 h 62"/>
                    <a:gd name="T12" fmla="*/ 0 w 220"/>
                    <a:gd name="T13" fmla="*/ 62 h 62"/>
                    <a:gd name="T14" fmla="*/ 0 w 220"/>
                    <a:gd name="T15" fmla="*/ 62 h 62"/>
                    <a:gd name="T16" fmla="*/ 220 w 220"/>
                    <a:gd name="T17" fmla="*/ 62 h 62"/>
                    <a:gd name="T18" fmla="*/ 188 w 220"/>
                    <a:gd name="T19" fmla="*/ 0 h 62"/>
                    <a:gd name="T20" fmla="*/ 188 w 220"/>
                    <a:gd name="T21" fmla="*/ 0 h 62"/>
                    <a:gd name="T22" fmla="*/ 41 w 220"/>
                    <a:gd name="T23" fmla="*/ 35 h 62"/>
                    <a:gd name="T24" fmla="*/ 41 w 220"/>
                    <a:gd name="T25" fmla="*/ 35 h 62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w 220"/>
                    <a:gd name="T40" fmla="*/ 0 h 62"/>
                    <a:gd name="T41" fmla="*/ 220 w 220"/>
                    <a:gd name="T42" fmla="*/ 62 h 62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T39" t="T40" r="T41" b="T42"/>
                  <a:pathLst>
                    <a:path w="220" h="62">
                      <a:moveTo>
                        <a:pt x="41" y="35"/>
                      </a:moveTo>
                      <a:lnTo>
                        <a:pt x="41" y="35"/>
                      </a:lnTo>
                      <a:lnTo>
                        <a:pt x="36" y="35"/>
                      </a:lnTo>
                      <a:lnTo>
                        <a:pt x="24" y="38"/>
                      </a:lnTo>
                      <a:lnTo>
                        <a:pt x="12" y="47"/>
                      </a:lnTo>
                      <a:lnTo>
                        <a:pt x="6" y="53"/>
                      </a:lnTo>
                      <a:lnTo>
                        <a:pt x="0" y="62"/>
                      </a:lnTo>
                      <a:lnTo>
                        <a:pt x="220" y="62"/>
                      </a:lnTo>
                      <a:lnTo>
                        <a:pt x="188" y="0"/>
                      </a:lnTo>
                      <a:lnTo>
                        <a:pt x="41" y="35"/>
                      </a:lnTo>
                      <a:close/>
                    </a:path>
                  </a:pathLst>
                </a:custGeom>
                <a:solidFill>
                  <a:srgbClr val="B3B3B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0416" name="Freeform 311"/>
                <p:cNvSpPr>
                  <a:spLocks/>
                </p:cNvSpPr>
                <p:nvPr/>
              </p:nvSpPr>
              <p:spPr bwMode="auto">
                <a:xfrm>
                  <a:off x="4619" y="2606"/>
                  <a:ext cx="137" cy="158"/>
                </a:xfrm>
                <a:custGeom>
                  <a:avLst/>
                  <a:gdLst>
                    <a:gd name="T0" fmla="*/ 44 w 137"/>
                    <a:gd name="T1" fmla="*/ 8 h 158"/>
                    <a:gd name="T2" fmla="*/ 44 w 137"/>
                    <a:gd name="T3" fmla="*/ 8 h 158"/>
                    <a:gd name="T4" fmla="*/ 44 w 137"/>
                    <a:gd name="T5" fmla="*/ 87 h 158"/>
                    <a:gd name="T6" fmla="*/ 29 w 137"/>
                    <a:gd name="T7" fmla="*/ 90 h 158"/>
                    <a:gd name="T8" fmla="*/ 29 w 137"/>
                    <a:gd name="T9" fmla="*/ 90 h 158"/>
                    <a:gd name="T10" fmla="*/ 0 w 137"/>
                    <a:gd name="T11" fmla="*/ 96 h 158"/>
                    <a:gd name="T12" fmla="*/ 32 w 137"/>
                    <a:gd name="T13" fmla="*/ 158 h 158"/>
                    <a:gd name="T14" fmla="*/ 32 w 137"/>
                    <a:gd name="T15" fmla="*/ 158 h 158"/>
                    <a:gd name="T16" fmla="*/ 137 w 137"/>
                    <a:gd name="T17" fmla="*/ 158 h 158"/>
                    <a:gd name="T18" fmla="*/ 58 w 137"/>
                    <a:gd name="T19" fmla="*/ 0 h 158"/>
                    <a:gd name="T20" fmla="*/ 58 w 137"/>
                    <a:gd name="T21" fmla="*/ 0 h 158"/>
                    <a:gd name="T22" fmla="*/ 44 w 137"/>
                    <a:gd name="T23" fmla="*/ 8 h 158"/>
                    <a:gd name="T24" fmla="*/ 44 w 137"/>
                    <a:gd name="T25" fmla="*/ 8 h 158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w 137"/>
                    <a:gd name="T40" fmla="*/ 0 h 158"/>
                    <a:gd name="T41" fmla="*/ 137 w 137"/>
                    <a:gd name="T42" fmla="*/ 158 h 158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T39" t="T40" r="T41" b="T42"/>
                  <a:pathLst>
                    <a:path w="137" h="158">
                      <a:moveTo>
                        <a:pt x="44" y="8"/>
                      </a:moveTo>
                      <a:lnTo>
                        <a:pt x="44" y="8"/>
                      </a:lnTo>
                      <a:lnTo>
                        <a:pt x="44" y="87"/>
                      </a:lnTo>
                      <a:lnTo>
                        <a:pt x="29" y="90"/>
                      </a:lnTo>
                      <a:lnTo>
                        <a:pt x="0" y="96"/>
                      </a:lnTo>
                      <a:lnTo>
                        <a:pt x="32" y="158"/>
                      </a:lnTo>
                      <a:lnTo>
                        <a:pt x="137" y="158"/>
                      </a:lnTo>
                      <a:lnTo>
                        <a:pt x="58" y="0"/>
                      </a:lnTo>
                      <a:lnTo>
                        <a:pt x="44" y="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0417" name="Freeform 312"/>
                <p:cNvSpPr>
                  <a:spLocks/>
                </p:cNvSpPr>
                <p:nvPr/>
              </p:nvSpPr>
              <p:spPr bwMode="auto">
                <a:xfrm>
                  <a:off x="4692" y="2588"/>
                  <a:ext cx="108" cy="176"/>
                </a:xfrm>
                <a:custGeom>
                  <a:avLst/>
                  <a:gdLst>
                    <a:gd name="T0" fmla="*/ 14 w 108"/>
                    <a:gd name="T1" fmla="*/ 3 h 176"/>
                    <a:gd name="T2" fmla="*/ 14 w 108"/>
                    <a:gd name="T3" fmla="*/ 3 h 176"/>
                    <a:gd name="T4" fmla="*/ 0 w 108"/>
                    <a:gd name="T5" fmla="*/ 9 h 176"/>
                    <a:gd name="T6" fmla="*/ 85 w 108"/>
                    <a:gd name="T7" fmla="*/ 176 h 176"/>
                    <a:gd name="T8" fmla="*/ 85 w 108"/>
                    <a:gd name="T9" fmla="*/ 176 h 176"/>
                    <a:gd name="T10" fmla="*/ 108 w 108"/>
                    <a:gd name="T11" fmla="*/ 176 h 176"/>
                    <a:gd name="T12" fmla="*/ 20 w 108"/>
                    <a:gd name="T13" fmla="*/ 0 h 176"/>
                    <a:gd name="T14" fmla="*/ 14 w 108"/>
                    <a:gd name="T15" fmla="*/ 3 h 17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08"/>
                    <a:gd name="T25" fmla="*/ 0 h 176"/>
                    <a:gd name="T26" fmla="*/ 108 w 108"/>
                    <a:gd name="T27" fmla="*/ 176 h 17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08" h="176">
                      <a:moveTo>
                        <a:pt x="14" y="3"/>
                      </a:moveTo>
                      <a:lnTo>
                        <a:pt x="14" y="3"/>
                      </a:lnTo>
                      <a:lnTo>
                        <a:pt x="0" y="9"/>
                      </a:lnTo>
                      <a:lnTo>
                        <a:pt x="85" y="176"/>
                      </a:lnTo>
                      <a:lnTo>
                        <a:pt x="108" y="176"/>
                      </a:lnTo>
                      <a:lnTo>
                        <a:pt x="20" y="0"/>
                      </a:lnTo>
                      <a:lnTo>
                        <a:pt x="14" y="3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0418" name="Freeform 313"/>
                <p:cNvSpPr>
                  <a:spLocks/>
                </p:cNvSpPr>
                <p:nvPr/>
              </p:nvSpPr>
              <p:spPr bwMode="auto">
                <a:xfrm>
                  <a:off x="4908" y="2705"/>
                  <a:ext cx="85" cy="59"/>
                </a:xfrm>
                <a:custGeom>
                  <a:avLst/>
                  <a:gdLst>
                    <a:gd name="T0" fmla="*/ 0 w 85"/>
                    <a:gd name="T1" fmla="*/ 0 h 59"/>
                    <a:gd name="T2" fmla="*/ 30 w 85"/>
                    <a:gd name="T3" fmla="*/ 59 h 59"/>
                    <a:gd name="T4" fmla="*/ 30 w 85"/>
                    <a:gd name="T5" fmla="*/ 59 h 59"/>
                    <a:gd name="T6" fmla="*/ 85 w 85"/>
                    <a:gd name="T7" fmla="*/ 59 h 59"/>
                    <a:gd name="T8" fmla="*/ 62 w 85"/>
                    <a:gd name="T9" fmla="*/ 15 h 59"/>
                    <a:gd name="T10" fmla="*/ 0 w 85"/>
                    <a:gd name="T11" fmla="*/ 0 h 59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85"/>
                    <a:gd name="T19" fmla="*/ 0 h 59"/>
                    <a:gd name="T20" fmla="*/ 85 w 85"/>
                    <a:gd name="T21" fmla="*/ 59 h 59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85" h="59">
                      <a:moveTo>
                        <a:pt x="0" y="0"/>
                      </a:moveTo>
                      <a:lnTo>
                        <a:pt x="30" y="59"/>
                      </a:lnTo>
                      <a:lnTo>
                        <a:pt x="85" y="59"/>
                      </a:lnTo>
                      <a:lnTo>
                        <a:pt x="62" y="1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0419" name="Freeform 314"/>
                <p:cNvSpPr>
                  <a:spLocks/>
                </p:cNvSpPr>
                <p:nvPr/>
              </p:nvSpPr>
              <p:spPr bwMode="auto">
                <a:xfrm>
                  <a:off x="4987" y="2723"/>
                  <a:ext cx="38" cy="41"/>
                </a:xfrm>
                <a:custGeom>
                  <a:avLst/>
                  <a:gdLst>
                    <a:gd name="T0" fmla="*/ 21 w 38"/>
                    <a:gd name="T1" fmla="*/ 3 h 41"/>
                    <a:gd name="T2" fmla="*/ 0 w 38"/>
                    <a:gd name="T3" fmla="*/ 0 h 41"/>
                    <a:gd name="T4" fmla="*/ 21 w 38"/>
                    <a:gd name="T5" fmla="*/ 41 h 41"/>
                    <a:gd name="T6" fmla="*/ 21 w 38"/>
                    <a:gd name="T7" fmla="*/ 41 h 41"/>
                    <a:gd name="T8" fmla="*/ 38 w 38"/>
                    <a:gd name="T9" fmla="*/ 41 h 41"/>
                    <a:gd name="T10" fmla="*/ 21 w 38"/>
                    <a:gd name="T11" fmla="*/ 3 h 4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38"/>
                    <a:gd name="T19" fmla="*/ 0 h 41"/>
                    <a:gd name="T20" fmla="*/ 38 w 38"/>
                    <a:gd name="T21" fmla="*/ 41 h 41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38" h="41">
                      <a:moveTo>
                        <a:pt x="21" y="3"/>
                      </a:moveTo>
                      <a:lnTo>
                        <a:pt x="0" y="0"/>
                      </a:lnTo>
                      <a:lnTo>
                        <a:pt x="21" y="41"/>
                      </a:lnTo>
                      <a:lnTo>
                        <a:pt x="38" y="41"/>
                      </a:lnTo>
                      <a:lnTo>
                        <a:pt x="21" y="3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0420" name="Freeform 315"/>
                <p:cNvSpPr>
                  <a:spLocks/>
                </p:cNvSpPr>
                <p:nvPr/>
              </p:nvSpPr>
              <p:spPr bwMode="auto">
                <a:xfrm>
                  <a:off x="4706" y="2459"/>
                  <a:ext cx="109" cy="109"/>
                </a:xfrm>
                <a:custGeom>
                  <a:avLst/>
                  <a:gdLst>
                    <a:gd name="T0" fmla="*/ 0 w 109"/>
                    <a:gd name="T1" fmla="*/ 56 h 109"/>
                    <a:gd name="T2" fmla="*/ 0 w 109"/>
                    <a:gd name="T3" fmla="*/ 56 h 109"/>
                    <a:gd name="T4" fmla="*/ 3 w 109"/>
                    <a:gd name="T5" fmla="*/ 44 h 109"/>
                    <a:gd name="T6" fmla="*/ 6 w 109"/>
                    <a:gd name="T7" fmla="*/ 36 h 109"/>
                    <a:gd name="T8" fmla="*/ 12 w 109"/>
                    <a:gd name="T9" fmla="*/ 27 h 109"/>
                    <a:gd name="T10" fmla="*/ 18 w 109"/>
                    <a:gd name="T11" fmla="*/ 18 h 109"/>
                    <a:gd name="T12" fmla="*/ 27 w 109"/>
                    <a:gd name="T13" fmla="*/ 12 h 109"/>
                    <a:gd name="T14" fmla="*/ 36 w 109"/>
                    <a:gd name="T15" fmla="*/ 6 h 109"/>
                    <a:gd name="T16" fmla="*/ 44 w 109"/>
                    <a:gd name="T17" fmla="*/ 3 h 109"/>
                    <a:gd name="T18" fmla="*/ 56 w 109"/>
                    <a:gd name="T19" fmla="*/ 0 h 109"/>
                    <a:gd name="T20" fmla="*/ 56 w 109"/>
                    <a:gd name="T21" fmla="*/ 0 h 109"/>
                    <a:gd name="T22" fmla="*/ 68 w 109"/>
                    <a:gd name="T23" fmla="*/ 3 h 109"/>
                    <a:gd name="T24" fmla="*/ 76 w 109"/>
                    <a:gd name="T25" fmla="*/ 6 h 109"/>
                    <a:gd name="T26" fmla="*/ 85 w 109"/>
                    <a:gd name="T27" fmla="*/ 12 h 109"/>
                    <a:gd name="T28" fmla="*/ 94 w 109"/>
                    <a:gd name="T29" fmla="*/ 18 h 109"/>
                    <a:gd name="T30" fmla="*/ 100 w 109"/>
                    <a:gd name="T31" fmla="*/ 27 h 109"/>
                    <a:gd name="T32" fmla="*/ 106 w 109"/>
                    <a:gd name="T33" fmla="*/ 36 h 109"/>
                    <a:gd name="T34" fmla="*/ 109 w 109"/>
                    <a:gd name="T35" fmla="*/ 44 h 109"/>
                    <a:gd name="T36" fmla="*/ 109 w 109"/>
                    <a:gd name="T37" fmla="*/ 56 h 109"/>
                    <a:gd name="T38" fmla="*/ 109 w 109"/>
                    <a:gd name="T39" fmla="*/ 56 h 109"/>
                    <a:gd name="T40" fmla="*/ 109 w 109"/>
                    <a:gd name="T41" fmla="*/ 68 h 109"/>
                    <a:gd name="T42" fmla="*/ 106 w 109"/>
                    <a:gd name="T43" fmla="*/ 76 h 109"/>
                    <a:gd name="T44" fmla="*/ 100 w 109"/>
                    <a:gd name="T45" fmla="*/ 85 h 109"/>
                    <a:gd name="T46" fmla="*/ 94 w 109"/>
                    <a:gd name="T47" fmla="*/ 94 h 109"/>
                    <a:gd name="T48" fmla="*/ 85 w 109"/>
                    <a:gd name="T49" fmla="*/ 100 h 109"/>
                    <a:gd name="T50" fmla="*/ 76 w 109"/>
                    <a:gd name="T51" fmla="*/ 106 h 109"/>
                    <a:gd name="T52" fmla="*/ 68 w 109"/>
                    <a:gd name="T53" fmla="*/ 109 h 109"/>
                    <a:gd name="T54" fmla="*/ 56 w 109"/>
                    <a:gd name="T55" fmla="*/ 109 h 109"/>
                    <a:gd name="T56" fmla="*/ 56 w 109"/>
                    <a:gd name="T57" fmla="*/ 109 h 109"/>
                    <a:gd name="T58" fmla="*/ 44 w 109"/>
                    <a:gd name="T59" fmla="*/ 109 h 109"/>
                    <a:gd name="T60" fmla="*/ 36 w 109"/>
                    <a:gd name="T61" fmla="*/ 106 h 109"/>
                    <a:gd name="T62" fmla="*/ 27 w 109"/>
                    <a:gd name="T63" fmla="*/ 100 h 109"/>
                    <a:gd name="T64" fmla="*/ 18 w 109"/>
                    <a:gd name="T65" fmla="*/ 94 h 109"/>
                    <a:gd name="T66" fmla="*/ 12 w 109"/>
                    <a:gd name="T67" fmla="*/ 85 h 109"/>
                    <a:gd name="T68" fmla="*/ 6 w 109"/>
                    <a:gd name="T69" fmla="*/ 76 h 109"/>
                    <a:gd name="T70" fmla="*/ 3 w 109"/>
                    <a:gd name="T71" fmla="*/ 68 h 109"/>
                    <a:gd name="T72" fmla="*/ 0 w 109"/>
                    <a:gd name="T73" fmla="*/ 56 h 109"/>
                    <a:gd name="T74" fmla="*/ 0 w 109"/>
                    <a:gd name="T75" fmla="*/ 56 h 109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w 109"/>
                    <a:gd name="T115" fmla="*/ 0 h 109"/>
                    <a:gd name="T116" fmla="*/ 109 w 109"/>
                    <a:gd name="T117" fmla="*/ 109 h 109"/>
                  </a:gdLst>
                  <a:ahLst/>
                  <a:cxnLst>
                    <a:cxn ang="T76">
                      <a:pos x="T0" y="T1"/>
                    </a:cxn>
                    <a:cxn ang="T77">
                      <a:pos x="T2" y="T3"/>
                    </a:cxn>
                    <a:cxn ang="T78">
                      <a:pos x="T4" y="T5"/>
                    </a:cxn>
                    <a:cxn ang="T79">
                      <a:pos x="T6" y="T7"/>
                    </a:cxn>
                    <a:cxn ang="T80">
                      <a:pos x="T8" y="T9"/>
                    </a:cxn>
                    <a:cxn ang="T81">
                      <a:pos x="T10" y="T11"/>
                    </a:cxn>
                    <a:cxn ang="T82">
                      <a:pos x="T12" y="T13"/>
                    </a:cxn>
                    <a:cxn ang="T83">
                      <a:pos x="T14" y="T15"/>
                    </a:cxn>
                    <a:cxn ang="T84">
                      <a:pos x="T16" y="T17"/>
                    </a:cxn>
                    <a:cxn ang="T85">
                      <a:pos x="T18" y="T19"/>
                    </a:cxn>
                    <a:cxn ang="T86">
                      <a:pos x="T20" y="T21"/>
                    </a:cxn>
                    <a:cxn ang="T87">
                      <a:pos x="T22" y="T23"/>
                    </a:cxn>
                    <a:cxn ang="T88">
                      <a:pos x="T24" y="T25"/>
                    </a:cxn>
                    <a:cxn ang="T89">
                      <a:pos x="T26" y="T27"/>
                    </a:cxn>
                    <a:cxn ang="T90">
                      <a:pos x="T28" y="T29"/>
                    </a:cxn>
                    <a:cxn ang="T91">
                      <a:pos x="T30" y="T31"/>
                    </a:cxn>
                    <a:cxn ang="T92">
                      <a:pos x="T32" y="T33"/>
                    </a:cxn>
                    <a:cxn ang="T93">
                      <a:pos x="T34" y="T35"/>
                    </a:cxn>
                    <a:cxn ang="T94">
                      <a:pos x="T36" y="T37"/>
                    </a:cxn>
                    <a:cxn ang="T95">
                      <a:pos x="T38" y="T39"/>
                    </a:cxn>
                    <a:cxn ang="T96">
                      <a:pos x="T40" y="T41"/>
                    </a:cxn>
                    <a:cxn ang="T97">
                      <a:pos x="T42" y="T43"/>
                    </a:cxn>
                    <a:cxn ang="T98">
                      <a:pos x="T44" y="T45"/>
                    </a:cxn>
                    <a:cxn ang="T99">
                      <a:pos x="T46" y="T47"/>
                    </a:cxn>
                    <a:cxn ang="T100">
                      <a:pos x="T48" y="T49"/>
                    </a:cxn>
                    <a:cxn ang="T101">
                      <a:pos x="T50" y="T51"/>
                    </a:cxn>
                    <a:cxn ang="T102">
                      <a:pos x="T52" y="T53"/>
                    </a:cxn>
                    <a:cxn ang="T103">
                      <a:pos x="T54" y="T55"/>
                    </a:cxn>
                    <a:cxn ang="T104">
                      <a:pos x="T56" y="T57"/>
                    </a:cxn>
                    <a:cxn ang="T105">
                      <a:pos x="T58" y="T59"/>
                    </a:cxn>
                    <a:cxn ang="T106">
                      <a:pos x="T60" y="T61"/>
                    </a:cxn>
                    <a:cxn ang="T107">
                      <a:pos x="T62" y="T63"/>
                    </a:cxn>
                    <a:cxn ang="T108">
                      <a:pos x="T64" y="T65"/>
                    </a:cxn>
                    <a:cxn ang="T109">
                      <a:pos x="T66" y="T67"/>
                    </a:cxn>
                    <a:cxn ang="T110">
                      <a:pos x="T68" y="T69"/>
                    </a:cxn>
                    <a:cxn ang="T111">
                      <a:pos x="T70" y="T71"/>
                    </a:cxn>
                    <a:cxn ang="T112">
                      <a:pos x="T72" y="T73"/>
                    </a:cxn>
                    <a:cxn ang="T113">
                      <a:pos x="T74" y="T75"/>
                    </a:cxn>
                  </a:cxnLst>
                  <a:rect l="T114" t="T115" r="T116" b="T117"/>
                  <a:pathLst>
                    <a:path w="109" h="109">
                      <a:moveTo>
                        <a:pt x="0" y="56"/>
                      </a:moveTo>
                      <a:lnTo>
                        <a:pt x="0" y="56"/>
                      </a:lnTo>
                      <a:lnTo>
                        <a:pt x="3" y="44"/>
                      </a:lnTo>
                      <a:lnTo>
                        <a:pt x="6" y="36"/>
                      </a:lnTo>
                      <a:lnTo>
                        <a:pt x="12" y="27"/>
                      </a:lnTo>
                      <a:lnTo>
                        <a:pt x="18" y="18"/>
                      </a:lnTo>
                      <a:lnTo>
                        <a:pt x="27" y="12"/>
                      </a:lnTo>
                      <a:lnTo>
                        <a:pt x="36" y="6"/>
                      </a:lnTo>
                      <a:lnTo>
                        <a:pt x="44" y="3"/>
                      </a:lnTo>
                      <a:lnTo>
                        <a:pt x="56" y="0"/>
                      </a:lnTo>
                      <a:lnTo>
                        <a:pt x="68" y="3"/>
                      </a:lnTo>
                      <a:lnTo>
                        <a:pt x="76" y="6"/>
                      </a:lnTo>
                      <a:lnTo>
                        <a:pt x="85" y="12"/>
                      </a:lnTo>
                      <a:lnTo>
                        <a:pt x="94" y="18"/>
                      </a:lnTo>
                      <a:lnTo>
                        <a:pt x="100" y="27"/>
                      </a:lnTo>
                      <a:lnTo>
                        <a:pt x="106" y="36"/>
                      </a:lnTo>
                      <a:lnTo>
                        <a:pt x="109" y="44"/>
                      </a:lnTo>
                      <a:lnTo>
                        <a:pt x="109" y="56"/>
                      </a:lnTo>
                      <a:lnTo>
                        <a:pt x="109" y="68"/>
                      </a:lnTo>
                      <a:lnTo>
                        <a:pt x="106" y="76"/>
                      </a:lnTo>
                      <a:lnTo>
                        <a:pt x="100" y="85"/>
                      </a:lnTo>
                      <a:lnTo>
                        <a:pt x="94" y="94"/>
                      </a:lnTo>
                      <a:lnTo>
                        <a:pt x="85" y="100"/>
                      </a:lnTo>
                      <a:lnTo>
                        <a:pt x="76" y="106"/>
                      </a:lnTo>
                      <a:lnTo>
                        <a:pt x="68" y="109"/>
                      </a:lnTo>
                      <a:lnTo>
                        <a:pt x="56" y="109"/>
                      </a:lnTo>
                      <a:lnTo>
                        <a:pt x="44" y="109"/>
                      </a:lnTo>
                      <a:lnTo>
                        <a:pt x="36" y="106"/>
                      </a:lnTo>
                      <a:lnTo>
                        <a:pt x="27" y="100"/>
                      </a:lnTo>
                      <a:lnTo>
                        <a:pt x="18" y="94"/>
                      </a:lnTo>
                      <a:lnTo>
                        <a:pt x="12" y="85"/>
                      </a:lnTo>
                      <a:lnTo>
                        <a:pt x="6" y="76"/>
                      </a:lnTo>
                      <a:lnTo>
                        <a:pt x="3" y="68"/>
                      </a:lnTo>
                      <a:lnTo>
                        <a:pt x="0" y="56"/>
                      </a:lnTo>
                      <a:close/>
                    </a:path>
                  </a:pathLst>
                </a:custGeom>
                <a:solidFill>
                  <a:srgbClr val="7F7F7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0421" name="Freeform 316"/>
                <p:cNvSpPr>
                  <a:spLocks noEditPoints="1"/>
                </p:cNvSpPr>
                <p:nvPr/>
              </p:nvSpPr>
              <p:spPr bwMode="auto">
                <a:xfrm>
                  <a:off x="4712" y="2465"/>
                  <a:ext cx="100" cy="100"/>
                </a:xfrm>
                <a:custGeom>
                  <a:avLst/>
                  <a:gdLst>
                    <a:gd name="T0" fmla="*/ 12 w 100"/>
                    <a:gd name="T1" fmla="*/ 50 h 100"/>
                    <a:gd name="T2" fmla="*/ 12 w 100"/>
                    <a:gd name="T3" fmla="*/ 50 h 100"/>
                    <a:gd name="T4" fmla="*/ 15 w 100"/>
                    <a:gd name="T5" fmla="*/ 35 h 100"/>
                    <a:gd name="T6" fmla="*/ 24 w 100"/>
                    <a:gd name="T7" fmla="*/ 24 h 100"/>
                    <a:gd name="T8" fmla="*/ 35 w 100"/>
                    <a:gd name="T9" fmla="*/ 15 h 100"/>
                    <a:gd name="T10" fmla="*/ 50 w 100"/>
                    <a:gd name="T11" fmla="*/ 12 h 100"/>
                    <a:gd name="T12" fmla="*/ 50 w 100"/>
                    <a:gd name="T13" fmla="*/ 12 h 100"/>
                    <a:gd name="T14" fmla="*/ 65 w 100"/>
                    <a:gd name="T15" fmla="*/ 15 h 100"/>
                    <a:gd name="T16" fmla="*/ 76 w 100"/>
                    <a:gd name="T17" fmla="*/ 24 h 100"/>
                    <a:gd name="T18" fmla="*/ 85 w 100"/>
                    <a:gd name="T19" fmla="*/ 35 h 100"/>
                    <a:gd name="T20" fmla="*/ 88 w 100"/>
                    <a:gd name="T21" fmla="*/ 50 h 100"/>
                    <a:gd name="T22" fmla="*/ 88 w 100"/>
                    <a:gd name="T23" fmla="*/ 50 h 100"/>
                    <a:gd name="T24" fmla="*/ 85 w 100"/>
                    <a:gd name="T25" fmla="*/ 65 h 100"/>
                    <a:gd name="T26" fmla="*/ 76 w 100"/>
                    <a:gd name="T27" fmla="*/ 76 h 100"/>
                    <a:gd name="T28" fmla="*/ 65 w 100"/>
                    <a:gd name="T29" fmla="*/ 85 h 100"/>
                    <a:gd name="T30" fmla="*/ 50 w 100"/>
                    <a:gd name="T31" fmla="*/ 88 h 100"/>
                    <a:gd name="T32" fmla="*/ 50 w 100"/>
                    <a:gd name="T33" fmla="*/ 88 h 100"/>
                    <a:gd name="T34" fmla="*/ 35 w 100"/>
                    <a:gd name="T35" fmla="*/ 85 h 100"/>
                    <a:gd name="T36" fmla="*/ 24 w 100"/>
                    <a:gd name="T37" fmla="*/ 76 h 100"/>
                    <a:gd name="T38" fmla="*/ 15 w 100"/>
                    <a:gd name="T39" fmla="*/ 65 h 100"/>
                    <a:gd name="T40" fmla="*/ 12 w 100"/>
                    <a:gd name="T41" fmla="*/ 50 h 100"/>
                    <a:gd name="T42" fmla="*/ 12 w 100"/>
                    <a:gd name="T43" fmla="*/ 50 h 100"/>
                    <a:gd name="T44" fmla="*/ 0 w 100"/>
                    <a:gd name="T45" fmla="*/ 50 h 100"/>
                    <a:gd name="T46" fmla="*/ 0 w 100"/>
                    <a:gd name="T47" fmla="*/ 50 h 100"/>
                    <a:gd name="T48" fmla="*/ 0 w 100"/>
                    <a:gd name="T49" fmla="*/ 59 h 100"/>
                    <a:gd name="T50" fmla="*/ 3 w 100"/>
                    <a:gd name="T51" fmla="*/ 70 h 100"/>
                    <a:gd name="T52" fmla="*/ 9 w 100"/>
                    <a:gd name="T53" fmla="*/ 76 h 100"/>
                    <a:gd name="T54" fmla="*/ 15 w 100"/>
                    <a:gd name="T55" fmla="*/ 85 h 100"/>
                    <a:gd name="T56" fmla="*/ 21 w 100"/>
                    <a:gd name="T57" fmla="*/ 91 h 100"/>
                    <a:gd name="T58" fmla="*/ 30 w 100"/>
                    <a:gd name="T59" fmla="*/ 97 h 100"/>
                    <a:gd name="T60" fmla="*/ 41 w 100"/>
                    <a:gd name="T61" fmla="*/ 100 h 100"/>
                    <a:gd name="T62" fmla="*/ 50 w 100"/>
                    <a:gd name="T63" fmla="*/ 100 h 100"/>
                    <a:gd name="T64" fmla="*/ 50 w 100"/>
                    <a:gd name="T65" fmla="*/ 100 h 100"/>
                    <a:gd name="T66" fmla="*/ 59 w 100"/>
                    <a:gd name="T67" fmla="*/ 100 h 100"/>
                    <a:gd name="T68" fmla="*/ 70 w 100"/>
                    <a:gd name="T69" fmla="*/ 97 h 100"/>
                    <a:gd name="T70" fmla="*/ 76 w 100"/>
                    <a:gd name="T71" fmla="*/ 91 h 100"/>
                    <a:gd name="T72" fmla="*/ 85 w 100"/>
                    <a:gd name="T73" fmla="*/ 85 h 100"/>
                    <a:gd name="T74" fmla="*/ 91 w 100"/>
                    <a:gd name="T75" fmla="*/ 76 h 100"/>
                    <a:gd name="T76" fmla="*/ 97 w 100"/>
                    <a:gd name="T77" fmla="*/ 70 h 100"/>
                    <a:gd name="T78" fmla="*/ 100 w 100"/>
                    <a:gd name="T79" fmla="*/ 59 h 100"/>
                    <a:gd name="T80" fmla="*/ 100 w 100"/>
                    <a:gd name="T81" fmla="*/ 50 h 100"/>
                    <a:gd name="T82" fmla="*/ 100 w 100"/>
                    <a:gd name="T83" fmla="*/ 50 h 100"/>
                    <a:gd name="T84" fmla="*/ 100 w 100"/>
                    <a:gd name="T85" fmla="*/ 41 h 100"/>
                    <a:gd name="T86" fmla="*/ 97 w 100"/>
                    <a:gd name="T87" fmla="*/ 30 h 100"/>
                    <a:gd name="T88" fmla="*/ 91 w 100"/>
                    <a:gd name="T89" fmla="*/ 21 h 100"/>
                    <a:gd name="T90" fmla="*/ 85 w 100"/>
                    <a:gd name="T91" fmla="*/ 15 h 100"/>
                    <a:gd name="T92" fmla="*/ 76 w 100"/>
                    <a:gd name="T93" fmla="*/ 9 h 100"/>
                    <a:gd name="T94" fmla="*/ 70 w 100"/>
                    <a:gd name="T95" fmla="*/ 3 h 100"/>
                    <a:gd name="T96" fmla="*/ 59 w 100"/>
                    <a:gd name="T97" fmla="*/ 0 h 100"/>
                    <a:gd name="T98" fmla="*/ 50 w 100"/>
                    <a:gd name="T99" fmla="*/ 0 h 100"/>
                    <a:gd name="T100" fmla="*/ 50 w 100"/>
                    <a:gd name="T101" fmla="*/ 0 h 100"/>
                    <a:gd name="T102" fmla="*/ 41 w 100"/>
                    <a:gd name="T103" fmla="*/ 0 h 100"/>
                    <a:gd name="T104" fmla="*/ 30 w 100"/>
                    <a:gd name="T105" fmla="*/ 3 h 100"/>
                    <a:gd name="T106" fmla="*/ 21 w 100"/>
                    <a:gd name="T107" fmla="*/ 9 h 100"/>
                    <a:gd name="T108" fmla="*/ 15 w 100"/>
                    <a:gd name="T109" fmla="*/ 15 h 100"/>
                    <a:gd name="T110" fmla="*/ 9 w 100"/>
                    <a:gd name="T111" fmla="*/ 21 h 100"/>
                    <a:gd name="T112" fmla="*/ 3 w 100"/>
                    <a:gd name="T113" fmla="*/ 30 h 100"/>
                    <a:gd name="T114" fmla="*/ 0 w 100"/>
                    <a:gd name="T115" fmla="*/ 41 h 100"/>
                    <a:gd name="T116" fmla="*/ 0 w 100"/>
                    <a:gd name="T117" fmla="*/ 50 h 100"/>
                    <a:gd name="T118" fmla="*/ 0 w 100"/>
                    <a:gd name="T119" fmla="*/ 50 h 100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w 100"/>
                    <a:gd name="T181" fmla="*/ 0 h 100"/>
                    <a:gd name="T182" fmla="*/ 100 w 100"/>
                    <a:gd name="T183" fmla="*/ 100 h 100"/>
                  </a:gdLst>
                  <a:ahLst/>
                  <a:cxnLst>
                    <a:cxn ang="T120">
                      <a:pos x="T0" y="T1"/>
                    </a:cxn>
                    <a:cxn ang="T121">
                      <a:pos x="T2" y="T3"/>
                    </a:cxn>
                    <a:cxn ang="T122">
                      <a:pos x="T4" y="T5"/>
                    </a:cxn>
                    <a:cxn ang="T123">
                      <a:pos x="T6" y="T7"/>
                    </a:cxn>
                    <a:cxn ang="T124">
                      <a:pos x="T8" y="T9"/>
                    </a:cxn>
                    <a:cxn ang="T125">
                      <a:pos x="T10" y="T11"/>
                    </a:cxn>
                    <a:cxn ang="T126">
                      <a:pos x="T12" y="T13"/>
                    </a:cxn>
                    <a:cxn ang="T127">
                      <a:pos x="T14" y="T15"/>
                    </a:cxn>
                    <a:cxn ang="T128">
                      <a:pos x="T16" y="T17"/>
                    </a:cxn>
                    <a:cxn ang="T129">
                      <a:pos x="T18" y="T19"/>
                    </a:cxn>
                    <a:cxn ang="T130">
                      <a:pos x="T20" y="T21"/>
                    </a:cxn>
                    <a:cxn ang="T131">
                      <a:pos x="T22" y="T23"/>
                    </a:cxn>
                    <a:cxn ang="T132">
                      <a:pos x="T24" y="T25"/>
                    </a:cxn>
                    <a:cxn ang="T133">
                      <a:pos x="T26" y="T27"/>
                    </a:cxn>
                    <a:cxn ang="T134">
                      <a:pos x="T28" y="T29"/>
                    </a:cxn>
                    <a:cxn ang="T135">
                      <a:pos x="T30" y="T31"/>
                    </a:cxn>
                    <a:cxn ang="T136">
                      <a:pos x="T32" y="T33"/>
                    </a:cxn>
                    <a:cxn ang="T137">
                      <a:pos x="T34" y="T35"/>
                    </a:cxn>
                    <a:cxn ang="T138">
                      <a:pos x="T36" y="T37"/>
                    </a:cxn>
                    <a:cxn ang="T139">
                      <a:pos x="T38" y="T39"/>
                    </a:cxn>
                    <a:cxn ang="T140">
                      <a:pos x="T40" y="T41"/>
                    </a:cxn>
                    <a:cxn ang="T141">
                      <a:pos x="T42" y="T43"/>
                    </a:cxn>
                    <a:cxn ang="T142">
                      <a:pos x="T44" y="T45"/>
                    </a:cxn>
                    <a:cxn ang="T143">
                      <a:pos x="T46" y="T47"/>
                    </a:cxn>
                    <a:cxn ang="T144">
                      <a:pos x="T48" y="T49"/>
                    </a:cxn>
                    <a:cxn ang="T145">
                      <a:pos x="T50" y="T51"/>
                    </a:cxn>
                    <a:cxn ang="T146">
                      <a:pos x="T52" y="T53"/>
                    </a:cxn>
                    <a:cxn ang="T147">
                      <a:pos x="T54" y="T55"/>
                    </a:cxn>
                    <a:cxn ang="T148">
                      <a:pos x="T56" y="T57"/>
                    </a:cxn>
                    <a:cxn ang="T149">
                      <a:pos x="T58" y="T59"/>
                    </a:cxn>
                    <a:cxn ang="T150">
                      <a:pos x="T60" y="T61"/>
                    </a:cxn>
                    <a:cxn ang="T151">
                      <a:pos x="T62" y="T63"/>
                    </a:cxn>
                    <a:cxn ang="T152">
                      <a:pos x="T64" y="T65"/>
                    </a:cxn>
                    <a:cxn ang="T153">
                      <a:pos x="T66" y="T67"/>
                    </a:cxn>
                    <a:cxn ang="T154">
                      <a:pos x="T68" y="T69"/>
                    </a:cxn>
                    <a:cxn ang="T155">
                      <a:pos x="T70" y="T71"/>
                    </a:cxn>
                    <a:cxn ang="T156">
                      <a:pos x="T72" y="T73"/>
                    </a:cxn>
                    <a:cxn ang="T157">
                      <a:pos x="T74" y="T75"/>
                    </a:cxn>
                    <a:cxn ang="T158">
                      <a:pos x="T76" y="T77"/>
                    </a:cxn>
                    <a:cxn ang="T159">
                      <a:pos x="T78" y="T79"/>
                    </a:cxn>
                    <a:cxn ang="T160">
                      <a:pos x="T80" y="T81"/>
                    </a:cxn>
                    <a:cxn ang="T161">
                      <a:pos x="T82" y="T83"/>
                    </a:cxn>
                    <a:cxn ang="T162">
                      <a:pos x="T84" y="T85"/>
                    </a:cxn>
                    <a:cxn ang="T163">
                      <a:pos x="T86" y="T87"/>
                    </a:cxn>
                    <a:cxn ang="T164">
                      <a:pos x="T88" y="T89"/>
                    </a:cxn>
                    <a:cxn ang="T165">
                      <a:pos x="T90" y="T91"/>
                    </a:cxn>
                    <a:cxn ang="T166">
                      <a:pos x="T92" y="T93"/>
                    </a:cxn>
                    <a:cxn ang="T167">
                      <a:pos x="T94" y="T95"/>
                    </a:cxn>
                    <a:cxn ang="T168">
                      <a:pos x="T96" y="T97"/>
                    </a:cxn>
                    <a:cxn ang="T169">
                      <a:pos x="T98" y="T99"/>
                    </a:cxn>
                    <a:cxn ang="T170">
                      <a:pos x="T100" y="T101"/>
                    </a:cxn>
                    <a:cxn ang="T171">
                      <a:pos x="T102" y="T103"/>
                    </a:cxn>
                    <a:cxn ang="T172">
                      <a:pos x="T104" y="T105"/>
                    </a:cxn>
                    <a:cxn ang="T173">
                      <a:pos x="T106" y="T107"/>
                    </a:cxn>
                    <a:cxn ang="T174">
                      <a:pos x="T108" y="T109"/>
                    </a:cxn>
                    <a:cxn ang="T175">
                      <a:pos x="T110" y="T111"/>
                    </a:cxn>
                    <a:cxn ang="T176">
                      <a:pos x="T112" y="T113"/>
                    </a:cxn>
                    <a:cxn ang="T177">
                      <a:pos x="T114" y="T115"/>
                    </a:cxn>
                    <a:cxn ang="T178">
                      <a:pos x="T116" y="T117"/>
                    </a:cxn>
                    <a:cxn ang="T179">
                      <a:pos x="T118" y="T119"/>
                    </a:cxn>
                  </a:cxnLst>
                  <a:rect l="T180" t="T181" r="T182" b="T183"/>
                  <a:pathLst>
                    <a:path w="100" h="100">
                      <a:moveTo>
                        <a:pt x="12" y="50"/>
                      </a:moveTo>
                      <a:lnTo>
                        <a:pt x="12" y="50"/>
                      </a:lnTo>
                      <a:lnTo>
                        <a:pt x="15" y="35"/>
                      </a:lnTo>
                      <a:lnTo>
                        <a:pt x="24" y="24"/>
                      </a:lnTo>
                      <a:lnTo>
                        <a:pt x="35" y="15"/>
                      </a:lnTo>
                      <a:lnTo>
                        <a:pt x="50" y="12"/>
                      </a:lnTo>
                      <a:lnTo>
                        <a:pt x="65" y="15"/>
                      </a:lnTo>
                      <a:lnTo>
                        <a:pt x="76" y="24"/>
                      </a:lnTo>
                      <a:lnTo>
                        <a:pt x="85" y="35"/>
                      </a:lnTo>
                      <a:lnTo>
                        <a:pt x="88" y="50"/>
                      </a:lnTo>
                      <a:lnTo>
                        <a:pt x="85" y="65"/>
                      </a:lnTo>
                      <a:lnTo>
                        <a:pt x="76" y="76"/>
                      </a:lnTo>
                      <a:lnTo>
                        <a:pt x="65" y="85"/>
                      </a:lnTo>
                      <a:lnTo>
                        <a:pt x="50" y="88"/>
                      </a:lnTo>
                      <a:lnTo>
                        <a:pt x="35" y="85"/>
                      </a:lnTo>
                      <a:lnTo>
                        <a:pt x="24" y="76"/>
                      </a:lnTo>
                      <a:lnTo>
                        <a:pt x="15" y="65"/>
                      </a:lnTo>
                      <a:lnTo>
                        <a:pt x="12" y="50"/>
                      </a:lnTo>
                      <a:close/>
                      <a:moveTo>
                        <a:pt x="0" y="50"/>
                      </a:moveTo>
                      <a:lnTo>
                        <a:pt x="0" y="50"/>
                      </a:lnTo>
                      <a:lnTo>
                        <a:pt x="0" y="59"/>
                      </a:lnTo>
                      <a:lnTo>
                        <a:pt x="3" y="70"/>
                      </a:lnTo>
                      <a:lnTo>
                        <a:pt x="9" y="76"/>
                      </a:lnTo>
                      <a:lnTo>
                        <a:pt x="15" y="85"/>
                      </a:lnTo>
                      <a:lnTo>
                        <a:pt x="21" y="91"/>
                      </a:lnTo>
                      <a:lnTo>
                        <a:pt x="30" y="97"/>
                      </a:lnTo>
                      <a:lnTo>
                        <a:pt x="41" y="100"/>
                      </a:lnTo>
                      <a:lnTo>
                        <a:pt x="50" y="100"/>
                      </a:lnTo>
                      <a:lnTo>
                        <a:pt x="59" y="100"/>
                      </a:lnTo>
                      <a:lnTo>
                        <a:pt x="70" y="97"/>
                      </a:lnTo>
                      <a:lnTo>
                        <a:pt x="76" y="91"/>
                      </a:lnTo>
                      <a:lnTo>
                        <a:pt x="85" y="85"/>
                      </a:lnTo>
                      <a:lnTo>
                        <a:pt x="91" y="76"/>
                      </a:lnTo>
                      <a:lnTo>
                        <a:pt x="97" y="70"/>
                      </a:lnTo>
                      <a:lnTo>
                        <a:pt x="100" y="59"/>
                      </a:lnTo>
                      <a:lnTo>
                        <a:pt x="100" y="50"/>
                      </a:lnTo>
                      <a:lnTo>
                        <a:pt x="100" y="41"/>
                      </a:lnTo>
                      <a:lnTo>
                        <a:pt x="97" y="30"/>
                      </a:lnTo>
                      <a:lnTo>
                        <a:pt x="91" y="21"/>
                      </a:lnTo>
                      <a:lnTo>
                        <a:pt x="85" y="15"/>
                      </a:lnTo>
                      <a:lnTo>
                        <a:pt x="76" y="9"/>
                      </a:lnTo>
                      <a:lnTo>
                        <a:pt x="70" y="3"/>
                      </a:lnTo>
                      <a:lnTo>
                        <a:pt x="59" y="0"/>
                      </a:lnTo>
                      <a:lnTo>
                        <a:pt x="50" y="0"/>
                      </a:lnTo>
                      <a:lnTo>
                        <a:pt x="41" y="0"/>
                      </a:lnTo>
                      <a:lnTo>
                        <a:pt x="30" y="3"/>
                      </a:lnTo>
                      <a:lnTo>
                        <a:pt x="21" y="9"/>
                      </a:lnTo>
                      <a:lnTo>
                        <a:pt x="15" y="15"/>
                      </a:lnTo>
                      <a:lnTo>
                        <a:pt x="9" y="21"/>
                      </a:lnTo>
                      <a:lnTo>
                        <a:pt x="3" y="30"/>
                      </a:lnTo>
                      <a:lnTo>
                        <a:pt x="0" y="41"/>
                      </a:lnTo>
                      <a:lnTo>
                        <a:pt x="0" y="5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0422" name="Freeform 317"/>
                <p:cNvSpPr>
                  <a:spLocks/>
                </p:cNvSpPr>
                <p:nvPr/>
              </p:nvSpPr>
              <p:spPr bwMode="auto">
                <a:xfrm>
                  <a:off x="4250" y="2614"/>
                  <a:ext cx="386" cy="38"/>
                </a:xfrm>
                <a:custGeom>
                  <a:avLst/>
                  <a:gdLst>
                    <a:gd name="T0" fmla="*/ 41 w 386"/>
                    <a:gd name="T1" fmla="*/ 9 h 38"/>
                    <a:gd name="T2" fmla="*/ 386 w 386"/>
                    <a:gd name="T3" fmla="*/ 9 h 38"/>
                    <a:gd name="T4" fmla="*/ 386 w 386"/>
                    <a:gd name="T5" fmla="*/ 9 h 38"/>
                    <a:gd name="T6" fmla="*/ 386 w 386"/>
                    <a:gd name="T7" fmla="*/ 0 h 38"/>
                    <a:gd name="T8" fmla="*/ 41 w 386"/>
                    <a:gd name="T9" fmla="*/ 0 h 38"/>
                    <a:gd name="T10" fmla="*/ 41 w 386"/>
                    <a:gd name="T11" fmla="*/ 0 h 38"/>
                    <a:gd name="T12" fmla="*/ 26 w 386"/>
                    <a:gd name="T13" fmla="*/ 0 h 38"/>
                    <a:gd name="T14" fmla="*/ 18 w 386"/>
                    <a:gd name="T15" fmla="*/ 3 h 38"/>
                    <a:gd name="T16" fmla="*/ 12 w 386"/>
                    <a:gd name="T17" fmla="*/ 9 h 38"/>
                    <a:gd name="T18" fmla="*/ 6 w 386"/>
                    <a:gd name="T19" fmla="*/ 15 h 38"/>
                    <a:gd name="T20" fmla="*/ 0 w 386"/>
                    <a:gd name="T21" fmla="*/ 24 h 38"/>
                    <a:gd name="T22" fmla="*/ 0 w 386"/>
                    <a:gd name="T23" fmla="*/ 30 h 38"/>
                    <a:gd name="T24" fmla="*/ 0 w 386"/>
                    <a:gd name="T25" fmla="*/ 38 h 38"/>
                    <a:gd name="T26" fmla="*/ 0 w 386"/>
                    <a:gd name="T27" fmla="*/ 38 h 38"/>
                    <a:gd name="T28" fmla="*/ 0 w 386"/>
                    <a:gd name="T29" fmla="*/ 33 h 38"/>
                    <a:gd name="T30" fmla="*/ 6 w 386"/>
                    <a:gd name="T31" fmla="*/ 24 h 38"/>
                    <a:gd name="T32" fmla="*/ 12 w 386"/>
                    <a:gd name="T33" fmla="*/ 18 h 38"/>
                    <a:gd name="T34" fmla="*/ 18 w 386"/>
                    <a:gd name="T35" fmla="*/ 12 h 38"/>
                    <a:gd name="T36" fmla="*/ 26 w 386"/>
                    <a:gd name="T37" fmla="*/ 9 h 38"/>
                    <a:gd name="T38" fmla="*/ 41 w 386"/>
                    <a:gd name="T39" fmla="*/ 9 h 38"/>
                    <a:gd name="T40" fmla="*/ 41 w 386"/>
                    <a:gd name="T41" fmla="*/ 9 h 38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386"/>
                    <a:gd name="T64" fmla="*/ 0 h 38"/>
                    <a:gd name="T65" fmla="*/ 386 w 386"/>
                    <a:gd name="T66" fmla="*/ 38 h 38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386" h="38">
                      <a:moveTo>
                        <a:pt x="41" y="9"/>
                      </a:moveTo>
                      <a:lnTo>
                        <a:pt x="386" y="9"/>
                      </a:lnTo>
                      <a:lnTo>
                        <a:pt x="386" y="0"/>
                      </a:lnTo>
                      <a:lnTo>
                        <a:pt x="41" y="0"/>
                      </a:lnTo>
                      <a:lnTo>
                        <a:pt x="26" y="0"/>
                      </a:lnTo>
                      <a:lnTo>
                        <a:pt x="18" y="3"/>
                      </a:lnTo>
                      <a:lnTo>
                        <a:pt x="12" y="9"/>
                      </a:lnTo>
                      <a:lnTo>
                        <a:pt x="6" y="15"/>
                      </a:lnTo>
                      <a:lnTo>
                        <a:pt x="0" y="24"/>
                      </a:lnTo>
                      <a:lnTo>
                        <a:pt x="0" y="30"/>
                      </a:lnTo>
                      <a:lnTo>
                        <a:pt x="0" y="38"/>
                      </a:lnTo>
                      <a:lnTo>
                        <a:pt x="0" y="33"/>
                      </a:lnTo>
                      <a:lnTo>
                        <a:pt x="6" y="24"/>
                      </a:lnTo>
                      <a:lnTo>
                        <a:pt x="12" y="18"/>
                      </a:lnTo>
                      <a:lnTo>
                        <a:pt x="18" y="12"/>
                      </a:lnTo>
                      <a:lnTo>
                        <a:pt x="26" y="9"/>
                      </a:lnTo>
                      <a:lnTo>
                        <a:pt x="41" y="9"/>
                      </a:lnTo>
                      <a:close/>
                    </a:path>
                  </a:pathLst>
                </a:custGeom>
                <a:solidFill>
                  <a:srgbClr val="997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0423" name="Freeform 318"/>
                <p:cNvSpPr>
                  <a:spLocks/>
                </p:cNvSpPr>
                <p:nvPr/>
              </p:nvSpPr>
              <p:spPr bwMode="auto">
                <a:xfrm>
                  <a:off x="4888" y="2614"/>
                  <a:ext cx="386" cy="38"/>
                </a:xfrm>
                <a:custGeom>
                  <a:avLst/>
                  <a:gdLst>
                    <a:gd name="T0" fmla="*/ 345 w 386"/>
                    <a:gd name="T1" fmla="*/ 0 h 38"/>
                    <a:gd name="T2" fmla="*/ 0 w 386"/>
                    <a:gd name="T3" fmla="*/ 0 h 38"/>
                    <a:gd name="T4" fmla="*/ 0 w 386"/>
                    <a:gd name="T5" fmla="*/ 0 h 38"/>
                    <a:gd name="T6" fmla="*/ 0 w 386"/>
                    <a:gd name="T7" fmla="*/ 9 h 38"/>
                    <a:gd name="T8" fmla="*/ 345 w 386"/>
                    <a:gd name="T9" fmla="*/ 9 h 38"/>
                    <a:gd name="T10" fmla="*/ 345 w 386"/>
                    <a:gd name="T11" fmla="*/ 9 h 38"/>
                    <a:gd name="T12" fmla="*/ 354 w 386"/>
                    <a:gd name="T13" fmla="*/ 9 h 38"/>
                    <a:gd name="T14" fmla="*/ 368 w 386"/>
                    <a:gd name="T15" fmla="*/ 12 h 38"/>
                    <a:gd name="T16" fmla="*/ 374 w 386"/>
                    <a:gd name="T17" fmla="*/ 18 h 38"/>
                    <a:gd name="T18" fmla="*/ 380 w 386"/>
                    <a:gd name="T19" fmla="*/ 21 h 38"/>
                    <a:gd name="T20" fmla="*/ 383 w 386"/>
                    <a:gd name="T21" fmla="*/ 30 h 38"/>
                    <a:gd name="T22" fmla="*/ 386 w 386"/>
                    <a:gd name="T23" fmla="*/ 38 h 38"/>
                    <a:gd name="T24" fmla="*/ 386 w 386"/>
                    <a:gd name="T25" fmla="*/ 30 h 38"/>
                    <a:gd name="T26" fmla="*/ 386 w 386"/>
                    <a:gd name="T27" fmla="*/ 30 h 38"/>
                    <a:gd name="T28" fmla="*/ 383 w 386"/>
                    <a:gd name="T29" fmla="*/ 21 h 38"/>
                    <a:gd name="T30" fmla="*/ 380 w 386"/>
                    <a:gd name="T31" fmla="*/ 12 h 38"/>
                    <a:gd name="T32" fmla="*/ 374 w 386"/>
                    <a:gd name="T33" fmla="*/ 6 h 38"/>
                    <a:gd name="T34" fmla="*/ 368 w 386"/>
                    <a:gd name="T35" fmla="*/ 3 h 38"/>
                    <a:gd name="T36" fmla="*/ 354 w 386"/>
                    <a:gd name="T37" fmla="*/ 0 h 38"/>
                    <a:gd name="T38" fmla="*/ 345 w 386"/>
                    <a:gd name="T39" fmla="*/ 0 h 38"/>
                    <a:gd name="T40" fmla="*/ 345 w 386"/>
                    <a:gd name="T41" fmla="*/ 0 h 38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386"/>
                    <a:gd name="T64" fmla="*/ 0 h 38"/>
                    <a:gd name="T65" fmla="*/ 386 w 386"/>
                    <a:gd name="T66" fmla="*/ 38 h 38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386" h="38">
                      <a:moveTo>
                        <a:pt x="345" y="0"/>
                      </a:moveTo>
                      <a:lnTo>
                        <a:pt x="0" y="0"/>
                      </a:lnTo>
                      <a:lnTo>
                        <a:pt x="0" y="9"/>
                      </a:lnTo>
                      <a:lnTo>
                        <a:pt x="345" y="9"/>
                      </a:lnTo>
                      <a:lnTo>
                        <a:pt x="354" y="9"/>
                      </a:lnTo>
                      <a:lnTo>
                        <a:pt x="368" y="12"/>
                      </a:lnTo>
                      <a:lnTo>
                        <a:pt x="374" y="18"/>
                      </a:lnTo>
                      <a:lnTo>
                        <a:pt x="380" y="21"/>
                      </a:lnTo>
                      <a:lnTo>
                        <a:pt x="383" y="30"/>
                      </a:lnTo>
                      <a:lnTo>
                        <a:pt x="386" y="38"/>
                      </a:lnTo>
                      <a:lnTo>
                        <a:pt x="386" y="30"/>
                      </a:lnTo>
                      <a:lnTo>
                        <a:pt x="383" y="21"/>
                      </a:lnTo>
                      <a:lnTo>
                        <a:pt x="380" y="12"/>
                      </a:lnTo>
                      <a:lnTo>
                        <a:pt x="374" y="6"/>
                      </a:lnTo>
                      <a:lnTo>
                        <a:pt x="368" y="3"/>
                      </a:lnTo>
                      <a:lnTo>
                        <a:pt x="354" y="0"/>
                      </a:lnTo>
                      <a:lnTo>
                        <a:pt x="345" y="0"/>
                      </a:lnTo>
                      <a:close/>
                    </a:path>
                  </a:pathLst>
                </a:custGeom>
                <a:solidFill>
                  <a:srgbClr val="997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0424" name="Freeform 319"/>
                <p:cNvSpPr>
                  <a:spLocks/>
                </p:cNvSpPr>
                <p:nvPr/>
              </p:nvSpPr>
              <p:spPr bwMode="auto">
                <a:xfrm>
                  <a:off x="4250" y="3945"/>
                  <a:ext cx="1024" cy="38"/>
                </a:xfrm>
                <a:custGeom>
                  <a:avLst/>
                  <a:gdLst>
                    <a:gd name="T0" fmla="*/ 983 w 1024"/>
                    <a:gd name="T1" fmla="*/ 29 h 38"/>
                    <a:gd name="T2" fmla="*/ 41 w 1024"/>
                    <a:gd name="T3" fmla="*/ 29 h 38"/>
                    <a:gd name="T4" fmla="*/ 41 w 1024"/>
                    <a:gd name="T5" fmla="*/ 29 h 38"/>
                    <a:gd name="T6" fmla="*/ 26 w 1024"/>
                    <a:gd name="T7" fmla="*/ 29 h 38"/>
                    <a:gd name="T8" fmla="*/ 18 w 1024"/>
                    <a:gd name="T9" fmla="*/ 26 h 38"/>
                    <a:gd name="T10" fmla="*/ 12 w 1024"/>
                    <a:gd name="T11" fmla="*/ 21 h 38"/>
                    <a:gd name="T12" fmla="*/ 6 w 1024"/>
                    <a:gd name="T13" fmla="*/ 18 h 38"/>
                    <a:gd name="T14" fmla="*/ 0 w 1024"/>
                    <a:gd name="T15" fmla="*/ 6 h 38"/>
                    <a:gd name="T16" fmla="*/ 0 w 1024"/>
                    <a:gd name="T17" fmla="*/ 0 h 38"/>
                    <a:gd name="T18" fmla="*/ 0 w 1024"/>
                    <a:gd name="T19" fmla="*/ 9 h 38"/>
                    <a:gd name="T20" fmla="*/ 0 w 1024"/>
                    <a:gd name="T21" fmla="*/ 9 h 38"/>
                    <a:gd name="T22" fmla="*/ 0 w 1024"/>
                    <a:gd name="T23" fmla="*/ 15 h 38"/>
                    <a:gd name="T24" fmla="*/ 6 w 1024"/>
                    <a:gd name="T25" fmla="*/ 26 h 38"/>
                    <a:gd name="T26" fmla="*/ 12 w 1024"/>
                    <a:gd name="T27" fmla="*/ 29 h 38"/>
                    <a:gd name="T28" fmla="*/ 18 w 1024"/>
                    <a:gd name="T29" fmla="*/ 35 h 38"/>
                    <a:gd name="T30" fmla="*/ 26 w 1024"/>
                    <a:gd name="T31" fmla="*/ 38 h 38"/>
                    <a:gd name="T32" fmla="*/ 41 w 1024"/>
                    <a:gd name="T33" fmla="*/ 38 h 38"/>
                    <a:gd name="T34" fmla="*/ 983 w 1024"/>
                    <a:gd name="T35" fmla="*/ 38 h 38"/>
                    <a:gd name="T36" fmla="*/ 983 w 1024"/>
                    <a:gd name="T37" fmla="*/ 38 h 38"/>
                    <a:gd name="T38" fmla="*/ 992 w 1024"/>
                    <a:gd name="T39" fmla="*/ 38 h 38"/>
                    <a:gd name="T40" fmla="*/ 1006 w 1024"/>
                    <a:gd name="T41" fmla="*/ 35 h 38"/>
                    <a:gd name="T42" fmla="*/ 1012 w 1024"/>
                    <a:gd name="T43" fmla="*/ 32 h 38"/>
                    <a:gd name="T44" fmla="*/ 1018 w 1024"/>
                    <a:gd name="T45" fmla="*/ 26 h 38"/>
                    <a:gd name="T46" fmla="*/ 1021 w 1024"/>
                    <a:gd name="T47" fmla="*/ 18 h 38"/>
                    <a:gd name="T48" fmla="*/ 1024 w 1024"/>
                    <a:gd name="T49" fmla="*/ 9 h 38"/>
                    <a:gd name="T50" fmla="*/ 1024 w 1024"/>
                    <a:gd name="T51" fmla="*/ 0 h 38"/>
                    <a:gd name="T52" fmla="*/ 1024 w 1024"/>
                    <a:gd name="T53" fmla="*/ 0 h 38"/>
                    <a:gd name="T54" fmla="*/ 1021 w 1024"/>
                    <a:gd name="T55" fmla="*/ 9 h 38"/>
                    <a:gd name="T56" fmla="*/ 1018 w 1024"/>
                    <a:gd name="T57" fmla="*/ 18 h 38"/>
                    <a:gd name="T58" fmla="*/ 1012 w 1024"/>
                    <a:gd name="T59" fmla="*/ 23 h 38"/>
                    <a:gd name="T60" fmla="*/ 1006 w 1024"/>
                    <a:gd name="T61" fmla="*/ 26 h 38"/>
                    <a:gd name="T62" fmla="*/ 992 w 1024"/>
                    <a:gd name="T63" fmla="*/ 29 h 38"/>
                    <a:gd name="T64" fmla="*/ 983 w 1024"/>
                    <a:gd name="T65" fmla="*/ 29 h 38"/>
                    <a:gd name="T66" fmla="*/ 983 w 1024"/>
                    <a:gd name="T67" fmla="*/ 29 h 38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w 1024"/>
                    <a:gd name="T103" fmla="*/ 0 h 38"/>
                    <a:gd name="T104" fmla="*/ 1024 w 1024"/>
                    <a:gd name="T105" fmla="*/ 38 h 38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T102" t="T103" r="T104" b="T105"/>
                  <a:pathLst>
                    <a:path w="1024" h="38">
                      <a:moveTo>
                        <a:pt x="983" y="29"/>
                      </a:moveTo>
                      <a:lnTo>
                        <a:pt x="41" y="29"/>
                      </a:lnTo>
                      <a:lnTo>
                        <a:pt x="26" y="29"/>
                      </a:lnTo>
                      <a:lnTo>
                        <a:pt x="18" y="26"/>
                      </a:lnTo>
                      <a:lnTo>
                        <a:pt x="12" y="21"/>
                      </a:lnTo>
                      <a:lnTo>
                        <a:pt x="6" y="18"/>
                      </a:lnTo>
                      <a:lnTo>
                        <a:pt x="0" y="6"/>
                      </a:lnTo>
                      <a:lnTo>
                        <a:pt x="0" y="0"/>
                      </a:lnTo>
                      <a:lnTo>
                        <a:pt x="0" y="9"/>
                      </a:lnTo>
                      <a:lnTo>
                        <a:pt x="0" y="15"/>
                      </a:lnTo>
                      <a:lnTo>
                        <a:pt x="6" y="26"/>
                      </a:lnTo>
                      <a:lnTo>
                        <a:pt x="12" y="29"/>
                      </a:lnTo>
                      <a:lnTo>
                        <a:pt x="18" y="35"/>
                      </a:lnTo>
                      <a:lnTo>
                        <a:pt x="26" y="38"/>
                      </a:lnTo>
                      <a:lnTo>
                        <a:pt x="41" y="38"/>
                      </a:lnTo>
                      <a:lnTo>
                        <a:pt x="983" y="38"/>
                      </a:lnTo>
                      <a:lnTo>
                        <a:pt x="992" y="38"/>
                      </a:lnTo>
                      <a:lnTo>
                        <a:pt x="1006" y="35"/>
                      </a:lnTo>
                      <a:lnTo>
                        <a:pt x="1012" y="32"/>
                      </a:lnTo>
                      <a:lnTo>
                        <a:pt x="1018" y="26"/>
                      </a:lnTo>
                      <a:lnTo>
                        <a:pt x="1021" y="18"/>
                      </a:lnTo>
                      <a:lnTo>
                        <a:pt x="1024" y="9"/>
                      </a:lnTo>
                      <a:lnTo>
                        <a:pt x="1024" y="0"/>
                      </a:lnTo>
                      <a:lnTo>
                        <a:pt x="1021" y="9"/>
                      </a:lnTo>
                      <a:lnTo>
                        <a:pt x="1018" y="18"/>
                      </a:lnTo>
                      <a:lnTo>
                        <a:pt x="1012" y="23"/>
                      </a:lnTo>
                      <a:lnTo>
                        <a:pt x="1006" y="26"/>
                      </a:lnTo>
                      <a:lnTo>
                        <a:pt x="992" y="29"/>
                      </a:lnTo>
                      <a:lnTo>
                        <a:pt x="983" y="29"/>
                      </a:lnTo>
                      <a:close/>
                    </a:path>
                  </a:pathLst>
                </a:custGeom>
                <a:solidFill>
                  <a:srgbClr val="997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0425" name="Freeform 320"/>
                <p:cNvSpPr>
                  <a:spLocks noEditPoints="1"/>
                </p:cNvSpPr>
                <p:nvPr/>
              </p:nvSpPr>
              <p:spPr bwMode="auto">
                <a:xfrm>
                  <a:off x="4230" y="2418"/>
                  <a:ext cx="1064" cy="1589"/>
                </a:xfrm>
                <a:custGeom>
                  <a:avLst/>
                  <a:gdLst>
                    <a:gd name="T0" fmla="*/ 1038 w 1064"/>
                    <a:gd name="T1" fmla="*/ 1548 h 1589"/>
                    <a:gd name="T2" fmla="*/ 1003 w 1064"/>
                    <a:gd name="T3" fmla="*/ 1568 h 1589"/>
                    <a:gd name="T4" fmla="*/ 38 w 1064"/>
                    <a:gd name="T5" fmla="*/ 1562 h 1589"/>
                    <a:gd name="T6" fmla="*/ 20 w 1064"/>
                    <a:gd name="T7" fmla="*/ 1527 h 1589"/>
                    <a:gd name="T8" fmla="*/ 26 w 1064"/>
                    <a:gd name="T9" fmla="*/ 214 h 1589"/>
                    <a:gd name="T10" fmla="*/ 61 w 1064"/>
                    <a:gd name="T11" fmla="*/ 196 h 1589"/>
                    <a:gd name="T12" fmla="*/ 406 w 1064"/>
                    <a:gd name="T13" fmla="*/ 255 h 1589"/>
                    <a:gd name="T14" fmla="*/ 988 w 1064"/>
                    <a:gd name="T15" fmla="*/ 1483 h 1589"/>
                    <a:gd name="T16" fmla="*/ 772 w 1064"/>
                    <a:gd name="T17" fmla="*/ 278 h 1589"/>
                    <a:gd name="T18" fmla="*/ 1003 w 1064"/>
                    <a:gd name="T19" fmla="*/ 196 h 1589"/>
                    <a:gd name="T20" fmla="*/ 1032 w 1064"/>
                    <a:gd name="T21" fmla="*/ 205 h 1589"/>
                    <a:gd name="T22" fmla="*/ 1044 w 1064"/>
                    <a:gd name="T23" fmla="*/ 1527 h 1589"/>
                    <a:gd name="T24" fmla="*/ 892 w 1064"/>
                    <a:gd name="T25" fmla="*/ 360 h 1589"/>
                    <a:gd name="T26" fmla="*/ 877 w 1064"/>
                    <a:gd name="T27" fmla="*/ 319 h 1589"/>
                    <a:gd name="T28" fmla="*/ 825 w 1064"/>
                    <a:gd name="T29" fmla="*/ 290 h 1589"/>
                    <a:gd name="T30" fmla="*/ 977 w 1064"/>
                    <a:gd name="T31" fmla="*/ 1472 h 1589"/>
                    <a:gd name="T32" fmla="*/ 87 w 1064"/>
                    <a:gd name="T33" fmla="*/ 290 h 1589"/>
                    <a:gd name="T34" fmla="*/ 219 w 1064"/>
                    <a:gd name="T35" fmla="*/ 296 h 1589"/>
                    <a:gd name="T36" fmla="*/ 178 w 1064"/>
                    <a:gd name="T37" fmla="*/ 331 h 1589"/>
                    <a:gd name="T38" fmla="*/ 193 w 1064"/>
                    <a:gd name="T39" fmla="*/ 366 h 1589"/>
                    <a:gd name="T40" fmla="*/ 871 w 1064"/>
                    <a:gd name="T41" fmla="*/ 407 h 1589"/>
                    <a:gd name="T42" fmla="*/ 193 w 1064"/>
                    <a:gd name="T43" fmla="*/ 366 h 1589"/>
                    <a:gd name="T44" fmla="*/ 427 w 1064"/>
                    <a:gd name="T45" fmla="*/ 191 h 1589"/>
                    <a:gd name="T46" fmla="*/ 476 w 1064"/>
                    <a:gd name="T47" fmla="*/ 150 h 1589"/>
                    <a:gd name="T48" fmla="*/ 456 w 1064"/>
                    <a:gd name="T49" fmla="*/ 97 h 1589"/>
                    <a:gd name="T50" fmla="*/ 468 w 1064"/>
                    <a:gd name="T51" fmla="*/ 53 h 1589"/>
                    <a:gd name="T52" fmla="*/ 517 w 1064"/>
                    <a:gd name="T53" fmla="*/ 21 h 1589"/>
                    <a:gd name="T54" fmla="*/ 561 w 1064"/>
                    <a:gd name="T55" fmla="*/ 27 h 1589"/>
                    <a:gd name="T56" fmla="*/ 602 w 1064"/>
                    <a:gd name="T57" fmla="*/ 68 h 1589"/>
                    <a:gd name="T58" fmla="*/ 608 w 1064"/>
                    <a:gd name="T59" fmla="*/ 112 h 1589"/>
                    <a:gd name="T60" fmla="*/ 579 w 1064"/>
                    <a:gd name="T61" fmla="*/ 161 h 1589"/>
                    <a:gd name="T62" fmla="*/ 637 w 1064"/>
                    <a:gd name="T63" fmla="*/ 270 h 1589"/>
                    <a:gd name="T64" fmla="*/ 845 w 1064"/>
                    <a:gd name="T65" fmla="*/ 319 h 1589"/>
                    <a:gd name="T66" fmla="*/ 871 w 1064"/>
                    <a:gd name="T67" fmla="*/ 354 h 1589"/>
                    <a:gd name="T68" fmla="*/ 201 w 1064"/>
                    <a:gd name="T69" fmla="*/ 331 h 1589"/>
                    <a:gd name="T70" fmla="*/ 242 w 1064"/>
                    <a:gd name="T71" fmla="*/ 310 h 1589"/>
                    <a:gd name="T72" fmla="*/ 1003 w 1064"/>
                    <a:gd name="T73" fmla="*/ 176 h 1589"/>
                    <a:gd name="T74" fmla="*/ 611 w 1064"/>
                    <a:gd name="T75" fmla="*/ 153 h 1589"/>
                    <a:gd name="T76" fmla="*/ 629 w 1064"/>
                    <a:gd name="T77" fmla="*/ 97 h 1589"/>
                    <a:gd name="T78" fmla="*/ 614 w 1064"/>
                    <a:gd name="T79" fmla="*/ 41 h 1589"/>
                    <a:gd name="T80" fmla="*/ 552 w 1064"/>
                    <a:gd name="T81" fmla="*/ 0 h 1589"/>
                    <a:gd name="T82" fmla="*/ 494 w 1064"/>
                    <a:gd name="T83" fmla="*/ 6 h 1589"/>
                    <a:gd name="T84" fmla="*/ 441 w 1064"/>
                    <a:gd name="T85" fmla="*/ 59 h 1589"/>
                    <a:gd name="T86" fmla="*/ 435 w 1064"/>
                    <a:gd name="T87" fmla="*/ 112 h 1589"/>
                    <a:gd name="T88" fmla="*/ 453 w 1064"/>
                    <a:gd name="T89" fmla="*/ 153 h 1589"/>
                    <a:gd name="T90" fmla="*/ 43 w 1064"/>
                    <a:gd name="T91" fmla="*/ 176 h 1589"/>
                    <a:gd name="T92" fmla="*/ 5 w 1064"/>
                    <a:gd name="T93" fmla="*/ 208 h 1589"/>
                    <a:gd name="T94" fmla="*/ 0 w 1064"/>
                    <a:gd name="T95" fmla="*/ 1527 h 1589"/>
                    <a:gd name="T96" fmla="*/ 23 w 1064"/>
                    <a:gd name="T97" fmla="*/ 1574 h 1589"/>
                    <a:gd name="T98" fmla="*/ 1003 w 1064"/>
                    <a:gd name="T99" fmla="*/ 1589 h 1589"/>
                    <a:gd name="T100" fmla="*/ 1044 w 1064"/>
                    <a:gd name="T101" fmla="*/ 1574 h 1589"/>
                    <a:gd name="T102" fmla="*/ 1064 w 1064"/>
                    <a:gd name="T103" fmla="*/ 1527 h 1589"/>
                    <a:gd name="T104" fmla="*/ 1059 w 1064"/>
                    <a:gd name="T105" fmla="*/ 205 h 1589"/>
                    <a:gd name="T106" fmla="*/ 1024 w 1064"/>
                    <a:gd name="T107" fmla="*/ 179 h 1589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w 1064"/>
                    <a:gd name="T163" fmla="*/ 0 h 1589"/>
                    <a:gd name="T164" fmla="*/ 1064 w 1064"/>
                    <a:gd name="T165" fmla="*/ 1589 h 1589"/>
                  </a:gdLst>
                  <a:ahLst/>
                  <a:cxnLst>
                    <a:cxn ang="T108">
                      <a:pos x="T0" y="T1"/>
                    </a:cxn>
                    <a:cxn ang="T109">
                      <a:pos x="T2" y="T3"/>
                    </a:cxn>
                    <a:cxn ang="T110">
                      <a:pos x="T4" y="T5"/>
                    </a:cxn>
                    <a:cxn ang="T111">
                      <a:pos x="T6" y="T7"/>
                    </a:cxn>
                    <a:cxn ang="T112">
                      <a:pos x="T8" y="T9"/>
                    </a:cxn>
                    <a:cxn ang="T113">
                      <a:pos x="T10" y="T11"/>
                    </a:cxn>
                    <a:cxn ang="T114">
                      <a:pos x="T12" y="T13"/>
                    </a:cxn>
                    <a:cxn ang="T115">
                      <a:pos x="T14" y="T15"/>
                    </a:cxn>
                    <a:cxn ang="T116">
                      <a:pos x="T16" y="T17"/>
                    </a:cxn>
                    <a:cxn ang="T117">
                      <a:pos x="T18" y="T19"/>
                    </a:cxn>
                    <a:cxn ang="T118">
                      <a:pos x="T20" y="T21"/>
                    </a:cxn>
                    <a:cxn ang="T119">
                      <a:pos x="T22" y="T23"/>
                    </a:cxn>
                    <a:cxn ang="T120">
                      <a:pos x="T24" y="T25"/>
                    </a:cxn>
                    <a:cxn ang="T121">
                      <a:pos x="T26" y="T27"/>
                    </a:cxn>
                    <a:cxn ang="T122">
                      <a:pos x="T28" y="T29"/>
                    </a:cxn>
                    <a:cxn ang="T123">
                      <a:pos x="T30" y="T31"/>
                    </a:cxn>
                    <a:cxn ang="T124">
                      <a:pos x="T32" y="T33"/>
                    </a:cxn>
                    <a:cxn ang="T125">
                      <a:pos x="T34" y="T35"/>
                    </a:cxn>
                    <a:cxn ang="T126">
                      <a:pos x="T36" y="T37"/>
                    </a:cxn>
                    <a:cxn ang="T127">
                      <a:pos x="T38" y="T39"/>
                    </a:cxn>
                    <a:cxn ang="T128">
                      <a:pos x="T40" y="T41"/>
                    </a:cxn>
                    <a:cxn ang="T129">
                      <a:pos x="T42" y="T43"/>
                    </a:cxn>
                    <a:cxn ang="T130">
                      <a:pos x="T44" y="T45"/>
                    </a:cxn>
                    <a:cxn ang="T131">
                      <a:pos x="T46" y="T47"/>
                    </a:cxn>
                    <a:cxn ang="T132">
                      <a:pos x="T48" y="T49"/>
                    </a:cxn>
                    <a:cxn ang="T133">
                      <a:pos x="T50" y="T51"/>
                    </a:cxn>
                    <a:cxn ang="T134">
                      <a:pos x="T52" y="T53"/>
                    </a:cxn>
                    <a:cxn ang="T135">
                      <a:pos x="T54" y="T55"/>
                    </a:cxn>
                    <a:cxn ang="T136">
                      <a:pos x="T56" y="T57"/>
                    </a:cxn>
                    <a:cxn ang="T137">
                      <a:pos x="T58" y="T59"/>
                    </a:cxn>
                    <a:cxn ang="T138">
                      <a:pos x="T60" y="T61"/>
                    </a:cxn>
                    <a:cxn ang="T139">
                      <a:pos x="T62" y="T63"/>
                    </a:cxn>
                    <a:cxn ang="T140">
                      <a:pos x="T64" y="T65"/>
                    </a:cxn>
                    <a:cxn ang="T141">
                      <a:pos x="T66" y="T67"/>
                    </a:cxn>
                    <a:cxn ang="T142">
                      <a:pos x="T68" y="T69"/>
                    </a:cxn>
                    <a:cxn ang="T143">
                      <a:pos x="T70" y="T71"/>
                    </a:cxn>
                    <a:cxn ang="T144">
                      <a:pos x="T72" y="T73"/>
                    </a:cxn>
                    <a:cxn ang="T145">
                      <a:pos x="T74" y="T75"/>
                    </a:cxn>
                    <a:cxn ang="T146">
                      <a:pos x="T76" y="T77"/>
                    </a:cxn>
                    <a:cxn ang="T147">
                      <a:pos x="T78" y="T79"/>
                    </a:cxn>
                    <a:cxn ang="T148">
                      <a:pos x="T80" y="T81"/>
                    </a:cxn>
                    <a:cxn ang="T149">
                      <a:pos x="T82" y="T83"/>
                    </a:cxn>
                    <a:cxn ang="T150">
                      <a:pos x="T84" y="T85"/>
                    </a:cxn>
                    <a:cxn ang="T151">
                      <a:pos x="T86" y="T87"/>
                    </a:cxn>
                    <a:cxn ang="T152">
                      <a:pos x="T88" y="T89"/>
                    </a:cxn>
                    <a:cxn ang="T153">
                      <a:pos x="T90" y="T91"/>
                    </a:cxn>
                    <a:cxn ang="T154">
                      <a:pos x="T92" y="T93"/>
                    </a:cxn>
                    <a:cxn ang="T155">
                      <a:pos x="T94" y="T95"/>
                    </a:cxn>
                    <a:cxn ang="T156">
                      <a:pos x="T96" y="T97"/>
                    </a:cxn>
                    <a:cxn ang="T157">
                      <a:pos x="T98" y="T99"/>
                    </a:cxn>
                    <a:cxn ang="T158">
                      <a:pos x="T100" y="T101"/>
                    </a:cxn>
                    <a:cxn ang="T159">
                      <a:pos x="T102" y="T103"/>
                    </a:cxn>
                    <a:cxn ang="T160">
                      <a:pos x="T104" y="T105"/>
                    </a:cxn>
                    <a:cxn ang="T161">
                      <a:pos x="T106" y="T107"/>
                    </a:cxn>
                  </a:cxnLst>
                  <a:rect l="T162" t="T163" r="T164" b="T165"/>
                  <a:pathLst>
                    <a:path w="1064" h="1589">
                      <a:moveTo>
                        <a:pt x="1044" y="1527"/>
                      </a:moveTo>
                      <a:lnTo>
                        <a:pt x="1044" y="1527"/>
                      </a:lnTo>
                      <a:lnTo>
                        <a:pt x="1044" y="1536"/>
                      </a:lnTo>
                      <a:lnTo>
                        <a:pt x="1038" y="1548"/>
                      </a:lnTo>
                      <a:lnTo>
                        <a:pt x="1032" y="1556"/>
                      </a:lnTo>
                      <a:lnTo>
                        <a:pt x="1026" y="1562"/>
                      </a:lnTo>
                      <a:lnTo>
                        <a:pt x="1018" y="1565"/>
                      </a:lnTo>
                      <a:lnTo>
                        <a:pt x="1003" y="1568"/>
                      </a:lnTo>
                      <a:lnTo>
                        <a:pt x="61" y="1568"/>
                      </a:lnTo>
                      <a:lnTo>
                        <a:pt x="52" y="1565"/>
                      </a:lnTo>
                      <a:lnTo>
                        <a:pt x="38" y="1562"/>
                      </a:lnTo>
                      <a:lnTo>
                        <a:pt x="32" y="1556"/>
                      </a:lnTo>
                      <a:lnTo>
                        <a:pt x="26" y="1550"/>
                      </a:lnTo>
                      <a:lnTo>
                        <a:pt x="23" y="1539"/>
                      </a:lnTo>
                      <a:lnTo>
                        <a:pt x="20" y="1527"/>
                      </a:lnTo>
                      <a:lnTo>
                        <a:pt x="20" y="234"/>
                      </a:lnTo>
                      <a:lnTo>
                        <a:pt x="20" y="229"/>
                      </a:lnTo>
                      <a:lnTo>
                        <a:pt x="26" y="214"/>
                      </a:lnTo>
                      <a:lnTo>
                        <a:pt x="32" y="208"/>
                      </a:lnTo>
                      <a:lnTo>
                        <a:pt x="38" y="202"/>
                      </a:lnTo>
                      <a:lnTo>
                        <a:pt x="46" y="196"/>
                      </a:lnTo>
                      <a:lnTo>
                        <a:pt x="61" y="196"/>
                      </a:lnTo>
                      <a:lnTo>
                        <a:pt x="406" y="196"/>
                      </a:lnTo>
                      <a:lnTo>
                        <a:pt x="406" y="255"/>
                      </a:lnTo>
                      <a:lnTo>
                        <a:pt x="289" y="278"/>
                      </a:lnTo>
                      <a:lnTo>
                        <a:pt x="76" y="278"/>
                      </a:lnTo>
                      <a:lnTo>
                        <a:pt x="76" y="1483"/>
                      </a:lnTo>
                      <a:lnTo>
                        <a:pt x="988" y="1483"/>
                      </a:lnTo>
                      <a:lnTo>
                        <a:pt x="988" y="278"/>
                      </a:lnTo>
                      <a:lnTo>
                        <a:pt x="983" y="278"/>
                      </a:lnTo>
                      <a:lnTo>
                        <a:pt x="772" y="278"/>
                      </a:lnTo>
                      <a:lnTo>
                        <a:pt x="658" y="255"/>
                      </a:lnTo>
                      <a:lnTo>
                        <a:pt x="658" y="196"/>
                      </a:lnTo>
                      <a:lnTo>
                        <a:pt x="1003" y="196"/>
                      </a:lnTo>
                      <a:lnTo>
                        <a:pt x="1012" y="196"/>
                      </a:lnTo>
                      <a:lnTo>
                        <a:pt x="1026" y="202"/>
                      </a:lnTo>
                      <a:lnTo>
                        <a:pt x="1032" y="205"/>
                      </a:lnTo>
                      <a:lnTo>
                        <a:pt x="1038" y="214"/>
                      </a:lnTo>
                      <a:lnTo>
                        <a:pt x="1041" y="223"/>
                      </a:lnTo>
                      <a:lnTo>
                        <a:pt x="1044" y="234"/>
                      </a:lnTo>
                      <a:lnTo>
                        <a:pt x="1044" y="1527"/>
                      </a:lnTo>
                      <a:close/>
                      <a:moveTo>
                        <a:pt x="172" y="360"/>
                      </a:moveTo>
                      <a:lnTo>
                        <a:pt x="172" y="427"/>
                      </a:lnTo>
                      <a:lnTo>
                        <a:pt x="892" y="427"/>
                      </a:lnTo>
                      <a:lnTo>
                        <a:pt x="892" y="360"/>
                      </a:lnTo>
                      <a:lnTo>
                        <a:pt x="889" y="343"/>
                      </a:lnTo>
                      <a:lnTo>
                        <a:pt x="886" y="331"/>
                      </a:lnTo>
                      <a:lnTo>
                        <a:pt x="877" y="319"/>
                      </a:lnTo>
                      <a:lnTo>
                        <a:pt x="868" y="310"/>
                      </a:lnTo>
                      <a:lnTo>
                        <a:pt x="857" y="302"/>
                      </a:lnTo>
                      <a:lnTo>
                        <a:pt x="845" y="296"/>
                      </a:lnTo>
                      <a:lnTo>
                        <a:pt x="825" y="290"/>
                      </a:lnTo>
                      <a:lnTo>
                        <a:pt x="977" y="290"/>
                      </a:lnTo>
                      <a:lnTo>
                        <a:pt x="977" y="1472"/>
                      </a:lnTo>
                      <a:lnTo>
                        <a:pt x="87" y="1472"/>
                      </a:lnTo>
                      <a:lnTo>
                        <a:pt x="87" y="290"/>
                      </a:lnTo>
                      <a:lnTo>
                        <a:pt x="237" y="290"/>
                      </a:lnTo>
                      <a:lnTo>
                        <a:pt x="219" y="296"/>
                      </a:lnTo>
                      <a:lnTo>
                        <a:pt x="207" y="302"/>
                      </a:lnTo>
                      <a:lnTo>
                        <a:pt x="196" y="310"/>
                      </a:lnTo>
                      <a:lnTo>
                        <a:pt x="187" y="319"/>
                      </a:lnTo>
                      <a:lnTo>
                        <a:pt x="178" y="331"/>
                      </a:lnTo>
                      <a:lnTo>
                        <a:pt x="175" y="343"/>
                      </a:lnTo>
                      <a:lnTo>
                        <a:pt x="172" y="360"/>
                      </a:lnTo>
                      <a:close/>
                      <a:moveTo>
                        <a:pt x="193" y="366"/>
                      </a:moveTo>
                      <a:lnTo>
                        <a:pt x="871" y="366"/>
                      </a:lnTo>
                      <a:lnTo>
                        <a:pt x="871" y="407"/>
                      </a:lnTo>
                      <a:lnTo>
                        <a:pt x="193" y="407"/>
                      </a:lnTo>
                      <a:lnTo>
                        <a:pt x="193" y="366"/>
                      </a:lnTo>
                      <a:close/>
                      <a:moveTo>
                        <a:pt x="427" y="270"/>
                      </a:moveTo>
                      <a:lnTo>
                        <a:pt x="427" y="270"/>
                      </a:lnTo>
                      <a:lnTo>
                        <a:pt x="427" y="191"/>
                      </a:lnTo>
                      <a:lnTo>
                        <a:pt x="473" y="167"/>
                      </a:lnTo>
                      <a:lnTo>
                        <a:pt x="485" y="161"/>
                      </a:lnTo>
                      <a:lnTo>
                        <a:pt x="476" y="150"/>
                      </a:lnTo>
                      <a:lnTo>
                        <a:pt x="468" y="138"/>
                      </a:lnTo>
                      <a:lnTo>
                        <a:pt x="462" y="126"/>
                      </a:lnTo>
                      <a:lnTo>
                        <a:pt x="456" y="112"/>
                      </a:lnTo>
                      <a:lnTo>
                        <a:pt x="456" y="97"/>
                      </a:lnTo>
                      <a:lnTo>
                        <a:pt x="456" y="82"/>
                      </a:lnTo>
                      <a:lnTo>
                        <a:pt x="462" y="68"/>
                      </a:lnTo>
                      <a:lnTo>
                        <a:pt x="468" y="53"/>
                      </a:lnTo>
                      <a:lnTo>
                        <a:pt x="476" y="41"/>
                      </a:lnTo>
                      <a:lnTo>
                        <a:pt x="488" y="33"/>
                      </a:lnTo>
                      <a:lnTo>
                        <a:pt x="503" y="27"/>
                      </a:lnTo>
                      <a:lnTo>
                        <a:pt x="517" y="21"/>
                      </a:lnTo>
                      <a:lnTo>
                        <a:pt x="532" y="21"/>
                      </a:lnTo>
                      <a:lnTo>
                        <a:pt x="547" y="21"/>
                      </a:lnTo>
                      <a:lnTo>
                        <a:pt x="561" y="27"/>
                      </a:lnTo>
                      <a:lnTo>
                        <a:pt x="576" y="33"/>
                      </a:lnTo>
                      <a:lnTo>
                        <a:pt x="588" y="41"/>
                      </a:lnTo>
                      <a:lnTo>
                        <a:pt x="596" y="53"/>
                      </a:lnTo>
                      <a:lnTo>
                        <a:pt x="602" y="68"/>
                      </a:lnTo>
                      <a:lnTo>
                        <a:pt x="608" y="82"/>
                      </a:lnTo>
                      <a:lnTo>
                        <a:pt x="608" y="97"/>
                      </a:lnTo>
                      <a:lnTo>
                        <a:pt x="608" y="112"/>
                      </a:lnTo>
                      <a:lnTo>
                        <a:pt x="602" y="126"/>
                      </a:lnTo>
                      <a:lnTo>
                        <a:pt x="596" y="138"/>
                      </a:lnTo>
                      <a:lnTo>
                        <a:pt x="588" y="150"/>
                      </a:lnTo>
                      <a:lnTo>
                        <a:pt x="579" y="161"/>
                      </a:lnTo>
                      <a:lnTo>
                        <a:pt x="637" y="191"/>
                      </a:lnTo>
                      <a:lnTo>
                        <a:pt x="637" y="270"/>
                      </a:lnTo>
                      <a:lnTo>
                        <a:pt x="822" y="310"/>
                      </a:lnTo>
                      <a:lnTo>
                        <a:pt x="830" y="313"/>
                      </a:lnTo>
                      <a:lnTo>
                        <a:pt x="845" y="319"/>
                      </a:lnTo>
                      <a:lnTo>
                        <a:pt x="854" y="325"/>
                      </a:lnTo>
                      <a:lnTo>
                        <a:pt x="863" y="331"/>
                      </a:lnTo>
                      <a:lnTo>
                        <a:pt x="868" y="343"/>
                      </a:lnTo>
                      <a:lnTo>
                        <a:pt x="871" y="354"/>
                      </a:lnTo>
                      <a:lnTo>
                        <a:pt x="193" y="354"/>
                      </a:lnTo>
                      <a:lnTo>
                        <a:pt x="196" y="343"/>
                      </a:lnTo>
                      <a:lnTo>
                        <a:pt x="201" y="331"/>
                      </a:lnTo>
                      <a:lnTo>
                        <a:pt x="210" y="325"/>
                      </a:lnTo>
                      <a:lnTo>
                        <a:pt x="219" y="319"/>
                      </a:lnTo>
                      <a:lnTo>
                        <a:pt x="234" y="313"/>
                      </a:lnTo>
                      <a:lnTo>
                        <a:pt x="242" y="310"/>
                      </a:lnTo>
                      <a:lnTo>
                        <a:pt x="418" y="272"/>
                      </a:lnTo>
                      <a:lnTo>
                        <a:pt x="427" y="270"/>
                      </a:lnTo>
                      <a:close/>
                      <a:moveTo>
                        <a:pt x="1003" y="176"/>
                      </a:moveTo>
                      <a:lnTo>
                        <a:pt x="655" y="176"/>
                      </a:lnTo>
                      <a:lnTo>
                        <a:pt x="611" y="153"/>
                      </a:lnTo>
                      <a:lnTo>
                        <a:pt x="620" y="141"/>
                      </a:lnTo>
                      <a:lnTo>
                        <a:pt x="626" y="126"/>
                      </a:lnTo>
                      <a:lnTo>
                        <a:pt x="629" y="112"/>
                      </a:lnTo>
                      <a:lnTo>
                        <a:pt x="629" y="97"/>
                      </a:lnTo>
                      <a:lnTo>
                        <a:pt x="629" y="77"/>
                      </a:lnTo>
                      <a:lnTo>
                        <a:pt x="623" y="59"/>
                      </a:lnTo>
                      <a:lnTo>
                        <a:pt x="614" y="41"/>
                      </a:lnTo>
                      <a:lnTo>
                        <a:pt x="602" y="27"/>
                      </a:lnTo>
                      <a:lnTo>
                        <a:pt x="588" y="15"/>
                      </a:lnTo>
                      <a:lnTo>
                        <a:pt x="570" y="6"/>
                      </a:lnTo>
                      <a:lnTo>
                        <a:pt x="552" y="0"/>
                      </a:lnTo>
                      <a:lnTo>
                        <a:pt x="532" y="0"/>
                      </a:lnTo>
                      <a:lnTo>
                        <a:pt x="512" y="0"/>
                      </a:lnTo>
                      <a:lnTo>
                        <a:pt x="494" y="6"/>
                      </a:lnTo>
                      <a:lnTo>
                        <a:pt x="476" y="15"/>
                      </a:lnTo>
                      <a:lnTo>
                        <a:pt x="462" y="27"/>
                      </a:lnTo>
                      <a:lnTo>
                        <a:pt x="450" y="41"/>
                      </a:lnTo>
                      <a:lnTo>
                        <a:pt x="441" y="59"/>
                      </a:lnTo>
                      <a:lnTo>
                        <a:pt x="435" y="77"/>
                      </a:lnTo>
                      <a:lnTo>
                        <a:pt x="435" y="97"/>
                      </a:lnTo>
                      <a:lnTo>
                        <a:pt x="435" y="112"/>
                      </a:lnTo>
                      <a:lnTo>
                        <a:pt x="438" y="126"/>
                      </a:lnTo>
                      <a:lnTo>
                        <a:pt x="444" y="141"/>
                      </a:lnTo>
                      <a:lnTo>
                        <a:pt x="453" y="153"/>
                      </a:lnTo>
                      <a:lnTo>
                        <a:pt x="409" y="176"/>
                      </a:lnTo>
                      <a:lnTo>
                        <a:pt x="61" y="176"/>
                      </a:lnTo>
                      <a:lnTo>
                        <a:pt x="43" y="176"/>
                      </a:lnTo>
                      <a:lnTo>
                        <a:pt x="32" y="182"/>
                      </a:lnTo>
                      <a:lnTo>
                        <a:pt x="20" y="188"/>
                      </a:lnTo>
                      <a:lnTo>
                        <a:pt x="11" y="196"/>
                      </a:lnTo>
                      <a:lnTo>
                        <a:pt x="5" y="208"/>
                      </a:lnTo>
                      <a:lnTo>
                        <a:pt x="2" y="217"/>
                      </a:lnTo>
                      <a:lnTo>
                        <a:pt x="0" y="234"/>
                      </a:lnTo>
                      <a:lnTo>
                        <a:pt x="0" y="1527"/>
                      </a:lnTo>
                      <a:lnTo>
                        <a:pt x="2" y="1545"/>
                      </a:lnTo>
                      <a:lnTo>
                        <a:pt x="5" y="1556"/>
                      </a:lnTo>
                      <a:lnTo>
                        <a:pt x="14" y="1568"/>
                      </a:lnTo>
                      <a:lnTo>
                        <a:pt x="23" y="1574"/>
                      </a:lnTo>
                      <a:lnTo>
                        <a:pt x="32" y="1580"/>
                      </a:lnTo>
                      <a:lnTo>
                        <a:pt x="40" y="1586"/>
                      </a:lnTo>
                      <a:lnTo>
                        <a:pt x="61" y="1589"/>
                      </a:lnTo>
                      <a:lnTo>
                        <a:pt x="1003" y="1589"/>
                      </a:lnTo>
                      <a:lnTo>
                        <a:pt x="1021" y="1586"/>
                      </a:lnTo>
                      <a:lnTo>
                        <a:pt x="1032" y="1580"/>
                      </a:lnTo>
                      <a:lnTo>
                        <a:pt x="1044" y="1574"/>
                      </a:lnTo>
                      <a:lnTo>
                        <a:pt x="1053" y="1565"/>
                      </a:lnTo>
                      <a:lnTo>
                        <a:pt x="1059" y="1556"/>
                      </a:lnTo>
                      <a:lnTo>
                        <a:pt x="1062" y="1545"/>
                      </a:lnTo>
                      <a:lnTo>
                        <a:pt x="1064" y="1527"/>
                      </a:lnTo>
                      <a:lnTo>
                        <a:pt x="1064" y="234"/>
                      </a:lnTo>
                      <a:lnTo>
                        <a:pt x="1062" y="220"/>
                      </a:lnTo>
                      <a:lnTo>
                        <a:pt x="1059" y="205"/>
                      </a:lnTo>
                      <a:lnTo>
                        <a:pt x="1050" y="196"/>
                      </a:lnTo>
                      <a:lnTo>
                        <a:pt x="1041" y="188"/>
                      </a:lnTo>
                      <a:lnTo>
                        <a:pt x="1032" y="182"/>
                      </a:lnTo>
                      <a:lnTo>
                        <a:pt x="1024" y="179"/>
                      </a:lnTo>
                      <a:lnTo>
                        <a:pt x="1003" y="17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0426" name="Freeform 321"/>
                <p:cNvSpPr>
                  <a:spLocks/>
                </p:cNvSpPr>
                <p:nvPr/>
              </p:nvSpPr>
              <p:spPr bwMode="auto">
                <a:xfrm>
                  <a:off x="4317" y="2717"/>
                  <a:ext cx="890" cy="1173"/>
                </a:xfrm>
                <a:custGeom>
                  <a:avLst/>
                  <a:gdLst>
                    <a:gd name="T0" fmla="*/ 805 w 890"/>
                    <a:gd name="T1" fmla="*/ 61 h 1173"/>
                    <a:gd name="T2" fmla="*/ 805 w 890"/>
                    <a:gd name="T3" fmla="*/ 128 h 1173"/>
                    <a:gd name="T4" fmla="*/ 85 w 890"/>
                    <a:gd name="T5" fmla="*/ 128 h 1173"/>
                    <a:gd name="T6" fmla="*/ 85 w 890"/>
                    <a:gd name="T7" fmla="*/ 61 h 1173"/>
                    <a:gd name="T8" fmla="*/ 85 w 890"/>
                    <a:gd name="T9" fmla="*/ 61 h 1173"/>
                    <a:gd name="T10" fmla="*/ 85 w 890"/>
                    <a:gd name="T11" fmla="*/ 50 h 1173"/>
                    <a:gd name="T12" fmla="*/ 88 w 890"/>
                    <a:gd name="T13" fmla="*/ 38 h 1173"/>
                    <a:gd name="T14" fmla="*/ 97 w 890"/>
                    <a:gd name="T15" fmla="*/ 23 h 1173"/>
                    <a:gd name="T16" fmla="*/ 111 w 890"/>
                    <a:gd name="T17" fmla="*/ 9 h 1173"/>
                    <a:gd name="T18" fmla="*/ 126 w 890"/>
                    <a:gd name="T19" fmla="*/ 0 h 1173"/>
                    <a:gd name="T20" fmla="*/ 0 w 890"/>
                    <a:gd name="T21" fmla="*/ 0 h 1173"/>
                    <a:gd name="T22" fmla="*/ 0 w 890"/>
                    <a:gd name="T23" fmla="*/ 0 h 1173"/>
                    <a:gd name="T24" fmla="*/ 0 w 890"/>
                    <a:gd name="T25" fmla="*/ 1173 h 1173"/>
                    <a:gd name="T26" fmla="*/ 0 w 890"/>
                    <a:gd name="T27" fmla="*/ 1173 h 1173"/>
                    <a:gd name="T28" fmla="*/ 890 w 890"/>
                    <a:gd name="T29" fmla="*/ 1173 h 1173"/>
                    <a:gd name="T30" fmla="*/ 890 w 890"/>
                    <a:gd name="T31" fmla="*/ 1173 h 1173"/>
                    <a:gd name="T32" fmla="*/ 890 w 890"/>
                    <a:gd name="T33" fmla="*/ 0 h 1173"/>
                    <a:gd name="T34" fmla="*/ 764 w 890"/>
                    <a:gd name="T35" fmla="*/ 0 h 1173"/>
                    <a:gd name="T36" fmla="*/ 764 w 890"/>
                    <a:gd name="T37" fmla="*/ 0 h 1173"/>
                    <a:gd name="T38" fmla="*/ 779 w 890"/>
                    <a:gd name="T39" fmla="*/ 9 h 1173"/>
                    <a:gd name="T40" fmla="*/ 793 w 890"/>
                    <a:gd name="T41" fmla="*/ 23 h 1173"/>
                    <a:gd name="T42" fmla="*/ 802 w 890"/>
                    <a:gd name="T43" fmla="*/ 38 h 1173"/>
                    <a:gd name="T44" fmla="*/ 805 w 890"/>
                    <a:gd name="T45" fmla="*/ 50 h 1173"/>
                    <a:gd name="T46" fmla="*/ 805 w 890"/>
                    <a:gd name="T47" fmla="*/ 61 h 1173"/>
                    <a:gd name="T48" fmla="*/ 805 w 890"/>
                    <a:gd name="T49" fmla="*/ 61 h 1173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890"/>
                    <a:gd name="T76" fmla="*/ 0 h 1173"/>
                    <a:gd name="T77" fmla="*/ 890 w 890"/>
                    <a:gd name="T78" fmla="*/ 1173 h 1173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890" h="1173">
                      <a:moveTo>
                        <a:pt x="805" y="61"/>
                      </a:moveTo>
                      <a:lnTo>
                        <a:pt x="805" y="128"/>
                      </a:lnTo>
                      <a:lnTo>
                        <a:pt x="85" y="128"/>
                      </a:lnTo>
                      <a:lnTo>
                        <a:pt x="85" y="61"/>
                      </a:lnTo>
                      <a:lnTo>
                        <a:pt x="85" y="50"/>
                      </a:lnTo>
                      <a:lnTo>
                        <a:pt x="88" y="38"/>
                      </a:lnTo>
                      <a:lnTo>
                        <a:pt x="97" y="23"/>
                      </a:lnTo>
                      <a:lnTo>
                        <a:pt x="111" y="9"/>
                      </a:lnTo>
                      <a:lnTo>
                        <a:pt x="126" y="0"/>
                      </a:lnTo>
                      <a:lnTo>
                        <a:pt x="0" y="0"/>
                      </a:lnTo>
                      <a:lnTo>
                        <a:pt x="0" y="1173"/>
                      </a:lnTo>
                      <a:lnTo>
                        <a:pt x="890" y="1173"/>
                      </a:lnTo>
                      <a:lnTo>
                        <a:pt x="890" y="0"/>
                      </a:lnTo>
                      <a:lnTo>
                        <a:pt x="764" y="0"/>
                      </a:lnTo>
                      <a:lnTo>
                        <a:pt x="779" y="9"/>
                      </a:lnTo>
                      <a:lnTo>
                        <a:pt x="793" y="23"/>
                      </a:lnTo>
                      <a:lnTo>
                        <a:pt x="802" y="38"/>
                      </a:lnTo>
                      <a:lnTo>
                        <a:pt x="805" y="50"/>
                      </a:lnTo>
                      <a:lnTo>
                        <a:pt x="805" y="6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0427" name="Freeform 322"/>
                <p:cNvSpPr>
                  <a:spLocks/>
                </p:cNvSpPr>
                <p:nvPr/>
              </p:nvSpPr>
              <p:spPr bwMode="auto">
                <a:xfrm>
                  <a:off x="4317" y="2717"/>
                  <a:ext cx="890" cy="1173"/>
                </a:xfrm>
                <a:custGeom>
                  <a:avLst/>
                  <a:gdLst>
                    <a:gd name="T0" fmla="*/ 805 w 890"/>
                    <a:gd name="T1" fmla="*/ 61 h 1173"/>
                    <a:gd name="T2" fmla="*/ 805 w 890"/>
                    <a:gd name="T3" fmla="*/ 128 h 1173"/>
                    <a:gd name="T4" fmla="*/ 85 w 890"/>
                    <a:gd name="T5" fmla="*/ 128 h 1173"/>
                    <a:gd name="T6" fmla="*/ 85 w 890"/>
                    <a:gd name="T7" fmla="*/ 61 h 1173"/>
                    <a:gd name="T8" fmla="*/ 85 w 890"/>
                    <a:gd name="T9" fmla="*/ 61 h 1173"/>
                    <a:gd name="T10" fmla="*/ 85 w 890"/>
                    <a:gd name="T11" fmla="*/ 50 h 1173"/>
                    <a:gd name="T12" fmla="*/ 88 w 890"/>
                    <a:gd name="T13" fmla="*/ 38 h 1173"/>
                    <a:gd name="T14" fmla="*/ 97 w 890"/>
                    <a:gd name="T15" fmla="*/ 23 h 1173"/>
                    <a:gd name="T16" fmla="*/ 111 w 890"/>
                    <a:gd name="T17" fmla="*/ 9 h 1173"/>
                    <a:gd name="T18" fmla="*/ 126 w 890"/>
                    <a:gd name="T19" fmla="*/ 0 h 1173"/>
                    <a:gd name="T20" fmla="*/ 0 w 890"/>
                    <a:gd name="T21" fmla="*/ 0 h 1173"/>
                    <a:gd name="T22" fmla="*/ 0 w 890"/>
                    <a:gd name="T23" fmla="*/ 0 h 1173"/>
                    <a:gd name="T24" fmla="*/ 0 w 890"/>
                    <a:gd name="T25" fmla="*/ 1173 h 1173"/>
                    <a:gd name="T26" fmla="*/ 0 w 890"/>
                    <a:gd name="T27" fmla="*/ 1173 h 1173"/>
                    <a:gd name="T28" fmla="*/ 890 w 890"/>
                    <a:gd name="T29" fmla="*/ 1173 h 1173"/>
                    <a:gd name="T30" fmla="*/ 890 w 890"/>
                    <a:gd name="T31" fmla="*/ 1173 h 1173"/>
                    <a:gd name="T32" fmla="*/ 890 w 890"/>
                    <a:gd name="T33" fmla="*/ 0 h 1173"/>
                    <a:gd name="T34" fmla="*/ 764 w 890"/>
                    <a:gd name="T35" fmla="*/ 0 h 1173"/>
                    <a:gd name="T36" fmla="*/ 764 w 890"/>
                    <a:gd name="T37" fmla="*/ 0 h 1173"/>
                    <a:gd name="T38" fmla="*/ 779 w 890"/>
                    <a:gd name="T39" fmla="*/ 9 h 1173"/>
                    <a:gd name="T40" fmla="*/ 793 w 890"/>
                    <a:gd name="T41" fmla="*/ 23 h 1173"/>
                    <a:gd name="T42" fmla="*/ 802 w 890"/>
                    <a:gd name="T43" fmla="*/ 38 h 1173"/>
                    <a:gd name="T44" fmla="*/ 805 w 890"/>
                    <a:gd name="T45" fmla="*/ 50 h 1173"/>
                    <a:gd name="T46" fmla="*/ 805 w 890"/>
                    <a:gd name="T47" fmla="*/ 61 h 1173"/>
                    <a:gd name="T48" fmla="*/ 805 w 890"/>
                    <a:gd name="T49" fmla="*/ 61 h 1173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890"/>
                    <a:gd name="T76" fmla="*/ 0 h 1173"/>
                    <a:gd name="T77" fmla="*/ 890 w 890"/>
                    <a:gd name="T78" fmla="*/ 1173 h 1173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890" h="1173">
                      <a:moveTo>
                        <a:pt x="805" y="61"/>
                      </a:moveTo>
                      <a:lnTo>
                        <a:pt x="805" y="128"/>
                      </a:lnTo>
                      <a:lnTo>
                        <a:pt x="85" y="128"/>
                      </a:lnTo>
                      <a:lnTo>
                        <a:pt x="85" y="61"/>
                      </a:lnTo>
                      <a:lnTo>
                        <a:pt x="85" y="50"/>
                      </a:lnTo>
                      <a:lnTo>
                        <a:pt x="88" y="38"/>
                      </a:lnTo>
                      <a:lnTo>
                        <a:pt x="97" y="23"/>
                      </a:lnTo>
                      <a:lnTo>
                        <a:pt x="111" y="9"/>
                      </a:lnTo>
                      <a:lnTo>
                        <a:pt x="126" y="0"/>
                      </a:lnTo>
                      <a:lnTo>
                        <a:pt x="0" y="0"/>
                      </a:lnTo>
                      <a:lnTo>
                        <a:pt x="0" y="1173"/>
                      </a:lnTo>
                      <a:lnTo>
                        <a:pt x="890" y="1173"/>
                      </a:lnTo>
                      <a:lnTo>
                        <a:pt x="890" y="0"/>
                      </a:lnTo>
                      <a:lnTo>
                        <a:pt x="764" y="0"/>
                      </a:lnTo>
                      <a:lnTo>
                        <a:pt x="779" y="9"/>
                      </a:lnTo>
                      <a:lnTo>
                        <a:pt x="793" y="23"/>
                      </a:lnTo>
                      <a:lnTo>
                        <a:pt x="802" y="38"/>
                      </a:lnTo>
                      <a:lnTo>
                        <a:pt x="805" y="50"/>
                      </a:lnTo>
                      <a:lnTo>
                        <a:pt x="805" y="6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0428" name="Freeform 323"/>
                <p:cNvSpPr>
                  <a:spLocks/>
                </p:cNvSpPr>
                <p:nvPr/>
              </p:nvSpPr>
              <p:spPr bwMode="auto">
                <a:xfrm>
                  <a:off x="4317" y="3094"/>
                  <a:ext cx="890" cy="796"/>
                </a:xfrm>
                <a:custGeom>
                  <a:avLst/>
                  <a:gdLst>
                    <a:gd name="T0" fmla="*/ 749 w 890"/>
                    <a:gd name="T1" fmla="*/ 339 h 796"/>
                    <a:gd name="T2" fmla="*/ 749 w 890"/>
                    <a:gd name="T3" fmla="*/ 339 h 796"/>
                    <a:gd name="T4" fmla="*/ 714 w 890"/>
                    <a:gd name="T5" fmla="*/ 336 h 796"/>
                    <a:gd name="T6" fmla="*/ 679 w 890"/>
                    <a:gd name="T7" fmla="*/ 331 h 796"/>
                    <a:gd name="T8" fmla="*/ 644 w 890"/>
                    <a:gd name="T9" fmla="*/ 325 h 796"/>
                    <a:gd name="T10" fmla="*/ 609 w 890"/>
                    <a:gd name="T11" fmla="*/ 313 h 796"/>
                    <a:gd name="T12" fmla="*/ 609 w 890"/>
                    <a:gd name="T13" fmla="*/ 313 h 796"/>
                    <a:gd name="T14" fmla="*/ 559 w 890"/>
                    <a:gd name="T15" fmla="*/ 295 h 796"/>
                    <a:gd name="T16" fmla="*/ 512 w 890"/>
                    <a:gd name="T17" fmla="*/ 275 h 796"/>
                    <a:gd name="T18" fmla="*/ 465 w 890"/>
                    <a:gd name="T19" fmla="*/ 249 h 796"/>
                    <a:gd name="T20" fmla="*/ 422 w 890"/>
                    <a:gd name="T21" fmla="*/ 219 h 796"/>
                    <a:gd name="T22" fmla="*/ 334 w 890"/>
                    <a:gd name="T23" fmla="*/ 158 h 796"/>
                    <a:gd name="T24" fmla="*/ 249 w 890"/>
                    <a:gd name="T25" fmla="*/ 97 h 796"/>
                    <a:gd name="T26" fmla="*/ 249 w 890"/>
                    <a:gd name="T27" fmla="*/ 97 h 796"/>
                    <a:gd name="T28" fmla="*/ 199 w 890"/>
                    <a:gd name="T29" fmla="*/ 64 h 796"/>
                    <a:gd name="T30" fmla="*/ 150 w 890"/>
                    <a:gd name="T31" fmla="*/ 38 h 796"/>
                    <a:gd name="T32" fmla="*/ 94 w 890"/>
                    <a:gd name="T33" fmla="*/ 18 h 796"/>
                    <a:gd name="T34" fmla="*/ 38 w 890"/>
                    <a:gd name="T35" fmla="*/ 3 h 796"/>
                    <a:gd name="T36" fmla="*/ 38 w 890"/>
                    <a:gd name="T37" fmla="*/ 3 h 796"/>
                    <a:gd name="T38" fmla="*/ 0 w 890"/>
                    <a:gd name="T39" fmla="*/ 0 h 796"/>
                    <a:gd name="T40" fmla="*/ 0 w 890"/>
                    <a:gd name="T41" fmla="*/ 0 h 796"/>
                    <a:gd name="T42" fmla="*/ 0 w 890"/>
                    <a:gd name="T43" fmla="*/ 796 h 796"/>
                    <a:gd name="T44" fmla="*/ 0 w 890"/>
                    <a:gd name="T45" fmla="*/ 796 h 796"/>
                    <a:gd name="T46" fmla="*/ 890 w 890"/>
                    <a:gd name="T47" fmla="*/ 796 h 796"/>
                    <a:gd name="T48" fmla="*/ 890 w 890"/>
                    <a:gd name="T49" fmla="*/ 796 h 796"/>
                    <a:gd name="T50" fmla="*/ 890 w 890"/>
                    <a:gd name="T51" fmla="*/ 333 h 796"/>
                    <a:gd name="T52" fmla="*/ 890 w 890"/>
                    <a:gd name="T53" fmla="*/ 333 h 796"/>
                    <a:gd name="T54" fmla="*/ 820 w 890"/>
                    <a:gd name="T55" fmla="*/ 339 h 796"/>
                    <a:gd name="T56" fmla="*/ 784 w 890"/>
                    <a:gd name="T57" fmla="*/ 339 h 796"/>
                    <a:gd name="T58" fmla="*/ 749 w 890"/>
                    <a:gd name="T59" fmla="*/ 339 h 796"/>
                    <a:gd name="T60" fmla="*/ 749 w 890"/>
                    <a:gd name="T61" fmla="*/ 339 h 79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w 890"/>
                    <a:gd name="T94" fmla="*/ 0 h 796"/>
                    <a:gd name="T95" fmla="*/ 890 w 890"/>
                    <a:gd name="T96" fmla="*/ 796 h 796"/>
                  </a:gdLst>
                  <a:ahLst/>
                  <a:cxnLst>
                    <a:cxn ang="T62">
                      <a:pos x="T0" y="T1"/>
                    </a:cxn>
                    <a:cxn ang="T63">
                      <a:pos x="T2" y="T3"/>
                    </a:cxn>
                    <a:cxn ang="T64">
                      <a:pos x="T4" y="T5"/>
                    </a:cxn>
                    <a:cxn ang="T65">
                      <a:pos x="T6" y="T7"/>
                    </a:cxn>
                    <a:cxn ang="T66">
                      <a:pos x="T8" y="T9"/>
                    </a:cxn>
                    <a:cxn ang="T67">
                      <a:pos x="T10" y="T11"/>
                    </a:cxn>
                    <a:cxn ang="T68">
                      <a:pos x="T12" y="T13"/>
                    </a:cxn>
                    <a:cxn ang="T69">
                      <a:pos x="T14" y="T15"/>
                    </a:cxn>
                    <a:cxn ang="T70">
                      <a:pos x="T16" y="T17"/>
                    </a:cxn>
                    <a:cxn ang="T71">
                      <a:pos x="T18" y="T19"/>
                    </a:cxn>
                    <a:cxn ang="T72">
                      <a:pos x="T20" y="T21"/>
                    </a:cxn>
                    <a:cxn ang="T73">
                      <a:pos x="T22" y="T23"/>
                    </a:cxn>
                    <a:cxn ang="T74">
                      <a:pos x="T24" y="T25"/>
                    </a:cxn>
                    <a:cxn ang="T75">
                      <a:pos x="T26" y="T27"/>
                    </a:cxn>
                    <a:cxn ang="T76">
                      <a:pos x="T28" y="T29"/>
                    </a:cxn>
                    <a:cxn ang="T77">
                      <a:pos x="T30" y="T31"/>
                    </a:cxn>
                    <a:cxn ang="T78">
                      <a:pos x="T32" y="T33"/>
                    </a:cxn>
                    <a:cxn ang="T79">
                      <a:pos x="T34" y="T35"/>
                    </a:cxn>
                    <a:cxn ang="T80">
                      <a:pos x="T36" y="T37"/>
                    </a:cxn>
                    <a:cxn ang="T81">
                      <a:pos x="T38" y="T39"/>
                    </a:cxn>
                    <a:cxn ang="T82">
                      <a:pos x="T40" y="T41"/>
                    </a:cxn>
                    <a:cxn ang="T83">
                      <a:pos x="T42" y="T43"/>
                    </a:cxn>
                    <a:cxn ang="T84">
                      <a:pos x="T44" y="T45"/>
                    </a:cxn>
                    <a:cxn ang="T85">
                      <a:pos x="T46" y="T47"/>
                    </a:cxn>
                    <a:cxn ang="T86">
                      <a:pos x="T48" y="T49"/>
                    </a:cxn>
                    <a:cxn ang="T87">
                      <a:pos x="T50" y="T51"/>
                    </a:cxn>
                    <a:cxn ang="T88">
                      <a:pos x="T52" y="T53"/>
                    </a:cxn>
                    <a:cxn ang="T89">
                      <a:pos x="T54" y="T55"/>
                    </a:cxn>
                    <a:cxn ang="T90">
                      <a:pos x="T56" y="T57"/>
                    </a:cxn>
                    <a:cxn ang="T91">
                      <a:pos x="T58" y="T59"/>
                    </a:cxn>
                    <a:cxn ang="T92">
                      <a:pos x="T60" y="T61"/>
                    </a:cxn>
                  </a:cxnLst>
                  <a:rect l="T93" t="T94" r="T95" b="T96"/>
                  <a:pathLst>
                    <a:path w="890" h="796">
                      <a:moveTo>
                        <a:pt x="749" y="339"/>
                      </a:moveTo>
                      <a:lnTo>
                        <a:pt x="749" y="339"/>
                      </a:lnTo>
                      <a:lnTo>
                        <a:pt x="714" y="336"/>
                      </a:lnTo>
                      <a:lnTo>
                        <a:pt x="679" y="331"/>
                      </a:lnTo>
                      <a:lnTo>
                        <a:pt x="644" y="325"/>
                      </a:lnTo>
                      <a:lnTo>
                        <a:pt x="609" y="313"/>
                      </a:lnTo>
                      <a:lnTo>
                        <a:pt x="559" y="295"/>
                      </a:lnTo>
                      <a:lnTo>
                        <a:pt x="512" y="275"/>
                      </a:lnTo>
                      <a:lnTo>
                        <a:pt x="465" y="249"/>
                      </a:lnTo>
                      <a:lnTo>
                        <a:pt x="422" y="219"/>
                      </a:lnTo>
                      <a:lnTo>
                        <a:pt x="334" y="158"/>
                      </a:lnTo>
                      <a:lnTo>
                        <a:pt x="249" y="97"/>
                      </a:lnTo>
                      <a:lnTo>
                        <a:pt x="199" y="64"/>
                      </a:lnTo>
                      <a:lnTo>
                        <a:pt x="150" y="38"/>
                      </a:lnTo>
                      <a:lnTo>
                        <a:pt x="94" y="18"/>
                      </a:lnTo>
                      <a:lnTo>
                        <a:pt x="38" y="3"/>
                      </a:lnTo>
                      <a:lnTo>
                        <a:pt x="0" y="0"/>
                      </a:lnTo>
                      <a:lnTo>
                        <a:pt x="0" y="796"/>
                      </a:lnTo>
                      <a:lnTo>
                        <a:pt x="890" y="796"/>
                      </a:lnTo>
                      <a:lnTo>
                        <a:pt x="890" y="333"/>
                      </a:lnTo>
                      <a:lnTo>
                        <a:pt x="820" y="339"/>
                      </a:lnTo>
                      <a:lnTo>
                        <a:pt x="784" y="339"/>
                      </a:lnTo>
                      <a:lnTo>
                        <a:pt x="749" y="339"/>
                      </a:lnTo>
                      <a:close/>
                    </a:path>
                  </a:pathLst>
                </a:custGeom>
                <a:solidFill>
                  <a:srgbClr val="E6E6E6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0429" name="Freeform 324"/>
                <p:cNvSpPr>
                  <a:spLocks/>
                </p:cNvSpPr>
                <p:nvPr/>
              </p:nvSpPr>
              <p:spPr bwMode="auto">
                <a:xfrm>
                  <a:off x="4317" y="2708"/>
                  <a:ext cx="150" cy="9"/>
                </a:xfrm>
                <a:custGeom>
                  <a:avLst/>
                  <a:gdLst>
                    <a:gd name="T0" fmla="*/ 150 w 150"/>
                    <a:gd name="T1" fmla="*/ 0 h 9"/>
                    <a:gd name="T2" fmla="*/ 150 w 150"/>
                    <a:gd name="T3" fmla="*/ 0 h 9"/>
                    <a:gd name="T4" fmla="*/ 0 w 150"/>
                    <a:gd name="T5" fmla="*/ 0 h 9"/>
                    <a:gd name="T6" fmla="*/ 0 w 150"/>
                    <a:gd name="T7" fmla="*/ 0 h 9"/>
                    <a:gd name="T8" fmla="*/ 0 w 150"/>
                    <a:gd name="T9" fmla="*/ 9 h 9"/>
                    <a:gd name="T10" fmla="*/ 126 w 150"/>
                    <a:gd name="T11" fmla="*/ 9 h 9"/>
                    <a:gd name="T12" fmla="*/ 126 w 150"/>
                    <a:gd name="T13" fmla="*/ 9 h 9"/>
                    <a:gd name="T14" fmla="*/ 138 w 150"/>
                    <a:gd name="T15" fmla="*/ 3 h 9"/>
                    <a:gd name="T16" fmla="*/ 150 w 150"/>
                    <a:gd name="T17" fmla="*/ 0 h 9"/>
                    <a:gd name="T18" fmla="*/ 150 w 150"/>
                    <a:gd name="T19" fmla="*/ 0 h 9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150"/>
                    <a:gd name="T31" fmla="*/ 0 h 9"/>
                    <a:gd name="T32" fmla="*/ 150 w 150"/>
                    <a:gd name="T33" fmla="*/ 9 h 9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150" h="9">
                      <a:moveTo>
                        <a:pt x="150" y="0"/>
                      </a:moveTo>
                      <a:lnTo>
                        <a:pt x="150" y="0"/>
                      </a:lnTo>
                      <a:lnTo>
                        <a:pt x="0" y="0"/>
                      </a:lnTo>
                      <a:lnTo>
                        <a:pt x="0" y="9"/>
                      </a:lnTo>
                      <a:lnTo>
                        <a:pt x="126" y="9"/>
                      </a:lnTo>
                      <a:lnTo>
                        <a:pt x="138" y="3"/>
                      </a:lnTo>
                      <a:lnTo>
                        <a:pt x="150" y="0"/>
                      </a:lnTo>
                      <a:close/>
                    </a:path>
                  </a:pathLst>
                </a:custGeom>
                <a:solidFill>
                  <a:srgbClr val="E6E6E6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0430" name="Freeform 325"/>
                <p:cNvSpPr>
                  <a:spLocks/>
                </p:cNvSpPr>
                <p:nvPr/>
              </p:nvSpPr>
              <p:spPr bwMode="auto">
                <a:xfrm>
                  <a:off x="5055" y="2708"/>
                  <a:ext cx="152" cy="9"/>
                </a:xfrm>
                <a:custGeom>
                  <a:avLst/>
                  <a:gdLst>
                    <a:gd name="T0" fmla="*/ 0 w 152"/>
                    <a:gd name="T1" fmla="*/ 0 h 9"/>
                    <a:gd name="T2" fmla="*/ 0 w 152"/>
                    <a:gd name="T3" fmla="*/ 0 h 9"/>
                    <a:gd name="T4" fmla="*/ 14 w 152"/>
                    <a:gd name="T5" fmla="*/ 3 h 9"/>
                    <a:gd name="T6" fmla="*/ 26 w 152"/>
                    <a:gd name="T7" fmla="*/ 9 h 9"/>
                    <a:gd name="T8" fmla="*/ 152 w 152"/>
                    <a:gd name="T9" fmla="*/ 9 h 9"/>
                    <a:gd name="T10" fmla="*/ 152 w 152"/>
                    <a:gd name="T11" fmla="*/ 9 h 9"/>
                    <a:gd name="T12" fmla="*/ 152 w 152"/>
                    <a:gd name="T13" fmla="*/ 0 h 9"/>
                    <a:gd name="T14" fmla="*/ 152 w 152"/>
                    <a:gd name="T15" fmla="*/ 0 h 9"/>
                    <a:gd name="T16" fmla="*/ 0 w 152"/>
                    <a:gd name="T17" fmla="*/ 0 h 9"/>
                    <a:gd name="T18" fmla="*/ 0 w 152"/>
                    <a:gd name="T19" fmla="*/ 0 h 9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152"/>
                    <a:gd name="T31" fmla="*/ 0 h 9"/>
                    <a:gd name="T32" fmla="*/ 152 w 152"/>
                    <a:gd name="T33" fmla="*/ 9 h 9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152" h="9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4" y="3"/>
                      </a:lnTo>
                      <a:lnTo>
                        <a:pt x="26" y="9"/>
                      </a:lnTo>
                      <a:lnTo>
                        <a:pt x="152" y="9"/>
                      </a:lnTo>
                      <a:lnTo>
                        <a:pt x="152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6E6E6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0431" name="Freeform 326"/>
                <p:cNvSpPr>
                  <a:spLocks/>
                </p:cNvSpPr>
                <p:nvPr/>
              </p:nvSpPr>
              <p:spPr bwMode="auto">
                <a:xfrm>
                  <a:off x="4467" y="2960"/>
                  <a:ext cx="643" cy="11"/>
                </a:xfrm>
                <a:custGeom>
                  <a:avLst/>
                  <a:gdLst>
                    <a:gd name="T0" fmla="*/ 5 w 643"/>
                    <a:gd name="T1" fmla="*/ 0 h 11"/>
                    <a:gd name="T2" fmla="*/ 5 w 643"/>
                    <a:gd name="T3" fmla="*/ 0 h 11"/>
                    <a:gd name="T4" fmla="*/ 2 w 643"/>
                    <a:gd name="T5" fmla="*/ 2 h 11"/>
                    <a:gd name="T6" fmla="*/ 0 w 643"/>
                    <a:gd name="T7" fmla="*/ 5 h 11"/>
                    <a:gd name="T8" fmla="*/ 0 w 643"/>
                    <a:gd name="T9" fmla="*/ 5 h 11"/>
                    <a:gd name="T10" fmla="*/ 2 w 643"/>
                    <a:gd name="T11" fmla="*/ 8 h 11"/>
                    <a:gd name="T12" fmla="*/ 5 w 643"/>
                    <a:gd name="T13" fmla="*/ 11 h 11"/>
                    <a:gd name="T14" fmla="*/ 637 w 643"/>
                    <a:gd name="T15" fmla="*/ 11 h 11"/>
                    <a:gd name="T16" fmla="*/ 637 w 643"/>
                    <a:gd name="T17" fmla="*/ 11 h 11"/>
                    <a:gd name="T18" fmla="*/ 640 w 643"/>
                    <a:gd name="T19" fmla="*/ 8 h 11"/>
                    <a:gd name="T20" fmla="*/ 643 w 643"/>
                    <a:gd name="T21" fmla="*/ 5 h 11"/>
                    <a:gd name="T22" fmla="*/ 643 w 643"/>
                    <a:gd name="T23" fmla="*/ 5 h 11"/>
                    <a:gd name="T24" fmla="*/ 640 w 643"/>
                    <a:gd name="T25" fmla="*/ 2 h 11"/>
                    <a:gd name="T26" fmla="*/ 637 w 643"/>
                    <a:gd name="T27" fmla="*/ 0 h 11"/>
                    <a:gd name="T28" fmla="*/ 5 w 643"/>
                    <a:gd name="T29" fmla="*/ 0 h 11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643"/>
                    <a:gd name="T46" fmla="*/ 0 h 11"/>
                    <a:gd name="T47" fmla="*/ 643 w 643"/>
                    <a:gd name="T48" fmla="*/ 11 h 11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643" h="11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2" y="2"/>
                      </a:lnTo>
                      <a:lnTo>
                        <a:pt x="0" y="5"/>
                      </a:lnTo>
                      <a:lnTo>
                        <a:pt x="2" y="8"/>
                      </a:lnTo>
                      <a:lnTo>
                        <a:pt x="5" y="11"/>
                      </a:lnTo>
                      <a:lnTo>
                        <a:pt x="637" y="11"/>
                      </a:lnTo>
                      <a:lnTo>
                        <a:pt x="640" y="8"/>
                      </a:lnTo>
                      <a:lnTo>
                        <a:pt x="643" y="5"/>
                      </a:lnTo>
                      <a:lnTo>
                        <a:pt x="640" y="2"/>
                      </a:lnTo>
                      <a:lnTo>
                        <a:pt x="637" y="0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D9D9D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0432" name="Freeform 327"/>
                <p:cNvSpPr>
                  <a:spLocks/>
                </p:cNvSpPr>
                <p:nvPr/>
              </p:nvSpPr>
              <p:spPr bwMode="auto">
                <a:xfrm>
                  <a:off x="4414" y="3012"/>
                  <a:ext cx="696" cy="12"/>
                </a:xfrm>
                <a:custGeom>
                  <a:avLst/>
                  <a:gdLst>
                    <a:gd name="T0" fmla="*/ 6 w 696"/>
                    <a:gd name="T1" fmla="*/ 0 h 12"/>
                    <a:gd name="T2" fmla="*/ 6 w 696"/>
                    <a:gd name="T3" fmla="*/ 0 h 12"/>
                    <a:gd name="T4" fmla="*/ 3 w 696"/>
                    <a:gd name="T5" fmla="*/ 3 h 12"/>
                    <a:gd name="T6" fmla="*/ 0 w 696"/>
                    <a:gd name="T7" fmla="*/ 6 h 12"/>
                    <a:gd name="T8" fmla="*/ 0 w 696"/>
                    <a:gd name="T9" fmla="*/ 6 h 12"/>
                    <a:gd name="T10" fmla="*/ 3 w 696"/>
                    <a:gd name="T11" fmla="*/ 9 h 12"/>
                    <a:gd name="T12" fmla="*/ 6 w 696"/>
                    <a:gd name="T13" fmla="*/ 12 h 12"/>
                    <a:gd name="T14" fmla="*/ 690 w 696"/>
                    <a:gd name="T15" fmla="*/ 12 h 12"/>
                    <a:gd name="T16" fmla="*/ 690 w 696"/>
                    <a:gd name="T17" fmla="*/ 12 h 12"/>
                    <a:gd name="T18" fmla="*/ 693 w 696"/>
                    <a:gd name="T19" fmla="*/ 9 h 12"/>
                    <a:gd name="T20" fmla="*/ 696 w 696"/>
                    <a:gd name="T21" fmla="*/ 6 h 12"/>
                    <a:gd name="T22" fmla="*/ 696 w 696"/>
                    <a:gd name="T23" fmla="*/ 6 h 12"/>
                    <a:gd name="T24" fmla="*/ 693 w 696"/>
                    <a:gd name="T25" fmla="*/ 3 h 12"/>
                    <a:gd name="T26" fmla="*/ 690 w 696"/>
                    <a:gd name="T27" fmla="*/ 0 h 12"/>
                    <a:gd name="T28" fmla="*/ 6 w 696"/>
                    <a:gd name="T29" fmla="*/ 0 h 12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696"/>
                    <a:gd name="T46" fmla="*/ 0 h 12"/>
                    <a:gd name="T47" fmla="*/ 696 w 696"/>
                    <a:gd name="T48" fmla="*/ 12 h 12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696" h="12">
                      <a:moveTo>
                        <a:pt x="6" y="0"/>
                      </a:moveTo>
                      <a:lnTo>
                        <a:pt x="6" y="0"/>
                      </a:lnTo>
                      <a:lnTo>
                        <a:pt x="3" y="3"/>
                      </a:lnTo>
                      <a:lnTo>
                        <a:pt x="0" y="6"/>
                      </a:lnTo>
                      <a:lnTo>
                        <a:pt x="3" y="9"/>
                      </a:lnTo>
                      <a:lnTo>
                        <a:pt x="6" y="12"/>
                      </a:lnTo>
                      <a:lnTo>
                        <a:pt x="690" y="12"/>
                      </a:lnTo>
                      <a:lnTo>
                        <a:pt x="693" y="9"/>
                      </a:lnTo>
                      <a:lnTo>
                        <a:pt x="696" y="6"/>
                      </a:lnTo>
                      <a:lnTo>
                        <a:pt x="693" y="3"/>
                      </a:lnTo>
                      <a:lnTo>
                        <a:pt x="690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D9D9D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0433" name="Freeform 328"/>
                <p:cNvSpPr>
                  <a:spLocks/>
                </p:cNvSpPr>
                <p:nvPr/>
              </p:nvSpPr>
              <p:spPr bwMode="auto">
                <a:xfrm>
                  <a:off x="4414" y="3065"/>
                  <a:ext cx="696" cy="12"/>
                </a:xfrm>
                <a:custGeom>
                  <a:avLst/>
                  <a:gdLst>
                    <a:gd name="T0" fmla="*/ 6 w 696"/>
                    <a:gd name="T1" fmla="*/ 0 h 12"/>
                    <a:gd name="T2" fmla="*/ 6 w 696"/>
                    <a:gd name="T3" fmla="*/ 0 h 12"/>
                    <a:gd name="T4" fmla="*/ 3 w 696"/>
                    <a:gd name="T5" fmla="*/ 3 h 12"/>
                    <a:gd name="T6" fmla="*/ 0 w 696"/>
                    <a:gd name="T7" fmla="*/ 6 h 12"/>
                    <a:gd name="T8" fmla="*/ 0 w 696"/>
                    <a:gd name="T9" fmla="*/ 6 h 12"/>
                    <a:gd name="T10" fmla="*/ 3 w 696"/>
                    <a:gd name="T11" fmla="*/ 9 h 12"/>
                    <a:gd name="T12" fmla="*/ 6 w 696"/>
                    <a:gd name="T13" fmla="*/ 12 h 12"/>
                    <a:gd name="T14" fmla="*/ 690 w 696"/>
                    <a:gd name="T15" fmla="*/ 12 h 12"/>
                    <a:gd name="T16" fmla="*/ 690 w 696"/>
                    <a:gd name="T17" fmla="*/ 12 h 12"/>
                    <a:gd name="T18" fmla="*/ 693 w 696"/>
                    <a:gd name="T19" fmla="*/ 9 h 12"/>
                    <a:gd name="T20" fmla="*/ 696 w 696"/>
                    <a:gd name="T21" fmla="*/ 6 h 12"/>
                    <a:gd name="T22" fmla="*/ 696 w 696"/>
                    <a:gd name="T23" fmla="*/ 6 h 12"/>
                    <a:gd name="T24" fmla="*/ 693 w 696"/>
                    <a:gd name="T25" fmla="*/ 3 h 12"/>
                    <a:gd name="T26" fmla="*/ 690 w 696"/>
                    <a:gd name="T27" fmla="*/ 0 h 12"/>
                    <a:gd name="T28" fmla="*/ 6 w 696"/>
                    <a:gd name="T29" fmla="*/ 0 h 12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696"/>
                    <a:gd name="T46" fmla="*/ 0 h 12"/>
                    <a:gd name="T47" fmla="*/ 696 w 696"/>
                    <a:gd name="T48" fmla="*/ 12 h 12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696" h="12">
                      <a:moveTo>
                        <a:pt x="6" y="0"/>
                      </a:moveTo>
                      <a:lnTo>
                        <a:pt x="6" y="0"/>
                      </a:lnTo>
                      <a:lnTo>
                        <a:pt x="3" y="3"/>
                      </a:lnTo>
                      <a:lnTo>
                        <a:pt x="0" y="6"/>
                      </a:lnTo>
                      <a:lnTo>
                        <a:pt x="3" y="9"/>
                      </a:lnTo>
                      <a:lnTo>
                        <a:pt x="6" y="12"/>
                      </a:lnTo>
                      <a:lnTo>
                        <a:pt x="690" y="12"/>
                      </a:lnTo>
                      <a:lnTo>
                        <a:pt x="693" y="9"/>
                      </a:lnTo>
                      <a:lnTo>
                        <a:pt x="696" y="6"/>
                      </a:lnTo>
                      <a:lnTo>
                        <a:pt x="693" y="3"/>
                      </a:lnTo>
                      <a:lnTo>
                        <a:pt x="690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D9D9D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0434" name="Freeform 329"/>
                <p:cNvSpPr>
                  <a:spLocks/>
                </p:cNvSpPr>
                <p:nvPr/>
              </p:nvSpPr>
              <p:spPr bwMode="auto">
                <a:xfrm>
                  <a:off x="4414" y="3117"/>
                  <a:ext cx="696" cy="12"/>
                </a:xfrm>
                <a:custGeom>
                  <a:avLst/>
                  <a:gdLst>
                    <a:gd name="T0" fmla="*/ 6 w 696"/>
                    <a:gd name="T1" fmla="*/ 0 h 12"/>
                    <a:gd name="T2" fmla="*/ 6 w 696"/>
                    <a:gd name="T3" fmla="*/ 0 h 12"/>
                    <a:gd name="T4" fmla="*/ 3 w 696"/>
                    <a:gd name="T5" fmla="*/ 3 h 12"/>
                    <a:gd name="T6" fmla="*/ 0 w 696"/>
                    <a:gd name="T7" fmla="*/ 6 h 12"/>
                    <a:gd name="T8" fmla="*/ 0 w 696"/>
                    <a:gd name="T9" fmla="*/ 6 h 12"/>
                    <a:gd name="T10" fmla="*/ 3 w 696"/>
                    <a:gd name="T11" fmla="*/ 9 h 12"/>
                    <a:gd name="T12" fmla="*/ 6 w 696"/>
                    <a:gd name="T13" fmla="*/ 12 h 12"/>
                    <a:gd name="T14" fmla="*/ 690 w 696"/>
                    <a:gd name="T15" fmla="*/ 12 h 12"/>
                    <a:gd name="T16" fmla="*/ 690 w 696"/>
                    <a:gd name="T17" fmla="*/ 12 h 12"/>
                    <a:gd name="T18" fmla="*/ 693 w 696"/>
                    <a:gd name="T19" fmla="*/ 9 h 12"/>
                    <a:gd name="T20" fmla="*/ 696 w 696"/>
                    <a:gd name="T21" fmla="*/ 6 h 12"/>
                    <a:gd name="T22" fmla="*/ 696 w 696"/>
                    <a:gd name="T23" fmla="*/ 6 h 12"/>
                    <a:gd name="T24" fmla="*/ 693 w 696"/>
                    <a:gd name="T25" fmla="*/ 3 h 12"/>
                    <a:gd name="T26" fmla="*/ 690 w 696"/>
                    <a:gd name="T27" fmla="*/ 0 h 12"/>
                    <a:gd name="T28" fmla="*/ 6 w 696"/>
                    <a:gd name="T29" fmla="*/ 0 h 12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696"/>
                    <a:gd name="T46" fmla="*/ 0 h 12"/>
                    <a:gd name="T47" fmla="*/ 696 w 696"/>
                    <a:gd name="T48" fmla="*/ 12 h 12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696" h="12">
                      <a:moveTo>
                        <a:pt x="6" y="0"/>
                      </a:moveTo>
                      <a:lnTo>
                        <a:pt x="6" y="0"/>
                      </a:lnTo>
                      <a:lnTo>
                        <a:pt x="3" y="3"/>
                      </a:lnTo>
                      <a:lnTo>
                        <a:pt x="0" y="6"/>
                      </a:lnTo>
                      <a:lnTo>
                        <a:pt x="3" y="9"/>
                      </a:lnTo>
                      <a:lnTo>
                        <a:pt x="6" y="12"/>
                      </a:lnTo>
                      <a:lnTo>
                        <a:pt x="690" y="12"/>
                      </a:lnTo>
                      <a:lnTo>
                        <a:pt x="693" y="9"/>
                      </a:lnTo>
                      <a:lnTo>
                        <a:pt x="696" y="6"/>
                      </a:lnTo>
                      <a:lnTo>
                        <a:pt x="693" y="3"/>
                      </a:lnTo>
                      <a:lnTo>
                        <a:pt x="690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D9D9D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0435" name="Freeform 330"/>
                <p:cNvSpPr>
                  <a:spLocks/>
                </p:cNvSpPr>
                <p:nvPr/>
              </p:nvSpPr>
              <p:spPr bwMode="auto">
                <a:xfrm>
                  <a:off x="4414" y="3170"/>
                  <a:ext cx="696" cy="12"/>
                </a:xfrm>
                <a:custGeom>
                  <a:avLst/>
                  <a:gdLst>
                    <a:gd name="T0" fmla="*/ 6 w 696"/>
                    <a:gd name="T1" fmla="*/ 0 h 12"/>
                    <a:gd name="T2" fmla="*/ 6 w 696"/>
                    <a:gd name="T3" fmla="*/ 0 h 12"/>
                    <a:gd name="T4" fmla="*/ 3 w 696"/>
                    <a:gd name="T5" fmla="*/ 3 h 12"/>
                    <a:gd name="T6" fmla="*/ 0 w 696"/>
                    <a:gd name="T7" fmla="*/ 6 h 12"/>
                    <a:gd name="T8" fmla="*/ 0 w 696"/>
                    <a:gd name="T9" fmla="*/ 6 h 12"/>
                    <a:gd name="T10" fmla="*/ 3 w 696"/>
                    <a:gd name="T11" fmla="*/ 9 h 12"/>
                    <a:gd name="T12" fmla="*/ 6 w 696"/>
                    <a:gd name="T13" fmla="*/ 12 h 12"/>
                    <a:gd name="T14" fmla="*/ 690 w 696"/>
                    <a:gd name="T15" fmla="*/ 12 h 12"/>
                    <a:gd name="T16" fmla="*/ 690 w 696"/>
                    <a:gd name="T17" fmla="*/ 12 h 12"/>
                    <a:gd name="T18" fmla="*/ 693 w 696"/>
                    <a:gd name="T19" fmla="*/ 9 h 12"/>
                    <a:gd name="T20" fmla="*/ 696 w 696"/>
                    <a:gd name="T21" fmla="*/ 6 h 12"/>
                    <a:gd name="T22" fmla="*/ 696 w 696"/>
                    <a:gd name="T23" fmla="*/ 6 h 12"/>
                    <a:gd name="T24" fmla="*/ 693 w 696"/>
                    <a:gd name="T25" fmla="*/ 3 h 12"/>
                    <a:gd name="T26" fmla="*/ 690 w 696"/>
                    <a:gd name="T27" fmla="*/ 0 h 12"/>
                    <a:gd name="T28" fmla="*/ 6 w 696"/>
                    <a:gd name="T29" fmla="*/ 0 h 12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696"/>
                    <a:gd name="T46" fmla="*/ 0 h 12"/>
                    <a:gd name="T47" fmla="*/ 696 w 696"/>
                    <a:gd name="T48" fmla="*/ 12 h 12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696" h="12">
                      <a:moveTo>
                        <a:pt x="6" y="0"/>
                      </a:moveTo>
                      <a:lnTo>
                        <a:pt x="6" y="0"/>
                      </a:lnTo>
                      <a:lnTo>
                        <a:pt x="3" y="3"/>
                      </a:lnTo>
                      <a:lnTo>
                        <a:pt x="0" y="6"/>
                      </a:lnTo>
                      <a:lnTo>
                        <a:pt x="3" y="9"/>
                      </a:lnTo>
                      <a:lnTo>
                        <a:pt x="6" y="12"/>
                      </a:lnTo>
                      <a:lnTo>
                        <a:pt x="690" y="12"/>
                      </a:lnTo>
                      <a:lnTo>
                        <a:pt x="693" y="9"/>
                      </a:lnTo>
                      <a:lnTo>
                        <a:pt x="696" y="6"/>
                      </a:lnTo>
                      <a:lnTo>
                        <a:pt x="693" y="3"/>
                      </a:lnTo>
                      <a:lnTo>
                        <a:pt x="690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D9D9D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0436" name="Freeform 331"/>
                <p:cNvSpPr>
                  <a:spLocks/>
                </p:cNvSpPr>
                <p:nvPr/>
              </p:nvSpPr>
              <p:spPr bwMode="auto">
                <a:xfrm>
                  <a:off x="4414" y="3223"/>
                  <a:ext cx="380" cy="11"/>
                </a:xfrm>
                <a:custGeom>
                  <a:avLst/>
                  <a:gdLst>
                    <a:gd name="T0" fmla="*/ 6 w 380"/>
                    <a:gd name="T1" fmla="*/ 0 h 11"/>
                    <a:gd name="T2" fmla="*/ 6 w 380"/>
                    <a:gd name="T3" fmla="*/ 0 h 11"/>
                    <a:gd name="T4" fmla="*/ 3 w 380"/>
                    <a:gd name="T5" fmla="*/ 3 h 11"/>
                    <a:gd name="T6" fmla="*/ 0 w 380"/>
                    <a:gd name="T7" fmla="*/ 6 h 11"/>
                    <a:gd name="T8" fmla="*/ 0 w 380"/>
                    <a:gd name="T9" fmla="*/ 6 h 11"/>
                    <a:gd name="T10" fmla="*/ 3 w 380"/>
                    <a:gd name="T11" fmla="*/ 9 h 11"/>
                    <a:gd name="T12" fmla="*/ 6 w 380"/>
                    <a:gd name="T13" fmla="*/ 11 h 11"/>
                    <a:gd name="T14" fmla="*/ 374 w 380"/>
                    <a:gd name="T15" fmla="*/ 11 h 11"/>
                    <a:gd name="T16" fmla="*/ 374 w 380"/>
                    <a:gd name="T17" fmla="*/ 11 h 11"/>
                    <a:gd name="T18" fmla="*/ 377 w 380"/>
                    <a:gd name="T19" fmla="*/ 9 h 11"/>
                    <a:gd name="T20" fmla="*/ 380 w 380"/>
                    <a:gd name="T21" fmla="*/ 6 h 11"/>
                    <a:gd name="T22" fmla="*/ 380 w 380"/>
                    <a:gd name="T23" fmla="*/ 6 h 11"/>
                    <a:gd name="T24" fmla="*/ 377 w 380"/>
                    <a:gd name="T25" fmla="*/ 3 h 11"/>
                    <a:gd name="T26" fmla="*/ 374 w 380"/>
                    <a:gd name="T27" fmla="*/ 0 h 11"/>
                    <a:gd name="T28" fmla="*/ 6 w 380"/>
                    <a:gd name="T29" fmla="*/ 0 h 11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380"/>
                    <a:gd name="T46" fmla="*/ 0 h 11"/>
                    <a:gd name="T47" fmla="*/ 380 w 380"/>
                    <a:gd name="T48" fmla="*/ 11 h 11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380" h="11">
                      <a:moveTo>
                        <a:pt x="6" y="0"/>
                      </a:moveTo>
                      <a:lnTo>
                        <a:pt x="6" y="0"/>
                      </a:lnTo>
                      <a:lnTo>
                        <a:pt x="3" y="3"/>
                      </a:lnTo>
                      <a:lnTo>
                        <a:pt x="0" y="6"/>
                      </a:lnTo>
                      <a:lnTo>
                        <a:pt x="3" y="9"/>
                      </a:lnTo>
                      <a:lnTo>
                        <a:pt x="6" y="11"/>
                      </a:lnTo>
                      <a:lnTo>
                        <a:pt x="374" y="11"/>
                      </a:lnTo>
                      <a:lnTo>
                        <a:pt x="377" y="9"/>
                      </a:lnTo>
                      <a:lnTo>
                        <a:pt x="380" y="6"/>
                      </a:lnTo>
                      <a:lnTo>
                        <a:pt x="377" y="3"/>
                      </a:lnTo>
                      <a:lnTo>
                        <a:pt x="374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D9D9D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0437" name="Freeform 332"/>
                <p:cNvSpPr>
                  <a:spLocks/>
                </p:cNvSpPr>
                <p:nvPr/>
              </p:nvSpPr>
              <p:spPr bwMode="auto">
                <a:xfrm>
                  <a:off x="4467" y="3328"/>
                  <a:ext cx="643" cy="12"/>
                </a:xfrm>
                <a:custGeom>
                  <a:avLst/>
                  <a:gdLst>
                    <a:gd name="T0" fmla="*/ 5 w 643"/>
                    <a:gd name="T1" fmla="*/ 0 h 12"/>
                    <a:gd name="T2" fmla="*/ 5 w 643"/>
                    <a:gd name="T3" fmla="*/ 0 h 12"/>
                    <a:gd name="T4" fmla="*/ 2 w 643"/>
                    <a:gd name="T5" fmla="*/ 3 h 12"/>
                    <a:gd name="T6" fmla="*/ 0 w 643"/>
                    <a:gd name="T7" fmla="*/ 6 h 12"/>
                    <a:gd name="T8" fmla="*/ 0 w 643"/>
                    <a:gd name="T9" fmla="*/ 6 h 12"/>
                    <a:gd name="T10" fmla="*/ 2 w 643"/>
                    <a:gd name="T11" fmla="*/ 9 h 12"/>
                    <a:gd name="T12" fmla="*/ 5 w 643"/>
                    <a:gd name="T13" fmla="*/ 12 h 12"/>
                    <a:gd name="T14" fmla="*/ 637 w 643"/>
                    <a:gd name="T15" fmla="*/ 12 h 12"/>
                    <a:gd name="T16" fmla="*/ 637 w 643"/>
                    <a:gd name="T17" fmla="*/ 12 h 12"/>
                    <a:gd name="T18" fmla="*/ 640 w 643"/>
                    <a:gd name="T19" fmla="*/ 9 h 12"/>
                    <a:gd name="T20" fmla="*/ 643 w 643"/>
                    <a:gd name="T21" fmla="*/ 6 h 12"/>
                    <a:gd name="T22" fmla="*/ 643 w 643"/>
                    <a:gd name="T23" fmla="*/ 6 h 12"/>
                    <a:gd name="T24" fmla="*/ 640 w 643"/>
                    <a:gd name="T25" fmla="*/ 3 h 12"/>
                    <a:gd name="T26" fmla="*/ 637 w 643"/>
                    <a:gd name="T27" fmla="*/ 0 h 12"/>
                    <a:gd name="T28" fmla="*/ 5 w 643"/>
                    <a:gd name="T29" fmla="*/ 0 h 12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643"/>
                    <a:gd name="T46" fmla="*/ 0 h 12"/>
                    <a:gd name="T47" fmla="*/ 643 w 643"/>
                    <a:gd name="T48" fmla="*/ 12 h 12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643" h="12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2" y="3"/>
                      </a:lnTo>
                      <a:lnTo>
                        <a:pt x="0" y="6"/>
                      </a:lnTo>
                      <a:lnTo>
                        <a:pt x="2" y="9"/>
                      </a:lnTo>
                      <a:lnTo>
                        <a:pt x="5" y="12"/>
                      </a:lnTo>
                      <a:lnTo>
                        <a:pt x="637" y="12"/>
                      </a:lnTo>
                      <a:lnTo>
                        <a:pt x="640" y="9"/>
                      </a:lnTo>
                      <a:lnTo>
                        <a:pt x="643" y="6"/>
                      </a:lnTo>
                      <a:lnTo>
                        <a:pt x="640" y="3"/>
                      </a:lnTo>
                      <a:lnTo>
                        <a:pt x="637" y="0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C9C9C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0438" name="Freeform 333"/>
                <p:cNvSpPr>
                  <a:spLocks/>
                </p:cNvSpPr>
                <p:nvPr/>
              </p:nvSpPr>
              <p:spPr bwMode="auto">
                <a:xfrm>
                  <a:off x="4414" y="3381"/>
                  <a:ext cx="696" cy="11"/>
                </a:xfrm>
                <a:custGeom>
                  <a:avLst/>
                  <a:gdLst>
                    <a:gd name="T0" fmla="*/ 6 w 696"/>
                    <a:gd name="T1" fmla="*/ 0 h 11"/>
                    <a:gd name="T2" fmla="*/ 6 w 696"/>
                    <a:gd name="T3" fmla="*/ 0 h 11"/>
                    <a:gd name="T4" fmla="*/ 3 w 696"/>
                    <a:gd name="T5" fmla="*/ 3 h 11"/>
                    <a:gd name="T6" fmla="*/ 0 w 696"/>
                    <a:gd name="T7" fmla="*/ 6 h 11"/>
                    <a:gd name="T8" fmla="*/ 0 w 696"/>
                    <a:gd name="T9" fmla="*/ 6 h 11"/>
                    <a:gd name="T10" fmla="*/ 3 w 696"/>
                    <a:gd name="T11" fmla="*/ 8 h 11"/>
                    <a:gd name="T12" fmla="*/ 6 w 696"/>
                    <a:gd name="T13" fmla="*/ 11 h 11"/>
                    <a:gd name="T14" fmla="*/ 690 w 696"/>
                    <a:gd name="T15" fmla="*/ 11 h 11"/>
                    <a:gd name="T16" fmla="*/ 690 w 696"/>
                    <a:gd name="T17" fmla="*/ 11 h 11"/>
                    <a:gd name="T18" fmla="*/ 693 w 696"/>
                    <a:gd name="T19" fmla="*/ 8 h 11"/>
                    <a:gd name="T20" fmla="*/ 696 w 696"/>
                    <a:gd name="T21" fmla="*/ 6 h 11"/>
                    <a:gd name="T22" fmla="*/ 696 w 696"/>
                    <a:gd name="T23" fmla="*/ 6 h 11"/>
                    <a:gd name="T24" fmla="*/ 693 w 696"/>
                    <a:gd name="T25" fmla="*/ 3 h 11"/>
                    <a:gd name="T26" fmla="*/ 690 w 696"/>
                    <a:gd name="T27" fmla="*/ 0 h 11"/>
                    <a:gd name="T28" fmla="*/ 6 w 696"/>
                    <a:gd name="T29" fmla="*/ 0 h 11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696"/>
                    <a:gd name="T46" fmla="*/ 0 h 11"/>
                    <a:gd name="T47" fmla="*/ 696 w 696"/>
                    <a:gd name="T48" fmla="*/ 11 h 11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696" h="11">
                      <a:moveTo>
                        <a:pt x="6" y="0"/>
                      </a:moveTo>
                      <a:lnTo>
                        <a:pt x="6" y="0"/>
                      </a:lnTo>
                      <a:lnTo>
                        <a:pt x="3" y="3"/>
                      </a:lnTo>
                      <a:lnTo>
                        <a:pt x="0" y="6"/>
                      </a:lnTo>
                      <a:lnTo>
                        <a:pt x="3" y="8"/>
                      </a:lnTo>
                      <a:lnTo>
                        <a:pt x="6" y="11"/>
                      </a:lnTo>
                      <a:lnTo>
                        <a:pt x="690" y="11"/>
                      </a:lnTo>
                      <a:lnTo>
                        <a:pt x="693" y="8"/>
                      </a:lnTo>
                      <a:lnTo>
                        <a:pt x="696" y="6"/>
                      </a:lnTo>
                      <a:lnTo>
                        <a:pt x="693" y="3"/>
                      </a:lnTo>
                      <a:lnTo>
                        <a:pt x="690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C9C9C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0439" name="Freeform 334"/>
                <p:cNvSpPr>
                  <a:spLocks/>
                </p:cNvSpPr>
                <p:nvPr/>
              </p:nvSpPr>
              <p:spPr bwMode="auto">
                <a:xfrm>
                  <a:off x="4414" y="3433"/>
                  <a:ext cx="696" cy="12"/>
                </a:xfrm>
                <a:custGeom>
                  <a:avLst/>
                  <a:gdLst>
                    <a:gd name="T0" fmla="*/ 6 w 696"/>
                    <a:gd name="T1" fmla="*/ 0 h 12"/>
                    <a:gd name="T2" fmla="*/ 6 w 696"/>
                    <a:gd name="T3" fmla="*/ 0 h 12"/>
                    <a:gd name="T4" fmla="*/ 3 w 696"/>
                    <a:gd name="T5" fmla="*/ 3 h 12"/>
                    <a:gd name="T6" fmla="*/ 0 w 696"/>
                    <a:gd name="T7" fmla="*/ 6 h 12"/>
                    <a:gd name="T8" fmla="*/ 0 w 696"/>
                    <a:gd name="T9" fmla="*/ 6 h 12"/>
                    <a:gd name="T10" fmla="*/ 3 w 696"/>
                    <a:gd name="T11" fmla="*/ 9 h 12"/>
                    <a:gd name="T12" fmla="*/ 6 w 696"/>
                    <a:gd name="T13" fmla="*/ 12 h 12"/>
                    <a:gd name="T14" fmla="*/ 690 w 696"/>
                    <a:gd name="T15" fmla="*/ 12 h 12"/>
                    <a:gd name="T16" fmla="*/ 690 w 696"/>
                    <a:gd name="T17" fmla="*/ 12 h 12"/>
                    <a:gd name="T18" fmla="*/ 693 w 696"/>
                    <a:gd name="T19" fmla="*/ 9 h 12"/>
                    <a:gd name="T20" fmla="*/ 696 w 696"/>
                    <a:gd name="T21" fmla="*/ 6 h 12"/>
                    <a:gd name="T22" fmla="*/ 696 w 696"/>
                    <a:gd name="T23" fmla="*/ 6 h 12"/>
                    <a:gd name="T24" fmla="*/ 693 w 696"/>
                    <a:gd name="T25" fmla="*/ 3 h 12"/>
                    <a:gd name="T26" fmla="*/ 690 w 696"/>
                    <a:gd name="T27" fmla="*/ 0 h 12"/>
                    <a:gd name="T28" fmla="*/ 6 w 696"/>
                    <a:gd name="T29" fmla="*/ 0 h 12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696"/>
                    <a:gd name="T46" fmla="*/ 0 h 12"/>
                    <a:gd name="T47" fmla="*/ 696 w 696"/>
                    <a:gd name="T48" fmla="*/ 12 h 12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696" h="12">
                      <a:moveTo>
                        <a:pt x="6" y="0"/>
                      </a:moveTo>
                      <a:lnTo>
                        <a:pt x="6" y="0"/>
                      </a:lnTo>
                      <a:lnTo>
                        <a:pt x="3" y="3"/>
                      </a:lnTo>
                      <a:lnTo>
                        <a:pt x="0" y="6"/>
                      </a:lnTo>
                      <a:lnTo>
                        <a:pt x="3" y="9"/>
                      </a:lnTo>
                      <a:lnTo>
                        <a:pt x="6" y="12"/>
                      </a:lnTo>
                      <a:lnTo>
                        <a:pt x="690" y="12"/>
                      </a:lnTo>
                      <a:lnTo>
                        <a:pt x="693" y="9"/>
                      </a:lnTo>
                      <a:lnTo>
                        <a:pt x="696" y="6"/>
                      </a:lnTo>
                      <a:lnTo>
                        <a:pt x="693" y="3"/>
                      </a:lnTo>
                      <a:lnTo>
                        <a:pt x="690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C9C9C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0440" name="Freeform 335"/>
                <p:cNvSpPr>
                  <a:spLocks/>
                </p:cNvSpPr>
                <p:nvPr/>
              </p:nvSpPr>
              <p:spPr bwMode="auto">
                <a:xfrm>
                  <a:off x="4414" y="3486"/>
                  <a:ext cx="696" cy="12"/>
                </a:xfrm>
                <a:custGeom>
                  <a:avLst/>
                  <a:gdLst>
                    <a:gd name="T0" fmla="*/ 6 w 696"/>
                    <a:gd name="T1" fmla="*/ 0 h 12"/>
                    <a:gd name="T2" fmla="*/ 6 w 696"/>
                    <a:gd name="T3" fmla="*/ 0 h 12"/>
                    <a:gd name="T4" fmla="*/ 3 w 696"/>
                    <a:gd name="T5" fmla="*/ 3 h 12"/>
                    <a:gd name="T6" fmla="*/ 0 w 696"/>
                    <a:gd name="T7" fmla="*/ 6 h 12"/>
                    <a:gd name="T8" fmla="*/ 0 w 696"/>
                    <a:gd name="T9" fmla="*/ 6 h 12"/>
                    <a:gd name="T10" fmla="*/ 3 w 696"/>
                    <a:gd name="T11" fmla="*/ 9 h 12"/>
                    <a:gd name="T12" fmla="*/ 6 w 696"/>
                    <a:gd name="T13" fmla="*/ 12 h 12"/>
                    <a:gd name="T14" fmla="*/ 690 w 696"/>
                    <a:gd name="T15" fmla="*/ 12 h 12"/>
                    <a:gd name="T16" fmla="*/ 690 w 696"/>
                    <a:gd name="T17" fmla="*/ 12 h 12"/>
                    <a:gd name="T18" fmla="*/ 693 w 696"/>
                    <a:gd name="T19" fmla="*/ 9 h 12"/>
                    <a:gd name="T20" fmla="*/ 696 w 696"/>
                    <a:gd name="T21" fmla="*/ 6 h 12"/>
                    <a:gd name="T22" fmla="*/ 696 w 696"/>
                    <a:gd name="T23" fmla="*/ 6 h 12"/>
                    <a:gd name="T24" fmla="*/ 693 w 696"/>
                    <a:gd name="T25" fmla="*/ 3 h 12"/>
                    <a:gd name="T26" fmla="*/ 690 w 696"/>
                    <a:gd name="T27" fmla="*/ 0 h 12"/>
                    <a:gd name="T28" fmla="*/ 6 w 696"/>
                    <a:gd name="T29" fmla="*/ 0 h 12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696"/>
                    <a:gd name="T46" fmla="*/ 0 h 12"/>
                    <a:gd name="T47" fmla="*/ 696 w 696"/>
                    <a:gd name="T48" fmla="*/ 12 h 12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696" h="12">
                      <a:moveTo>
                        <a:pt x="6" y="0"/>
                      </a:moveTo>
                      <a:lnTo>
                        <a:pt x="6" y="0"/>
                      </a:lnTo>
                      <a:lnTo>
                        <a:pt x="3" y="3"/>
                      </a:lnTo>
                      <a:lnTo>
                        <a:pt x="0" y="6"/>
                      </a:lnTo>
                      <a:lnTo>
                        <a:pt x="3" y="9"/>
                      </a:lnTo>
                      <a:lnTo>
                        <a:pt x="6" y="12"/>
                      </a:lnTo>
                      <a:lnTo>
                        <a:pt x="690" y="12"/>
                      </a:lnTo>
                      <a:lnTo>
                        <a:pt x="693" y="9"/>
                      </a:lnTo>
                      <a:lnTo>
                        <a:pt x="696" y="6"/>
                      </a:lnTo>
                      <a:lnTo>
                        <a:pt x="693" y="3"/>
                      </a:lnTo>
                      <a:lnTo>
                        <a:pt x="690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C9C9C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0441" name="Freeform 336"/>
                <p:cNvSpPr>
                  <a:spLocks/>
                </p:cNvSpPr>
                <p:nvPr/>
              </p:nvSpPr>
              <p:spPr bwMode="auto">
                <a:xfrm>
                  <a:off x="4414" y="3539"/>
                  <a:ext cx="696" cy="11"/>
                </a:xfrm>
                <a:custGeom>
                  <a:avLst/>
                  <a:gdLst>
                    <a:gd name="T0" fmla="*/ 6 w 696"/>
                    <a:gd name="T1" fmla="*/ 0 h 11"/>
                    <a:gd name="T2" fmla="*/ 6 w 696"/>
                    <a:gd name="T3" fmla="*/ 0 h 11"/>
                    <a:gd name="T4" fmla="*/ 3 w 696"/>
                    <a:gd name="T5" fmla="*/ 3 h 11"/>
                    <a:gd name="T6" fmla="*/ 0 w 696"/>
                    <a:gd name="T7" fmla="*/ 5 h 11"/>
                    <a:gd name="T8" fmla="*/ 0 w 696"/>
                    <a:gd name="T9" fmla="*/ 5 h 11"/>
                    <a:gd name="T10" fmla="*/ 3 w 696"/>
                    <a:gd name="T11" fmla="*/ 8 h 11"/>
                    <a:gd name="T12" fmla="*/ 6 w 696"/>
                    <a:gd name="T13" fmla="*/ 11 h 11"/>
                    <a:gd name="T14" fmla="*/ 690 w 696"/>
                    <a:gd name="T15" fmla="*/ 11 h 11"/>
                    <a:gd name="T16" fmla="*/ 690 w 696"/>
                    <a:gd name="T17" fmla="*/ 11 h 11"/>
                    <a:gd name="T18" fmla="*/ 693 w 696"/>
                    <a:gd name="T19" fmla="*/ 8 h 11"/>
                    <a:gd name="T20" fmla="*/ 696 w 696"/>
                    <a:gd name="T21" fmla="*/ 5 h 11"/>
                    <a:gd name="T22" fmla="*/ 696 w 696"/>
                    <a:gd name="T23" fmla="*/ 5 h 11"/>
                    <a:gd name="T24" fmla="*/ 693 w 696"/>
                    <a:gd name="T25" fmla="*/ 3 h 11"/>
                    <a:gd name="T26" fmla="*/ 690 w 696"/>
                    <a:gd name="T27" fmla="*/ 0 h 11"/>
                    <a:gd name="T28" fmla="*/ 6 w 696"/>
                    <a:gd name="T29" fmla="*/ 0 h 11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696"/>
                    <a:gd name="T46" fmla="*/ 0 h 11"/>
                    <a:gd name="T47" fmla="*/ 696 w 696"/>
                    <a:gd name="T48" fmla="*/ 11 h 11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696" h="11">
                      <a:moveTo>
                        <a:pt x="6" y="0"/>
                      </a:moveTo>
                      <a:lnTo>
                        <a:pt x="6" y="0"/>
                      </a:lnTo>
                      <a:lnTo>
                        <a:pt x="3" y="3"/>
                      </a:lnTo>
                      <a:lnTo>
                        <a:pt x="0" y="5"/>
                      </a:lnTo>
                      <a:lnTo>
                        <a:pt x="3" y="8"/>
                      </a:lnTo>
                      <a:lnTo>
                        <a:pt x="6" y="11"/>
                      </a:lnTo>
                      <a:lnTo>
                        <a:pt x="690" y="11"/>
                      </a:lnTo>
                      <a:lnTo>
                        <a:pt x="693" y="8"/>
                      </a:lnTo>
                      <a:lnTo>
                        <a:pt x="696" y="5"/>
                      </a:lnTo>
                      <a:lnTo>
                        <a:pt x="693" y="3"/>
                      </a:lnTo>
                      <a:lnTo>
                        <a:pt x="690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C9C9C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0442" name="Freeform 337"/>
                <p:cNvSpPr>
                  <a:spLocks/>
                </p:cNvSpPr>
                <p:nvPr/>
              </p:nvSpPr>
              <p:spPr bwMode="auto">
                <a:xfrm>
                  <a:off x="4414" y="3591"/>
                  <a:ext cx="591" cy="12"/>
                </a:xfrm>
                <a:custGeom>
                  <a:avLst/>
                  <a:gdLst>
                    <a:gd name="T0" fmla="*/ 6 w 591"/>
                    <a:gd name="T1" fmla="*/ 0 h 12"/>
                    <a:gd name="T2" fmla="*/ 6 w 591"/>
                    <a:gd name="T3" fmla="*/ 0 h 12"/>
                    <a:gd name="T4" fmla="*/ 3 w 591"/>
                    <a:gd name="T5" fmla="*/ 3 h 12"/>
                    <a:gd name="T6" fmla="*/ 0 w 591"/>
                    <a:gd name="T7" fmla="*/ 6 h 12"/>
                    <a:gd name="T8" fmla="*/ 0 w 591"/>
                    <a:gd name="T9" fmla="*/ 6 h 12"/>
                    <a:gd name="T10" fmla="*/ 3 w 591"/>
                    <a:gd name="T11" fmla="*/ 9 h 12"/>
                    <a:gd name="T12" fmla="*/ 6 w 591"/>
                    <a:gd name="T13" fmla="*/ 12 h 12"/>
                    <a:gd name="T14" fmla="*/ 585 w 591"/>
                    <a:gd name="T15" fmla="*/ 12 h 12"/>
                    <a:gd name="T16" fmla="*/ 585 w 591"/>
                    <a:gd name="T17" fmla="*/ 12 h 12"/>
                    <a:gd name="T18" fmla="*/ 588 w 591"/>
                    <a:gd name="T19" fmla="*/ 9 h 12"/>
                    <a:gd name="T20" fmla="*/ 591 w 591"/>
                    <a:gd name="T21" fmla="*/ 6 h 12"/>
                    <a:gd name="T22" fmla="*/ 591 w 591"/>
                    <a:gd name="T23" fmla="*/ 6 h 12"/>
                    <a:gd name="T24" fmla="*/ 588 w 591"/>
                    <a:gd name="T25" fmla="*/ 3 h 12"/>
                    <a:gd name="T26" fmla="*/ 585 w 591"/>
                    <a:gd name="T27" fmla="*/ 0 h 12"/>
                    <a:gd name="T28" fmla="*/ 6 w 591"/>
                    <a:gd name="T29" fmla="*/ 0 h 12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591"/>
                    <a:gd name="T46" fmla="*/ 0 h 12"/>
                    <a:gd name="T47" fmla="*/ 591 w 591"/>
                    <a:gd name="T48" fmla="*/ 12 h 12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591" h="12">
                      <a:moveTo>
                        <a:pt x="6" y="0"/>
                      </a:moveTo>
                      <a:lnTo>
                        <a:pt x="6" y="0"/>
                      </a:lnTo>
                      <a:lnTo>
                        <a:pt x="3" y="3"/>
                      </a:lnTo>
                      <a:lnTo>
                        <a:pt x="0" y="6"/>
                      </a:lnTo>
                      <a:lnTo>
                        <a:pt x="3" y="9"/>
                      </a:lnTo>
                      <a:lnTo>
                        <a:pt x="6" y="12"/>
                      </a:lnTo>
                      <a:lnTo>
                        <a:pt x="585" y="12"/>
                      </a:lnTo>
                      <a:lnTo>
                        <a:pt x="588" y="9"/>
                      </a:lnTo>
                      <a:lnTo>
                        <a:pt x="591" y="6"/>
                      </a:lnTo>
                      <a:lnTo>
                        <a:pt x="588" y="3"/>
                      </a:lnTo>
                      <a:lnTo>
                        <a:pt x="585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C9C9C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0443" name="Freeform 338"/>
                <p:cNvSpPr>
                  <a:spLocks/>
                </p:cNvSpPr>
                <p:nvPr/>
              </p:nvSpPr>
              <p:spPr bwMode="auto">
                <a:xfrm>
                  <a:off x="4414" y="3170"/>
                  <a:ext cx="140" cy="12"/>
                </a:xfrm>
                <a:custGeom>
                  <a:avLst/>
                  <a:gdLst>
                    <a:gd name="T0" fmla="*/ 0 w 140"/>
                    <a:gd name="T1" fmla="*/ 6 h 12"/>
                    <a:gd name="T2" fmla="*/ 0 w 140"/>
                    <a:gd name="T3" fmla="*/ 6 h 12"/>
                    <a:gd name="T4" fmla="*/ 3 w 140"/>
                    <a:gd name="T5" fmla="*/ 9 h 12"/>
                    <a:gd name="T6" fmla="*/ 6 w 140"/>
                    <a:gd name="T7" fmla="*/ 12 h 12"/>
                    <a:gd name="T8" fmla="*/ 140 w 140"/>
                    <a:gd name="T9" fmla="*/ 12 h 12"/>
                    <a:gd name="T10" fmla="*/ 140 w 140"/>
                    <a:gd name="T11" fmla="*/ 12 h 12"/>
                    <a:gd name="T12" fmla="*/ 123 w 140"/>
                    <a:gd name="T13" fmla="*/ 0 h 12"/>
                    <a:gd name="T14" fmla="*/ 6 w 140"/>
                    <a:gd name="T15" fmla="*/ 0 h 12"/>
                    <a:gd name="T16" fmla="*/ 6 w 140"/>
                    <a:gd name="T17" fmla="*/ 0 h 12"/>
                    <a:gd name="T18" fmla="*/ 3 w 140"/>
                    <a:gd name="T19" fmla="*/ 3 h 12"/>
                    <a:gd name="T20" fmla="*/ 0 w 140"/>
                    <a:gd name="T21" fmla="*/ 6 h 12"/>
                    <a:gd name="T22" fmla="*/ 0 w 140"/>
                    <a:gd name="T23" fmla="*/ 6 h 12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140"/>
                    <a:gd name="T37" fmla="*/ 0 h 12"/>
                    <a:gd name="T38" fmla="*/ 140 w 140"/>
                    <a:gd name="T39" fmla="*/ 12 h 12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140" h="12">
                      <a:moveTo>
                        <a:pt x="0" y="6"/>
                      </a:moveTo>
                      <a:lnTo>
                        <a:pt x="0" y="6"/>
                      </a:lnTo>
                      <a:lnTo>
                        <a:pt x="3" y="9"/>
                      </a:lnTo>
                      <a:lnTo>
                        <a:pt x="6" y="12"/>
                      </a:lnTo>
                      <a:lnTo>
                        <a:pt x="140" y="12"/>
                      </a:lnTo>
                      <a:lnTo>
                        <a:pt x="123" y="0"/>
                      </a:lnTo>
                      <a:lnTo>
                        <a:pt x="6" y="0"/>
                      </a:lnTo>
                      <a:lnTo>
                        <a:pt x="3" y="3"/>
                      </a:lnTo>
                      <a:lnTo>
                        <a:pt x="0" y="6"/>
                      </a:lnTo>
                      <a:close/>
                    </a:path>
                  </a:pathLst>
                </a:custGeom>
                <a:solidFill>
                  <a:srgbClr val="C9C9C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0444" name="Freeform 339"/>
                <p:cNvSpPr>
                  <a:spLocks/>
                </p:cNvSpPr>
                <p:nvPr/>
              </p:nvSpPr>
              <p:spPr bwMode="auto">
                <a:xfrm>
                  <a:off x="4414" y="3223"/>
                  <a:ext cx="213" cy="11"/>
                </a:xfrm>
                <a:custGeom>
                  <a:avLst/>
                  <a:gdLst>
                    <a:gd name="T0" fmla="*/ 0 w 213"/>
                    <a:gd name="T1" fmla="*/ 6 h 11"/>
                    <a:gd name="T2" fmla="*/ 0 w 213"/>
                    <a:gd name="T3" fmla="*/ 6 h 11"/>
                    <a:gd name="T4" fmla="*/ 3 w 213"/>
                    <a:gd name="T5" fmla="*/ 9 h 11"/>
                    <a:gd name="T6" fmla="*/ 6 w 213"/>
                    <a:gd name="T7" fmla="*/ 11 h 11"/>
                    <a:gd name="T8" fmla="*/ 213 w 213"/>
                    <a:gd name="T9" fmla="*/ 11 h 11"/>
                    <a:gd name="T10" fmla="*/ 213 w 213"/>
                    <a:gd name="T11" fmla="*/ 11 h 11"/>
                    <a:gd name="T12" fmla="*/ 199 w 213"/>
                    <a:gd name="T13" fmla="*/ 0 h 11"/>
                    <a:gd name="T14" fmla="*/ 6 w 213"/>
                    <a:gd name="T15" fmla="*/ 0 h 11"/>
                    <a:gd name="T16" fmla="*/ 6 w 213"/>
                    <a:gd name="T17" fmla="*/ 0 h 11"/>
                    <a:gd name="T18" fmla="*/ 3 w 213"/>
                    <a:gd name="T19" fmla="*/ 3 h 11"/>
                    <a:gd name="T20" fmla="*/ 0 w 213"/>
                    <a:gd name="T21" fmla="*/ 6 h 11"/>
                    <a:gd name="T22" fmla="*/ 0 w 213"/>
                    <a:gd name="T23" fmla="*/ 6 h 11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213"/>
                    <a:gd name="T37" fmla="*/ 0 h 11"/>
                    <a:gd name="T38" fmla="*/ 213 w 213"/>
                    <a:gd name="T39" fmla="*/ 11 h 11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213" h="11">
                      <a:moveTo>
                        <a:pt x="0" y="6"/>
                      </a:moveTo>
                      <a:lnTo>
                        <a:pt x="0" y="6"/>
                      </a:lnTo>
                      <a:lnTo>
                        <a:pt x="3" y="9"/>
                      </a:lnTo>
                      <a:lnTo>
                        <a:pt x="6" y="11"/>
                      </a:lnTo>
                      <a:lnTo>
                        <a:pt x="213" y="11"/>
                      </a:lnTo>
                      <a:lnTo>
                        <a:pt x="199" y="0"/>
                      </a:lnTo>
                      <a:lnTo>
                        <a:pt x="6" y="0"/>
                      </a:lnTo>
                      <a:lnTo>
                        <a:pt x="3" y="3"/>
                      </a:lnTo>
                      <a:lnTo>
                        <a:pt x="0" y="6"/>
                      </a:lnTo>
                      <a:close/>
                    </a:path>
                  </a:pathLst>
                </a:custGeom>
                <a:solidFill>
                  <a:srgbClr val="C9C9C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</p:grpSp>
          <p:sp>
            <p:nvSpPr>
              <p:cNvPr id="10405" name="Text Box 340"/>
              <p:cNvSpPr txBox="1">
                <a:spLocks noChangeArrowheads="1"/>
              </p:cNvSpPr>
              <p:nvPr/>
            </p:nvSpPr>
            <p:spPr bwMode="auto">
              <a:xfrm>
                <a:off x="4076" y="2416"/>
                <a:ext cx="1100" cy="1249"/>
              </a:xfrm>
              <a:prstGeom prst="rect">
                <a:avLst/>
              </a:prstGeom>
              <a:noFill/>
              <a:ln w="38100">
                <a:noFill/>
                <a:miter lim="800000"/>
                <a:headEnd/>
                <a:tailEnd/>
              </a:ln>
            </p:spPr>
            <p:txBody>
              <a:bodyPr wrap="none"/>
              <a:lstStyle/>
              <a:p>
                <a:pPr eaLnBrk="0" hangingPunct="0"/>
                <a:r>
                  <a:rPr kumimoji="1" lang="en-US" sz="3200" b="1" dirty="0">
                    <a:latin typeface="+mj-lt"/>
                  </a:rPr>
                  <a:t>Pre-</a:t>
                </a:r>
                <a:br>
                  <a:rPr kumimoji="1" lang="en-US" sz="3200" b="1" dirty="0">
                    <a:latin typeface="+mj-lt"/>
                  </a:rPr>
                </a:br>
                <a:r>
                  <a:rPr kumimoji="1" lang="en-US" sz="3200" b="1" dirty="0">
                    <a:latin typeface="+mj-lt"/>
                  </a:rPr>
                  <a:t>Shipper</a:t>
                </a:r>
              </a:p>
            </p:txBody>
          </p:sp>
        </p:grpSp>
        <p:grpSp>
          <p:nvGrpSpPr>
            <p:cNvPr id="10244" name="Group 341"/>
            <p:cNvGrpSpPr>
              <a:grpSpLocks/>
            </p:cNvGrpSpPr>
            <p:nvPr/>
          </p:nvGrpSpPr>
          <p:grpSpPr bwMode="auto">
            <a:xfrm>
              <a:off x="3114675" y="1612900"/>
              <a:ext cx="4868863" cy="4608513"/>
              <a:chOff x="845" y="1016"/>
              <a:chExt cx="3067" cy="2903"/>
            </a:xfrm>
          </p:grpSpPr>
          <p:grpSp>
            <p:nvGrpSpPr>
              <p:cNvPr id="10246" name="Group 342"/>
              <p:cNvGrpSpPr>
                <a:grpSpLocks/>
              </p:cNvGrpSpPr>
              <p:nvPr/>
            </p:nvGrpSpPr>
            <p:grpSpPr bwMode="auto">
              <a:xfrm>
                <a:off x="1807" y="1016"/>
                <a:ext cx="2105" cy="2900"/>
                <a:chOff x="1807" y="1016"/>
                <a:chExt cx="2105" cy="2900"/>
              </a:xfrm>
            </p:grpSpPr>
            <p:sp>
              <p:nvSpPr>
                <p:cNvPr id="10271" name="Freeform 343"/>
                <p:cNvSpPr>
                  <a:spLocks/>
                </p:cNvSpPr>
                <p:nvPr/>
              </p:nvSpPr>
              <p:spPr bwMode="auto">
                <a:xfrm>
                  <a:off x="1807" y="2839"/>
                  <a:ext cx="2105" cy="1077"/>
                </a:xfrm>
                <a:custGeom>
                  <a:avLst/>
                  <a:gdLst>
                    <a:gd name="T0" fmla="*/ 446 w 1175"/>
                    <a:gd name="T1" fmla="*/ 4 h 601"/>
                    <a:gd name="T2" fmla="*/ 1175 w 1175"/>
                    <a:gd name="T3" fmla="*/ 340 h 601"/>
                    <a:gd name="T4" fmla="*/ 1175 w 1175"/>
                    <a:gd name="T5" fmla="*/ 584 h 601"/>
                    <a:gd name="T6" fmla="*/ 0 w 1175"/>
                    <a:gd name="T7" fmla="*/ 601 h 601"/>
                    <a:gd name="T8" fmla="*/ 0 w 1175"/>
                    <a:gd name="T9" fmla="*/ 273 h 601"/>
                    <a:gd name="T10" fmla="*/ 1 w 1175"/>
                    <a:gd name="T11" fmla="*/ 0 h 601"/>
                    <a:gd name="T12" fmla="*/ 446 w 1175"/>
                    <a:gd name="T13" fmla="*/ 4 h 60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1175"/>
                    <a:gd name="T22" fmla="*/ 0 h 601"/>
                    <a:gd name="T23" fmla="*/ 1175 w 1175"/>
                    <a:gd name="T24" fmla="*/ 601 h 601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1175" h="601">
                      <a:moveTo>
                        <a:pt x="446" y="4"/>
                      </a:moveTo>
                      <a:lnTo>
                        <a:pt x="1175" y="340"/>
                      </a:lnTo>
                      <a:lnTo>
                        <a:pt x="1175" y="584"/>
                      </a:lnTo>
                      <a:lnTo>
                        <a:pt x="0" y="601"/>
                      </a:lnTo>
                      <a:lnTo>
                        <a:pt x="0" y="273"/>
                      </a:lnTo>
                      <a:lnTo>
                        <a:pt x="1" y="0"/>
                      </a:lnTo>
                      <a:lnTo>
                        <a:pt x="446" y="4"/>
                      </a:lnTo>
                      <a:close/>
                    </a:path>
                  </a:pathLst>
                </a:custGeom>
                <a:solidFill>
                  <a:srgbClr val="A39494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0272" name="Freeform 344"/>
                <p:cNvSpPr>
                  <a:spLocks/>
                </p:cNvSpPr>
                <p:nvPr/>
              </p:nvSpPr>
              <p:spPr bwMode="auto">
                <a:xfrm>
                  <a:off x="2495" y="3302"/>
                  <a:ext cx="923" cy="182"/>
                </a:xfrm>
                <a:custGeom>
                  <a:avLst/>
                  <a:gdLst>
                    <a:gd name="T0" fmla="*/ 272 w 1031"/>
                    <a:gd name="T1" fmla="*/ 23 h 203"/>
                    <a:gd name="T2" fmla="*/ 0 w 1031"/>
                    <a:gd name="T3" fmla="*/ 45 h 203"/>
                    <a:gd name="T4" fmla="*/ 107 w 1031"/>
                    <a:gd name="T5" fmla="*/ 120 h 203"/>
                    <a:gd name="T6" fmla="*/ 382 w 1031"/>
                    <a:gd name="T7" fmla="*/ 156 h 203"/>
                    <a:gd name="T8" fmla="*/ 648 w 1031"/>
                    <a:gd name="T9" fmla="*/ 114 h 203"/>
                    <a:gd name="T10" fmla="*/ 774 w 1031"/>
                    <a:gd name="T11" fmla="*/ 203 h 203"/>
                    <a:gd name="T12" fmla="*/ 1031 w 1031"/>
                    <a:gd name="T13" fmla="*/ 169 h 203"/>
                    <a:gd name="T14" fmla="*/ 719 w 1031"/>
                    <a:gd name="T15" fmla="*/ 23 h 203"/>
                    <a:gd name="T16" fmla="*/ 607 w 1031"/>
                    <a:gd name="T17" fmla="*/ 38 h 203"/>
                    <a:gd name="T18" fmla="*/ 445 w 1031"/>
                    <a:gd name="T19" fmla="*/ 0 h 203"/>
                    <a:gd name="T20" fmla="*/ 272 w 1031"/>
                    <a:gd name="T21" fmla="*/ 23 h 203"/>
                    <a:gd name="T22" fmla="*/ 272 w 1031"/>
                    <a:gd name="T23" fmla="*/ 23 h 203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1031"/>
                    <a:gd name="T37" fmla="*/ 0 h 203"/>
                    <a:gd name="T38" fmla="*/ 1031 w 1031"/>
                    <a:gd name="T39" fmla="*/ 203 h 203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1031" h="203">
                      <a:moveTo>
                        <a:pt x="272" y="23"/>
                      </a:moveTo>
                      <a:lnTo>
                        <a:pt x="0" y="45"/>
                      </a:lnTo>
                      <a:lnTo>
                        <a:pt x="107" y="120"/>
                      </a:lnTo>
                      <a:lnTo>
                        <a:pt x="382" y="156"/>
                      </a:lnTo>
                      <a:lnTo>
                        <a:pt x="648" y="114"/>
                      </a:lnTo>
                      <a:lnTo>
                        <a:pt x="774" y="203"/>
                      </a:lnTo>
                      <a:lnTo>
                        <a:pt x="1031" y="169"/>
                      </a:lnTo>
                      <a:lnTo>
                        <a:pt x="719" y="23"/>
                      </a:lnTo>
                      <a:lnTo>
                        <a:pt x="607" y="38"/>
                      </a:lnTo>
                      <a:lnTo>
                        <a:pt x="445" y="0"/>
                      </a:lnTo>
                      <a:lnTo>
                        <a:pt x="272" y="23"/>
                      </a:lnTo>
                      <a:close/>
                    </a:path>
                  </a:pathLst>
                </a:custGeom>
                <a:solidFill>
                  <a:srgbClr val="75696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0273" name="Freeform 345"/>
                <p:cNvSpPr>
                  <a:spLocks/>
                </p:cNvSpPr>
                <p:nvPr/>
              </p:nvSpPr>
              <p:spPr bwMode="auto">
                <a:xfrm>
                  <a:off x="2567" y="2918"/>
                  <a:ext cx="1345" cy="753"/>
                </a:xfrm>
                <a:custGeom>
                  <a:avLst/>
                  <a:gdLst>
                    <a:gd name="T0" fmla="*/ 0 w 1502"/>
                    <a:gd name="T1" fmla="*/ 0 h 840"/>
                    <a:gd name="T2" fmla="*/ 0 w 1502"/>
                    <a:gd name="T3" fmla="*/ 38 h 840"/>
                    <a:gd name="T4" fmla="*/ 1502 w 1502"/>
                    <a:gd name="T5" fmla="*/ 840 h 840"/>
                    <a:gd name="T6" fmla="*/ 1502 w 1502"/>
                    <a:gd name="T7" fmla="*/ 580 h 840"/>
                    <a:gd name="T8" fmla="*/ 0 w 1502"/>
                    <a:gd name="T9" fmla="*/ 0 h 840"/>
                    <a:gd name="T10" fmla="*/ 0 w 1502"/>
                    <a:gd name="T11" fmla="*/ 0 h 84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502"/>
                    <a:gd name="T19" fmla="*/ 0 h 840"/>
                    <a:gd name="T20" fmla="*/ 1502 w 1502"/>
                    <a:gd name="T21" fmla="*/ 840 h 840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502" h="840">
                      <a:moveTo>
                        <a:pt x="0" y="0"/>
                      </a:moveTo>
                      <a:lnTo>
                        <a:pt x="0" y="38"/>
                      </a:lnTo>
                      <a:lnTo>
                        <a:pt x="1502" y="840"/>
                      </a:lnTo>
                      <a:lnTo>
                        <a:pt x="1502" y="58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B8B8D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0274" name="Freeform 346"/>
                <p:cNvSpPr>
                  <a:spLocks/>
                </p:cNvSpPr>
                <p:nvPr/>
              </p:nvSpPr>
              <p:spPr bwMode="auto">
                <a:xfrm>
                  <a:off x="1809" y="2334"/>
                  <a:ext cx="860" cy="525"/>
                </a:xfrm>
                <a:custGeom>
                  <a:avLst/>
                  <a:gdLst>
                    <a:gd name="T0" fmla="*/ 221 w 480"/>
                    <a:gd name="T1" fmla="*/ 291 h 293"/>
                    <a:gd name="T2" fmla="*/ 218 w 480"/>
                    <a:gd name="T3" fmla="*/ 157 h 293"/>
                    <a:gd name="T4" fmla="*/ 315 w 480"/>
                    <a:gd name="T5" fmla="*/ 166 h 293"/>
                    <a:gd name="T6" fmla="*/ 315 w 480"/>
                    <a:gd name="T7" fmla="*/ 288 h 293"/>
                    <a:gd name="T8" fmla="*/ 480 w 480"/>
                    <a:gd name="T9" fmla="*/ 293 h 293"/>
                    <a:gd name="T10" fmla="*/ 471 w 480"/>
                    <a:gd name="T11" fmla="*/ 65 h 293"/>
                    <a:gd name="T12" fmla="*/ 1 w 480"/>
                    <a:gd name="T13" fmla="*/ 0 h 293"/>
                    <a:gd name="T14" fmla="*/ 0 w 480"/>
                    <a:gd name="T15" fmla="*/ 290 h 293"/>
                    <a:gd name="T16" fmla="*/ 221 w 480"/>
                    <a:gd name="T17" fmla="*/ 291 h 293"/>
                    <a:gd name="T18" fmla="*/ 221 w 480"/>
                    <a:gd name="T19" fmla="*/ 291 h 293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480"/>
                    <a:gd name="T31" fmla="*/ 0 h 293"/>
                    <a:gd name="T32" fmla="*/ 480 w 480"/>
                    <a:gd name="T33" fmla="*/ 293 h 293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480" h="293">
                      <a:moveTo>
                        <a:pt x="221" y="291"/>
                      </a:moveTo>
                      <a:lnTo>
                        <a:pt x="218" y="157"/>
                      </a:lnTo>
                      <a:lnTo>
                        <a:pt x="315" y="166"/>
                      </a:lnTo>
                      <a:lnTo>
                        <a:pt x="315" y="288"/>
                      </a:lnTo>
                      <a:lnTo>
                        <a:pt x="480" y="293"/>
                      </a:lnTo>
                      <a:lnTo>
                        <a:pt x="471" y="65"/>
                      </a:lnTo>
                      <a:lnTo>
                        <a:pt x="1" y="0"/>
                      </a:lnTo>
                      <a:lnTo>
                        <a:pt x="0" y="290"/>
                      </a:lnTo>
                      <a:lnTo>
                        <a:pt x="221" y="291"/>
                      </a:lnTo>
                      <a:close/>
                    </a:path>
                  </a:pathLst>
                </a:custGeom>
                <a:solidFill>
                  <a:srgbClr val="D1BDB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0275" name="Freeform 347"/>
                <p:cNvSpPr>
                  <a:spLocks/>
                </p:cNvSpPr>
                <p:nvPr/>
              </p:nvSpPr>
              <p:spPr bwMode="auto">
                <a:xfrm>
                  <a:off x="1809" y="1016"/>
                  <a:ext cx="2074" cy="1469"/>
                </a:xfrm>
                <a:custGeom>
                  <a:avLst/>
                  <a:gdLst>
                    <a:gd name="T0" fmla="*/ 3 w 1158"/>
                    <a:gd name="T1" fmla="*/ 19 h 820"/>
                    <a:gd name="T2" fmla="*/ 27 w 1158"/>
                    <a:gd name="T3" fmla="*/ 13 h 820"/>
                    <a:gd name="T4" fmla="*/ 44 w 1158"/>
                    <a:gd name="T5" fmla="*/ 11 h 820"/>
                    <a:gd name="T6" fmla="*/ 67 w 1158"/>
                    <a:gd name="T7" fmla="*/ 10 h 820"/>
                    <a:gd name="T8" fmla="*/ 94 w 1158"/>
                    <a:gd name="T9" fmla="*/ 8 h 820"/>
                    <a:gd name="T10" fmla="*/ 127 w 1158"/>
                    <a:gd name="T11" fmla="*/ 7 h 820"/>
                    <a:gd name="T12" fmla="*/ 164 w 1158"/>
                    <a:gd name="T13" fmla="*/ 5 h 820"/>
                    <a:gd name="T14" fmla="*/ 205 w 1158"/>
                    <a:gd name="T15" fmla="*/ 4 h 820"/>
                    <a:gd name="T16" fmla="*/ 248 w 1158"/>
                    <a:gd name="T17" fmla="*/ 2 h 820"/>
                    <a:gd name="T18" fmla="*/ 296 w 1158"/>
                    <a:gd name="T19" fmla="*/ 1 h 820"/>
                    <a:gd name="T20" fmla="*/ 345 w 1158"/>
                    <a:gd name="T21" fmla="*/ 0 h 820"/>
                    <a:gd name="T22" fmla="*/ 397 w 1158"/>
                    <a:gd name="T23" fmla="*/ 1 h 820"/>
                    <a:gd name="T24" fmla="*/ 449 w 1158"/>
                    <a:gd name="T25" fmla="*/ 2 h 820"/>
                    <a:gd name="T26" fmla="*/ 502 w 1158"/>
                    <a:gd name="T27" fmla="*/ 3 h 820"/>
                    <a:gd name="T28" fmla="*/ 556 w 1158"/>
                    <a:gd name="T29" fmla="*/ 5 h 820"/>
                    <a:gd name="T30" fmla="*/ 611 w 1158"/>
                    <a:gd name="T31" fmla="*/ 9 h 820"/>
                    <a:gd name="T32" fmla="*/ 664 w 1158"/>
                    <a:gd name="T33" fmla="*/ 14 h 820"/>
                    <a:gd name="T34" fmla="*/ 716 w 1158"/>
                    <a:gd name="T35" fmla="*/ 18 h 820"/>
                    <a:gd name="T36" fmla="*/ 766 w 1158"/>
                    <a:gd name="T37" fmla="*/ 23 h 820"/>
                    <a:gd name="T38" fmla="*/ 816 w 1158"/>
                    <a:gd name="T39" fmla="*/ 28 h 820"/>
                    <a:gd name="T40" fmla="*/ 863 w 1158"/>
                    <a:gd name="T41" fmla="*/ 32 h 820"/>
                    <a:gd name="T42" fmla="*/ 909 w 1158"/>
                    <a:gd name="T43" fmla="*/ 37 h 820"/>
                    <a:gd name="T44" fmla="*/ 951 w 1158"/>
                    <a:gd name="T45" fmla="*/ 42 h 820"/>
                    <a:gd name="T46" fmla="*/ 991 w 1158"/>
                    <a:gd name="T47" fmla="*/ 46 h 820"/>
                    <a:gd name="T48" fmla="*/ 1027 w 1158"/>
                    <a:gd name="T49" fmla="*/ 50 h 820"/>
                    <a:gd name="T50" fmla="*/ 1059 w 1158"/>
                    <a:gd name="T51" fmla="*/ 54 h 820"/>
                    <a:gd name="T52" fmla="*/ 1088 w 1158"/>
                    <a:gd name="T53" fmla="*/ 58 h 820"/>
                    <a:gd name="T54" fmla="*/ 1112 w 1158"/>
                    <a:gd name="T55" fmla="*/ 61 h 820"/>
                    <a:gd name="T56" fmla="*/ 1131 w 1158"/>
                    <a:gd name="T57" fmla="*/ 63 h 820"/>
                    <a:gd name="T58" fmla="*/ 1146 w 1158"/>
                    <a:gd name="T59" fmla="*/ 65 h 820"/>
                    <a:gd name="T60" fmla="*/ 1155 w 1158"/>
                    <a:gd name="T61" fmla="*/ 66 h 820"/>
                    <a:gd name="T62" fmla="*/ 1158 w 1158"/>
                    <a:gd name="T63" fmla="*/ 67 h 820"/>
                    <a:gd name="T64" fmla="*/ 474 w 1158"/>
                    <a:gd name="T65" fmla="*/ 820 h 820"/>
                    <a:gd name="T66" fmla="*/ 0 w 1158"/>
                    <a:gd name="T67" fmla="*/ 772 h 820"/>
                    <a:gd name="T68" fmla="*/ 3 w 1158"/>
                    <a:gd name="T69" fmla="*/ 19 h 820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w 1158"/>
                    <a:gd name="T106" fmla="*/ 0 h 820"/>
                    <a:gd name="T107" fmla="*/ 1158 w 1158"/>
                    <a:gd name="T108" fmla="*/ 820 h 820"/>
                  </a:gdLst>
                  <a:ahLst/>
                  <a:cxnLst>
                    <a:cxn ang="T70">
                      <a:pos x="T0" y="T1"/>
                    </a:cxn>
                    <a:cxn ang="T71">
                      <a:pos x="T2" y="T3"/>
                    </a:cxn>
                    <a:cxn ang="T72">
                      <a:pos x="T4" y="T5"/>
                    </a:cxn>
                    <a:cxn ang="T73">
                      <a:pos x="T6" y="T7"/>
                    </a:cxn>
                    <a:cxn ang="T74">
                      <a:pos x="T8" y="T9"/>
                    </a:cxn>
                    <a:cxn ang="T75">
                      <a:pos x="T10" y="T11"/>
                    </a:cxn>
                    <a:cxn ang="T76">
                      <a:pos x="T12" y="T13"/>
                    </a:cxn>
                    <a:cxn ang="T77">
                      <a:pos x="T14" y="T15"/>
                    </a:cxn>
                    <a:cxn ang="T78">
                      <a:pos x="T16" y="T17"/>
                    </a:cxn>
                    <a:cxn ang="T79">
                      <a:pos x="T18" y="T19"/>
                    </a:cxn>
                    <a:cxn ang="T80">
                      <a:pos x="T20" y="T21"/>
                    </a:cxn>
                    <a:cxn ang="T81">
                      <a:pos x="T22" y="T23"/>
                    </a:cxn>
                    <a:cxn ang="T82">
                      <a:pos x="T24" y="T25"/>
                    </a:cxn>
                    <a:cxn ang="T83">
                      <a:pos x="T26" y="T27"/>
                    </a:cxn>
                    <a:cxn ang="T84">
                      <a:pos x="T28" y="T29"/>
                    </a:cxn>
                    <a:cxn ang="T85">
                      <a:pos x="T30" y="T31"/>
                    </a:cxn>
                    <a:cxn ang="T86">
                      <a:pos x="T32" y="T33"/>
                    </a:cxn>
                    <a:cxn ang="T87">
                      <a:pos x="T34" y="T35"/>
                    </a:cxn>
                    <a:cxn ang="T88">
                      <a:pos x="T36" y="T37"/>
                    </a:cxn>
                    <a:cxn ang="T89">
                      <a:pos x="T38" y="T39"/>
                    </a:cxn>
                    <a:cxn ang="T90">
                      <a:pos x="T40" y="T41"/>
                    </a:cxn>
                    <a:cxn ang="T91">
                      <a:pos x="T42" y="T43"/>
                    </a:cxn>
                    <a:cxn ang="T92">
                      <a:pos x="T44" y="T45"/>
                    </a:cxn>
                    <a:cxn ang="T93">
                      <a:pos x="T46" y="T47"/>
                    </a:cxn>
                    <a:cxn ang="T94">
                      <a:pos x="T48" y="T49"/>
                    </a:cxn>
                    <a:cxn ang="T95">
                      <a:pos x="T50" y="T51"/>
                    </a:cxn>
                    <a:cxn ang="T96">
                      <a:pos x="T52" y="T53"/>
                    </a:cxn>
                    <a:cxn ang="T97">
                      <a:pos x="T54" y="T55"/>
                    </a:cxn>
                    <a:cxn ang="T98">
                      <a:pos x="T56" y="T57"/>
                    </a:cxn>
                    <a:cxn ang="T99">
                      <a:pos x="T58" y="T59"/>
                    </a:cxn>
                    <a:cxn ang="T100">
                      <a:pos x="T60" y="T61"/>
                    </a:cxn>
                    <a:cxn ang="T101">
                      <a:pos x="T62" y="T63"/>
                    </a:cxn>
                    <a:cxn ang="T102">
                      <a:pos x="T64" y="T65"/>
                    </a:cxn>
                    <a:cxn ang="T103">
                      <a:pos x="T66" y="T67"/>
                    </a:cxn>
                    <a:cxn ang="T104">
                      <a:pos x="T68" y="T69"/>
                    </a:cxn>
                  </a:cxnLst>
                  <a:rect l="T105" t="T106" r="T107" b="T108"/>
                  <a:pathLst>
                    <a:path w="1158" h="820">
                      <a:moveTo>
                        <a:pt x="3" y="19"/>
                      </a:moveTo>
                      <a:lnTo>
                        <a:pt x="27" y="13"/>
                      </a:lnTo>
                      <a:lnTo>
                        <a:pt x="44" y="11"/>
                      </a:lnTo>
                      <a:lnTo>
                        <a:pt x="67" y="10"/>
                      </a:lnTo>
                      <a:lnTo>
                        <a:pt x="94" y="8"/>
                      </a:lnTo>
                      <a:lnTo>
                        <a:pt x="127" y="7"/>
                      </a:lnTo>
                      <a:lnTo>
                        <a:pt x="164" y="5"/>
                      </a:lnTo>
                      <a:lnTo>
                        <a:pt x="205" y="4"/>
                      </a:lnTo>
                      <a:lnTo>
                        <a:pt x="248" y="2"/>
                      </a:lnTo>
                      <a:lnTo>
                        <a:pt x="296" y="1"/>
                      </a:lnTo>
                      <a:lnTo>
                        <a:pt x="345" y="0"/>
                      </a:lnTo>
                      <a:lnTo>
                        <a:pt x="397" y="1"/>
                      </a:lnTo>
                      <a:lnTo>
                        <a:pt x="449" y="2"/>
                      </a:lnTo>
                      <a:lnTo>
                        <a:pt x="502" y="3"/>
                      </a:lnTo>
                      <a:lnTo>
                        <a:pt x="556" y="5"/>
                      </a:lnTo>
                      <a:lnTo>
                        <a:pt x="611" y="9"/>
                      </a:lnTo>
                      <a:lnTo>
                        <a:pt x="664" y="14"/>
                      </a:lnTo>
                      <a:lnTo>
                        <a:pt x="716" y="18"/>
                      </a:lnTo>
                      <a:lnTo>
                        <a:pt x="766" y="23"/>
                      </a:lnTo>
                      <a:lnTo>
                        <a:pt x="816" y="28"/>
                      </a:lnTo>
                      <a:lnTo>
                        <a:pt x="863" y="32"/>
                      </a:lnTo>
                      <a:lnTo>
                        <a:pt x="909" y="37"/>
                      </a:lnTo>
                      <a:lnTo>
                        <a:pt x="951" y="42"/>
                      </a:lnTo>
                      <a:lnTo>
                        <a:pt x="991" y="46"/>
                      </a:lnTo>
                      <a:lnTo>
                        <a:pt x="1027" y="50"/>
                      </a:lnTo>
                      <a:lnTo>
                        <a:pt x="1059" y="54"/>
                      </a:lnTo>
                      <a:lnTo>
                        <a:pt x="1088" y="58"/>
                      </a:lnTo>
                      <a:lnTo>
                        <a:pt x="1112" y="61"/>
                      </a:lnTo>
                      <a:lnTo>
                        <a:pt x="1131" y="63"/>
                      </a:lnTo>
                      <a:lnTo>
                        <a:pt x="1146" y="65"/>
                      </a:lnTo>
                      <a:lnTo>
                        <a:pt x="1155" y="66"/>
                      </a:lnTo>
                      <a:lnTo>
                        <a:pt x="1158" y="67"/>
                      </a:lnTo>
                      <a:lnTo>
                        <a:pt x="474" y="820"/>
                      </a:lnTo>
                      <a:lnTo>
                        <a:pt x="0" y="772"/>
                      </a:lnTo>
                      <a:lnTo>
                        <a:pt x="3" y="19"/>
                      </a:lnTo>
                      <a:close/>
                    </a:path>
                  </a:pathLst>
                </a:custGeom>
                <a:solidFill>
                  <a:srgbClr val="B36666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0276" name="Freeform 348"/>
                <p:cNvSpPr>
                  <a:spLocks/>
                </p:cNvSpPr>
                <p:nvPr/>
              </p:nvSpPr>
              <p:spPr bwMode="auto">
                <a:xfrm>
                  <a:off x="1823" y="1406"/>
                  <a:ext cx="1174" cy="350"/>
                </a:xfrm>
                <a:custGeom>
                  <a:avLst/>
                  <a:gdLst>
                    <a:gd name="T0" fmla="*/ 4 w 1312"/>
                    <a:gd name="T1" fmla="*/ 0 h 390"/>
                    <a:gd name="T2" fmla="*/ 1306 w 1312"/>
                    <a:gd name="T3" fmla="*/ 352 h 390"/>
                    <a:gd name="T4" fmla="*/ 1312 w 1312"/>
                    <a:gd name="T5" fmla="*/ 390 h 390"/>
                    <a:gd name="T6" fmla="*/ 0 w 1312"/>
                    <a:gd name="T7" fmla="*/ 50 h 390"/>
                    <a:gd name="T8" fmla="*/ 4 w 1312"/>
                    <a:gd name="T9" fmla="*/ 0 h 390"/>
                    <a:gd name="T10" fmla="*/ 4 w 1312"/>
                    <a:gd name="T11" fmla="*/ 0 h 39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312"/>
                    <a:gd name="T19" fmla="*/ 0 h 390"/>
                    <a:gd name="T20" fmla="*/ 1312 w 1312"/>
                    <a:gd name="T21" fmla="*/ 390 h 390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312" h="390">
                      <a:moveTo>
                        <a:pt x="4" y="0"/>
                      </a:moveTo>
                      <a:lnTo>
                        <a:pt x="1306" y="352"/>
                      </a:lnTo>
                      <a:lnTo>
                        <a:pt x="1312" y="390"/>
                      </a:lnTo>
                      <a:lnTo>
                        <a:pt x="0" y="50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E0857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0277" name="Freeform 349"/>
                <p:cNvSpPr>
                  <a:spLocks/>
                </p:cNvSpPr>
                <p:nvPr/>
              </p:nvSpPr>
              <p:spPr bwMode="auto">
                <a:xfrm>
                  <a:off x="2036" y="1023"/>
                  <a:ext cx="1339" cy="443"/>
                </a:xfrm>
                <a:custGeom>
                  <a:avLst/>
                  <a:gdLst>
                    <a:gd name="T0" fmla="*/ 192 w 1492"/>
                    <a:gd name="T1" fmla="*/ 0 h 494"/>
                    <a:gd name="T2" fmla="*/ 1492 w 1492"/>
                    <a:gd name="T3" fmla="*/ 439 h 494"/>
                    <a:gd name="T4" fmla="*/ 1492 w 1492"/>
                    <a:gd name="T5" fmla="*/ 494 h 494"/>
                    <a:gd name="T6" fmla="*/ 0 w 1492"/>
                    <a:gd name="T7" fmla="*/ 2 h 494"/>
                    <a:gd name="T8" fmla="*/ 192 w 1492"/>
                    <a:gd name="T9" fmla="*/ 0 h 494"/>
                    <a:gd name="T10" fmla="*/ 192 w 1492"/>
                    <a:gd name="T11" fmla="*/ 0 h 494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492"/>
                    <a:gd name="T19" fmla="*/ 0 h 494"/>
                    <a:gd name="T20" fmla="*/ 1492 w 1492"/>
                    <a:gd name="T21" fmla="*/ 494 h 494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492" h="494">
                      <a:moveTo>
                        <a:pt x="192" y="0"/>
                      </a:moveTo>
                      <a:lnTo>
                        <a:pt x="1492" y="439"/>
                      </a:lnTo>
                      <a:lnTo>
                        <a:pt x="1492" y="494"/>
                      </a:lnTo>
                      <a:lnTo>
                        <a:pt x="0" y="2"/>
                      </a:lnTo>
                      <a:lnTo>
                        <a:pt x="192" y="0"/>
                      </a:lnTo>
                      <a:close/>
                    </a:path>
                  </a:pathLst>
                </a:custGeom>
                <a:solidFill>
                  <a:srgbClr val="E0857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0278" name="Freeform 350"/>
                <p:cNvSpPr>
                  <a:spLocks/>
                </p:cNvSpPr>
                <p:nvPr/>
              </p:nvSpPr>
              <p:spPr bwMode="auto">
                <a:xfrm>
                  <a:off x="1814" y="1770"/>
                  <a:ext cx="1156" cy="254"/>
                </a:xfrm>
                <a:custGeom>
                  <a:avLst/>
                  <a:gdLst>
                    <a:gd name="T0" fmla="*/ 9 w 1291"/>
                    <a:gd name="T1" fmla="*/ 0 h 284"/>
                    <a:gd name="T2" fmla="*/ 1291 w 1291"/>
                    <a:gd name="T3" fmla="*/ 255 h 284"/>
                    <a:gd name="T4" fmla="*/ 1260 w 1291"/>
                    <a:gd name="T5" fmla="*/ 284 h 284"/>
                    <a:gd name="T6" fmla="*/ 0 w 1291"/>
                    <a:gd name="T7" fmla="*/ 50 h 284"/>
                    <a:gd name="T8" fmla="*/ 9 w 1291"/>
                    <a:gd name="T9" fmla="*/ 0 h 284"/>
                    <a:gd name="T10" fmla="*/ 9 w 1291"/>
                    <a:gd name="T11" fmla="*/ 0 h 284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291"/>
                    <a:gd name="T19" fmla="*/ 0 h 284"/>
                    <a:gd name="T20" fmla="*/ 1291 w 1291"/>
                    <a:gd name="T21" fmla="*/ 284 h 284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291" h="284">
                      <a:moveTo>
                        <a:pt x="9" y="0"/>
                      </a:moveTo>
                      <a:lnTo>
                        <a:pt x="1291" y="255"/>
                      </a:lnTo>
                      <a:lnTo>
                        <a:pt x="1260" y="284"/>
                      </a:lnTo>
                      <a:lnTo>
                        <a:pt x="0" y="50"/>
                      </a:lnTo>
                      <a:lnTo>
                        <a:pt x="9" y="0"/>
                      </a:lnTo>
                      <a:close/>
                    </a:path>
                  </a:pathLst>
                </a:custGeom>
                <a:solidFill>
                  <a:srgbClr val="E0857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0279" name="Freeform 351"/>
                <p:cNvSpPr>
                  <a:spLocks/>
                </p:cNvSpPr>
                <p:nvPr/>
              </p:nvSpPr>
              <p:spPr bwMode="auto">
                <a:xfrm>
                  <a:off x="1809" y="2060"/>
                  <a:ext cx="1003" cy="136"/>
                </a:xfrm>
                <a:custGeom>
                  <a:avLst/>
                  <a:gdLst>
                    <a:gd name="T0" fmla="*/ 0 w 560"/>
                    <a:gd name="T1" fmla="*/ 0 h 76"/>
                    <a:gd name="T2" fmla="*/ 560 w 560"/>
                    <a:gd name="T3" fmla="*/ 66 h 76"/>
                    <a:gd name="T4" fmla="*/ 534 w 560"/>
                    <a:gd name="T5" fmla="*/ 76 h 76"/>
                    <a:gd name="T6" fmla="*/ 0 w 560"/>
                    <a:gd name="T7" fmla="*/ 23 h 76"/>
                    <a:gd name="T8" fmla="*/ 0 w 560"/>
                    <a:gd name="T9" fmla="*/ 0 h 7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560"/>
                    <a:gd name="T16" fmla="*/ 0 h 76"/>
                    <a:gd name="T17" fmla="*/ 560 w 560"/>
                    <a:gd name="T18" fmla="*/ 76 h 7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560" h="76">
                      <a:moveTo>
                        <a:pt x="0" y="0"/>
                      </a:moveTo>
                      <a:lnTo>
                        <a:pt x="560" y="66"/>
                      </a:lnTo>
                      <a:lnTo>
                        <a:pt x="534" y="76"/>
                      </a:lnTo>
                      <a:lnTo>
                        <a:pt x="0" y="2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0857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0280" name="Freeform 352"/>
                <p:cNvSpPr>
                  <a:spLocks/>
                </p:cNvSpPr>
                <p:nvPr/>
              </p:nvSpPr>
              <p:spPr bwMode="auto">
                <a:xfrm>
                  <a:off x="1809" y="2195"/>
                  <a:ext cx="958" cy="118"/>
                </a:xfrm>
                <a:custGeom>
                  <a:avLst/>
                  <a:gdLst>
                    <a:gd name="T0" fmla="*/ 0 w 535"/>
                    <a:gd name="T1" fmla="*/ 0 h 66"/>
                    <a:gd name="T2" fmla="*/ 535 w 535"/>
                    <a:gd name="T3" fmla="*/ 56 h 66"/>
                    <a:gd name="T4" fmla="*/ 506 w 535"/>
                    <a:gd name="T5" fmla="*/ 66 h 66"/>
                    <a:gd name="T6" fmla="*/ 0 w 535"/>
                    <a:gd name="T7" fmla="*/ 15 h 66"/>
                    <a:gd name="T8" fmla="*/ 0 w 535"/>
                    <a:gd name="T9" fmla="*/ 0 h 6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535"/>
                    <a:gd name="T16" fmla="*/ 0 h 66"/>
                    <a:gd name="T17" fmla="*/ 535 w 535"/>
                    <a:gd name="T18" fmla="*/ 66 h 6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535" h="66">
                      <a:moveTo>
                        <a:pt x="0" y="0"/>
                      </a:moveTo>
                      <a:lnTo>
                        <a:pt x="535" y="56"/>
                      </a:lnTo>
                      <a:lnTo>
                        <a:pt x="506" y="66"/>
                      </a:lnTo>
                      <a:lnTo>
                        <a:pt x="0" y="1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0857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0281" name="Freeform 353"/>
                <p:cNvSpPr>
                  <a:spLocks/>
                </p:cNvSpPr>
                <p:nvPr/>
              </p:nvSpPr>
              <p:spPr bwMode="auto">
                <a:xfrm>
                  <a:off x="1809" y="2322"/>
                  <a:ext cx="865" cy="88"/>
                </a:xfrm>
                <a:custGeom>
                  <a:avLst/>
                  <a:gdLst>
                    <a:gd name="T0" fmla="*/ 483 w 483"/>
                    <a:gd name="T1" fmla="*/ 41 h 49"/>
                    <a:gd name="T2" fmla="*/ 469 w 483"/>
                    <a:gd name="T3" fmla="*/ 49 h 49"/>
                    <a:gd name="T4" fmla="*/ 0 w 483"/>
                    <a:gd name="T5" fmla="*/ 10 h 49"/>
                    <a:gd name="T6" fmla="*/ 0 w 483"/>
                    <a:gd name="T7" fmla="*/ 0 h 49"/>
                    <a:gd name="T8" fmla="*/ 483 w 483"/>
                    <a:gd name="T9" fmla="*/ 41 h 4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83"/>
                    <a:gd name="T16" fmla="*/ 0 h 49"/>
                    <a:gd name="T17" fmla="*/ 483 w 483"/>
                    <a:gd name="T18" fmla="*/ 49 h 4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83" h="49">
                      <a:moveTo>
                        <a:pt x="483" y="41"/>
                      </a:moveTo>
                      <a:lnTo>
                        <a:pt x="469" y="49"/>
                      </a:lnTo>
                      <a:lnTo>
                        <a:pt x="0" y="10"/>
                      </a:lnTo>
                      <a:lnTo>
                        <a:pt x="0" y="0"/>
                      </a:lnTo>
                      <a:lnTo>
                        <a:pt x="483" y="41"/>
                      </a:lnTo>
                      <a:close/>
                    </a:path>
                  </a:pathLst>
                </a:custGeom>
                <a:solidFill>
                  <a:srgbClr val="E0857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0282" name="Freeform 354"/>
                <p:cNvSpPr>
                  <a:spLocks/>
                </p:cNvSpPr>
                <p:nvPr/>
              </p:nvSpPr>
              <p:spPr bwMode="auto">
                <a:xfrm>
                  <a:off x="1809" y="2383"/>
                  <a:ext cx="763" cy="68"/>
                </a:xfrm>
                <a:custGeom>
                  <a:avLst/>
                  <a:gdLst>
                    <a:gd name="T0" fmla="*/ 0 w 426"/>
                    <a:gd name="T1" fmla="*/ 0 h 38"/>
                    <a:gd name="T2" fmla="*/ 426 w 426"/>
                    <a:gd name="T3" fmla="*/ 33 h 38"/>
                    <a:gd name="T4" fmla="*/ 415 w 426"/>
                    <a:gd name="T5" fmla="*/ 38 h 38"/>
                    <a:gd name="T6" fmla="*/ 1 w 426"/>
                    <a:gd name="T7" fmla="*/ 5 h 38"/>
                    <a:gd name="T8" fmla="*/ 0 w 426"/>
                    <a:gd name="T9" fmla="*/ 0 h 3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26"/>
                    <a:gd name="T16" fmla="*/ 0 h 38"/>
                    <a:gd name="T17" fmla="*/ 426 w 426"/>
                    <a:gd name="T18" fmla="*/ 38 h 3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26" h="38">
                      <a:moveTo>
                        <a:pt x="0" y="0"/>
                      </a:moveTo>
                      <a:lnTo>
                        <a:pt x="426" y="33"/>
                      </a:lnTo>
                      <a:lnTo>
                        <a:pt x="415" y="38"/>
                      </a:lnTo>
                      <a:lnTo>
                        <a:pt x="1" y="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0857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0283" name="Freeform 355"/>
                <p:cNvSpPr>
                  <a:spLocks/>
                </p:cNvSpPr>
                <p:nvPr/>
              </p:nvSpPr>
              <p:spPr bwMode="auto">
                <a:xfrm>
                  <a:off x="2545" y="1104"/>
                  <a:ext cx="1367" cy="2418"/>
                </a:xfrm>
                <a:custGeom>
                  <a:avLst/>
                  <a:gdLst>
                    <a:gd name="T0" fmla="*/ 0 w 1527"/>
                    <a:gd name="T1" fmla="*/ 1525 h 2700"/>
                    <a:gd name="T2" fmla="*/ 1240 w 1527"/>
                    <a:gd name="T3" fmla="*/ 0 h 2700"/>
                    <a:gd name="T4" fmla="*/ 1527 w 1527"/>
                    <a:gd name="T5" fmla="*/ 27 h 2700"/>
                    <a:gd name="T6" fmla="*/ 1527 w 1527"/>
                    <a:gd name="T7" fmla="*/ 2626 h 2700"/>
                    <a:gd name="T8" fmla="*/ 1527 w 1527"/>
                    <a:gd name="T9" fmla="*/ 2700 h 2700"/>
                    <a:gd name="T10" fmla="*/ 1405 w 1527"/>
                    <a:gd name="T11" fmla="*/ 2673 h 2700"/>
                    <a:gd name="T12" fmla="*/ 1365 w 1527"/>
                    <a:gd name="T13" fmla="*/ 2584 h 2700"/>
                    <a:gd name="T14" fmla="*/ 801 w 1527"/>
                    <a:gd name="T15" fmla="*/ 2400 h 2700"/>
                    <a:gd name="T16" fmla="*/ 34 w 1527"/>
                    <a:gd name="T17" fmla="*/ 2038 h 2700"/>
                    <a:gd name="T18" fmla="*/ 0 w 1527"/>
                    <a:gd name="T19" fmla="*/ 1525 h 2700"/>
                    <a:gd name="T20" fmla="*/ 0 w 1527"/>
                    <a:gd name="T21" fmla="*/ 1525 h 2700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1527"/>
                    <a:gd name="T34" fmla="*/ 0 h 2700"/>
                    <a:gd name="T35" fmla="*/ 1527 w 1527"/>
                    <a:gd name="T36" fmla="*/ 2700 h 2700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1527" h="2700">
                      <a:moveTo>
                        <a:pt x="0" y="1525"/>
                      </a:moveTo>
                      <a:lnTo>
                        <a:pt x="1240" y="0"/>
                      </a:lnTo>
                      <a:lnTo>
                        <a:pt x="1527" y="27"/>
                      </a:lnTo>
                      <a:lnTo>
                        <a:pt x="1527" y="2626"/>
                      </a:lnTo>
                      <a:lnTo>
                        <a:pt x="1527" y="2700"/>
                      </a:lnTo>
                      <a:lnTo>
                        <a:pt x="1405" y="2673"/>
                      </a:lnTo>
                      <a:lnTo>
                        <a:pt x="1365" y="2584"/>
                      </a:lnTo>
                      <a:lnTo>
                        <a:pt x="801" y="2400"/>
                      </a:lnTo>
                      <a:lnTo>
                        <a:pt x="34" y="2038"/>
                      </a:lnTo>
                      <a:lnTo>
                        <a:pt x="0" y="1525"/>
                      </a:lnTo>
                      <a:close/>
                    </a:path>
                  </a:pathLst>
                </a:custGeom>
                <a:solidFill>
                  <a:srgbClr val="667066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0284" name="Freeform 356"/>
                <p:cNvSpPr>
                  <a:spLocks/>
                </p:cNvSpPr>
                <p:nvPr/>
              </p:nvSpPr>
              <p:spPr bwMode="auto">
                <a:xfrm>
                  <a:off x="3478" y="2949"/>
                  <a:ext cx="434" cy="89"/>
                </a:xfrm>
                <a:custGeom>
                  <a:avLst/>
                  <a:gdLst>
                    <a:gd name="T0" fmla="*/ 0 w 485"/>
                    <a:gd name="T1" fmla="*/ 23 h 101"/>
                    <a:gd name="T2" fmla="*/ 249 w 485"/>
                    <a:gd name="T3" fmla="*/ 0 h 101"/>
                    <a:gd name="T4" fmla="*/ 485 w 485"/>
                    <a:gd name="T5" fmla="*/ 15 h 101"/>
                    <a:gd name="T6" fmla="*/ 485 w 485"/>
                    <a:gd name="T7" fmla="*/ 65 h 101"/>
                    <a:gd name="T8" fmla="*/ 377 w 485"/>
                    <a:gd name="T9" fmla="*/ 101 h 101"/>
                    <a:gd name="T10" fmla="*/ 0 w 485"/>
                    <a:gd name="T11" fmla="*/ 23 h 101"/>
                    <a:gd name="T12" fmla="*/ 0 w 485"/>
                    <a:gd name="T13" fmla="*/ 23 h 10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485"/>
                    <a:gd name="T22" fmla="*/ 0 h 101"/>
                    <a:gd name="T23" fmla="*/ 485 w 485"/>
                    <a:gd name="T24" fmla="*/ 101 h 101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485" h="101">
                      <a:moveTo>
                        <a:pt x="0" y="23"/>
                      </a:moveTo>
                      <a:lnTo>
                        <a:pt x="249" y="0"/>
                      </a:lnTo>
                      <a:lnTo>
                        <a:pt x="485" y="15"/>
                      </a:lnTo>
                      <a:lnTo>
                        <a:pt x="485" y="65"/>
                      </a:lnTo>
                      <a:lnTo>
                        <a:pt x="377" y="101"/>
                      </a:lnTo>
                      <a:lnTo>
                        <a:pt x="0" y="23"/>
                      </a:lnTo>
                      <a:close/>
                    </a:path>
                  </a:pathLst>
                </a:custGeom>
                <a:solidFill>
                  <a:srgbClr val="F2CC9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0285" name="Freeform 357"/>
                <p:cNvSpPr>
                  <a:spLocks/>
                </p:cNvSpPr>
                <p:nvPr/>
              </p:nvSpPr>
              <p:spPr bwMode="auto">
                <a:xfrm>
                  <a:off x="3029" y="2877"/>
                  <a:ext cx="285" cy="61"/>
                </a:xfrm>
                <a:custGeom>
                  <a:avLst/>
                  <a:gdLst>
                    <a:gd name="T0" fmla="*/ 0 w 320"/>
                    <a:gd name="T1" fmla="*/ 16 h 69"/>
                    <a:gd name="T2" fmla="*/ 160 w 320"/>
                    <a:gd name="T3" fmla="*/ 0 h 69"/>
                    <a:gd name="T4" fmla="*/ 320 w 320"/>
                    <a:gd name="T5" fmla="*/ 29 h 69"/>
                    <a:gd name="T6" fmla="*/ 131 w 320"/>
                    <a:gd name="T7" fmla="*/ 69 h 69"/>
                    <a:gd name="T8" fmla="*/ 0 w 320"/>
                    <a:gd name="T9" fmla="*/ 16 h 69"/>
                    <a:gd name="T10" fmla="*/ 0 w 320"/>
                    <a:gd name="T11" fmla="*/ 16 h 69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320"/>
                    <a:gd name="T19" fmla="*/ 0 h 69"/>
                    <a:gd name="T20" fmla="*/ 320 w 320"/>
                    <a:gd name="T21" fmla="*/ 69 h 69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320" h="69">
                      <a:moveTo>
                        <a:pt x="0" y="16"/>
                      </a:moveTo>
                      <a:lnTo>
                        <a:pt x="160" y="0"/>
                      </a:lnTo>
                      <a:lnTo>
                        <a:pt x="320" y="29"/>
                      </a:lnTo>
                      <a:lnTo>
                        <a:pt x="131" y="69"/>
                      </a:lnTo>
                      <a:lnTo>
                        <a:pt x="0" y="16"/>
                      </a:lnTo>
                      <a:close/>
                    </a:path>
                  </a:pathLst>
                </a:custGeom>
                <a:solidFill>
                  <a:srgbClr val="F2CC9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0286" name="Freeform 358"/>
                <p:cNvSpPr>
                  <a:spLocks/>
                </p:cNvSpPr>
                <p:nvPr/>
              </p:nvSpPr>
              <p:spPr bwMode="auto">
                <a:xfrm>
                  <a:off x="3013" y="1335"/>
                  <a:ext cx="399" cy="519"/>
                </a:xfrm>
                <a:custGeom>
                  <a:avLst/>
                  <a:gdLst>
                    <a:gd name="T0" fmla="*/ 12 w 447"/>
                    <a:gd name="T1" fmla="*/ 0 h 580"/>
                    <a:gd name="T2" fmla="*/ 226 w 447"/>
                    <a:gd name="T3" fmla="*/ 93 h 580"/>
                    <a:gd name="T4" fmla="*/ 264 w 447"/>
                    <a:gd name="T5" fmla="*/ 22 h 580"/>
                    <a:gd name="T6" fmla="*/ 447 w 447"/>
                    <a:gd name="T7" fmla="*/ 49 h 580"/>
                    <a:gd name="T8" fmla="*/ 0 w 447"/>
                    <a:gd name="T9" fmla="*/ 580 h 580"/>
                    <a:gd name="T10" fmla="*/ 12 w 447"/>
                    <a:gd name="T11" fmla="*/ 0 h 580"/>
                    <a:gd name="T12" fmla="*/ 12 w 447"/>
                    <a:gd name="T13" fmla="*/ 0 h 580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447"/>
                    <a:gd name="T22" fmla="*/ 0 h 580"/>
                    <a:gd name="T23" fmla="*/ 447 w 447"/>
                    <a:gd name="T24" fmla="*/ 580 h 580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447" h="580">
                      <a:moveTo>
                        <a:pt x="12" y="0"/>
                      </a:moveTo>
                      <a:lnTo>
                        <a:pt x="226" y="93"/>
                      </a:lnTo>
                      <a:lnTo>
                        <a:pt x="264" y="22"/>
                      </a:lnTo>
                      <a:lnTo>
                        <a:pt x="447" y="49"/>
                      </a:lnTo>
                      <a:lnTo>
                        <a:pt x="0" y="580"/>
                      </a:lnTo>
                      <a:lnTo>
                        <a:pt x="12" y="0"/>
                      </a:lnTo>
                      <a:close/>
                    </a:path>
                  </a:pathLst>
                </a:custGeom>
                <a:solidFill>
                  <a:srgbClr val="CC804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0287" name="Freeform 359"/>
                <p:cNvSpPr>
                  <a:spLocks/>
                </p:cNvSpPr>
                <p:nvPr/>
              </p:nvSpPr>
              <p:spPr bwMode="auto">
                <a:xfrm>
                  <a:off x="3072" y="2877"/>
                  <a:ext cx="315" cy="398"/>
                </a:xfrm>
                <a:custGeom>
                  <a:avLst/>
                  <a:gdLst>
                    <a:gd name="T0" fmla="*/ 76 w 351"/>
                    <a:gd name="T1" fmla="*/ 55 h 443"/>
                    <a:gd name="T2" fmla="*/ 249 w 351"/>
                    <a:gd name="T3" fmla="*/ 29 h 443"/>
                    <a:gd name="T4" fmla="*/ 0 w 351"/>
                    <a:gd name="T5" fmla="*/ 6 h 443"/>
                    <a:gd name="T6" fmla="*/ 110 w 351"/>
                    <a:gd name="T7" fmla="*/ 0 h 443"/>
                    <a:gd name="T8" fmla="*/ 300 w 351"/>
                    <a:gd name="T9" fmla="*/ 25 h 443"/>
                    <a:gd name="T10" fmla="*/ 308 w 351"/>
                    <a:gd name="T11" fmla="*/ 187 h 443"/>
                    <a:gd name="T12" fmla="*/ 351 w 351"/>
                    <a:gd name="T13" fmla="*/ 244 h 443"/>
                    <a:gd name="T14" fmla="*/ 342 w 351"/>
                    <a:gd name="T15" fmla="*/ 415 h 443"/>
                    <a:gd name="T16" fmla="*/ 201 w 351"/>
                    <a:gd name="T17" fmla="*/ 443 h 443"/>
                    <a:gd name="T18" fmla="*/ 127 w 351"/>
                    <a:gd name="T19" fmla="*/ 350 h 443"/>
                    <a:gd name="T20" fmla="*/ 81 w 351"/>
                    <a:gd name="T21" fmla="*/ 354 h 443"/>
                    <a:gd name="T22" fmla="*/ 76 w 351"/>
                    <a:gd name="T23" fmla="*/ 55 h 443"/>
                    <a:gd name="T24" fmla="*/ 76 w 351"/>
                    <a:gd name="T25" fmla="*/ 55 h 443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w 351"/>
                    <a:gd name="T40" fmla="*/ 0 h 443"/>
                    <a:gd name="T41" fmla="*/ 351 w 351"/>
                    <a:gd name="T42" fmla="*/ 443 h 443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T39" t="T40" r="T41" b="T42"/>
                  <a:pathLst>
                    <a:path w="351" h="443">
                      <a:moveTo>
                        <a:pt x="76" y="55"/>
                      </a:moveTo>
                      <a:lnTo>
                        <a:pt x="249" y="29"/>
                      </a:lnTo>
                      <a:lnTo>
                        <a:pt x="0" y="6"/>
                      </a:lnTo>
                      <a:lnTo>
                        <a:pt x="110" y="0"/>
                      </a:lnTo>
                      <a:lnTo>
                        <a:pt x="300" y="25"/>
                      </a:lnTo>
                      <a:lnTo>
                        <a:pt x="308" y="187"/>
                      </a:lnTo>
                      <a:lnTo>
                        <a:pt x="351" y="244"/>
                      </a:lnTo>
                      <a:lnTo>
                        <a:pt x="342" y="415"/>
                      </a:lnTo>
                      <a:lnTo>
                        <a:pt x="201" y="443"/>
                      </a:lnTo>
                      <a:lnTo>
                        <a:pt x="127" y="350"/>
                      </a:lnTo>
                      <a:lnTo>
                        <a:pt x="81" y="354"/>
                      </a:lnTo>
                      <a:lnTo>
                        <a:pt x="76" y="55"/>
                      </a:lnTo>
                      <a:close/>
                    </a:path>
                  </a:pathLst>
                </a:custGeom>
                <a:solidFill>
                  <a:srgbClr val="CC804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0288" name="Freeform 360"/>
                <p:cNvSpPr>
                  <a:spLocks/>
                </p:cNvSpPr>
                <p:nvPr/>
              </p:nvSpPr>
              <p:spPr bwMode="auto">
                <a:xfrm>
                  <a:off x="2746" y="2325"/>
                  <a:ext cx="172" cy="160"/>
                </a:xfrm>
                <a:custGeom>
                  <a:avLst/>
                  <a:gdLst>
                    <a:gd name="T0" fmla="*/ 32 w 192"/>
                    <a:gd name="T1" fmla="*/ 0 h 177"/>
                    <a:gd name="T2" fmla="*/ 97 w 192"/>
                    <a:gd name="T3" fmla="*/ 27 h 177"/>
                    <a:gd name="T4" fmla="*/ 100 w 192"/>
                    <a:gd name="T5" fmla="*/ 14 h 177"/>
                    <a:gd name="T6" fmla="*/ 184 w 192"/>
                    <a:gd name="T7" fmla="*/ 27 h 177"/>
                    <a:gd name="T8" fmla="*/ 192 w 192"/>
                    <a:gd name="T9" fmla="*/ 86 h 177"/>
                    <a:gd name="T10" fmla="*/ 0 w 192"/>
                    <a:gd name="T11" fmla="*/ 177 h 177"/>
                    <a:gd name="T12" fmla="*/ 32 w 192"/>
                    <a:gd name="T13" fmla="*/ 0 h 177"/>
                    <a:gd name="T14" fmla="*/ 32 w 192"/>
                    <a:gd name="T15" fmla="*/ 0 h 177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92"/>
                    <a:gd name="T25" fmla="*/ 0 h 177"/>
                    <a:gd name="T26" fmla="*/ 192 w 192"/>
                    <a:gd name="T27" fmla="*/ 177 h 177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92" h="177">
                      <a:moveTo>
                        <a:pt x="32" y="0"/>
                      </a:moveTo>
                      <a:lnTo>
                        <a:pt x="97" y="27"/>
                      </a:lnTo>
                      <a:lnTo>
                        <a:pt x="100" y="14"/>
                      </a:lnTo>
                      <a:lnTo>
                        <a:pt x="184" y="27"/>
                      </a:lnTo>
                      <a:lnTo>
                        <a:pt x="192" y="86"/>
                      </a:lnTo>
                      <a:lnTo>
                        <a:pt x="0" y="177"/>
                      </a:lnTo>
                      <a:lnTo>
                        <a:pt x="32" y="0"/>
                      </a:lnTo>
                      <a:close/>
                    </a:path>
                  </a:pathLst>
                </a:custGeom>
                <a:solidFill>
                  <a:srgbClr val="CC804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0289" name="Freeform 361"/>
                <p:cNvSpPr>
                  <a:spLocks/>
                </p:cNvSpPr>
                <p:nvPr/>
              </p:nvSpPr>
              <p:spPr bwMode="auto">
                <a:xfrm>
                  <a:off x="2724" y="2322"/>
                  <a:ext cx="124" cy="197"/>
                </a:xfrm>
                <a:custGeom>
                  <a:avLst/>
                  <a:gdLst>
                    <a:gd name="T0" fmla="*/ 9 w 137"/>
                    <a:gd name="T1" fmla="*/ 219 h 219"/>
                    <a:gd name="T2" fmla="*/ 7 w 137"/>
                    <a:gd name="T3" fmla="*/ 213 h 219"/>
                    <a:gd name="T4" fmla="*/ 7 w 137"/>
                    <a:gd name="T5" fmla="*/ 208 h 219"/>
                    <a:gd name="T6" fmla="*/ 7 w 137"/>
                    <a:gd name="T7" fmla="*/ 198 h 219"/>
                    <a:gd name="T8" fmla="*/ 7 w 137"/>
                    <a:gd name="T9" fmla="*/ 189 h 219"/>
                    <a:gd name="T10" fmla="*/ 5 w 137"/>
                    <a:gd name="T11" fmla="*/ 175 h 219"/>
                    <a:gd name="T12" fmla="*/ 5 w 137"/>
                    <a:gd name="T13" fmla="*/ 164 h 219"/>
                    <a:gd name="T14" fmla="*/ 4 w 137"/>
                    <a:gd name="T15" fmla="*/ 151 h 219"/>
                    <a:gd name="T16" fmla="*/ 4 w 137"/>
                    <a:gd name="T17" fmla="*/ 137 h 219"/>
                    <a:gd name="T18" fmla="*/ 4 w 137"/>
                    <a:gd name="T19" fmla="*/ 124 h 219"/>
                    <a:gd name="T20" fmla="*/ 2 w 137"/>
                    <a:gd name="T21" fmla="*/ 111 h 219"/>
                    <a:gd name="T22" fmla="*/ 2 w 137"/>
                    <a:gd name="T23" fmla="*/ 97 h 219"/>
                    <a:gd name="T24" fmla="*/ 2 w 137"/>
                    <a:gd name="T25" fmla="*/ 88 h 219"/>
                    <a:gd name="T26" fmla="*/ 0 w 137"/>
                    <a:gd name="T27" fmla="*/ 78 h 219"/>
                    <a:gd name="T28" fmla="*/ 0 w 137"/>
                    <a:gd name="T29" fmla="*/ 73 h 219"/>
                    <a:gd name="T30" fmla="*/ 0 w 137"/>
                    <a:gd name="T31" fmla="*/ 67 h 219"/>
                    <a:gd name="T32" fmla="*/ 0 w 137"/>
                    <a:gd name="T33" fmla="*/ 67 h 219"/>
                    <a:gd name="T34" fmla="*/ 55 w 137"/>
                    <a:gd name="T35" fmla="*/ 0 h 219"/>
                    <a:gd name="T36" fmla="*/ 61 w 137"/>
                    <a:gd name="T37" fmla="*/ 76 h 219"/>
                    <a:gd name="T38" fmla="*/ 127 w 137"/>
                    <a:gd name="T39" fmla="*/ 12 h 219"/>
                    <a:gd name="T40" fmla="*/ 137 w 137"/>
                    <a:gd name="T41" fmla="*/ 130 h 219"/>
                    <a:gd name="T42" fmla="*/ 9 w 137"/>
                    <a:gd name="T43" fmla="*/ 219 h 219"/>
                    <a:gd name="T44" fmla="*/ 9 w 137"/>
                    <a:gd name="T45" fmla="*/ 219 h 219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w 137"/>
                    <a:gd name="T70" fmla="*/ 0 h 219"/>
                    <a:gd name="T71" fmla="*/ 137 w 137"/>
                    <a:gd name="T72" fmla="*/ 219 h 219"/>
                  </a:gdLst>
                  <a:ahLst/>
                  <a:cxnLst>
                    <a:cxn ang="T46">
                      <a:pos x="T0" y="T1"/>
                    </a:cxn>
                    <a:cxn ang="T47">
                      <a:pos x="T2" y="T3"/>
                    </a:cxn>
                    <a:cxn ang="T48">
                      <a:pos x="T4" y="T5"/>
                    </a:cxn>
                    <a:cxn ang="T49">
                      <a:pos x="T6" y="T7"/>
                    </a:cxn>
                    <a:cxn ang="T50">
                      <a:pos x="T8" y="T9"/>
                    </a:cxn>
                    <a:cxn ang="T51">
                      <a:pos x="T10" y="T11"/>
                    </a:cxn>
                    <a:cxn ang="T52">
                      <a:pos x="T12" y="T13"/>
                    </a:cxn>
                    <a:cxn ang="T53">
                      <a:pos x="T14" y="T15"/>
                    </a:cxn>
                    <a:cxn ang="T54">
                      <a:pos x="T16" y="T17"/>
                    </a:cxn>
                    <a:cxn ang="T55">
                      <a:pos x="T18" y="T19"/>
                    </a:cxn>
                    <a:cxn ang="T56">
                      <a:pos x="T20" y="T21"/>
                    </a:cxn>
                    <a:cxn ang="T57">
                      <a:pos x="T22" y="T23"/>
                    </a:cxn>
                    <a:cxn ang="T58">
                      <a:pos x="T24" y="T25"/>
                    </a:cxn>
                    <a:cxn ang="T59">
                      <a:pos x="T26" y="T27"/>
                    </a:cxn>
                    <a:cxn ang="T60">
                      <a:pos x="T28" y="T29"/>
                    </a:cxn>
                    <a:cxn ang="T61">
                      <a:pos x="T30" y="T31"/>
                    </a:cxn>
                    <a:cxn ang="T62">
                      <a:pos x="T32" y="T33"/>
                    </a:cxn>
                    <a:cxn ang="T63">
                      <a:pos x="T34" y="T35"/>
                    </a:cxn>
                    <a:cxn ang="T64">
                      <a:pos x="T36" y="T37"/>
                    </a:cxn>
                    <a:cxn ang="T65">
                      <a:pos x="T38" y="T39"/>
                    </a:cxn>
                    <a:cxn ang="T66">
                      <a:pos x="T40" y="T41"/>
                    </a:cxn>
                    <a:cxn ang="T67">
                      <a:pos x="T42" y="T43"/>
                    </a:cxn>
                    <a:cxn ang="T68">
                      <a:pos x="T44" y="T45"/>
                    </a:cxn>
                  </a:cxnLst>
                  <a:rect l="T69" t="T70" r="T71" b="T72"/>
                  <a:pathLst>
                    <a:path w="137" h="219">
                      <a:moveTo>
                        <a:pt x="9" y="219"/>
                      </a:moveTo>
                      <a:lnTo>
                        <a:pt x="7" y="213"/>
                      </a:lnTo>
                      <a:lnTo>
                        <a:pt x="7" y="208"/>
                      </a:lnTo>
                      <a:lnTo>
                        <a:pt x="7" y="198"/>
                      </a:lnTo>
                      <a:lnTo>
                        <a:pt x="7" y="189"/>
                      </a:lnTo>
                      <a:lnTo>
                        <a:pt x="5" y="175"/>
                      </a:lnTo>
                      <a:lnTo>
                        <a:pt x="5" y="164"/>
                      </a:lnTo>
                      <a:lnTo>
                        <a:pt x="4" y="151"/>
                      </a:lnTo>
                      <a:lnTo>
                        <a:pt x="4" y="137"/>
                      </a:lnTo>
                      <a:lnTo>
                        <a:pt x="4" y="124"/>
                      </a:lnTo>
                      <a:lnTo>
                        <a:pt x="2" y="111"/>
                      </a:lnTo>
                      <a:lnTo>
                        <a:pt x="2" y="97"/>
                      </a:lnTo>
                      <a:lnTo>
                        <a:pt x="2" y="88"/>
                      </a:lnTo>
                      <a:lnTo>
                        <a:pt x="0" y="78"/>
                      </a:lnTo>
                      <a:lnTo>
                        <a:pt x="0" y="73"/>
                      </a:lnTo>
                      <a:lnTo>
                        <a:pt x="0" y="67"/>
                      </a:lnTo>
                      <a:lnTo>
                        <a:pt x="55" y="0"/>
                      </a:lnTo>
                      <a:lnTo>
                        <a:pt x="61" y="76"/>
                      </a:lnTo>
                      <a:lnTo>
                        <a:pt x="127" y="12"/>
                      </a:lnTo>
                      <a:lnTo>
                        <a:pt x="137" y="130"/>
                      </a:lnTo>
                      <a:lnTo>
                        <a:pt x="9" y="219"/>
                      </a:lnTo>
                      <a:close/>
                    </a:path>
                  </a:pathLst>
                </a:custGeom>
                <a:solidFill>
                  <a:srgbClr val="E6B3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0290" name="Freeform 362"/>
                <p:cNvSpPr>
                  <a:spLocks/>
                </p:cNvSpPr>
                <p:nvPr/>
              </p:nvSpPr>
              <p:spPr bwMode="auto">
                <a:xfrm>
                  <a:off x="3131" y="1349"/>
                  <a:ext cx="136" cy="355"/>
                </a:xfrm>
                <a:custGeom>
                  <a:avLst/>
                  <a:gdLst>
                    <a:gd name="T0" fmla="*/ 126 w 152"/>
                    <a:gd name="T1" fmla="*/ 0 h 395"/>
                    <a:gd name="T2" fmla="*/ 152 w 152"/>
                    <a:gd name="T3" fmla="*/ 220 h 395"/>
                    <a:gd name="T4" fmla="*/ 21 w 152"/>
                    <a:gd name="T5" fmla="*/ 395 h 395"/>
                    <a:gd name="T6" fmla="*/ 0 w 152"/>
                    <a:gd name="T7" fmla="*/ 173 h 395"/>
                    <a:gd name="T8" fmla="*/ 126 w 152"/>
                    <a:gd name="T9" fmla="*/ 0 h 395"/>
                    <a:gd name="T10" fmla="*/ 126 w 152"/>
                    <a:gd name="T11" fmla="*/ 0 h 395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52"/>
                    <a:gd name="T19" fmla="*/ 0 h 395"/>
                    <a:gd name="T20" fmla="*/ 152 w 152"/>
                    <a:gd name="T21" fmla="*/ 395 h 395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52" h="395">
                      <a:moveTo>
                        <a:pt x="126" y="0"/>
                      </a:moveTo>
                      <a:lnTo>
                        <a:pt x="152" y="220"/>
                      </a:lnTo>
                      <a:lnTo>
                        <a:pt x="21" y="395"/>
                      </a:lnTo>
                      <a:lnTo>
                        <a:pt x="0" y="173"/>
                      </a:lnTo>
                      <a:lnTo>
                        <a:pt x="126" y="0"/>
                      </a:lnTo>
                      <a:close/>
                    </a:path>
                  </a:pathLst>
                </a:custGeom>
                <a:solidFill>
                  <a:srgbClr val="E6B3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0291" name="Freeform 363"/>
                <p:cNvSpPr>
                  <a:spLocks/>
                </p:cNvSpPr>
                <p:nvPr/>
              </p:nvSpPr>
              <p:spPr bwMode="auto">
                <a:xfrm>
                  <a:off x="3170" y="3065"/>
                  <a:ext cx="83" cy="210"/>
                </a:xfrm>
                <a:custGeom>
                  <a:avLst/>
                  <a:gdLst>
                    <a:gd name="T0" fmla="*/ 63 w 93"/>
                    <a:gd name="T1" fmla="*/ 21 h 234"/>
                    <a:gd name="T2" fmla="*/ 4 w 93"/>
                    <a:gd name="T3" fmla="*/ 0 h 234"/>
                    <a:gd name="T4" fmla="*/ 0 w 93"/>
                    <a:gd name="T5" fmla="*/ 170 h 234"/>
                    <a:gd name="T6" fmla="*/ 93 w 93"/>
                    <a:gd name="T7" fmla="*/ 234 h 234"/>
                    <a:gd name="T8" fmla="*/ 93 w 93"/>
                    <a:gd name="T9" fmla="*/ 42 h 234"/>
                    <a:gd name="T10" fmla="*/ 63 w 93"/>
                    <a:gd name="T11" fmla="*/ 21 h 234"/>
                    <a:gd name="T12" fmla="*/ 63 w 93"/>
                    <a:gd name="T13" fmla="*/ 21 h 234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93"/>
                    <a:gd name="T22" fmla="*/ 0 h 234"/>
                    <a:gd name="T23" fmla="*/ 93 w 93"/>
                    <a:gd name="T24" fmla="*/ 234 h 234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93" h="234">
                      <a:moveTo>
                        <a:pt x="63" y="21"/>
                      </a:moveTo>
                      <a:lnTo>
                        <a:pt x="4" y="0"/>
                      </a:lnTo>
                      <a:lnTo>
                        <a:pt x="0" y="170"/>
                      </a:lnTo>
                      <a:lnTo>
                        <a:pt x="93" y="234"/>
                      </a:lnTo>
                      <a:lnTo>
                        <a:pt x="93" y="42"/>
                      </a:lnTo>
                      <a:lnTo>
                        <a:pt x="63" y="21"/>
                      </a:lnTo>
                      <a:close/>
                    </a:path>
                  </a:pathLst>
                </a:custGeom>
                <a:solidFill>
                  <a:srgbClr val="E6B3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0292" name="Freeform 364"/>
                <p:cNvSpPr>
                  <a:spLocks/>
                </p:cNvSpPr>
                <p:nvPr/>
              </p:nvSpPr>
              <p:spPr bwMode="auto">
                <a:xfrm>
                  <a:off x="3263" y="2368"/>
                  <a:ext cx="196" cy="375"/>
                </a:xfrm>
                <a:custGeom>
                  <a:avLst/>
                  <a:gdLst>
                    <a:gd name="T0" fmla="*/ 0 w 218"/>
                    <a:gd name="T1" fmla="*/ 0 h 418"/>
                    <a:gd name="T2" fmla="*/ 218 w 218"/>
                    <a:gd name="T3" fmla="*/ 59 h 418"/>
                    <a:gd name="T4" fmla="*/ 218 w 218"/>
                    <a:gd name="T5" fmla="*/ 397 h 418"/>
                    <a:gd name="T6" fmla="*/ 11 w 218"/>
                    <a:gd name="T7" fmla="*/ 418 h 418"/>
                    <a:gd name="T8" fmla="*/ 0 w 218"/>
                    <a:gd name="T9" fmla="*/ 0 h 418"/>
                    <a:gd name="T10" fmla="*/ 0 w 218"/>
                    <a:gd name="T11" fmla="*/ 0 h 418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18"/>
                    <a:gd name="T19" fmla="*/ 0 h 418"/>
                    <a:gd name="T20" fmla="*/ 218 w 218"/>
                    <a:gd name="T21" fmla="*/ 418 h 418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18" h="418">
                      <a:moveTo>
                        <a:pt x="0" y="0"/>
                      </a:moveTo>
                      <a:lnTo>
                        <a:pt x="218" y="59"/>
                      </a:lnTo>
                      <a:lnTo>
                        <a:pt x="218" y="397"/>
                      </a:lnTo>
                      <a:lnTo>
                        <a:pt x="11" y="41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CC804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0293" name="Freeform 365"/>
                <p:cNvSpPr>
                  <a:spLocks/>
                </p:cNvSpPr>
                <p:nvPr/>
              </p:nvSpPr>
              <p:spPr bwMode="auto">
                <a:xfrm>
                  <a:off x="3023" y="2490"/>
                  <a:ext cx="131" cy="256"/>
                </a:xfrm>
                <a:custGeom>
                  <a:avLst/>
                  <a:gdLst>
                    <a:gd name="T0" fmla="*/ 119 w 146"/>
                    <a:gd name="T1" fmla="*/ 30 h 285"/>
                    <a:gd name="T2" fmla="*/ 0 w 146"/>
                    <a:gd name="T3" fmla="*/ 0 h 285"/>
                    <a:gd name="T4" fmla="*/ 11 w 146"/>
                    <a:gd name="T5" fmla="*/ 285 h 285"/>
                    <a:gd name="T6" fmla="*/ 146 w 146"/>
                    <a:gd name="T7" fmla="*/ 277 h 285"/>
                    <a:gd name="T8" fmla="*/ 119 w 146"/>
                    <a:gd name="T9" fmla="*/ 30 h 285"/>
                    <a:gd name="T10" fmla="*/ 119 w 146"/>
                    <a:gd name="T11" fmla="*/ 30 h 285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46"/>
                    <a:gd name="T19" fmla="*/ 0 h 285"/>
                    <a:gd name="T20" fmla="*/ 146 w 146"/>
                    <a:gd name="T21" fmla="*/ 285 h 285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46" h="285">
                      <a:moveTo>
                        <a:pt x="119" y="30"/>
                      </a:moveTo>
                      <a:lnTo>
                        <a:pt x="0" y="0"/>
                      </a:lnTo>
                      <a:lnTo>
                        <a:pt x="11" y="285"/>
                      </a:lnTo>
                      <a:lnTo>
                        <a:pt x="146" y="277"/>
                      </a:lnTo>
                      <a:lnTo>
                        <a:pt x="119" y="30"/>
                      </a:lnTo>
                      <a:close/>
                    </a:path>
                  </a:pathLst>
                </a:custGeom>
                <a:solidFill>
                  <a:srgbClr val="CC804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0294" name="Freeform 366"/>
                <p:cNvSpPr>
                  <a:spLocks/>
                </p:cNvSpPr>
                <p:nvPr/>
              </p:nvSpPr>
              <p:spPr bwMode="auto">
                <a:xfrm>
                  <a:off x="2869" y="2564"/>
                  <a:ext cx="101" cy="191"/>
                </a:xfrm>
                <a:custGeom>
                  <a:avLst/>
                  <a:gdLst>
                    <a:gd name="T0" fmla="*/ 94 w 113"/>
                    <a:gd name="T1" fmla="*/ 21 h 213"/>
                    <a:gd name="T2" fmla="*/ 4 w 113"/>
                    <a:gd name="T3" fmla="*/ 0 h 213"/>
                    <a:gd name="T4" fmla="*/ 2 w 113"/>
                    <a:gd name="T5" fmla="*/ 2 h 213"/>
                    <a:gd name="T6" fmla="*/ 2 w 113"/>
                    <a:gd name="T7" fmla="*/ 8 h 213"/>
                    <a:gd name="T8" fmla="*/ 2 w 113"/>
                    <a:gd name="T9" fmla="*/ 19 h 213"/>
                    <a:gd name="T10" fmla="*/ 2 w 113"/>
                    <a:gd name="T11" fmla="*/ 33 h 213"/>
                    <a:gd name="T12" fmla="*/ 0 w 113"/>
                    <a:gd name="T13" fmla="*/ 50 h 213"/>
                    <a:gd name="T14" fmla="*/ 0 w 113"/>
                    <a:gd name="T15" fmla="*/ 67 h 213"/>
                    <a:gd name="T16" fmla="*/ 0 w 113"/>
                    <a:gd name="T17" fmla="*/ 86 h 213"/>
                    <a:gd name="T18" fmla="*/ 0 w 113"/>
                    <a:gd name="T19" fmla="*/ 107 h 213"/>
                    <a:gd name="T20" fmla="*/ 0 w 113"/>
                    <a:gd name="T21" fmla="*/ 126 h 213"/>
                    <a:gd name="T22" fmla="*/ 0 w 113"/>
                    <a:gd name="T23" fmla="*/ 145 h 213"/>
                    <a:gd name="T24" fmla="*/ 0 w 113"/>
                    <a:gd name="T25" fmla="*/ 162 h 213"/>
                    <a:gd name="T26" fmla="*/ 2 w 113"/>
                    <a:gd name="T27" fmla="*/ 179 h 213"/>
                    <a:gd name="T28" fmla="*/ 2 w 113"/>
                    <a:gd name="T29" fmla="*/ 192 h 213"/>
                    <a:gd name="T30" fmla="*/ 4 w 113"/>
                    <a:gd name="T31" fmla="*/ 204 h 213"/>
                    <a:gd name="T32" fmla="*/ 4 w 113"/>
                    <a:gd name="T33" fmla="*/ 210 h 213"/>
                    <a:gd name="T34" fmla="*/ 8 w 113"/>
                    <a:gd name="T35" fmla="*/ 213 h 213"/>
                    <a:gd name="T36" fmla="*/ 8 w 113"/>
                    <a:gd name="T37" fmla="*/ 211 h 213"/>
                    <a:gd name="T38" fmla="*/ 14 w 113"/>
                    <a:gd name="T39" fmla="*/ 211 h 213"/>
                    <a:gd name="T40" fmla="*/ 19 w 113"/>
                    <a:gd name="T41" fmla="*/ 211 h 213"/>
                    <a:gd name="T42" fmla="*/ 27 w 113"/>
                    <a:gd name="T43" fmla="*/ 211 h 213"/>
                    <a:gd name="T44" fmla="*/ 35 w 113"/>
                    <a:gd name="T45" fmla="*/ 210 h 213"/>
                    <a:gd name="T46" fmla="*/ 44 w 113"/>
                    <a:gd name="T47" fmla="*/ 210 h 213"/>
                    <a:gd name="T48" fmla="*/ 54 w 113"/>
                    <a:gd name="T49" fmla="*/ 208 h 213"/>
                    <a:gd name="T50" fmla="*/ 63 w 113"/>
                    <a:gd name="T51" fmla="*/ 208 h 213"/>
                    <a:gd name="T52" fmla="*/ 73 w 113"/>
                    <a:gd name="T53" fmla="*/ 208 h 213"/>
                    <a:gd name="T54" fmla="*/ 82 w 113"/>
                    <a:gd name="T55" fmla="*/ 206 h 213"/>
                    <a:gd name="T56" fmla="*/ 90 w 113"/>
                    <a:gd name="T57" fmla="*/ 206 h 213"/>
                    <a:gd name="T58" fmla="*/ 97 w 113"/>
                    <a:gd name="T59" fmla="*/ 206 h 213"/>
                    <a:gd name="T60" fmla="*/ 103 w 113"/>
                    <a:gd name="T61" fmla="*/ 204 h 213"/>
                    <a:gd name="T62" fmla="*/ 107 w 113"/>
                    <a:gd name="T63" fmla="*/ 204 h 213"/>
                    <a:gd name="T64" fmla="*/ 111 w 113"/>
                    <a:gd name="T65" fmla="*/ 204 h 213"/>
                    <a:gd name="T66" fmla="*/ 113 w 113"/>
                    <a:gd name="T67" fmla="*/ 204 h 213"/>
                    <a:gd name="T68" fmla="*/ 94 w 113"/>
                    <a:gd name="T69" fmla="*/ 21 h 213"/>
                    <a:gd name="T70" fmla="*/ 94 w 113"/>
                    <a:gd name="T71" fmla="*/ 21 h 213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w 113"/>
                    <a:gd name="T109" fmla="*/ 0 h 213"/>
                    <a:gd name="T110" fmla="*/ 113 w 113"/>
                    <a:gd name="T111" fmla="*/ 213 h 213"/>
                  </a:gdLst>
                  <a:ahLst/>
                  <a:cxnLst>
                    <a:cxn ang="T72">
                      <a:pos x="T0" y="T1"/>
                    </a:cxn>
                    <a:cxn ang="T73">
                      <a:pos x="T2" y="T3"/>
                    </a:cxn>
                    <a:cxn ang="T74">
                      <a:pos x="T4" y="T5"/>
                    </a:cxn>
                    <a:cxn ang="T75">
                      <a:pos x="T6" y="T7"/>
                    </a:cxn>
                    <a:cxn ang="T76">
                      <a:pos x="T8" y="T9"/>
                    </a:cxn>
                    <a:cxn ang="T77">
                      <a:pos x="T10" y="T11"/>
                    </a:cxn>
                    <a:cxn ang="T78">
                      <a:pos x="T12" y="T13"/>
                    </a:cxn>
                    <a:cxn ang="T79">
                      <a:pos x="T14" y="T15"/>
                    </a:cxn>
                    <a:cxn ang="T80">
                      <a:pos x="T16" y="T17"/>
                    </a:cxn>
                    <a:cxn ang="T81">
                      <a:pos x="T18" y="T19"/>
                    </a:cxn>
                    <a:cxn ang="T82">
                      <a:pos x="T20" y="T21"/>
                    </a:cxn>
                    <a:cxn ang="T83">
                      <a:pos x="T22" y="T23"/>
                    </a:cxn>
                    <a:cxn ang="T84">
                      <a:pos x="T24" y="T25"/>
                    </a:cxn>
                    <a:cxn ang="T85">
                      <a:pos x="T26" y="T27"/>
                    </a:cxn>
                    <a:cxn ang="T86">
                      <a:pos x="T28" y="T29"/>
                    </a:cxn>
                    <a:cxn ang="T87">
                      <a:pos x="T30" y="T31"/>
                    </a:cxn>
                    <a:cxn ang="T88">
                      <a:pos x="T32" y="T33"/>
                    </a:cxn>
                    <a:cxn ang="T89">
                      <a:pos x="T34" y="T35"/>
                    </a:cxn>
                    <a:cxn ang="T90">
                      <a:pos x="T36" y="T37"/>
                    </a:cxn>
                    <a:cxn ang="T91">
                      <a:pos x="T38" y="T39"/>
                    </a:cxn>
                    <a:cxn ang="T92">
                      <a:pos x="T40" y="T41"/>
                    </a:cxn>
                    <a:cxn ang="T93">
                      <a:pos x="T42" y="T43"/>
                    </a:cxn>
                    <a:cxn ang="T94">
                      <a:pos x="T44" y="T45"/>
                    </a:cxn>
                    <a:cxn ang="T95">
                      <a:pos x="T46" y="T47"/>
                    </a:cxn>
                    <a:cxn ang="T96">
                      <a:pos x="T48" y="T49"/>
                    </a:cxn>
                    <a:cxn ang="T97">
                      <a:pos x="T50" y="T51"/>
                    </a:cxn>
                    <a:cxn ang="T98">
                      <a:pos x="T52" y="T53"/>
                    </a:cxn>
                    <a:cxn ang="T99">
                      <a:pos x="T54" y="T55"/>
                    </a:cxn>
                    <a:cxn ang="T100">
                      <a:pos x="T56" y="T57"/>
                    </a:cxn>
                    <a:cxn ang="T101">
                      <a:pos x="T58" y="T59"/>
                    </a:cxn>
                    <a:cxn ang="T102">
                      <a:pos x="T60" y="T61"/>
                    </a:cxn>
                    <a:cxn ang="T103">
                      <a:pos x="T62" y="T63"/>
                    </a:cxn>
                    <a:cxn ang="T104">
                      <a:pos x="T64" y="T65"/>
                    </a:cxn>
                    <a:cxn ang="T105">
                      <a:pos x="T66" y="T67"/>
                    </a:cxn>
                    <a:cxn ang="T106">
                      <a:pos x="T68" y="T69"/>
                    </a:cxn>
                    <a:cxn ang="T107">
                      <a:pos x="T70" y="T71"/>
                    </a:cxn>
                  </a:cxnLst>
                  <a:rect l="T108" t="T109" r="T110" b="T111"/>
                  <a:pathLst>
                    <a:path w="113" h="213">
                      <a:moveTo>
                        <a:pt x="94" y="21"/>
                      </a:move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2" y="8"/>
                      </a:lnTo>
                      <a:lnTo>
                        <a:pt x="2" y="19"/>
                      </a:lnTo>
                      <a:lnTo>
                        <a:pt x="2" y="33"/>
                      </a:lnTo>
                      <a:lnTo>
                        <a:pt x="0" y="50"/>
                      </a:lnTo>
                      <a:lnTo>
                        <a:pt x="0" y="67"/>
                      </a:lnTo>
                      <a:lnTo>
                        <a:pt x="0" y="86"/>
                      </a:lnTo>
                      <a:lnTo>
                        <a:pt x="0" y="107"/>
                      </a:lnTo>
                      <a:lnTo>
                        <a:pt x="0" y="126"/>
                      </a:lnTo>
                      <a:lnTo>
                        <a:pt x="0" y="145"/>
                      </a:lnTo>
                      <a:lnTo>
                        <a:pt x="0" y="162"/>
                      </a:lnTo>
                      <a:lnTo>
                        <a:pt x="2" y="179"/>
                      </a:lnTo>
                      <a:lnTo>
                        <a:pt x="2" y="192"/>
                      </a:lnTo>
                      <a:lnTo>
                        <a:pt x="4" y="204"/>
                      </a:lnTo>
                      <a:lnTo>
                        <a:pt x="4" y="210"/>
                      </a:lnTo>
                      <a:lnTo>
                        <a:pt x="8" y="213"/>
                      </a:lnTo>
                      <a:lnTo>
                        <a:pt x="8" y="211"/>
                      </a:lnTo>
                      <a:lnTo>
                        <a:pt x="14" y="211"/>
                      </a:lnTo>
                      <a:lnTo>
                        <a:pt x="19" y="211"/>
                      </a:lnTo>
                      <a:lnTo>
                        <a:pt x="27" y="211"/>
                      </a:lnTo>
                      <a:lnTo>
                        <a:pt x="35" y="210"/>
                      </a:lnTo>
                      <a:lnTo>
                        <a:pt x="44" y="210"/>
                      </a:lnTo>
                      <a:lnTo>
                        <a:pt x="54" y="208"/>
                      </a:lnTo>
                      <a:lnTo>
                        <a:pt x="63" y="208"/>
                      </a:lnTo>
                      <a:lnTo>
                        <a:pt x="73" y="208"/>
                      </a:lnTo>
                      <a:lnTo>
                        <a:pt x="82" y="206"/>
                      </a:lnTo>
                      <a:lnTo>
                        <a:pt x="90" y="206"/>
                      </a:lnTo>
                      <a:lnTo>
                        <a:pt x="97" y="206"/>
                      </a:lnTo>
                      <a:lnTo>
                        <a:pt x="103" y="204"/>
                      </a:lnTo>
                      <a:lnTo>
                        <a:pt x="107" y="204"/>
                      </a:lnTo>
                      <a:lnTo>
                        <a:pt x="111" y="204"/>
                      </a:lnTo>
                      <a:lnTo>
                        <a:pt x="113" y="204"/>
                      </a:lnTo>
                      <a:lnTo>
                        <a:pt x="94" y="21"/>
                      </a:lnTo>
                      <a:close/>
                    </a:path>
                  </a:pathLst>
                </a:custGeom>
                <a:solidFill>
                  <a:srgbClr val="CC804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0295" name="Freeform 367"/>
                <p:cNvSpPr>
                  <a:spLocks/>
                </p:cNvSpPr>
                <p:nvPr/>
              </p:nvSpPr>
              <p:spPr bwMode="auto">
                <a:xfrm>
                  <a:off x="3770" y="2198"/>
                  <a:ext cx="142" cy="507"/>
                </a:xfrm>
                <a:custGeom>
                  <a:avLst/>
                  <a:gdLst>
                    <a:gd name="T0" fmla="*/ 2 w 158"/>
                    <a:gd name="T1" fmla="*/ 0 h 566"/>
                    <a:gd name="T2" fmla="*/ 152 w 158"/>
                    <a:gd name="T3" fmla="*/ 34 h 566"/>
                    <a:gd name="T4" fmla="*/ 158 w 158"/>
                    <a:gd name="T5" fmla="*/ 559 h 566"/>
                    <a:gd name="T6" fmla="*/ 0 w 158"/>
                    <a:gd name="T7" fmla="*/ 566 h 566"/>
                    <a:gd name="T8" fmla="*/ 2 w 158"/>
                    <a:gd name="T9" fmla="*/ 0 h 566"/>
                    <a:gd name="T10" fmla="*/ 2 w 158"/>
                    <a:gd name="T11" fmla="*/ 0 h 566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58"/>
                    <a:gd name="T19" fmla="*/ 0 h 566"/>
                    <a:gd name="T20" fmla="*/ 158 w 158"/>
                    <a:gd name="T21" fmla="*/ 566 h 56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58" h="566">
                      <a:moveTo>
                        <a:pt x="2" y="0"/>
                      </a:moveTo>
                      <a:lnTo>
                        <a:pt x="152" y="34"/>
                      </a:lnTo>
                      <a:lnTo>
                        <a:pt x="158" y="559"/>
                      </a:lnTo>
                      <a:lnTo>
                        <a:pt x="0" y="566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CC804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0296" name="Freeform 368"/>
                <p:cNvSpPr>
                  <a:spLocks/>
                </p:cNvSpPr>
                <p:nvPr/>
              </p:nvSpPr>
              <p:spPr bwMode="auto">
                <a:xfrm>
                  <a:off x="3805" y="3010"/>
                  <a:ext cx="107" cy="496"/>
                </a:xfrm>
                <a:custGeom>
                  <a:avLst/>
                  <a:gdLst>
                    <a:gd name="T0" fmla="*/ 6 w 120"/>
                    <a:gd name="T1" fmla="*/ 32 h 553"/>
                    <a:gd name="T2" fmla="*/ 120 w 120"/>
                    <a:gd name="T3" fmla="*/ 0 h 553"/>
                    <a:gd name="T4" fmla="*/ 120 w 120"/>
                    <a:gd name="T5" fmla="*/ 502 h 553"/>
                    <a:gd name="T6" fmla="*/ 0 w 120"/>
                    <a:gd name="T7" fmla="*/ 553 h 553"/>
                    <a:gd name="T8" fmla="*/ 6 w 120"/>
                    <a:gd name="T9" fmla="*/ 32 h 553"/>
                    <a:gd name="T10" fmla="*/ 6 w 120"/>
                    <a:gd name="T11" fmla="*/ 32 h 553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20"/>
                    <a:gd name="T19" fmla="*/ 0 h 553"/>
                    <a:gd name="T20" fmla="*/ 120 w 120"/>
                    <a:gd name="T21" fmla="*/ 553 h 553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20" h="553">
                      <a:moveTo>
                        <a:pt x="6" y="32"/>
                      </a:moveTo>
                      <a:lnTo>
                        <a:pt x="120" y="0"/>
                      </a:lnTo>
                      <a:lnTo>
                        <a:pt x="120" y="502"/>
                      </a:lnTo>
                      <a:lnTo>
                        <a:pt x="0" y="553"/>
                      </a:lnTo>
                      <a:lnTo>
                        <a:pt x="6" y="32"/>
                      </a:lnTo>
                      <a:close/>
                    </a:path>
                  </a:pathLst>
                </a:custGeom>
                <a:solidFill>
                  <a:srgbClr val="CC804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0297" name="Freeform 369"/>
                <p:cNvSpPr>
                  <a:spLocks/>
                </p:cNvSpPr>
                <p:nvPr/>
              </p:nvSpPr>
              <p:spPr bwMode="auto">
                <a:xfrm>
                  <a:off x="2586" y="2850"/>
                  <a:ext cx="83" cy="92"/>
                </a:xfrm>
                <a:custGeom>
                  <a:avLst/>
                  <a:gdLst>
                    <a:gd name="T0" fmla="*/ 17 w 91"/>
                    <a:gd name="T1" fmla="*/ 0 h 103"/>
                    <a:gd name="T2" fmla="*/ 44 w 91"/>
                    <a:gd name="T3" fmla="*/ 0 h 103"/>
                    <a:gd name="T4" fmla="*/ 44 w 91"/>
                    <a:gd name="T5" fmla="*/ 32 h 103"/>
                    <a:gd name="T6" fmla="*/ 91 w 91"/>
                    <a:gd name="T7" fmla="*/ 42 h 103"/>
                    <a:gd name="T8" fmla="*/ 91 w 91"/>
                    <a:gd name="T9" fmla="*/ 95 h 103"/>
                    <a:gd name="T10" fmla="*/ 36 w 91"/>
                    <a:gd name="T11" fmla="*/ 103 h 103"/>
                    <a:gd name="T12" fmla="*/ 0 w 91"/>
                    <a:gd name="T13" fmla="*/ 34 h 103"/>
                    <a:gd name="T14" fmla="*/ 17 w 91"/>
                    <a:gd name="T15" fmla="*/ 0 h 103"/>
                    <a:gd name="T16" fmla="*/ 17 w 91"/>
                    <a:gd name="T17" fmla="*/ 0 h 103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91"/>
                    <a:gd name="T28" fmla="*/ 0 h 103"/>
                    <a:gd name="T29" fmla="*/ 91 w 91"/>
                    <a:gd name="T30" fmla="*/ 103 h 103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91" h="103">
                      <a:moveTo>
                        <a:pt x="17" y="0"/>
                      </a:moveTo>
                      <a:lnTo>
                        <a:pt x="44" y="0"/>
                      </a:lnTo>
                      <a:lnTo>
                        <a:pt x="44" y="32"/>
                      </a:lnTo>
                      <a:lnTo>
                        <a:pt x="91" y="42"/>
                      </a:lnTo>
                      <a:lnTo>
                        <a:pt x="91" y="95"/>
                      </a:lnTo>
                      <a:lnTo>
                        <a:pt x="36" y="103"/>
                      </a:lnTo>
                      <a:lnTo>
                        <a:pt x="0" y="34"/>
                      </a:lnTo>
                      <a:lnTo>
                        <a:pt x="17" y="0"/>
                      </a:lnTo>
                      <a:close/>
                    </a:path>
                  </a:pathLst>
                </a:custGeom>
                <a:solidFill>
                  <a:srgbClr val="CC804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0298" name="Freeform 370"/>
                <p:cNvSpPr>
                  <a:spLocks/>
                </p:cNvSpPr>
                <p:nvPr/>
              </p:nvSpPr>
              <p:spPr bwMode="auto">
                <a:xfrm>
                  <a:off x="2565" y="2198"/>
                  <a:ext cx="150" cy="176"/>
                </a:xfrm>
                <a:custGeom>
                  <a:avLst/>
                  <a:gdLst>
                    <a:gd name="T0" fmla="*/ 76 w 167"/>
                    <a:gd name="T1" fmla="*/ 0 h 195"/>
                    <a:gd name="T2" fmla="*/ 167 w 167"/>
                    <a:gd name="T3" fmla="*/ 11 h 195"/>
                    <a:gd name="T4" fmla="*/ 165 w 167"/>
                    <a:gd name="T5" fmla="*/ 81 h 195"/>
                    <a:gd name="T6" fmla="*/ 55 w 167"/>
                    <a:gd name="T7" fmla="*/ 190 h 195"/>
                    <a:gd name="T8" fmla="*/ 51 w 167"/>
                    <a:gd name="T9" fmla="*/ 190 h 195"/>
                    <a:gd name="T10" fmla="*/ 46 w 167"/>
                    <a:gd name="T11" fmla="*/ 192 h 195"/>
                    <a:gd name="T12" fmla="*/ 40 w 167"/>
                    <a:gd name="T13" fmla="*/ 192 h 195"/>
                    <a:gd name="T14" fmla="*/ 34 w 167"/>
                    <a:gd name="T15" fmla="*/ 194 h 195"/>
                    <a:gd name="T16" fmla="*/ 29 w 167"/>
                    <a:gd name="T17" fmla="*/ 194 h 195"/>
                    <a:gd name="T18" fmla="*/ 25 w 167"/>
                    <a:gd name="T19" fmla="*/ 195 h 195"/>
                    <a:gd name="T20" fmla="*/ 19 w 167"/>
                    <a:gd name="T21" fmla="*/ 195 h 195"/>
                    <a:gd name="T22" fmla="*/ 13 w 167"/>
                    <a:gd name="T23" fmla="*/ 195 h 195"/>
                    <a:gd name="T24" fmla="*/ 10 w 167"/>
                    <a:gd name="T25" fmla="*/ 195 h 195"/>
                    <a:gd name="T26" fmla="*/ 6 w 167"/>
                    <a:gd name="T27" fmla="*/ 195 h 195"/>
                    <a:gd name="T28" fmla="*/ 0 w 167"/>
                    <a:gd name="T29" fmla="*/ 195 h 195"/>
                    <a:gd name="T30" fmla="*/ 0 w 167"/>
                    <a:gd name="T31" fmla="*/ 192 h 195"/>
                    <a:gd name="T32" fmla="*/ 0 w 167"/>
                    <a:gd name="T33" fmla="*/ 190 h 195"/>
                    <a:gd name="T34" fmla="*/ 0 w 167"/>
                    <a:gd name="T35" fmla="*/ 186 h 195"/>
                    <a:gd name="T36" fmla="*/ 2 w 167"/>
                    <a:gd name="T37" fmla="*/ 180 h 195"/>
                    <a:gd name="T38" fmla="*/ 2 w 167"/>
                    <a:gd name="T39" fmla="*/ 176 h 195"/>
                    <a:gd name="T40" fmla="*/ 2 w 167"/>
                    <a:gd name="T41" fmla="*/ 169 h 195"/>
                    <a:gd name="T42" fmla="*/ 4 w 167"/>
                    <a:gd name="T43" fmla="*/ 163 h 195"/>
                    <a:gd name="T44" fmla="*/ 4 w 167"/>
                    <a:gd name="T45" fmla="*/ 157 h 195"/>
                    <a:gd name="T46" fmla="*/ 6 w 167"/>
                    <a:gd name="T47" fmla="*/ 152 h 195"/>
                    <a:gd name="T48" fmla="*/ 6 w 167"/>
                    <a:gd name="T49" fmla="*/ 146 h 195"/>
                    <a:gd name="T50" fmla="*/ 8 w 167"/>
                    <a:gd name="T51" fmla="*/ 140 h 195"/>
                    <a:gd name="T52" fmla="*/ 8 w 167"/>
                    <a:gd name="T53" fmla="*/ 135 h 195"/>
                    <a:gd name="T54" fmla="*/ 8 w 167"/>
                    <a:gd name="T55" fmla="*/ 131 h 195"/>
                    <a:gd name="T56" fmla="*/ 8 w 167"/>
                    <a:gd name="T57" fmla="*/ 125 h 195"/>
                    <a:gd name="T58" fmla="*/ 10 w 167"/>
                    <a:gd name="T59" fmla="*/ 123 h 195"/>
                    <a:gd name="T60" fmla="*/ 10 w 167"/>
                    <a:gd name="T61" fmla="*/ 121 h 195"/>
                    <a:gd name="T62" fmla="*/ 10 w 167"/>
                    <a:gd name="T63" fmla="*/ 121 h 195"/>
                    <a:gd name="T64" fmla="*/ 59 w 167"/>
                    <a:gd name="T65" fmla="*/ 110 h 195"/>
                    <a:gd name="T66" fmla="*/ 76 w 167"/>
                    <a:gd name="T67" fmla="*/ 0 h 195"/>
                    <a:gd name="T68" fmla="*/ 76 w 167"/>
                    <a:gd name="T69" fmla="*/ 0 h 195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w 167"/>
                    <a:gd name="T106" fmla="*/ 0 h 195"/>
                    <a:gd name="T107" fmla="*/ 167 w 167"/>
                    <a:gd name="T108" fmla="*/ 195 h 195"/>
                  </a:gdLst>
                  <a:ahLst/>
                  <a:cxnLst>
                    <a:cxn ang="T70">
                      <a:pos x="T0" y="T1"/>
                    </a:cxn>
                    <a:cxn ang="T71">
                      <a:pos x="T2" y="T3"/>
                    </a:cxn>
                    <a:cxn ang="T72">
                      <a:pos x="T4" y="T5"/>
                    </a:cxn>
                    <a:cxn ang="T73">
                      <a:pos x="T6" y="T7"/>
                    </a:cxn>
                    <a:cxn ang="T74">
                      <a:pos x="T8" y="T9"/>
                    </a:cxn>
                    <a:cxn ang="T75">
                      <a:pos x="T10" y="T11"/>
                    </a:cxn>
                    <a:cxn ang="T76">
                      <a:pos x="T12" y="T13"/>
                    </a:cxn>
                    <a:cxn ang="T77">
                      <a:pos x="T14" y="T15"/>
                    </a:cxn>
                    <a:cxn ang="T78">
                      <a:pos x="T16" y="T17"/>
                    </a:cxn>
                    <a:cxn ang="T79">
                      <a:pos x="T18" y="T19"/>
                    </a:cxn>
                    <a:cxn ang="T80">
                      <a:pos x="T20" y="T21"/>
                    </a:cxn>
                    <a:cxn ang="T81">
                      <a:pos x="T22" y="T23"/>
                    </a:cxn>
                    <a:cxn ang="T82">
                      <a:pos x="T24" y="T25"/>
                    </a:cxn>
                    <a:cxn ang="T83">
                      <a:pos x="T26" y="T27"/>
                    </a:cxn>
                    <a:cxn ang="T84">
                      <a:pos x="T28" y="T29"/>
                    </a:cxn>
                    <a:cxn ang="T85">
                      <a:pos x="T30" y="T31"/>
                    </a:cxn>
                    <a:cxn ang="T86">
                      <a:pos x="T32" y="T33"/>
                    </a:cxn>
                    <a:cxn ang="T87">
                      <a:pos x="T34" y="T35"/>
                    </a:cxn>
                    <a:cxn ang="T88">
                      <a:pos x="T36" y="T37"/>
                    </a:cxn>
                    <a:cxn ang="T89">
                      <a:pos x="T38" y="T39"/>
                    </a:cxn>
                    <a:cxn ang="T90">
                      <a:pos x="T40" y="T41"/>
                    </a:cxn>
                    <a:cxn ang="T91">
                      <a:pos x="T42" y="T43"/>
                    </a:cxn>
                    <a:cxn ang="T92">
                      <a:pos x="T44" y="T45"/>
                    </a:cxn>
                    <a:cxn ang="T93">
                      <a:pos x="T46" y="T47"/>
                    </a:cxn>
                    <a:cxn ang="T94">
                      <a:pos x="T48" y="T49"/>
                    </a:cxn>
                    <a:cxn ang="T95">
                      <a:pos x="T50" y="T51"/>
                    </a:cxn>
                    <a:cxn ang="T96">
                      <a:pos x="T52" y="T53"/>
                    </a:cxn>
                    <a:cxn ang="T97">
                      <a:pos x="T54" y="T55"/>
                    </a:cxn>
                    <a:cxn ang="T98">
                      <a:pos x="T56" y="T57"/>
                    </a:cxn>
                    <a:cxn ang="T99">
                      <a:pos x="T58" y="T59"/>
                    </a:cxn>
                    <a:cxn ang="T100">
                      <a:pos x="T60" y="T61"/>
                    </a:cxn>
                    <a:cxn ang="T101">
                      <a:pos x="T62" y="T63"/>
                    </a:cxn>
                    <a:cxn ang="T102">
                      <a:pos x="T64" y="T65"/>
                    </a:cxn>
                    <a:cxn ang="T103">
                      <a:pos x="T66" y="T67"/>
                    </a:cxn>
                    <a:cxn ang="T104">
                      <a:pos x="T68" y="T69"/>
                    </a:cxn>
                  </a:cxnLst>
                  <a:rect l="T105" t="T106" r="T107" b="T108"/>
                  <a:pathLst>
                    <a:path w="167" h="195">
                      <a:moveTo>
                        <a:pt x="76" y="0"/>
                      </a:moveTo>
                      <a:lnTo>
                        <a:pt x="167" y="11"/>
                      </a:lnTo>
                      <a:lnTo>
                        <a:pt x="165" y="81"/>
                      </a:lnTo>
                      <a:lnTo>
                        <a:pt x="55" y="190"/>
                      </a:lnTo>
                      <a:lnTo>
                        <a:pt x="51" y="190"/>
                      </a:lnTo>
                      <a:lnTo>
                        <a:pt x="46" y="192"/>
                      </a:lnTo>
                      <a:lnTo>
                        <a:pt x="40" y="192"/>
                      </a:lnTo>
                      <a:lnTo>
                        <a:pt x="34" y="194"/>
                      </a:lnTo>
                      <a:lnTo>
                        <a:pt x="29" y="194"/>
                      </a:lnTo>
                      <a:lnTo>
                        <a:pt x="25" y="195"/>
                      </a:lnTo>
                      <a:lnTo>
                        <a:pt x="19" y="195"/>
                      </a:lnTo>
                      <a:lnTo>
                        <a:pt x="13" y="195"/>
                      </a:lnTo>
                      <a:lnTo>
                        <a:pt x="10" y="195"/>
                      </a:lnTo>
                      <a:lnTo>
                        <a:pt x="6" y="195"/>
                      </a:lnTo>
                      <a:lnTo>
                        <a:pt x="0" y="195"/>
                      </a:lnTo>
                      <a:lnTo>
                        <a:pt x="0" y="192"/>
                      </a:lnTo>
                      <a:lnTo>
                        <a:pt x="0" y="190"/>
                      </a:lnTo>
                      <a:lnTo>
                        <a:pt x="0" y="186"/>
                      </a:lnTo>
                      <a:lnTo>
                        <a:pt x="2" y="180"/>
                      </a:lnTo>
                      <a:lnTo>
                        <a:pt x="2" y="176"/>
                      </a:lnTo>
                      <a:lnTo>
                        <a:pt x="2" y="169"/>
                      </a:lnTo>
                      <a:lnTo>
                        <a:pt x="4" y="163"/>
                      </a:lnTo>
                      <a:lnTo>
                        <a:pt x="4" y="157"/>
                      </a:lnTo>
                      <a:lnTo>
                        <a:pt x="6" y="152"/>
                      </a:lnTo>
                      <a:lnTo>
                        <a:pt x="6" y="146"/>
                      </a:lnTo>
                      <a:lnTo>
                        <a:pt x="8" y="140"/>
                      </a:lnTo>
                      <a:lnTo>
                        <a:pt x="8" y="135"/>
                      </a:lnTo>
                      <a:lnTo>
                        <a:pt x="8" y="131"/>
                      </a:lnTo>
                      <a:lnTo>
                        <a:pt x="8" y="125"/>
                      </a:lnTo>
                      <a:lnTo>
                        <a:pt x="10" y="123"/>
                      </a:lnTo>
                      <a:lnTo>
                        <a:pt x="10" y="121"/>
                      </a:lnTo>
                      <a:lnTo>
                        <a:pt x="59" y="110"/>
                      </a:lnTo>
                      <a:lnTo>
                        <a:pt x="76" y="0"/>
                      </a:lnTo>
                      <a:close/>
                    </a:path>
                  </a:pathLst>
                </a:custGeom>
                <a:solidFill>
                  <a:srgbClr val="CC804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0299" name="Freeform 371"/>
                <p:cNvSpPr>
                  <a:spLocks/>
                </p:cNvSpPr>
                <p:nvPr/>
              </p:nvSpPr>
              <p:spPr bwMode="auto">
                <a:xfrm>
                  <a:off x="2807" y="1774"/>
                  <a:ext cx="120" cy="342"/>
                </a:xfrm>
                <a:custGeom>
                  <a:avLst/>
                  <a:gdLst>
                    <a:gd name="T0" fmla="*/ 0 w 133"/>
                    <a:gd name="T1" fmla="*/ 0 h 382"/>
                    <a:gd name="T2" fmla="*/ 116 w 133"/>
                    <a:gd name="T3" fmla="*/ 8 h 382"/>
                    <a:gd name="T4" fmla="*/ 133 w 133"/>
                    <a:gd name="T5" fmla="*/ 244 h 382"/>
                    <a:gd name="T6" fmla="*/ 29 w 133"/>
                    <a:gd name="T7" fmla="*/ 382 h 382"/>
                    <a:gd name="T8" fmla="*/ 0 w 133"/>
                    <a:gd name="T9" fmla="*/ 0 h 382"/>
                    <a:gd name="T10" fmla="*/ 0 w 133"/>
                    <a:gd name="T11" fmla="*/ 0 h 382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33"/>
                    <a:gd name="T19" fmla="*/ 0 h 382"/>
                    <a:gd name="T20" fmla="*/ 133 w 133"/>
                    <a:gd name="T21" fmla="*/ 382 h 382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33" h="382">
                      <a:moveTo>
                        <a:pt x="0" y="0"/>
                      </a:moveTo>
                      <a:lnTo>
                        <a:pt x="116" y="8"/>
                      </a:lnTo>
                      <a:lnTo>
                        <a:pt x="133" y="244"/>
                      </a:lnTo>
                      <a:lnTo>
                        <a:pt x="29" y="38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CC804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0300" name="Freeform 372"/>
                <p:cNvSpPr>
                  <a:spLocks/>
                </p:cNvSpPr>
                <p:nvPr/>
              </p:nvSpPr>
              <p:spPr bwMode="auto">
                <a:xfrm>
                  <a:off x="3484" y="2196"/>
                  <a:ext cx="301" cy="529"/>
                </a:xfrm>
                <a:custGeom>
                  <a:avLst/>
                  <a:gdLst>
                    <a:gd name="T0" fmla="*/ 0 w 334"/>
                    <a:gd name="T1" fmla="*/ 150 h 589"/>
                    <a:gd name="T2" fmla="*/ 331 w 334"/>
                    <a:gd name="T3" fmla="*/ 0 h 589"/>
                    <a:gd name="T4" fmla="*/ 334 w 334"/>
                    <a:gd name="T5" fmla="*/ 570 h 589"/>
                    <a:gd name="T6" fmla="*/ 5 w 334"/>
                    <a:gd name="T7" fmla="*/ 589 h 589"/>
                    <a:gd name="T8" fmla="*/ 0 w 334"/>
                    <a:gd name="T9" fmla="*/ 150 h 589"/>
                    <a:gd name="T10" fmla="*/ 0 w 334"/>
                    <a:gd name="T11" fmla="*/ 150 h 589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334"/>
                    <a:gd name="T19" fmla="*/ 0 h 589"/>
                    <a:gd name="T20" fmla="*/ 334 w 334"/>
                    <a:gd name="T21" fmla="*/ 589 h 589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334" h="589">
                      <a:moveTo>
                        <a:pt x="0" y="150"/>
                      </a:moveTo>
                      <a:lnTo>
                        <a:pt x="331" y="0"/>
                      </a:lnTo>
                      <a:lnTo>
                        <a:pt x="334" y="570"/>
                      </a:lnTo>
                      <a:lnTo>
                        <a:pt x="5" y="589"/>
                      </a:lnTo>
                      <a:lnTo>
                        <a:pt x="0" y="150"/>
                      </a:lnTo>
                      <a:close/>
                    </a:path>
                  </a:pathLst>
                </a:custGeom>
                <a:solidFill>
                  <a:srgbClr val="E6B3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0301" name="Freeform 373"/>
                <p:cNvSpPr>
                  <a:spLocks/>
                </p:cNvSpPr>
                <p:nvPr/>
              </p:nvSpPr>
              <p:spPr bwMode="auto">
                <a:xfrm>
                  <a:off x="3084" y="2365"/>
                  <a:ext cx="203" cy="381"/>
                </a:xfrm>
                <a:custGeom>
                  <a:avLst/>
                  <a:gdLst>
                    <a:gd name="T0" fmla="*/ 226 w 226"/>
                    <a:gd name="T1" fmla="*/ 422 h 426"/>
                    <a:gd name="T2" fmla="*/ 201 w 226"/>
                    <a:gd name="T3" fmla="*/ 0 h 426"/>
                    <a:gd name="T4" fmla="*/ 0 w 226"/>
                    <a:gd name="T5" fmla="*/ 101 h 426"/>
                    <a:gd name="T6" fmla="*/ 21 w 226"/>
                    <a:gd name="T7" fmla="*/ 426 h 426"/>
                    <a:gd name="T8" fmla="*/ 226 w 226"/>
                    <a:gd name="T9" fmla="*/ 422 h 426"/>
                    <a:gd name="T10" fmla="*/ 226 w 226"/>
                    <a:gd name="T11" fmla="*/ 422 h 426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26"/>
                    <a:gd name="T19" fmla="*/ 0 h 426"/>
                    <a:gd name="T20" fmla="*/ 226 w 226"/>
                    <a:gd name="T21" fmla="*/ 426 h 42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26" h="426">
                      <a:moveTo>
                        <a:pt x="226" y="422"/>
                      </a:moveTo>
                      <a:lnTo>
                        <a:pt x="201" y="0"/>
                      </a:lnTo>
                      <a:lnTo>
                        <a:pt x="0" y="101"/>
                      </a:lnTo>
                      <a:lnTo>
                        <a:pt x="21" y="426"/>
                      </a:lnTo>
                      <a:lnTo>
                        <a:pt x="226" y="422"/>
                      </a:lnTo>
                      <a:close/>
                    </a:path>
                  </a:pathLst>
                </a:custGeom>
                <a:solidFill>
                  <a:srgbClr val="E6B3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0302" name="Freeform 374"/>
                <p:cNvSpPr>
                  <a:spLocks/>
                </p:cNvSpPr>
                <p:nvPr/>
              </p:nvSpPr>
              <p:spPr bwMode="auto">
                <a:xfrm>
                  <a:off x="2921" y="2485"/>
                  <a:ext cx="124" cy="270"/>
                </a:xfrm>
                <a:custGeom>
                  <a:avLst/>
                  <a:gdLst>
                    <a:gd name="T0" fmla="*/ 139 w 139"/>
                    <a:gd name="T1" fmla="*/ 295 h 300"/>
                    <a:gd name="T2" fmla="*/ 120 w 139"/>
                    <a:gd name="T3" fmla="*/ 0 h 300"/>
                    <a:gd name="T4" fmla="*/ 0 w 139"/>
                    <a:gd name="T5" fmla="*/ 53 h 300"/>
                    <a:gd name="T6" fmla="*/ 21 w 139"/>
                    <a:gd name="T7" fmla="*/ 300 h 300"/>
                    <a:gd name="T8" fmla="*/ 139 w 139"/>
                    <a:gd name="T9" fmla="*/ 295 h 300"/>
                    <a:gd name="T10" fmla="*/ 139 w 139"/>
                    <a:gd name="T11" fmla="*/ 295 h 3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39"/>
                    <a:gd name="T19" fmla="*/ 0 h 300"/>
                    <a:gd name="T20" fmla="*/ 139 w 139"/>
                    <a:gd name="T21" fmla="*/ 300 h 300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39" h="300">
                      <a:moveTo>
                        <a:pt x="139" y="295"/>
                      </a:moveTo>
                      <a:lnTo>
                        <a:pt x="120" y="0"/>
                      </a:lnTo>
                      <a:lnTo>
                        <a:pt x="0" y="53"/>
                      </a:lnTo>
                      <a:lnTo>
                        <a:pt x="21" y="300"/>
                      </a:lnTo>
                      <a:lnTo>
                        <a:pt x="139" y="295"/>
                      </a:lnTo>
                      <a:close/>
                    </a:path>
                  </a:pathLst>
                </a:custGeom>
                <a:solidFill>
                  <a:srgbClr val="E6B3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0303" name="Freeform 375"/>
                <p:cNvSpPr>
                  <a:spLocks/>
                </p:cNvSpPr>
                <p:nvPr/>
              </p:nvSpPr>
              <p:spPr bwMode="auto">
                <a:xfrm>
                  <a:off x="2746" y="2564"/>
                  <a:ext cx="141" cy="198"/>
                </a:xfrm>
                <a:custGeom>
                  <a:avLst/>
                  <a:gdLst>
                    <a:gd name="T0" fmla="*/ 157 w 157"/>
                    <a:gd name="T1" fmla="*/ 217 h 223"/>
                    <a:gd name="T2" fmla="*/ 142 w 157"/>
                    <a:gd name="T3" fmla="*/ 0 h 223"/>
                    <a:gd name="T4" fmla="*/ 55 w 157"/>
                    <a:gd name="T5" fmla="*/ 38 h 223"/>
                    <a:gd name="T6" fmla="*/ 59 w 157"/>
                    <a:gd name="T7" fmla="*/ 105 h 223"/>
                    <a:gd name="T8" fmla="*/ 0 w 157"/>
                    <a:gd name="T9" fmla="*/ 124 h 223"/>
                    <a:gd name="T10" fmla="*/ 0 w 157"/>
                    <a:gd name="T11" fmla="*/ 223 h 223"/>
                    <a:gd name="T12" fmla="*/ 157 w 157"/>
                    <a:gd name="T13" fmla="*/ 217 h 223"/>
                    <a:gd name="T14" fmla="*/ 157 w 157"/>
                    <a:gd name="T15" fmla="*/ 217 h 223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57"/>
                    <a:gd name="T25" fmla="*/ 0 h 223"/>
                    <a:gd name="T26" fmla="*/ 157 w 157"/>
                    <a:gd name="T27" fmla="*/ 223 h 223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57" h="223">
                      <a:moveTo>
                        <a:pt x="157" y="217"/>
                      </a:moveTo>
                      <a:lnTo>
                        <a:pt x="142" y="0"/>
                      </a:lnTo>
                      <a:lnTo>
                        <a:pt x="55" y="38"/>
                      </a:lnTo>
                      <a:lnTo>
                        <a:pt x="59" y="105"/>
                      </a:lnTo>
                      <a:lnTo>
                        <a:pt x="0" y="124"/>
                      </a:lnTo>
                      <a:lnTo>
                        <a:pt x="0" y="223"/>
                      </a:lnTo>
                      <a:lnTo>
                        <a:pt x="157" y="217"/>
                      </a:lnTo>
                      <a:close/>
                    </a:path>
                  </a:pathLst>
                </a:custGeom>
                <a:solidFill>
                  <a:srgbClr val="E6B3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0304" name="Freeform 376"/>
                <p:cNvSpPr>
                  <a:spLocks/>
                </p:cNvSpPr>
                <p:nvPr/>
              </p:nvSpPr>
              <p:spPr bwMode="auto">
                <a:xfrm>
                  <a:off x="2877" y="1329"/>
                  <a:ext cx="180" cy="695"/>
                </a:xfrm>
                <a:custGeom>
                  <a:avLst/>
                  <a:gdLst>
                    <a:gd name="T0" fmla="*/ 202 w 202"/>
                    <a:gd name="T1" fmla="*/ 549 h 776"/>
                    <a:gd name="T2" fmla="*/ 165 w 202"/>
                    <a:gd name="T3" fmla="*/ 0 h 776"/>
                    <a:gd name="T4" fmla="*/ 0 w 202"/>
                    <a:gd name="T5" fmla="*/ 287 h 776"/>
                    <a:gd name="T6" fmla="*/ 29 w 202"/>
                    <a:gd name="T7" fmla="*/ 776 h 776"/>
                    <a:gd name="T8" fmla="*/ 202 w 202"/>
                    <a:gd name="T9" fmla="*/ 549 h 776"/>
                    <a:gd name="T10" fmla="*/ 202 w 202"/>
                    <a:gd name="T11" fmla="*/ 549 h 776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02"/>
                    <a:gd name="T19" fmla="*/ 0 h 776"/>
                    <a:gd name="T20" fmla="*/ 202 w 202"/>
                    <a:gd name="T21" fmla="*/ 776 h 77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02" h="776">
                      <a:moveTo>
                        <a:pt x="202" y="549"/>
                      </a:moveTo>
                      <a:lnTo>
                        <a:pt x="165" y="0"/>
                      </a:lnTo>
                      <a:lnTo>
                        <a:pt x="0" y="287"/>
                      </a:lnTo>
                      <a:lnTo>
                        <a:pt x="29" y="776"/>
                      </a:lnTo>
                      <a:lnTo>
                        <a:pt x="202" y="549"/>
                      </a:lnTo>
                      <a:close/>
                    </a:path>
                  </a:pathLst>
                </a:custGeom>
                <a:solidFill>
                  <a:srgbClr val="E6B3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0305" name="Freeform 377"/>
                <p:cNvSpPr>
                  <a:spLocks/>
                </p:cNvSpPr>
                <p:nvPr/>
              </p:nvSpPr>
              <p:spPr bwMode="auto">
                <a:xfrm>
                  <a:off x="2688" y="1765"/>
                  <a:ext cx="151" cy="485"/>
                </a:xfrm>
                <a:custGeom>
                  <a:avLst/>
                  <a:gdLst>
                    <a:gd name="T0" fmla="*/ 167 w 167"/>
                    <a:gd name="T1" fmla="*/ 391 h 542"/>
                    <a:gd name="T2" fmla="*/ 133 w 167"/>
                    <a:gd name="T3" fmla="*/ 0 h 542"/>
                    <a:gd name="T4" fmla="*/ 63 w 167"/>
                    <a:gd name="T5" fmla="*/ 154 h 542"/>
                    <a:gd name="T6" fmla="*/ 63 w 167"/>
                    <a:gd name="T7" fmla="*/ 260 h 542"/>
                    <a:gd name="T8" fmla="*/ 0 w 167"/>
                    <a:gd name="T9" fmla="*/ 350 h 542"/>
                    <a:gd name="T10" fmla="*/ 26 w 167"/>
                    <a:gd name="T11" fmla="*/ 542 h 542"/>
                    <a:gd name="T12" fmla="*/ 167 w 167"/>
                    <a:gd name="T13" fmla="*/ 391 h 542"/>
                    <a:gd name="T14" fmla="*/ 167 w 167"/>
                    <a:gd name="T15" fmla="*/ 391 h 542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67"/>
                    <a:gd name="T25" fmla="*/ 0 h 542"/>
                    <a:gd name="T26" fmla="*/ 167 w 167"/>
                    <a:gd name="T27" fmla="*/ 542 h 542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67" h="542">
                      <a:moveTo>
                        <a:pt x="167" y="391"/>
                      </a:moveTo>
                      <a:lnTo>
                        <a:pt x="133" y="0"/>
                      </a:lnTo>
                      <a:lnTo>
                        <a:pt x="63" y="154"/>
                      </a:lnTo>
                      <a:lnTo>
                        <a:pt x="63" y="260"/>
                      </a:lnTo>
                      <a:lnTo>
                        <a:pt x="0" y="350"/>
                      </a:lnTo>
                      <a:lnTo>
                        <a:pt x="26" y="542"/>
                      </a:lnTo>
                      <a:lnTo>
                        <a:pt x="167" y="391"/>
                      </a:lnTo>
                      <a:close/>
                    </a:path>
                  </a:pathLst>
                </a:custGeom>
                <a:solidFill>
                  <a:srgbClr val="E6B3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0306" name="Freeform 378"/>
                <p:cNvSpPr>
                  <a:spLocks/>
                </p:cNvSpPr>
                <p:nvPr/>
              </p:nvSpPr>
              <p:spPr bwMode="auto">
                <a:xfrm>
                  <a:off x="2550" y="2191"/>
                  <a:ext cx="95" cy="244"/>
                </a:xfrm>
                <a:custGeom>
                  <a:avLst/>
                  <a:gdLst>
                    <a:gd name="T0" fmla="*/ 104 w 104"/>
                    <a:gd name="T1" fmla="*/ 158 h 272"/>
                    <a:gd name="T2" fmla="*/ 97 w 104"/>
                    <a:gd name="T3" fmla="*/ 0 h 272"/>
                    <a:gd name="T4" fmla="*/ 57 w 104"/>
                    <a:gd name="T5" fmla="*/ 63 h 272"/>
                    <a:gd name="T6" fmla="*/ 57 w 104"/>
                    <a:gd name="T7" fmla="*/ 110 h 272"/>
                    <a:gd name="T8" fmla="*/ 28 w 104"/>
                    <a:gd name="T9" fmla="*/ 154 h 272"/>
                    <a:gd name="T10" fmla="*/ 25 w 104"/>
                    <a:gd name="T11" fmla="*/ 126 h 272"/>
                    <a:gd name="T12" fmla="*/ 0 w 104"/>
                    <a:gd name="T13" fmla="*/ 164 h 272"/>
                    <a:gd name="T14" fmla="*/ 13 w 104"/>
                    <a:gd name="T15" fmla="*/ 272 h 272"/>
                    <a:gd name="T16" fmla="*/ 104 w 104"/>
                    <a:gd name="T17" fmla="*/ 158 h 272"/>
                    <a:gd name="T18" fmla="*/ 104 w 104"/>
                    <a:gd name="T19" fmla="*/ 158 h 272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104"/>
                    <a:gd name="T31" fmla="*/ 0 h 272"/>
                    <a:gd name="T32" fmla="*/ 104 w 104"/>
                    <a:gd name="T33" fmla="*/ 272 h 272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104" h="272">
                      <a:moveTo>
                        <a:pt x="104" y="158"/>
                      </a:moveTo>
                      <a:lnTo>
                        <a:pt x="97" y="0"/>
                      </a:lnTo>
                      <a:lnTo>
                        <a:pt x="57" y="63"/>
                      </a:lnTo>
                      <a:lnTo>
                        <a:pt x="57" y="110"/>
                      </a:lnTo>
                      <a:lnTo>
                        <a:pt x="28" y="154"/>
                      </a:lnTo>
                      <a:lnTo>
                        <a:pt x="25" y="126"/>
                      </a:lnTo>
                      <a:lnTo>
                        <a:pt x="0" y="164"/>
                      </a:lnTo>
                      <a:lnTo>
                        <a:pt x="13" y="272"/>
                      </a:lnTo>
                      <a:lnTo>
                        <a:pt x="104" y="158"/>
                      </a:lnTo>
                      <a:close/>
                    </a:path>
                  </a:pathLst>
                </a:custGeom>
                <a:solidFill>
                  <a:srgbClr val="E6B3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0307" name="Freeform 379"/>
                <p:cNvSpPr>
                  <a:spLocks/>
                </p:cNvSpPr>
                <p:nvPr/>
              </p:nvSpPr>
              <p:spPr bwMode="auto">
                <a:xfrm>
                  <a:off x="3477" y="2965"/>
                  <a:ext cx="338" cy="541"/>
                </a:xfrm>
                <a:custGeom>
                  <a:avLst/>
                  <a:gdLst>
                    <a:gd name="T0" fmla="*/ 0 w 379"/>
                    <a:gd name="T1" fmla="*/ 0 h 605"/>
                    <a:gd name="T2" fmla="*/ 379 w 379"/>
                    <a:gd name="T3" fmla="*/ 82 h 605"/>
                    <a:gd name="T4" fmla="*/ 373 w 379"/>
                    <a:gd name="T5" fmla="*/ 605 h 605"/>
                    <a:gd name="T6" fmla="*/ 15 w 379"/>
                    <a:gd name="T7" fmla="*/ 447 h 605"/>
                    <a:gd name="T8" fmla="*/ 0 w 379"/>
                    <a:gd name="T9" fmla="*/ 0 h 605"/>
                    <a:gd name="T10" fmla="*/ 0 w 379"/>
                    <a:gd name="T11" fmla="*/ 0 h 605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379"/>
                    <a:gd name="T19" fmla="*/ 0 h 605"/>
                    <a:gd name="T20" fmla="*/ 379 w 379"/>
                    <a:gd name="T21" fmla="*/ 605 h 605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379" h="605">
                      <a:moveTo>
                        <a:pt x="0" y="0"/>
                      </a:moveTo>
                      <a:lnTo>
                        <a:pt x="379" y="82"/>
                      </a:lnTo>
                      <a:lnTo>
                        <a:pt x="373" y="605"/>
                      </a:lnTo>
                      <a:lnTo>
                        <a:pt x="15" y="44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6B3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0308" name="Freeform 380"/>
                <p:cNvSpPr>
                  <a:spLocks/>
                </p:cNvSpPr>
                <p:nvPr/>
              </p:nvSpPr>
              <p:spPr bwMode="auto">
                <a:xfrm>
                  <a:off x="2998" y="2900"/>
                  <a:ext cx="153" cy="298"/>
                </a:xfrm>
                <a:custGeom>
                  <a:avLst/>
                  <a:gdLst>
                    <a:gd name="T0" fmla="*/ 167 w 169"/>
                    <a:gd name="T1" fmla="*/ 331 h 331"/>
                    <a:gd name="T2" fmla="*/ 169 w 169"/>
                    <a:gd name="T3" fmla="*/ 23 h 331"/>
                    <a:gd name="T4" fmla="*/ 0 w 169"/>
                    <a:gd name="T5" fmla="*/ 0 h 331"/>
                    <a:gd name="T6" fmla="*/ 4 w 169"/>
                    <a:gd name="T7" fmla="*/ 259 h 331"/>
                    <a:gd name="T8" fmla="*/ 167 w 169"/>
                    <a:gd name="T9" fmla="*/ 331 h 331"/>
                    <a:gd name="T10" fmla="*/ 167 w 169"/>
                    <a:gd name="T11" fmla="*/ 331 h 33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69"/>
                    <a:gd name="T19" fmla="*/ 0 h 331"/>
                    <a:gd name="T20" fmla="*/ 169 w 169"/>
                    <a:gd name="T21" fmla="*/ 331 h 331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69" h="331">
                      <a:moveTo>
                        <a:pt x="167" y="331"/>
                      </a:moveTo>
                      <a:lnTo>
                        <a:pt x="169" y="23"/>
                      </a:lnTo>
                      <a:lnTo>
                        <a:pt x="0" y="0"/>
                      </a:lnTo>
                      <a:lnTo>
                        <a:pt x="4" y="259"/>
                      </a:lnTo>
                      <a:lnTo>
                        <a:pt x="167" y="331"/>
                      </a:lnTo>
                      <a:close/>
                    </a:path>
                  </a:pathLst>
                </a:custGeom>
                <a:solidFill>
                  <a:srgbClr val="E6B3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0309" name="Freeform 381"/>
                <p:cNvSpPr>
                  <a:spLocks/>
                </p:cNvSpPr>
                <p:nvPr/>
              </p:nvSpPr>
              <p:spPr bwMode="auto">
                <a:xfrm>
                  <a:off x="2572" y="2848"/>
                  <a:ext cx="61" cy="95"/>
                </a:xfrm>
                <a:custGeom>
                  <a:avLst/>
                  <a:gdLst>
                    <a:gd name="T0" fmla="*/ 64 w 68"/>
                    <a:gd name="T1" fmla="*/ 106 h 106"/>
                    <a:gd name="T2" fmla="*/ 68 w 68"/>
                    <a:gd name="T3" fmla="*/ 48 h 106"/>
                    <a:gd name="T4" fmla="*/ 40 w 68"/>
                    <a:gd name="T5" fmla="*/ 48 h 106"/>
                    <a:gd name="T6" fmla="*/ 36 w 68"/>
                    <a:gd name="T7" fmla="*/ 0 h 106"/>
                    <a:gd name="T8" fmla="*/ 0 w 68"/>
                    <a:gd name="T9" fmla="*/ 2 h 106"/>
                    <a:gd name="T10" fmla="*/ 0 w 68"/>
                    <a:gd name="T11" fmla="*/ 82 h 106"/>
                    <a:gd name="T12" fmla="*/ 64 w 68"/>
                    <a:gd name="T13" fmla="*/ 106 h 106"/>
                    <a:gd name="T14" fmla="*/ 64 w 68"/>
                    <a:gd name="T15" fmla="*/ 106 h 10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68"/>
                    <a:gd name="T25" fmla="*/ 0 h 106"/>
                    <a:gd name="T26" fmla="*/ 68 w 68"/>
                    <a:gd name="T27" fmla="*/ 106 h 10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68" h="106">
                      <a:moveTo>
                        <a:pt x="64" y="106"/>
                      </a:moveTo>
                      <a:lnTo>
                        <a:pt x="68" y="48"/>
                      </a:lnTo>
                      <a:lnTo>
                        <a:pt x="40" y="48"/>
                      </a:lnTo>
                      <a:lnTo>
                        <a:pt x="36" y="0"/>
                      </a:lnTo>
                      <a:lnTo>
                        <a:pt x="0" y="2"/>
                      </a:lnTo>
                      <a:lnTo>
                        <a:pt x="0" y="82"/>
                      </a:lnTo>
                      <a:lnTo>
                        <a:pt x="64" y="106"/>
                      </a:lnTo>
                      <a:close/>
                    </a:path>
                  </a:pathLst>
                </a:custGeom>
                <a:solidFill>
                  <a:srgbClr val="E6B3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0310" name="Freeform 382"/>
                <p:cNvSpPr>
                  <a:spLocks/>
                </p:cNvSpPr>
                <p:nvPr/>
              </p:nvSpPr>
              <p:spPr bwMode="auto">
                <a:xfrm>
                  <a:off x="3287" y="1079"/>
                  <a:ext cx="181" cy="2343"/>
                </a:xfrm>
                <a:custGeom>
                  <a:avLst/>
                  <a:gdLst>
                    <a:gd name="T0" fmla="*/ 0 w 202"/>
                    <a:gd name="T1" fmla="*/ 0 h 2617"/>
                    <a:gd name="T2" fmla="*/ 150 w 202"/>
                    <a:gd name="T3" fmla="*/ 2603 h 2617"/>
                    <a:gd name="T4" fmla="*/ 202 w 202"/>
                    <a:gd name="T5" fmla="*/ 2617 h 2617"/>
                    <a:gd name="T6" fmla="*/ 65 w 202"/>
                    <a:gd name="T7" fmla="*/ 0 h 2617"/>
                    <a:gd name="T8" fmla="*/ 0 w 202"/>
                    <a:gd name="T9" fmla="*/ 0 h 2617"/>
                    <a:gd name="T10" fmla="*/ 0 w 202"/>
                    <a:gd name="T11" fmla="*/ 0 h 2617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02"/>
                    <a:gd name="T19" fmla="*/ 0 h 2617"/>
                    <a:gd name="T20" fmla="*/ 202 w 202"/>
                    <a:gd name="T21" fmla="*/ 2617 h 2617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02" h="2617">
                      <a:moveTo>
                        <a:pt x="0" y="0"/>
                      </a:moveTo>
                      <a:lnTo>
                        <a:pt x="150" y="2603"/>
                      </a:lnTo>
                      <a:lnTo>
                        <a:pt x="202" y="2617"/>
                      </a:lnTo>
                      <a:lnTo>
                        <a:pt x="65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B8B8D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0311" name="Freeform 383"/>
                <p:cNvSpPr>
                  <a:spLocks/>
                </p:cNvSpPr>
                <p:nvPr/>
              </p:nvSpPr>
              <p:spPr bwMode="auto">
                <a:xfrm>
                  <a:off x="2538" y="1102"/>
                  <a:ext cx="1182" cy="1847"/>
                </a:xfrm>
                <a:custGeom>
                  <a:avLst/>
                  <a:gdLst>
                    <a:gd name="T0" fmla="*/ 1188 w 1319"/>
                    <a:gd name="T1" fmla="*/ 0 h 2063"/>
                    <a:gd name="T2" fmla="*/ 0 w 1319"/>
                    <a:gd name="T3" fmla="*/ 1531 h 2063"/>
                    <a:gd name="T4" fmla="*/ 21 w 1319"/>
                    <a:gd name="T5" fmla="*/ 2057 h 2063"/>
                    <a:gd name="T6" fmla="*/ 32 w 1319"/>
                    <a:gd name="T7" fmla="*/ 2063 h 2063"/>
                    <a:gd name="T8" fmla="*/ 17 w 1319"/>
                    <a:gd name="T9" fmla="*/ 1535 h 2063"/>
                    <a:gd name="T10" fmla="*/ 1319 w 1319"/>
                    <a:gd name="T11" fmla="*/ 2 h 2063"/>
                    <a:gd name="T12" fmla="*/ 1188 w 1319"/>
                    <a:gd name="T13" fmla="*/ 0 h 2063"/>
                    <a:gd name="T14" fmla="*/ 1188 w 1319"/>
                    <a:gd name="T15" fmla="*/ 0 h 2063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319"/>
                    <a:gd name="T25" fmla="*/ 0 h 2063"/>
                    <a:gd name="T26" fmla="*/ 1319 w 1319"/>
                    <a:gd name="T27" fmla="*/ 2063 h 2063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319" h="2063">
                      <a:moveTo>
                        <a:pt x="1188" y="0"/>
                      </a:moveTo>
                      <a:lnTo>
                        <a:pt x="0" y="1531"/>
                      </a:lnTo>
                      <a:lnTo>
                        <a:pt x="21" y="2057"/>
                      </a:lnTo>
                      <a:lnTo>
                        <a:pt x="32" y="2063"/>
                      </a:lnTo>
                      <a:lnTo>
                        <a:pt x="17" y="1535"/>
                      </a:lnTo>
                      <a:lnTo>
                        <a:pt x="1319" y="2"/>
                      </a:lnTo>
                      <a:lnTo>
                        <a:pt x="1188" y="0"/>
                      </a:lnTo>
                      <a:close/>
                    </a:path>
                  </a:pathLst>
                </a:custGeom>
                <a:solidFill>
                  <a:srgbClr val="B8B8D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0312" name="Freeform 384"/>
                <p:cNvSpPr>
                  <a:spLocks/>
                </p:cNvSpPr>
                <p:nvPr/>
              </p:nvSpPr>
              <p:spPr bwMode="auto">
                <a:xfrm>
                  <a:off x="2880" y="2021"/>
                  <a:ext cx="75" cy="1137"/>
                </a:xfrm>
                <a:custGeom>
                  <a:avLst/>
                  <a:gdLst>
                    <a:gd name="T0" fmla="*/ 26 w 83"/>
                    <a:gd name="T1" fmla="*/ 0 h 1270"/>
                    <a:gd name="T2" fmla="*/ 83 w 83"/>
                    <a:gd name="T3" fmla="*/ 1270 h 1270"/>
                    <a:gd name="T4" fmla="*/ 57 w 83"/>
                    <a:gd name="T5" fmla="*/ 1253 h 1270"/>
                    <a:gd name="T6" fmla="*/ 0 w 83"/>
                    <a:gd name="T7" fmla="*/ 40 h 1270"/>
                    <a:gd name="T8" fmla="*/ 26 w 83"/>
                    <a:gd name="T9" fmla="*/ 0 h 1270"/>
                    <a:gd name="T10" fmla="*/ 26 w 83"/>
                    <a:gd name="T11" fmla="*/ 0 h 127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83"/>
                    <a:gd name="T19" fmla="*/ 0 h 1270"/>
                    <a:gd name="T20" fmla="*/ 83 w 83"/>
                    <a:gd name="T21" fmla="*/ 1270 h 1270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83" h="1270">
                      <a:moveTo>
                        <a:pt x="26" y="0"/>
                      </a:moveTo>
                      <a:lnTo>
                        <a:pt x="83" y="1270"/>
                      </a:lnTo>
                      <a:lnTo>
                        <a:pt x="57" y="1253"/>
                      </a:lnTo>
                      <a:lnTo>
                        <a:pt x="0" y="40"/>
                      </a:lnTo>
                      <a:lnTo>
                        <a:pt x="26" y="0"/>
                      </a:lnTo>
                      <a:close/>
                    </a:path>
                  </a:pathLst>
                </a:custGeom>
                <a:solidFill>
                  <a:srgbClr val="B8B8D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0313" name="Freeform 385"/>
                <p:cNvSpPr>
                  <a:spLocks/>
                </p:cNvSpPr>
                <p:nvPr/>
              </p:nvSpPr>
              <p:spPr bwMode="auto">
                <a:xfrm>
                  <a:off x="2687" y="2295"/>
                  <a:ext cx="41" cy="740"/>
                </a:xfrm>
                <a:custGeom>
                  <a:avLst/>
                  <a:gdLst>
                    <a:gd name="T0" fmla="*/ 15 w 46"/>
                    <a:gd name="T1" fmla="*/ 0 h 825"/>
                    <a:gd name="T2" fmla="*/ 46 w 46"/>
                    <a:gd name="T3" fmla="*/ 825 h 825"/>
                    <a:gd name="T4" fmla="*/ 25 w 46"/>
                    <a:gd name="T5" fmla="*/ 810 h 825"/>
                    <a:gd name="T6" fmla="*/ 0 w 46"/>
                    <a:gd name="T7" fmla="*/ 19 h 825"/>
                    <a:gd name="T8" fmla="*/ 15 w 46"/>
                    <a:gd name="T9" fmla="*/ 0 h 825"/>
                    <a:gd name="T10" fmla="*/ 15 w 46"/>
                    <a:gd name="T11" fmla="*/ 0 h 825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46"/>
                    <a:gd name="T19" fmla="*/ 0 h 825"/>
                    <a:gd name="T20" fmla="*/ 46 w 46"/>
                    <a:gd name="T21" fmla="*/ 825 h 825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46" h="825">
                      <a:moveTo>
                        <a:pt x="15" y="0"/>
                      </a:moveTo>
                      <a:lnTo>
                        <a:pt x="46" y="825"/>
                      </a:lnTo>
                      <a:lnTo>
                        <a:pt x="25" y="810"/>
                      </a:lnTo>
                      <a:lnTo>
                        <a:pt x="0" y="19"/>
                      </a:lnTo>
                      <a:lnTo>
                        <a:pt x="15" y="0"/>
                      </a:lnTo>
                      <a:close/>
                    </a:path>
                  </a:pathLst>
                </a:custGeom>
                <a:solidFill>
                  <a:srgbClr val="B8B8D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0314" name="Freeform 386"/>
                <p:cNvSpPr>
                  <a:spLocks/>
                </p:cNvSpPr>
                <p:nvPr/>
              </p:nvSpPr>
              <p:spPr bwMode="auto">
                <a:xfrm>
                  <a:off x="2550" y="1725"/>
                  <a:ext cx="1362" cy="916"/>
                </a:xfrm>
                <a:custGeom>
                  <a:avLst/>
                  <a:gdLst>
                    <a:gd name="T0" fmla="*/ 0 w 1519"/>
                    <a:gd name="T1" fmla="*/ 998 h 1023"/>
                    <a:gd name="T2" fmla="*/ 1519 w 1519"/>
                    <a:gd name="T3" fmla="*/ 0 h 1023"/>
                    <a:gd name="T4" fmla="*/ 1519 w 1519"/>
                    <a:gd name="T5" fmla="*/ 143 h 1023"/>
                    <a:gd name="T6" fmla="*/ 2 w 1519"/>
                    <a:gd name="T7" fmla="*/ 1023 h 1023"/>
                    <a:gd name="T8" fmla="*/ 0 w 1519"/>
                    <a:gd name="T9" fmla="*/ 998 h 1023"/>
                    <a:gd name="T10" fmla="*/ 0 w 1519"/>
                    <a:gd name="T11" fmla="*/ 998 h 1023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519"/>
                    <a:gd name="T19" fmla="*/ 0 h 1023"/>
                    <a:gd name="T20" fmla="*/ 1519 w 1519"/>
                    <a:gd name="T21" fmla="*/ 1023 h 1023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519" h="1023">
                      <a:moveTo>
                        <a:pt x="0" y="998"/>
                      </a:moveTo>
                      <a:lnTo>
                        <a:pt x="1519" y="0"/>
                      </a:lnTo>
                      <a:lnTo>
                        <a:pt x="1519" y="143"/>
                      </a:lnTo>
                      <a:lnTo>
                        <a:pt x="2" y="1023"/>
                      </a:lnTo>
                      <a:lnTo>
                        <a:pt x="0" y="998"/>
                      </a:lnTo>
                      <a:close/>
                    </a:path>
                  </a:pathLst>
                </a:custGeom>
                <a:solidFill>
                  <a:srgbClr val="B8B8D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0315" name="Freeform 387"/>
                <p:cNvSpPr>
                  <a:spLocks/>
                </p:cNvSpPr>
                <p:nvPr/>
              </p:nvSpPr>
              <p:spPr bwMode="auto">
                <a:xfrm>
                  <a:off x="2552" y="2678"/>
                  <a:ext cx="1360" cy="113"/>
                </a:xfrm>
                <a:custGeom>
                  <a:avLst/>
                  <a:gdLst>
                    <a:gd name="T0" fmla="*/ 7 w 1517"/>
                    <a:gd name="T1" fmla="*/ 106 h 125"/>
                    <a:gd name="T2" fmla="*/ 1517 w 1517"/>
                    <a:gd name="T3" fmla="*/ 0 h 125"/>
                    <a:gd name="T4" fmla="*/ 1517 w 1517"/>
                    <a:gd name="T5" fmla="*/ 103 h 125"/>
                    <a:gd name="T6" fmla="*/ 0 w 1517"/>
                    <a:gd name="T7" fmla="*/ 125 h 125"/>
                    <a:gd name="T8" fmla="*/ 7 w 1517"/>
                    <a:gd name="T9" fmla="*/ 106 h 125"/>
                    <a:gd name="T10" fmla="*/ 7 w 1517"/>
                    <a:gd name="T11" fmla="*/ 106 h 125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517"/>
                    <a:gd name="T19" fmla="*/ 0 h 125"/>
                    <a:gd name="T20" fmla="*/ 1517 w 1517"/>
                    <a:gd name="T21" fmla="*/ 125 h 125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517" h="125">
                      <a:moveTo>
                        <a:pt x="7" y="106"/>
                      </a:moveTo>
                      <a:lnTo>
                        <a:pt x="1517" y="0"/>
                      </a:lnTo>
                      <a:lnTo>
                        <a:pt x="1517" y="103"/>
                      </a:lnTo>
                      <a:lnTo>
                        <a:pt x="0" y="125"/>
                      </a:lnTo>
                      <a:lnTo>
                        <a:pt x="7" y="106"/>
                      </a:lnTo>
                      <a:close/>
                    </a:path>
                  </a:pathLst>
                </a:custGeom>
                <a:solidFill>
                  <a:srgbClr val="B8B8D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0316" name="Freeform 388"/>
                <p:cNvSpPr>
                  <a:spLocks/>
                </p:cNvSpPr>
                <p:nvPr/>
              </p:nvSpPr>
              <p:spPr bwMode="auto">
                <a:xfrm>
                  <a:off x="2936" y="2786"/>
                  <a:ext cx="35" cy="374"/>
                </a:xfrm>
                <a:custGeom>
                  <a:avLst/>
                  <a:gdLst>
                    <a:gd name="T0" fmla="*/ 15 w 39"/>
                    <a:gd name="T1" fmla="*/ 0 h 418"/>
                    <a:gd name="T2" fmla="*/ 0 w 39"/>
                    <a:gd name="T3" fmla="*/ 0 h 418"/>
                    <a:gd name="T4" fmla="*/ 15 w 39"/>
                    <a:gd name="T5" fmla="*/ 418 h 418"/>
                    <a:gd name="T6" fmla="*/ 39 w 39"/>
                    <a:gd name="T7" fmla="*/ 412 h 418"/>
                    <a:gd name="T8" fmla="*/ 15 w 39"/>
                    <a:gd name="T9" fmla="*/ 0 h 418"/>
                    <a:gd name="T10" fmla="*/ 15 w 39"/>
                    <a:gd name="T11" fmla="*/ 0 h 418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39"/>
                    <a:gd name="T19" fmla="*/ 0 h 418"/>
                    <a:gd name="T20" fmla="*/ 39 w 39"/>
                    <a:gd name="T21" fmla="*/ 418 h 418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39" h="418">
                      <a:moveTo>
                        <a:pt x="15" y="0"/>
                      </a:moveTo>
                      <a:lnTo>
                        <a:pt x="0" y="0"/>
                      </a:lnTo>
                      <a:lnTo>
                        <a:pt x="15" y="418"/>
                      </a:lnTo>
                      <a:lnTo>
                        <a:pt x="39" y="412"/>
                      </a:lnTo>
                      <a:lnTo>
                        <a:pt x="15" y="0"/>
                      </a:lnTo>
                      <a:close/>
                    </a:path>
                  </a:pathLst>
                </a:custGeom>
                <a:solidFill>
                  <a:srgbClr val="8A8AA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0317" name="Freeform 389"/>
                <p:cNvSpPr>
                  <a:spLocks/>
                </p:cNvSpPr>
                <p:nvPr/>
              </p:nvSpPr>
              <p:spPr bwMode="auto">
                <a:xfrm>
                  <a:off x="3418" y="2777"/>
                  <a:ext cx="68" cy="646"/>
                </a:xfrm>
                <a:custGeom>
                  <a:avLst/>
                  <a:gdLst>
                    <a:gd name="T0" fmla="*/ 0 w 76"/>
                    <a:gd name="T1" fmla="*/ 4 h 723"/>
                    <a:gd name="T2" fmla="*/ 41 w 76"/>
                    <a:gd name="T3" fmla="*/ 0 h 723"/>
                    <a:gd name="T4" fmla="*/ 76 w 76"/>
                    <a:gd name="T5" fmla="*/ 723 h 723"/>
                    <a:gd name="T6" fmla="*/ 38 w 76"/>
                    <a:gd name="T7" fmla="*/ 723 h 723"/>
                    <a:gd name="T8" fmla="*/ 0 w 76"/>
                    <a:gd name="T9" fmla="*/ 4 h 723"/>
                    <a:gd name="T10" fmla="*/ 0 w 76"/>
                    <a:gd name="T11" fmla="*/ 4 h 723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76"/>
                    <a:gd name="T19" fmla="*/ 0 h 723"/>
                    <a:gd name="T20" fmla="*/ 76 w 76"/>
                    <a:gd name="T21" fmla="*/ 723 h 723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76" h="723">
                      <a:moveTo>
                        <a:pt x="0" y="4"/>
                      </a:moveTo>
                      <a:lnTo>
                        <a:pt x="41" y="0"/>
                      </a:lnTo>
                      <a:lnTo>
                        <a:pt x="76" y="723"/>
                      </a:lnTo>
                      <a:lnTo>
                        <a:pt x="38" y="723"/>
                      </a:lnTo>
                      <a:lnTo>
                        <a:pt x="0" y="4"/>
                      </a:lnTo>
                      <a:close/>
                    </a:path>
                  </a:pathLst>
                </a:custGeom>
                <a:solidFill>
                  <a:srgbClr val="8A8AA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0318" name="Freeform 390"/>
                <p:cNvSpPr>
                  <a:spLocks/>
                </p:cNvSpPr>
                <p:nvPr/>
              </p:nvSpPr>
              <p:spPr bwMode="auto">
                <a:xfrm>
                  <a:off x="2914" y="2150"/>
                  <a:ext cx="434" cy="595"/>
                </a:xfrm>
                <a:custGeom>
                  <a:avLst/>
                  <a:gdLst>
                    <a:gd name="T0" fmla="*/ 0 w 485"/>
                    <a:gd name="T1" fmla="*/ 299 h 664"/>
                    <a:gd name="T2" fmla="*/ 481 w 485"/>
                    <a:gd name="T3" fmla="*/ 0 h 664"/>
                    <a:gd name="T4" fmla="*/ 485 w 485"/>
                    <a:gd name="T5" fmla="*/ 46 h 664"/>
                    <a:gd name="T6" fmla="*/ 19 w 485"/>
                    <a:gd name="T7" fmla="*/ 308 h 664"/>
                    <a:gd name="T8" fmla="*/ 32 w 485"/>
                    <a:gd name="T9" fmla="*/ 664 h 664"/>
                    <a:gd name="T10" fmla="*/ 17 w 485"/>
                    <a:gd name="T11" fmla="*/ 664 h 664"/>
                    <a:gd name="T12" fmla="*/ 0 w 485"/>
                    <a:gd name="T13" fmla="*/ 299 h 664"/>
                    <a:gd name="T14" fmla="*/ 0 w 485"/>
                    <a:gd name="T15" fmla="*/ 299 h 664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485"/>
                    <a:gd name="T25" fmla="*/ 0 h 664"/>
                    <a:gd name="T26" fmla="*/ 485 w 485"/>
                    <a:gd name="T27" fmla="*/ 664 h 664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485" h="664">
                      <a:moveTo>
                        <a:pt x="0" y="299"/>
                      </a:moveTo>
                      <a:lnTo>
                        <a:pt x="481" y="0"/>
                      </a:lnTo>
                      <a:lnTo>
                        <a:pt x="485" y="46"/>
                      </a:lnTo>
                      <a:lnTo>
                        <a:pt x="19" y="308"/>
                      </a:lnTo>
                      <a:lnTo>
                        <a:pt x="32" y="664"/>
                      </a:lnTo>
                      <a:lnTo>
                        <a:pt x="17" y="664"/>
                      </a:lnTo>
                      <a:lnTo>
                        <a:pt x="0" y="299"/>
                      </a:lnTo>
                      <a:close/>
                    </a:path>
                  </a:pathLst>
                </a:custGeom>
                <a:solidFill>
                  <a:srgbClr val="8A8AA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0319" name="Freeform 391"/>
                <p:cNvSpPr>
                  <a:spLocks/>
                </p:cNvSpPr>
                <p:nvPr/>
              </p:nvSpPr>
              <p:spPr bwMode="auto">
                <a:xfrm>
                  <a:off x="2900" y="1548"/>
                  <a:ext cx="415" cy="831"/>
                </a:xfrm>
                <a:custGeom>
                  <a:avLst/>
                  <a:gdLst>
                    <a:gd name="T0" fmla="*/ 15 w 464"/>
                    <a:gd name="T1" fmla="*/ 928 h 928"/>
                    <a:gd name="T2" fmla="*/ 0 w 464"/>
                    <a:gd name="T3" fmla="*/ 554 h 928"/>
                    <a:gd name="T4" fmla="*/ 462 w 464"/>
                    <a:gd name="T5" fmla="*/ 0 h 928"/>
                    <a:gd name="T6" fmla="*/ 464 w 464"/>
                    <a:gd name="T7" fmla="*/ 71 h 928"/>
                    <a:gd name="T8" fmla="*/ 15 w 464"/>
                    <a:gd name="T9" fmla="*/ 573 h 928"/>
                    <a:gd name="T10" fmla="*/ 34 w 464"/>
                    <a:gd name="T11" fmla="*/ 921 h 928"/>
                    <a:gd name="T12" fmla="*/ 15 w 464"/>
                    <a:gd name="T13" fmla="*/ 928 h 928"/>
                    <a:gd name="T14" fmla="*/ 15 w 464"/>
                    <a:gd name="T15" fmla="*/ 928 h 92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464"/>
                    <a:gd name="T25" fmla="*/ 0 h 928"/>
                    <a:gd name="T26" fmla="*/ 464 w 464"/>
                    <a:gd name="T27" fmla="*/ 928 h 928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464" h="928">
                      <a:moveTo>
                        <a:pt x="15" y="928"/>
                      </a:moveTo>
                      <a:lnTo>
                        <a:pt x="0" y="554"/>
                      </a:lnTo>
                      <a:lnTo>
                        <a:pt x="462" y="0"/>
                      </a:lnTo>
                      <a:lnTo>
                        <a:pt x="464" y="71"/>
                      </a:lnTo>
                      <a:lnTo>
                        <a:pt x="15" y="573"/>
                      </a:lnTo>
                      <a:lnTo>
                        <a:pt x="34" y="921"/>
                      </a:lnTo>
                      <a:lnTo>
                        <a:pt x="15" y="928"/>
                      </a:lnTo>
                      <a:close/>
                    </a:path>
                  </a:pathLst>
                </a:custGeom>
                <a:solidFill>
                  <a:srgbClr val="8A8AA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0320" name="Freeform 392"/>
                <p:cNvSpPr>
                  <a:spLocks/>
                </p:cNvSpPr>
                <p:nvPr/>
              </p:nvSpPr>
              <p:spPr bwMode="auto">
                <a:xfrm>
                  <a:off x="2696" y="2071"/>
                  <a:ext cx="188" cy="446"/>
                </a:xfrm>
                <a:custGeom>
                  <a:avLst/>
                  <a:gdLst>
                    <a:gd name="T0" fmla="*/ 210 w 210"/>
                    <a:gd name="T1" fmla="*/ 0 h 498"/>
                    <a:gd name="T2" fmla="*/ 0 w 210"/>
                    <a:gd name="T3" fmla="*/ 261 h 498"/>
                    <a:gd name="T4" fmla="*/ 12 w 210"/>
                    <a:gd name="T5" fmla="*/ 498 h 498"/>
                    <a:gd name="T6" fmla="*/ 27 w 210"/>
                    <a:gd name="T7" fmla="*/ 489 h 498"/>
                    <a:gd name="T8" fmla="*/ 14 w 210"/>
                    <a:gd name="T9" fmla="*/ 261 h 498"/>
                    <a:gd name="T10" fmla="*/ 210 w 210"/>
                    <a:gd name="T11" fmla="*/ 27 h 498"/>
                    <a:gd name="T12" fmla="*/ 210 w 210"/>
                    <a:gd name="T13" fmla="*/ 0 h 498"/>
                    <a:gd name="T14" fmla="*/ 210 w 210"/>
                    <a:gd name="T15" fmla="*/ 0 h 49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210"/>
                    <a:gd name="T25" fmla="*/ 0 h 498"/>
                    <a:gd name="T26" fmla="*/ 210 w 210"/>
                    <a:gd name="T27" fmla="*/ 498 h 498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210" h="498">
                      <a:moveTo>
                        <a:pt x="210" y="0"/>
                      </a:moveTo>
                      <a:lnTo>
                        <a:pt x="0" y="261"/>
                      </a:lnTo>
                      <a:lnTo>
                        <a:pt x="12" y="498"/>
                      </a:lnTo>
                      <a:lnTo>
                        <a:pt x="27" y="489"/>
                      </a:lnTo>
                      <a:lnTo>
                        <a:pt x="14" y="261"/>
                      </a:lnTo>
                      <a:lnTo>
                        <a:pt x="210" y="27"/>
                      </a:lnTo>
                      <a:lnTo>
                        <a:pt x="210" y="0"/>
                      </a:lnTo>
                      <a:close/>
                    </a:path>
                  </a:pathLst>
                </a:custGeom>
                <a:solidFill>
                  <a:srgbClr val="8A8AA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0321" name="Freeform 393"/>
                <p:cNvSpPr>
                  <a:spLocks/>
                </p:cNvSpPr>
                <p:nvPr/>
              </p:nvSpPr>
              <p:spPr bwMode="auto">
                <a:xfrm>
                  <a:off x="2549" y="2316"/>
                  <a:ext cx="139" cy="301"/>
                </a:xfrm>
                <a:custGeom>
                  <a:avLst/>
                  <a:gdLst>
                    <a:gd name="T0" fmla="*/ 154 w 156"/>
                    <a:gd name="T1" fmla="*/ 0 h 334"/>
                    <a:gd name="T2" fmla="*/ 0 w 156"/>
                    <a:gd name="T3" fmla="*/ 177 h 334"/>
                    <a:gd name="T4" fmla="*/ 4 w 156"/>
                    <a:gd name="T5" fmla="*/ 334 h 334"/>
                    <a:gd name="T6" fmla="*/ 17 w 156"/>
                    <a:gd name="T7" fmla="*/ 327 h 334"/>
                    <a:gd name="T8" fmla="*/ 8 w 156"/>
                    <a:gd name="T9" fmla="*/ 180 h 334"/>
                    <a:gd name="T10" fmla="*/ 156 w 156"/>
                    <a:gd name="T11" fmla="*/ 9 h 334"/>
                    <a:gd name="T12" fmla="*/ 154 w 156"/>
                    <a:gd name="T13" fmla="*/ 0 h 334"/>
                    <a:gd name="T14" fmla="*/ 154 w 156"/>
                    <a:gd name="T15" fmla="*/ 0 h 334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56"/>
                    <a:gd name="T25" fmla="*/ 0 h 334"/>
                    <a:gd name="T26" fmla="*/ 156 w 156"/>
                    <a:gd name="T27" fmla="*/ 334 h 334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56" h="334">
                      <a:moveTo>
                        <a:pt x="154" y="0"/>
                      </a:moveTo>
                      <a:lnTo>
                        <a:pt x="0" y="177"/>
                      </a:lnTo>
                      <a:lnTo>
                        <a:pt x="4" y="334"/>
                      </a:lnTo>
                      <a:lnTo>
                        <a:pt x="17" y="327"/>
                      </a:lnTo>
                      <a:lnTo>
                        <a:pt x="8" y="180"/>
                      </a:lnTo>
                      <a:lnTo>
                        <a:pt x="156" y="9"/>
                      </a:lnTo>
                      <a:lnTo>
                        <a:pt x="154" y="0"/>
                      </a:lnTo>
                      <a:close/>
                    </a:path>
                  </a:pathLst>
                </a:custGeom>
                <a:solidFill>
                  <a:srgbClr val="8A8AA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0322" name="Freeform 394"/>
                <p:cNvSpPr>
                  <a:spLocks/>
                </p:cNvSpPr>
                <p:nvPr/>
              </p:nvSpPr>
              <p:spPr bwMode="auto">
                <a:xfrm>
                  <a:off x="2708" y="2426"/>
                  <a:ext cx="188" cy="335"/>
                </a:xfrm>
                <a:custGeom>
                  <a:avLst/>
                  <a:gdLst>
                    <a:gd name="T0" fmla="*/ 207 w 211"/>
                    <a:gd name="T1" fmla="*/ 0 h 373"/>
                    <a:gd name="T2" fmla="*/ 0 w 211"/>
                    <a:gd name="T3" fmla="*/ 128 h 373"/>
                    <a:gd name="T4" fmla="*/ 7 w 211"/>
                    <a:gd name="T5" fmla="*/ 373 h 373"/>
                    <a:gd name="T6" fmla="*/ 26 w 211"/>
                    <a:gd name="T7" fmla="*/ 373 h 373"/>
                    <a:gd name="T8" fmla="*/ 15 w 211"/>
                    <a:gd name="T9" fmla="*/ 137 h 373"/>
                    <a:gd name="T10" fmla="*/ 211 w 211"/>
                    <a:gd name="T11" fmla="*/ 21 h 373"/>
                    <a:gd name="T12" fmla="*/ 207 w 211"/>
                    <a:gd name="T13" fmla="*/ 0 h 373"/>
                    <a:gd name="T14" fmla="*/ 207 w 211"/>
                    <a:gd name="T15" fmla="*/ 0 h 373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211"/>
                    <a:gd name="T25" fmla="*/ 0 h 373"/>
                    <a:gd name="T26" fmla="*/ 211 w 211"/>
                    <a:gd name="T27" fmla="*/ 373 h 373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211" h="373">
                      <a:moveTo>
                        <a:pt x="207" y="0"/>
                      </a:moveTo>
                      <a:lnTo>
                        <a:pt x="0" y="128"/>
                      </a:lnTo>
                      <a:lnTo>
                        <a:pt x="7" y="373"/>
                      </a:lnTo>
                      <a:lnTo>
                        <a:pt x="26" y="373"/>
                      </a:lnTo>
                      <a:lnTo>
                        <a:pt x="15" y="137"/>
                      </a:lnTo>
                      <a:lnTo>
                        <a:pt x="211" y="21"/>
                      </a:lnTo>
                      <a:lnTo>
                        <a:pt x="207" y="0"/>
                      </a:lnTo>
                      <a:close/>
                    </a:path>
                  </a:pathLst>
                </a:custGeom>
                <a:solidFill>
                  <a:srgbClr val="8A8AA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0323" name="Freeform 395"/>
                <p:cNvSpPr>
                  <a:spLocks/>
                </p:cNvSpPr>
                <p:nvPr/>
              </p:nvSpPr>
              <p:spPr bwMode="auto">
                <a:xfrm>
                  <a:off x="2552" y="2553"/>
                  <a:ext cx="144" cy="217"/>
                </a:xfrm>
                <a:custGeom>
                  <a:avLst/>
                  <a:gdLst>
                    <a:gd name="T0" fmla="*/ 158 w 159"/>
                    <a:gd name="T1" fmla="*/ 0 h 244"/>
                    <a:gd name="T2" fmla="*/ 0 w 159"/>
                    <a:gd name="T3" fmla="*/ 89 h 244"/>
                    <a:gd name="T4" fmla="*/ 7 w 159"/>
                    <a:gd name="T5" fmla="*/ 244 h 244"/>
                    <a:gd name="T6" fmla="*/ 19 w 159"/>
                    <a:gd name="T7" fmla="*/ 244 h 244"/>
                    <a:gd name="T8" fmla="*/ 13 w 159"/>
                    <a:gd name="T9" fmla="*/ 97 h 244"/>
                    <a:gd name="T10" fmla="*/ 159 w 159"/>
                    <a:gd name="T11" fmla="*/ 15 h 244"/>
                    <a:gd name="T12" fmla="*/ 158 w 159"/>
                    <a:gd name="T13" fmla="*/ 0 h 244"/>
                    <a:gd name="T14" fmla="*/ 158 w 159"/>
                    <a:gd name="T15" fmla="*/ 0 h 244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59"/>
                    <a:gd name="T25" fmla="*/ 0 h 244"/>
                    <a:gd name="T26" fmla="*/ 159 w 159"/>
                    <a:gd name="T27" fmla="*/ 244 h 244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59" h="244">
                      <a:moveTo>
                        <a:pt x="158" y="0"/>
                      </a:moveTo>
                      <a:lnTo>
                        <a:pt x="0" y="89"/>
                      </a:lnTo>
                      <a:lnTo>
                        <a:pt x="7" y="244"/>
                      </a:lnTo>
                      <a:lnTo>
                        <a:pt x="19" y="244"/>
                      </a:lnTo>
                      <a:lnTo>
                        <a:pt x="13" y="97"/>
                      </a:lnTo>
                      <a:lnTo>
                        <a:pt x="159" y="15"/>
                      </a:lnTo>
                      <a:lnTo>
                        <a:pt x="158" y="0"/>
                      </a:lnTo>
                      <a:close/>
                    </a:path>
                  </a:pathLst>
                </a:custGeom>
                <a:solidFill>
                  <a:srgbClr val="8A8AA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0324" name="Freeform 396"/>
                <p:cNvSpPr>
                  <a:spLocks/>
                </p:cNvSpPr>
                <p:nvPr/>
              </p:nvSpPr>
              <p:spPr bwMode="auto">
                <a:xfrm>
                  <a:off x="2559" y="2789"/>
                  <a:ext cx="20" cy="160"/>
                </a:xfrm>
                <a:custGeom>
                  <a:avLst/>
                  <a:gdLst>
                    <a:gd name="T0" fmla="*/ 0 w 21"/>
                    <a:gd name="T1" fmla="*/ 0 h 179"/>
                    <a:gd name="T2" fmla="*/ 16 w 21"/>
                    <a:gd name="T3" fmla="*/ 0 h 179"/>
                    <a:gd name="T4" fmla="*/ 21 w 21"/>
                    <a:gd name="T5" fmla="*/ 179 h 179"/>
                    <a:gd name="T6" fmla="*/ 6 w 21"/>
                    <a:gd name="T7" fmla="*/ 179 h 179"/>
                    <a:gd name="T8" fmla="*/ 0 w 21"/>
                    <a:gd name="T9" fmla="*/ 0 h 179"/>
                    <a:gd name="T10" fmla="*/ 0 w 21"/>
                    <a:gd name="T11" fmla="*/ 0 h 179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1"/>
                    <a:gd name="T19" fmla="*/ 0 h 179"/>
                    <a:gd name="T20" fmla="*/ 21 w 21"/>
                    <a:gd name="T21" fmla="*/ 179 h 179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1" h="179">
                      <a:moveTo>
                        <a:pt x="0" y="0"/>
                      </a:moveTo>
                      <a:lnTo>
                        <a:pt x="16" y="0"/>
                      </a:lnTo>
                      <a:lnTo>
                        <a:pt x="21" y="179"/>
                      </a:lnTo>
                      <a:lnTo>
                        <a:pt x="6" y="17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8A8AA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0325" name="Freeform 397"/>
                <p:cNvSpPr>
                  <a:spLocks/>
                </p:cNvSpPr>
                <p:nvPr/>
              </p:nvSpPr>
              <p:spPr bwMode="auto">
                <a:xfrm>
                  <a:off x="2717" y="2788"/>
                  <a:ext cx="32" cy="247"/>
                </a:xfrm>
                <a:custGeom>
                  <a:avLst/>
                  <a:gdLst>
                    <a:gd name="T0" fmla="*/ 0 w 36"/>
                    <a:gd name="T1" fmla="*/ 0 h 275"/>
                    <a:gd name="T2" fmla="*/ 21 w 36"/>
                    <a:gd name="T3" fmla="*/ 0 h 275"/>
                    <a:gd name="T4" fmla="*/ 36 w 36"/>
                    <a:gd name="T5" fmla="*/ 275 h 275"/>
                    <a:gd name="T6" fmla="*/ 10 w 36"/>
                    <a:gd name="T7" fmla="*/ 275 h 275"/>
                    <a:gd name="T8" fmla="*/ 0 w 36"/>
                    <a:gd name="T9" fmla="*/ 0 h 275"/>
                    <a:gd name="T10" fmla="*/ 0 w 36"/>
                    <a:gd name="T11" fmla="*/ 0 h 275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36"/>
                    <a:gd name="T19" fmla="*/ 0 h 275"/>
                    <a:gd name="T20" fmla="*/ 36 w 36"/>
                    <a:gd name="T21" fmla="*/ 275 h 275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36" h="275">
                      <a:moveTo>
                        <a:pt x="0" y="0"/>
                      </a:moveTo>
                      <a:lnTo>
                        <a:pt x="21" y="0"/>
                      </a:lnTo>
                      <a:lnTo>
                        <a:pt x="36" y="275"/>
                      </a:lnTo>
                      <a:lnTo>
                        <a:pt x="10" y="27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8A8AA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0326" name="Freeform 398"/>
                <p:cNvSpPr>
                  <a:spLocks/>
                </p:cNvSpPr>
                <p:nvPr/>
              </p:nvSpPr>
              <p:spPr bwMode="auto">
                <a:xfrm>
                  <a:off x="3333" y="1073"/>
                  <a:ext cx="49" cy="351"/>
                </a:xfrm>
                <a:custGeom>
                  <a:avLst/>
                  <a:gdLst>
                    <a:gd name="T0" fmla="*/ 0 w 55"/>
                    <a:gd name="T1" fmla="*/ 0 h 391"/>
                    <a:gd name="T2" fmla="*/ 17 w 55"/>
                    <a:gd name="T3" fmla="*/ 391 h 391"/>
                    <a:gd name="T4" fmla="*/ 55 w 55"/>
                    <a:gd name="T5" fmla="*/ 346 h 391"/>
                    <a:gd name="T6" fmla="*/ 38 w 55"/>
                    <a:gd name="T7" fmla="*/ 5 h 391"/>
                    <a:gd name="T8" fmla="*/ 0 w 55"/>
                    <a:gd name="T9" fmla="*/ 0 h 391"/>
                    <a:gd name="T10" fmla="*/ 0 w 55"/>
                    <a:gd name="T11" fmla="*/ 0 h 39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55"/>
                    <a:gd name="T19" fmla="*/ 0 h 391"/>
                    <a:gd name="T20" fmla="*/ 55 w 55"/>
                    <a:gd name="T21" fmla="*/ 391 h 391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55" h="391">
                      <a:moveTo>
                        <a:pt x="0" y="0"/>
                      </a:moveTo>
                      <a:lnTo>
                        <a:pt x="17" y="391"/>
                      </a:lnTo>
                      <a:lnTo>
                        <a:pt x="55" y="346"/>
                      </a:lnTo>
                      <a:lnTo>
                        <a:pt x="38" y="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8A8AA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0327" name="Freeform 399"/>
                <p:cNvSpPr>
                  <a:spLocks/>
                </p:cNvSpPr>
                <p:nvPr/>
              </p:nvSpPr>
              <p:spPr bwMode="auto">
                <a:xfrm>
                  <a:off x="3348" y="1104"/>
                  <a:ext cx="406" cy="980"/>
                </a:xfrm>
                <a:custGeom>
                  <a:avLst/>
                  <a:gdLst>
                    <a:gd name="T0" fmla="*/ 378 w 452"/>
                    <a:gd name="T1" fmla="*/ 0 h 1093"/>
                    <a:gd name="T2" fmla="*/ 0 w 452"/>
                    <a:gd name="T3" fmla="*/ 473 h 1093"/>
                    <a:gd name="T4" fmla="*/ 32 w 452"/>
                    <a:gd name="T5" fmla="*/ 1093 h 1093"/>
                    <a:gd name="T6" fmla="*/ 87 w 452"/>
                    <a:gd name="T7" fmla="*/ 1059 h 1093"/>
                    <a:gd name="T8" fmla="*/ 38 w 452"/>
                    <a:gd name="T9" fmla="*/ 477 h 1093"/>
                    <a:gd name="T10" fmla="*/ 452 w 452"/>
                    <a:gd name="T11" fmla="*/ 11 h 1093"/>
                    <a:gd name="T12" fmla="*/ 378 w 452"/>
                    <a:gd name="T13" fmla="*/ 0 h 1093"/>
                    <a:gd name="T14" fmla="*/ 378 w 452"/>
                    <a:gd name="T15" fmla="*/ 0 h 1093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452"/>
                    <a:gd name="T25" fmla="*/ 0 h 1093"/>
                    <a:gd name="T26" fmla="*/ 452 w 452"/>
                    <a:gd name="T27" fmla="*/ 1093 h 1093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452" h="1093">
                      <a:moveTo>
                        <a:pt x="378" y="0"/>
                      </a:moveTo>
                      <a:lnTo>
                        <a:pt x="0" y="473"/>
                      </a:lnTo>
                      <a:lnTo>
                        <a:pt x="32" y="1093"/>
                      </a:lnTo>
                      <a:lnTo>
                        <a:pt x="87" y="1059"/>
                      </a:lnTo>
                      <a:lnTo>
                        <a:pt x="38" y="477"/>
                      </a:lnTo>
                      <a:lnTo>
                        <a:pt x="452" y="11"/>
                      </a:lnTo>
                      <a:lnTo>
                        <a:pt x="378" y="0"/>
                      </a:lnTo>
                      <a:close/>
                    </a:path>
                  </a:pathLst>
                </a:custGeom>
                <a:solidFill>
                  <a:srgbClr val="8A8AA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0328" name="Freeform 400"/>
                <p:cNvSpPr>
                  <a:spLocks/>
                </p:cNvSpPr>
                <p:nvPr/>
              </p:nvSpPr>
              <p:spPr bwMode="auto">
                <a:xfrm>
                  <a:off x="3385" y="1804"/>
                  <a:ext cx="527" cy="912"/>
                </a:xfrm>
                <a:custGeom>
                  <a:avLst/>
                  <a:gdLst>
                    <a:gd name="T0" fmla="*/ 588 w 588"/>
                    <a:gd name="T1" fmla="*/ 0 h 1018"/>
                    <a:gd name="T2" fmla="*/ 0 w 588"/>
                    <a:gd name="T3" fmla="*/ 367 h 1018"/>
                    <a:gd name="T4" fmla="*/ 37 w 588"/>
                    <a:gd name="T5" fmla="*/ 1018 h 1018"/>
                    <a:gd name="T6" fmla="*/ 77 w 588"/>
                    <a:gd name="T7" fmla="*/ 1012 h 1018"/>
                    <a:gd name="T8" fmla="*/ 50 w 588"/>
                    <a:gd name="T9" fmla="*/ 386 h 1018"/>
                    <a:gd name="T10" fmla="*/ 588 w 588"/>
                    <a:gd name="T11" fmla="*/ 88 h 1018"/>
                    <a:gd name="T12" fmla="*/ 588 w 588"/>
                    <a:gd name="T13" fmla="*/ 0 h 1018"/>
                    <a:gd name="T14" fmla="*/ 588 w 588"/>
                    <a:gd name="T15" fmla="*/ 0 h 101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588"/>
                    <a:gd name="T25" fmla="*/ 0 h 1018"/>
                    <a:gd name="T26" fmla="*/ 588 w 588"/>
                    <a:gd name="T27" fmla="*/ 1018 h 1018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588" h="1018">
                      <a:moveTo>
                        <a:pt x="588" y="0"/>
                      </a:moveTo>
                      <a:lnTo>
                        <a:pt x="0" y="367"/>
                      </a:lnTo>
                      <a:lnTo>
                        <a:pt x="37" y="1018"/>
                      </a:lnTo>
                      <a:lnTo>
                        <a:pt x="77" y="1012"/>
                      </a:lnTo>
                      <a:lnTo>
                        <a:pt x="50" y="386"/>
                      </a:lnTo>
                      <a:lnTo>
                        <a:pt x="588" y="88"/>
                      </a:lnTo>
                      <a:lnTo>
                        <a:pt x="588" y="0"/>
                      </a:lnTo>
                      <a:close/>
                    </a:path>
                  </a:pathLst>
                </a:custGeom>
                <a:solidFill>
                  <a:srgbClr val="8A8AA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0329" name="Freeform 401"/>
                <p:cNvSpPr>
                  <a:spLocks/>
                </p:cNvSpPr>
                <p:nvPr/>
              </p:nvSpPr>
              <p:spPr bwMode="auto">
                <a:xfrm>
                  <a:off x="2683" y="3092"/>
                  <a:ext cx="306" cy="90"/>
                </a:xfrm>
                <a:custGeom>
                  <a:avLst/>
                  <a:gdLst>
                    <a:gd name="T0" fmla="*/ 0 w 342"/>
                    <a:gd name="T1" fmla="*/ 0 h 101"/>
                    <a:gd name="T2" fmla="*/ 247 w 342"/>
                    <a:gd name="T3" fmla="*/ 7 h 101"/>
                    <a:gd name="T4" fmla="*/ 342 w 342"/>
                    <a:gd name="T5" fmla="*/ 74 h 101"/>
                    <a:gd name="T6" fmla="*/ 40 w 342"/>
                    <a:gd name="T7" fmla="*/ 101 h 101"/>
                    <a:gd name="T8" fmla="*/ 0 w 342"/>
                    <a:gd name="T9" fmla="*/ 0 h 101"/>
                    <a:gd name="T10" fmla="*/ 0 w 342"/>
                    <a:gd name="T11" fmla="*/ 0 h 10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342"/>
                    <a:gd name="T19" fmla="*/ 0 h 101"/>
                    <a:gd name="T20" fmla="*/ 342 w 342"/>
                    <a:gd name="T21" fmla="*/ 101 h 101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342" h="101">
                      <a:moveTo>
                        <a:pt x="0" y="0"/>
                      </a:moveTo>
                      <a:lnTo>
                        <a:pt x="247" y="7"/>
                      </a:lnTo>
                      <a:lnTo>
                        <a:pt x="342" y="74"/>
                      </a:lnTo>
                      <a:lnTo>
                        <a:pt x="40" y="10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CC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0330" name="Freeform 402"/>
                <p:cNvSpPr>
                  <a:spLocks/>
                </p:cNvSpPr>
                <p:nvPr/>
              </p:nvSpPr>
              <p:spPr bwMode="auto">
                <a:xfrm>
                  <a:off x="2511" y="2981"/>
                  <a:ext cx="168" cy="407"/>
                </a:xfrm>
                <a:custGeom>
                  <a:avLst/>
                  <a:gdLst>
                    <a:gd name="T0" fmla="*/ 34 w 188"/>
                    <a:gd name="T1" fmla="*/ 0 h 455"/>
                    <a:gd name="T2" fmla="*/ 34 w 188"/>
                    <a:gd name="T3" fmla="*/ 90 h 455"/>
                    <a:gd name="T4" fmla="*/ 4 w 188"/>
                    <a:gd name="T5" fmla="*/ 97 h 455"/>
                    <a:gd name="T6" fmla="*/ 4 w 188"/>
                    <a:gd name="T7" fmla="*/ 99 h 455"/>
                    <a:gd name="T8" fmla="*/ 4 w 188"/>
                    <a:gd name="T9" fmla="*/ 101 h 455"/>
                    <a:gd name="T10" fmla="*/ 4 w 188"/>
                    <a:gd name="T11" fmla="*/ 107 h 455"/>
                    <a:gd name="T12" fmla="*/ 4 w 188"/>
                    <a:gd name="T13" fmla="*/ 114 h 455"/>
                    <a:gd name="T14" fmla="*/ 4 w 188"/>
                    <a:gd name="T15" fmla="*/ 118 h 455"/>
                    <a:gd name="T16" fmla="*/ 4 w 188"/>
                    <a:gd name="T17" fmla="*/ 124 h 455"/>
                    <a:gd name="T18" fmla="*/ 4 w 188"/>
                    <a:gd name="T19" fmla="*/ 128 h 455"/>
                    <a:gd name="T20" fmla="*/ 4 w 188"/>
                    <a:gd name="T21" fmla="*/ 135 h 455"/>
                    <a:gd name="T22" fmla="*/ 4 w 188"/>
                    <a:gd name="T23" fmla="*/ 139 h 455"/>
                    <a:gd name="T24" fmla="*/ 4 w 188"/>
                    <a:gd name="T25" fmla="*/ 147 h 455"/>
                    <a:gd name="T26" fmla="*/ 4 w 188"/>
                    <a:gd name="T27" fmla="*/ 152 h 455"/>
                    <a:gd name="T28" fmla="*/ 4 w 188"/>
                    <a:gd name="T29" fmla="*/ 160 h 455"/>
                    <a:gd name="T30" fmla="*/ 2 w 188"/>
                    <a:gd name="T31" fmla="*/ 166 h 455"/>
                    <a:gd name="T32" fmla="*/ 2 w 188"/>
                    <a:gd name="T33" fmla="*/ 171 h 455"/>
                    <a:gd name="T34" fmla="*/ 0 w 188"/>
                    <a:gd name="T35" fmla="*/ 179 h 455"/>
                    <a:gd name="T36" fmla="*/ 0 w 188"/>
                    <a:gd name="T37" fmla="*/ 187 h 455"/>
                    <a:gd name="T38" fmla="*/ 0 w 188"/>
                    <a:gd name="T39" fmla="*/ 192 h 455"/>
                    <a:gd name="T40" fmla="*/ 0 w 188"/>
                    <a:gd name="T41" fmla="*/ 200 h 455"/>
                    <a:gd name="T42" fmla="*/ 0 w 188"/>
                    <a:gd name="T43" fmla="*/ 208 h 455"/>
                    <a:gd name="T44" fmla="*/ 0 w 188"/>
                    <a:gd name="T45" fmla="*/ 217 h 455"/>
                    <a:gd name="T46" fmla="*/ 0 w 188"/>
                    <a:gd name="T47" fmla="*/ 225 h 455"/>
                    <a:gd name="T48" fmla="*/ 0 w 188"/>
                    <a:gd name="T49" fmla="*/ 232 h 455"/>
                    <a:gd name="T50" fmla="*/ 0 w 188"/>
                    <a:gd name="T51" fmla="*/ 240 h 455"/>
                    <a:gd name="T52" fmla="*/ 0 w 188"/>
                    <a:gd name="T53" fmla="*/ 247 h 455"/>
                    <a:gd name="T54" fmla="*/ 0 w 188"/>
                    <a:gd name="T55" fmla="*/ 257 h 455"/>
                    <a:gd name="T56" fmla="*/ 0 w 188"/>
                    <a:gd name="T57" fmla="*/ 265 h 455"/>
                    <a:gd name="T58" fmla="*/ 2 w 188"/>
                    <a:gd name="T59" fmla="*/ 272 h 455"/>
                    <a:gd name="T60" fmla="*/ 4 w 188"/>
                    <a:gd name="T61" fmla="*/ 282 h 455"/>
                    <a:gd name="T62" fmla="*/ 4 w 188"/>
                    <a:gd name="T63" fmla="*/ 289 h 455"/>
                    <a:gd name="T64" fmla="*/ 4 w 188"/>
                    <a:gd name="T65" fmla="*/ 299 h 455"/>
                    <a:gd name="T66" fmla="*/ 4 w 188"/>
                    <a:gd name="T67" fmla="*/ 306 h 455"/>
                    <a:gd name="T68" fmla="*/ 6 w 188"/>
                    <a:gd name="T69" fmla="*/ 314 h 455"/>
                    <a:gd name="T70" fmla="*/ 6 w 188"/>
                    <a:gd name="T71" fmla="*/ 322 h 455"/>
                    <a:gd name="T72" fmla="*/ 8 w 188"/>
                    <a:gd name="T73" fmla="*/ 329 h 455"/>
                    <a:gd name="T74" fmla="*/ 8 w 188"/>
                    <a:gd name="T75" fmla="*/ 337 h 455"/>
                    <a:gd name="T76" fmla="*/ 10 w 188"/>
                    <a:gd name="T77" fmla="*/ 344 h 455"/>
                    <a:gd name="T78" fmla="*/ 10 w 188"/>
                    <a:gd name="T79" fmla="*/ 350 h 455"/>
                    <a:gd name="T80" fmla="*/ 12 w 188"/>
                    <a:gd name="T81" fmla="*/ 356 h 455"/>
                    <a:gd name="T82" fmla="*/ 12 w 188"/>
                    <a:gd name="T83" fmla="*/ 360 h 455"/>
                    <a:gd name="T84" fmla="*/ 14 w 188"/>
                    <a:gd name="T85" fmla="*/ 363 h 455"/>
                    <a:gd name="T86" fmla="*/ 14 w 188"/>
                    <a:gd name="T87" fmla="*/ 369 h 455"/>
                    <a:gd name="T88" fmla="*/ 15 w 188"/>
                    <a:gd name="T89" fmla="*/ 373 h 455"/>
                    <a:gd name="T90" fmla="*/ 118 w 188"/>
                    <a:gd name="T91" fmla="*/ 455 h 455"/>
                    <a:gd name="T92" fmla="*/ 188 w 188"/>
                    <a:gd name="T93" fmla="*/ 177 h 455"/>
                    <a:gd name="T94" fmla="*/ 179 w 188"/>
                    <a:gd name="T95" fmla="*/ 52 h 455"/>
                    <a:gd name="T96" fmla="*/ 34 w 188"/>
                    <a:gd name="T97" fmla="*/ 0 h 455"/>
                    <a:gd name="T98" fmla="*/ 34 w 188"/>
                    <a:gd name="T99" fmla="*/ 0 h 455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w 188"/>
                    <a:gd name="T151" fmla="*/ 0 h 455"/>
                    <a:gd name="T152" fmla="*/ 188 w 188"/>
                    <a:gd name="T153" fmla="*/ 455 h 455"/>
                  </a:gdLst>
                  <a:ahLst/>
                  <a:cxnLst>
                    <a:cxn ang="T100">
                      <a:pos x="T0" y="T1"/>
                    </a:cxn>
                    <a:cxn ang="T101">
                      <a:pos x="T2" y="T3"/>
                    </a:cxn>
                    <a:cxn ang="T102">
                      <a:pos x="T4" y="T5"/>
                    </a:cxn>
                    <a:cxn ang="T103">
                      <a:pos x="T6" y="T7"/>
                    </a:cxn>
                    <a:cxn ang="T104">
                      <a:pos x="T8" y="T9"/>
                    </a:cxn>
                    <a:cxn ang="T105">
                      <a:pos x="T10" y="T11"/>
                    </a:cxn>
                    <a:cxn ang="T106">
                      <a:pos x="T12" y="T13"/>
                    </a:cxn>
                    <a:cxn ang="T107">
                      <a:pos x="T14" y="T15"/>
                    </a:cxn>
                    <a:cxn ang="T108">
                      <a:pos x="T16" y="T17"/>
                    </a:cxn>
                    <a:cxn ang="T109">
                      <a:pos x="T18" y="T19"/>
                    </a:cxn>
                    <a:cxn ang="T110">
                      <a:pos x="T20" y="T21"/>
                    </a:cxn>
                    <a:cxn ang="T111">
                      <a:pos x="T22" y="T23"/>
                    </a:cxn>
                    <a:cxn ang="T112">
                      <a:pos x="T24" y="T25"/>
                    </a:cxn>
                    <a:cxn ang="T113">
                      <a:pos x="T26" y="T27"/>
                    </a:cxn>
                    <a:cxn ang="T114">
                      <a:pos x="T28" y="T29"/>
                    </a:cxn>
                    <a:cxn ang="T115">
                      <a:pos x="T30" y="T31"/>
                    </a:cxn>
                    <a:cxn ang="T116">
                      <a:pos x="T32" y="T33"/>
                    </a:cxn>
                    <a:cxn ang="T117">
                      <a:pos x="T34" y="T35"/>
                    </a:cxn>
                    <a:cxn ang="T118">
                      <a:pos x="T36" y="T37"/>
                    </a:cxn>
                    <a:cxn ang="T119">
                      <a:pos x="T38" y="T39"/>
                    </a:cxn>
                    <a:cxn ang="T120">
                      <a:pos x="T40" y="T41"/>
                    </a:cxn>
                    <a:cxn ang="T121">
                      <a:pos x="T42" y="T43"/>
                    </a:cxn>
                    <a:cxn ang="T122">
                      <a:pos x="T44" y="T45"/>
                    </a:cxn>
                    <a:cxn ang="T123">
                      <a:pos x="T46" y="T47"/>
                    </a:cxn>
                    <a:cxn ang="T124">
                      <a:pos x="T48" y="T49"/>
                    </a:cxn>
                    <a:cxn ang="T125">
                      <a:pos x="T50" y="T51"/>
                    </a:cxn>
                    <a:cxn ang="T126">
                      <a:pos x="T52" y="T53"/>
                    </a:cxn>
                    <a:cxn ang="T127">
                      <a:pos x="T54" y="T55"/>
                    </a:cxn>
                    <a:cxn ang="T128">
                      <a:pos x="T56" y="T57"/>
                    </a:cxn>
                    <a:cxn ang="T129">
                      <a:pos x="T58" y="T59"/>
                    </a:cxn>
                    <a:cxn ang="T130">
                      <a:pos x="T60" y="T61"/>
                    </a:cxn>
                    <a:cxn ang="T131">
                      <a:pos x="T62" y="T63"/>
                    </a:cxn>
                    <a:cxn ang="T132">
                      <a:pos x="T64" y="T65"/>
                    </a:cxn>
                    <a:cxn ang="T133">
                      <a:pos x="T66" y="T67"/>
                    </a:cxn>
                    <a:cxn ang="T134">
                      <a:pos x="T68" y="T69"/>
                    </a:cxn>
                    <a:cxn ang="T135">
                      <a:pos x="T70" y="T71"/>
                    </a:cxn>
                    <a:cxn ang="T136">
                      <a:pos x="T72" y="T73"/>
                    </a:cxn>
                    <a:cxn ang="T137">
                      <a:pos x="T74" y="T75"/>
                    </a:cxn>
                    <a:cxn ang="T138">
                      <a:pos x="T76" y="T77"/>
                    </a:cxn>
                    <a:cxn ang="T139">
                      <a:pos x="T78" y="T79"/>
                    </a:cxn>
                    <a:cxn ang="T140">
                      <a:pos x="T80" y="T81"/>
                    </a:cxn>
                    <a:cxn ang="T141">
                      <a:pos x="T82" y="T83"/>
                    </a:cxn>
                    <a:cxn ang="T142">
                      <a:pos x="T84" y="T85"/>
                    </a:cxn>
                    <a:cxn ang="T143">
                      <a:pos x="T86" y="T87"/>
                    </a:cxn>
                    <a:cxn ang="T144">
                      <a:pos x="T88" y="T89"/>
                    </a:cxn>
                    <a:cxn ang="T145">
                      <a:pos x="T90" y="T91"/>
                    </a:cxn>
                    <a:cxn ang="T146">
                      <a:pos x="T92" y="T93"/>
                    </a:cxn>
                    <a:cxn ang="T147">
                      <a:pos x="T94" y="T95"/>
                    </a:cxn>
                    <a:cxn ang="T148">
                      <a:pos x="T96" y="T97"/>
                    </a:cxn>
                    <a:cxn ang="T149">
                      <a:pos x="T98" y="T99"/>
                    </a:cxn>
                  </a:cxnLst>
                  <a:rect l="T150" t="T151" r="T152" b="T153"/>
                  <a:pathLst>
                    <a:path w="188" h="455">
                      <a:moveTo>
                        <a:pt x="34" y="0"/>
                      </a:moveTo>
                      <a:lnTo>
                        <a:pt x="34" y="90"/>
                      </a:lnTo>
                      <a:lnTo>
                        <a:pt x="4" y="97"/>
                      </a:lnTo>
                      <a:lnTo>
                        <a:pt x="4" y="99"/>
                      </a:lnTo>
                      <a:lnTo>
                        <a:pt x="4" y="101"/>
                      </a:lnTo>
                      <a:lnTo>
                        <a:pt x="4" y="107"/>
                      </a:lnTo>
                      <a:lnTo>
                        <a:pt x="4" y="114"/>
                      </a:lnTo>
                      <a:lnTo>
                        <a:pt x="4" y="118"/>
                      </a:lnTo>
                      <a:lnTo>
                        <a:pt x="4" y="124"/>
                      </a:lnTo>
                      <a:lnTo>
                        <a:pt x="4" y="128"/>
                      </a:lnTo>
                      <a:lnTo>
                        <a:pt x="4" y="135"/>
                      </a:lnTo>
                      <a:lnTo>
                        <a:pt x="4" y="139"/>
                      </a:lnTo>
                      <a:lnTo>
                        <a:pt x="4" y="147"/>
                      </a:lnTo>
                      <a:lnTo>
                        <a:pt x="4" y="152"/>
                      </a:lnTo>
                      <a:lnTo>
                        <a:pt x="4" y="160"/>
                      </a:lnTo>
                      <a:lnTo>
                        <a:pt x="2" y="166"/>
                      </a:lnTo>
                      <a:lnTo>
                        <a:pt x="2" y="171"/>
                      </a:lnTo>
                      <a:lnTo>
                        <a:pt x="0" y="179"/>
                      </a:lnTo>
                      <a:lnTo>
                        <a:pt x="0" y="187"/>
                      </a:lnTo>
                      <a:lnTo>
                        <a:pt x="0" y="192"/>
                      </a:lnTo>
                      <a:lnTo>
                        <a:pt x="0" y="200"/>
                      </a:lnTo>
                      <a:lnTo>
                        <a:pt x="0" y="208"/>
                      </a:lnTo>
                      <a:lnTo>
                        <a:pt x="0" y="217"/>
                      </a:lnTo>
                      <a:lnTo>
                        <a:pt x="0" y="225"/>
                      </a:lnTo>
                      <a:lnTo>
                        <a:pt x="0" y="232"/>
                      </a:lnTo>
                      <a:lnTo>
                        <a:pt x="0" y="240"/>
                      </a:lnTo>
                      <a:lnTo>
                        <a:pt x="0" y="247"/>
                      </a:lnTo>
                      <a:lnTo>
                        <a:pt x="0" y="257"/>
                      </a:lnTo>
                      <a:lnTo>
                        <a:pt x="0" y="265"/>
                      </a:lnTo>
                      <a:lnTo>
                        <a:pt x="2" y="272"/>
                      </a:lnTo>
                      <a:lnTo>
                        <a:pt x="4" y="282"/>
                      </a:lnTo>
                      <a:lnTo>
                        <a:pt x="4" y="289"/>
                      </a:lnTo>
                      <a:lnTo>
                        <a:pt x="4" y="299"/>
                      </a:lnTo>
                      <a:lnTo>
                        <a:pt x="4" y="306"/>
                      </a:lnTo>
                      <a:lnTo>
                        <a:pt x="6" y="314"/>
                      </a:lnTo>
                      <a:lnTo>
                        <a:pt x="6" y="322"/>
                      </a:lnTo>
                      <a:lnTo>
                        <a:pt x="8" y="329"/>
                      </a:lnTo>
                      <a:lnTo>
                        <a:pt x="8" y="337"/>
                      </a:lnTo>
                      <a:lnTo>
                        <a:pt x="10" y="344"/>
                      </a:lnTo>
                      <a:lnTo>
                        <a:pt x="10" y="350"/>
                      </a:lnTo>
                      <a:lnTo>
                        <a:pt x="12" y="356"/>
                      </a:lnTo>
                      <a:lnTo>
                        <a:pt x="12" y="360"/>
                      </a:lnTo>
                      <a:lnTo>
                        <a:pt x="14" y="363"/>
                      </a:lnTo>
                      <a:lnTo>
                        <a:pt x="14" y="369"/>
                      </a:lnTo>
                      <a:lnTo>
                        <a:pt x="15" y="373"/>
                      </a:lnTo>
                      <a:lnTo>
                        <a:pt x="118" y="455"/>
                      </a:lnTo>
                      <a:lnTo>
                        <a:pt x="188" y="177"/>
                      </a:lnTo>
                      <a:lnTo>
                        <a:pt x="179" y="52"/>
                      </a:lnTo>
                      <a:lnTo>
                        <a:pt x="34" y="0"/>
                      </a:lnTo>
                      <a:close/>
                    </a:path>
                  </a:pathLst>
                </a:custGeom>
                <a:solidFill>
                  <a:srgbClr val="FF99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0331" name="Freeform 403"/>
                <p:cNvSpPr>
                  <a:spLocks/>
                </p:cNvSpPr>
                <p:nvPr/>
              </p:nvSpPr>
              <p:spPr bwMode="auto">
                <a:xfrm>
                  <a:off x="3108" y="1589"/>
                  <a:ext cx="456" cy="534"/>
                </a:xfrm>
                <a:custGeom>
                  <a:avLst/>
                  <a:gdLst>
                    <a:gd name="T0" fmla="*/ 509 w 509"/>
                    <a:gd name="T1" fmla="*/ 150 h 595"/>
                    <a:gd name="T2" fmla="*/ 0 w 509"/>
                    <a:gd name="T3" fmla="*/ 0 h 595"/>
                    <a:gd name="T4" fmla="*/ 17 w 509"/>
                    <a:gd name="T5" fmla="*/ 477 h 595"/>
                    <a:gd name="T6" fmla="*/ 443 w 509"/>
                    <a:gd name="T7" fmla="*/ 595 h 595"/>
                    <a:gd name="T8" fmla="*/ 509 w 509"/>
                    <a:gd name="T9" fmla="*/ 150 h 595"/>
                    <a:gd name="T10" fmla="*/ 509 w 509"/>
                    <a:gd name="T11" fmla="*/ 150 h 595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509"/>
                    <a:gd name="T19" fmla="*/ 0 h 595"/>
                    <a:gd name="T20" fmla="*/ 509 w 509"/>
                    <a:gd name="T21" fmla="*/ 595 h 595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509" h="595">
                      <a:moveTo>
                        <a:pt x="509" y="150"/>
                      </a:moveTo>
                      <a:lnTo>
                        <a:pt x="0" y="0"/>
                      </a:lnTo>
                      <a:lnTo>
                        <a:pt x="17" y="477"/>
                      </a:lnTo>
                      <a:lnTo>
                        <a:pt x="443" y="595"/>
                      </a:lnTo>
                      <a:lnTo>
                        <a:pt x="509" y="150"/>
                      </a:lnTo>
                      <a:close/>
                    </a:path>
                  </a:pathLst>
                </a:custGeom>
                <a:solidFill>
                  <a:srgbClr val="CC804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0332" name="Freeform 404"/>
                <p:cNvSpPr>
                  <a:spLocks/>
                </p:cNvSpPr>
                <p:nvPr/>
              </p:nvSpPr>
              <p:spPr bwMode="auto">
                <a:xfrm>
                  <a:off x="2859" y="1591"/>
                  <a:ext cx="283" cy="546"/>
                </a:xfrm>
                <a:custGeom>
                  <a:avLst/>
                  <a:gdLst>
                    <a:gd name="T0" fmla="*/ 283 w 316"/>
                    <a:gd name="T1" fmla="*/ 0 h 608"/>
                    <a:gd name="T2" fmla="*/ 0 w 316"/>
                    <a:gd name="T3" fmla="*/ 234 h 608"/>
                    <a:gd name="T4" fmla="*/ 0 w 316"/>
                    <a:gd name="T5" fmla="*/ 237 h 608"/>
                    <a:gd name="T6" fmla="*/ 0 w 316"/>
                    <a:gd name="T7" fmla="*/ 251 h 608"/>
                    <a:gd name="T8" fmla="*/ 2 w 316"/>
                    <a:gd name="T9" fmla="*/ 268 h 608"/>
                    <a:gd name="T10" fmla="*/ 2 w 316"/>
                    <a:gd name="T11" fmla="*/ 293 h 608"/>
                    <a:gd name="T12" fmla="*/ 4 w 316"/>
                    <a:gd name="T13" fmla="*/ 319 h 608"/>
                    <a:gd name="T14" fmla="*/ 6 w 316"/>
                    <a:gd name="T15" fmla="*/ 351 h 608"/>
                    <a:gd name="T16" fmla="*/ 8 w 316"/>
                    <a:gd name="T17" fmla="*/ 386 h 608"/>
                    <a:gd name="T18" fmla="*/ 11 w 316"/>
                    <a:gd name="T19" fmla="*/ 422 h 608"/>
                    <a:gd name="T20" fmla="*/ 13 w 316"/>
                    <a:gd name="T21" fmla="*/ 454 h 608"/>
                    <a:gd name="T22" fmla="*/ 15 w 316"/>
                    <a:gd name="T23" fmla="*/ 490 h 608"/>
                    <a:gd name="T24" fmla="*/ 17 w 316"/>
                    <a:gd name="T25" fmla="*/ 521 h 608"/>
                    <a:gd name="T26" fmla="*/ 21 w 316"/>
                    <a:gd name="T27" fmla="*/ 549 h 608"/>
                    <a:gd name="T28" fmla="*/ 23 w 316"/>
                    <a:gd name="T29" fmla="*/ 574 h 608"/>
                    <a:gd name="T30" fmla="*/ 25 w 316"/>
                    <a:gd name="T31" fmla="*/ 593 h 608"/>
                    <a:gd name="T32" fmla="*/ 29 w 316"/>
                    <a:gd name="T33" fmla="*/ 604 h 608"/>
                    <a:gd name="T34" fmla="*/ 30 w 316"/>
                    <a:gd name="T35" fmla="*/ 608 h 608"/>
                    <a:gd name="T36" fmla="*/ 34 w 316"/>
                    <a:gd name="T37" fmla="*/ 606 h 608"/>
                    <a:gd name="T38" fmla="*/ 46 w 316"/>
                    <a:gd name="T39" fmla="*/ 602 h 608"/>
                    <a:gd name="T40" fmla="*/ 61 w 316"/>
                    <a:gd name="T41" fmla="*/ 597 h 608"/>
                    <a:gd name="T42" fmla="*/ 80 w 316"/>
                    <a:gd name="T43" fmla="*/ 589 h 608"/>
                    <a:gd name="T44" fmla="*/ 101 w 316"/>
                    <a:gd name="T45" fmla="*/ 578 h 608"/>
                    <a:gd name="T46" fmla="*/ 125 w 316"/>
                    <a:gd name="T47" fmla="*/ 566 h 608"/>
                    <a:gd name="T48" fmla="*/ 150 w 316"/>
                    <a:gd name="T49" fmla="*/ 555 h 608"/>
                    <a:gd name="T50" fmla="*/ 177 w 316"/>
                    <a:gd name="T51" fmla="*/ 544 h 608"/>
                    <a:gd name="T52" fmla="*/ 203 w 316"/>
                    <a:gd name="T53" fmla="*/ 532 h 608"/>
                    <a:gd name="T54" fmla="*/ 228 w 316"/>
                    <a:gd name="T55" fmla="*/ 521 h 608"/>
                    <a:gd name="T56" fmla="*/ 251 w 316"/>
                    <a:gd name="T57" fmla="*/ 509 h 608"/>
                    <a:gd name="T58" fmla="*/ 272 w 316"/>
                    <a:gd name="T59" fmla="*/ 500 h 608"/>
                    <a:gd name="T60" fmla="*/ 289 w 316"/>
                    <a:gd name="T61" fmla="*/ 490 h 608"/>
                    <a:gd name="T62" fmla="*/ 302 w 316"/>
                    <a:gd name="T63" fmla="*/ 485 h 608"/>
                    <a:gd name="T64" fmla="*/ 312 w 316"/>
                    <a:gd name="T65" fmla="*/ 481 h 608"/>
                    <a:gd name="T66" fmla="*/ 316 w 316"/>
                    <a:gd name="T67" fmla="*/ 479 h 608"/>
                    <a:gd name="T68" fmla="*/ 283 w 316"/>
                    <a:gd name="T69" fmla="*/ 0 h 608"/>
                    <a:gd name="T70" fmla="*/ 283 w 316"/>
                    <a:gd name="T71" fmla="*/ 0 h 608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w 316"/>
                    <a:gd name="T109" fmla="*/ 0 h 608"/>
                    <a:gd name="T110" fmla="*/ 316 w 316"/>
                    <a:gd name="T111" fmla="*/ 608 h 608"/>
                  </a:gdLst>
                  <a:ahLst/>
                  <a:cxnLst>
                    <a:cxn ang="T72">
                      <a:pos x="T0" y="T1"/>
                    </a:cxn>
                    <a:cxn ang="T73">
                      <a:pos x="T2" y="T3"/>
                    </a:cxn>
                    <a:cxn ang="T74">
                      <a:pos x="T4" y="T5"/>
                    </a:cxn>
                    <a:cxn ang="T75">
                      <a:pos x="T6" y="T7"/>
                    </a:cxn>
                    <a:cxn ang="T76">
                      <a:pos x="T8" y="T9"/>
                    </a:cxn>
                    <a:cxn ang="T77">
                      <a:pos x="T10" y="T11"/>
                    </a:cxn>
                    <a:cxn ang="T78">
                      <a:pos x="T12" y="T13"/>
                    </a:cxn>
                    <a:cxn ang="T79">
                      <a:pos x="T14" y="T15"/>
                    </a:cxn>
                    <a:cxn ang="T80">
                      <a:pos x="T16" y="T17"/>
                    </a:cxn>
                    <a:cxn ang="T81">
                      <a:pos x="T18" y="T19"/>
                    </a:cxn>
                    <a:cxn ang="T82">
                      <a:pos x="T20" y="T21"/>
                    </a:cxn>
                    <a:cxn ang="T83">
                      <a:pos x="T22" y="T23"/>
                    </a:cxn>
                    <a:cxn ang="T84">
                      <a:pos x="T24" y="T25"/>
                    </a:cxn>
                    <a:cxn ang="T85">
                      <a:pos x="T26" y="T27"/>
                    </a:cxn>
                    <a:cxn ang="T86">
                      <a:pos x="T28" y="T29"/>
                    </a:cxn>
                    <a:cxn ang="T87">
                      <a:pos x="T30" y="T31"/>
                    </a:cxn>
                    <a:cxn ang="T88">
                      <a:pos x="T32" y="T33"/>
                    </a:cxn>
                    <a:cxn ang="T89">
                      <a:pos x="T34" y="T35"/>
                    </a:cxn>
                    <a:cxn ang="T90">
                      <a:pos x="T36" y="T37"/>
                    </a:cxn>
                    <a:cxn ang="T91">
                      <a:pos x="T38" y="T39"/>
                    </a:cxn>
                    <a:cxn ang="T92">
                      <a:pos x="T40" y="T41"/>
                    </a:cxn>
                    <a:cxn ang="T93">
                      <a:pos x="T42" y="T43"/>
                    </a:cxn>
                    <a:cxn ang="T94">
                      <a:pos x="T44" y="T45"/>
                    </a:cxn>
                    <a:cxn ang="T95">
                      <a:pos x="T46" y="T47"/>
                    </a:cxn>
                    <a:cxn ang="T96">
                      <a:pos x="T48" y="T49"/>
                    </a:cxn>
                    <a:cxn ang="T97">
                      <a:pos x="T50" y="T51"/>
                    </a:cxn>
                    <a:cxn ang="T98">
                      <a:pos x="T52" y="T53"/>
                    </a:cxn>
                    <a:cxn ang="T99">
                      <a:pos x="T54" y="T55"/>
                    </a:cxn>
                    <a:cxn ang="T100">
                      <a:pos x="T56" y="T57"/>
                    </a:cxn>
                    <a:cxn ang="T101">
                      <a:pos x="T58" y="T59"/>
                    </a:cxn>
                    <a:cxn ang="T102">
                      <a:pos x="T60" y="T61"/>
                    </a:cxn>
                    <a:cxn ang="T103">
                      <a:pos x="T62" y="T63"/>
                    </a:cxn>
                    <a:cxn ang="T104">
                      <a:pos x="T64" y="T65"/>
                    </a:cxn>
                    <a:cxn ang="T105">
                      <a:pos x="T66" y="T67"/>
                    </a:cxn>
                    <a:cxn ang="T106">
                      <a:pos x="T68" y="T69"/>
                    </a:cxn>
                    <a:cxn ang="T107">
                      <a:pos x="T70" y="T71"/>
                    </a:cxn>
                  </a:cxnLst>
                  <a:rect l="T108" t="T109" r="T110" b="T111"/>
                  <a:pathLst>
                    <a:path w="316" h="608">
                      <a:moveTo>
                        <a:pt x="283" y="0"/>
                      </a:moveTo>
                      <a:lnTo>
                        <a:pt x="0" y="234"/>
                      </a:lnTo>
                      <a:lnTo>
                        <a:pt x="0" y="237"/>
                      </a:lnTo>
                      <a:lnTo>
                        <a:pt x="0" y="251"/>
                      </a:lnTo>
                      <a:lnTo>
                        <a:pt x="2" y="268"/>
                      </a:lnTo>
                      <a:lnTo>
                        <a:pt x="2" y="293"/>
                      </a:lnTo>
                      <a:lnTo>
                        <a:pt x="4" y="319"/>
                      </a:lnTo>
                      <a:lnTo>
                        <a:pt x="6" y="351"/>
                      </a:lnTo>
                      <a:lnTo>
                        <a:pt x="8" y="386"/>
                      </a:lnTo>
                      <a:lnTo>
                        <a:pt x="11" y="422"/>
                      </a:lnTo>
                      <a:lnTo>
                        <a:pt x="13" y="454"/>
                      </a:lnTo>
                      <a:lnTo>
                        <a:pt x="15" y="490"/>
                      </a:lnTo>
                      <a:lnTo>
                        <a:pt x="17" y="521"/>
                      </a:lnTo>
                      <a:lnTo>
                        <a:pt x="21" y="549"/>
                      </a:lnTo>
                      <a:lnTo>
                        <a:pt x="23" y="574"/>
                      </a:lnTo>
                      <a:lnTo>
                        <a:pt x="25" y="593"/>
                      </a:lnTo>
                      <a:lnTo>
                        <a:pt x="29" y="604"/>
                      </a:lnTo>
                      <a:lnTo>
                        <a:pt x="30" y="608"/>
                      </a:lnTo>
                      <a:lnTo>
                        <a:pt x="34" y="606"/>
                      </a:lnTo>
                      <a:lnTo>
                        <a:pt x="46" y="602"/>
                      </a:lnTo>
                      <a:lnTo>
                        <a:pt x="61" y="597"/>
                      </a:lnTo>
                      <a:lnTo>
                        <a:pt x="80" y="589"/>
                      </a:lnTo>
                      <a:lnTo>
                        <a:pt x="101" y="578"/>
                      </a:lnTo>
                      <a:lnTo>
                        <a:pt x="125" y="566"/>
                      </a:lnTo>
                      <a:lnTo>
                        <a:pt x="150" y="555"/>
                      </a:lnTo>
                      <a:lnTo>
                        <a:pt x="177" y="544"/>
                      </a:lnTo>
                      <a:lnTo>
                        <a:pt x="203" y="532"/>
                      </a:lnTo>
                      <a:lnTo>
                        <a:pt x="228" y="521"/>
                      </a:lnTo>
                      <a:lnTo>
                        <a:pt x="251" y="509"/>
                      </a:lnTo>
                      <a:lnTo>
                        <a:pt x="272" y="500"/>
                      </a:lnTo>
                      <a:lnTo>
                        <a:pt x="289" y="490"/>
                      </a:lnTo>
                      <a:lnTo>
                        <a:pt x="302" y="485"/>
                      </a:lnTo>
                      <a:lnTo>
                        <a:pt x="312" y="481"/>
                      </a:lnTo>
                      <a:lnTo>
                        <a:pt x="316" y="479"/>
                      </a:lnTo>
                      <a:lnTo>
                        <a:pt x="283" y="0"/>
                      </a:lnTo>
                      <a:close/>
                    </a:path>
                  </a:pathLst>
                </a:custGeom>
                <a:solidFill>
                  <a:srgbClr val="E6B3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0333" name="Freeform 405"/>
                <p:cNvSpPr>
                  <a:spLocks/>
                </p:cNvSpPr>
                <p:nvPr/>
              </p:nvSpPr>
              <p:spPr bwMode="auto">
                <a:xfrm>
                  <a:off x="3034" y="1707"/>
                  <a:ext cx="65" cy="364"/>
                </a:xfrm>
                <a:custGeom>
                  <a:avLst/>
                  <a:gdLst>
                    <a:gd name="T0" fmla="*/ 21 w 70"/>
                    <a:gd name="T1" fmla="*/ 0 h 405"/>
                    <a:gd name="T2" fmla="*/ 47 w 70"/>
                    <a:gd name="T3" fmla="*/ 30 h 405"/>
                    <a:gd name="T4" fmla="*/ 70 w 70"/>
                    <a:gd name="T5" fmla="*/ 376 h 405"/>
                    <a:gd name="T6" fmla="*/ 0 w 70"/>
                    <a:gd name="T7" fmla="*/ 405 h 405"/>
                    <a:gd name="T8" fmla="*/ 21 w 70"/>
                    <a:gd name="T9" fmla="*/ 0 h 405"/>
                    <a:gd name="T10" fmla="*/ 21 w 70"/>
                    <a:gd name="T11" fmla="*/ 0 h 405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70"/>
                    <a:gd name="T19" fmla="*/ 0 h 405"/>
                    <a:gd name="T20" fmla="*/ 70 w 70"/>
                    <a:gd name="T21" fmla="*/ 405 h 405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70" h="405">
                      <a:moveTo>
                        <a:pt x="21" y="0"/>
                      </a:moveTo>
                      <a:lnTo>
                        <a:pt x="47" y="30"/>
                      </a:lnTo>
                      <a:lnTo>
                        <a:pt x="70" y="376"/>
                      </a:lnTo>
                      <a:lnTo>
                        <a:pt x="0" y="405"/>
                      </a:lnTo>
                      <a:lnTo>
                        <a:pt x="21" y="0"/>
                      </a:lnTo>
                      <a:close/>
                    </a:path>
                  </a:pathLst>
                </a:custGeom>
                <a:solidFill>
                  <a:srgbClr val="CC804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0334" name="Freeform 406"/>
                <p:cNvSpPr>
                  <a:spLocks/>
                </p:cNvSpPr>
                <p:nvPr/>
              </p:nvSpPr>
              <p:spPr bwMode="auto">
                <a:xfrm>
                  <a:off x="2923" y="1799"/>
                  <a:ext cx="47" cy="322"/>
                </a:xfrm>
                <a:custGeom>
                  <a:avLst/>
                  <a:gdLst>
                    <a:gd name="T0" fmla="*/ 2 w 54"/>
                    <a:gd name="T1" fmla="*/ 0 h 359"/>
                    <a:gd name="T2" fmla="*/ 23 w 54"/>
                    <a:gd name="T3" fmla="*/ 28 h 359"/>
                    <a:gd name="T4" fmla="*/ 54 w 54"/>
                    <a:gd name="T5" fmla="*/ 344 h 359"/>
                    <a:gd name="T6" fmla="*/ 0 w 54"/>
                    <a:gd name="T7" fmla="*/ 359 h 359"/>
                    <a:gd name="T8" fmla="*/ 2 w 54"/>
                    <a:gd name="T9" fmla="*/ 0 h 359"/>
                    <a:gd name="T10" fmla="*/ 2 w 54"/>
                    <a:gd name="T11" fmla="*/ 0 h 359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54"/>
                    <a:gd name="T19" fmla="*/ 0 h 359"/>
                    <a:gd name="T20" fmla="*/ 54 w 54"/>
                    <a:gd name="T21" fmla="*/ 359 h 359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54" h="359">
                      <a:moveTo>
                        <a:pt x="2" y="0"/>
                      </a:moveTo>
                      <a:lnTo>
                        <a:pt x="23" y="28"/>
                      </a:lnTo>
                      <a:lnTo>
                        <a:pt x="54" y="344"/>
                      </a:lnTo>
                      <a:lnTo>
                        <a:pt x="0" y="359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CC804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0335" name="Freeform 407"/>
                <p:cNvSpPr>
                  <a:spLocks/>
                </p:cNvSpPr>
                <p:nvPr/>
              </p:nvSpPr>
              <p:spPr bwMode="auto">
                <a:xfrm>
                  <a:off x="2891" y="2007"/>
                  <a:ext cx="620" cy="177"/>
                </a:xfrm>
                <a:custGeom>
                  <a:avLst/>
                  <a:gdLst>
                    <a:gd name="T0" fmla="*/ 692 w 692"/>
                    <a:gd name="T1" fmla="*/ 125 h 197"/>
                    <a:gd name="T2" fmla="*/ 436 w 692"/>
                    <a:gd name="T3" fmla="*/ 197 h 197"/>
                    <a:gd name="T4" fmla="*/ 0 w 692"/>
                    <a:gd name="T5" fmla="*/ 142 h 197"/>
                    <a:gd name="T6" fmla="*/ 284 w 692"/>
                    <a:gd name="T7" fmla="*/ 0 h 197"/>
                    <a:gd name="T8" fmla="*/ 692 w 692"/>
                    <a:gd name="T9" fmla="*/ 125 h 197"/>
                    <a:gd name="T10" fmla="*/ 692 w 692"/>
                    <a:gd name="T11" fmla="*/ 125 h 197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692"/>
                    <a:gd name="T19" fmla="*/ 0 h 197"/>
                    <a:gd name="T20" fmla="*/ 692 w 692"/>
                    <a:gd name="T21" fmla="*/ 197 h 197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692" h="197">
                      <a:moveTo>
                        <a:pt x="692" y="125"/>
                      </a:moveTo>
                      <a:lnTo>
                        <a:pt x="436" y="197"/>
                      </a:lnTo>
                      <a:lnTo>
                        <a:pt x="0" y="142"/>
                      </a:lnTo>
                      <a:lnTo>
                        <a:pt x="284" y="0"/>
                      </a:lnTo>
                      <a:lnTo>
                        <a:pt x="692" y="125"/>
                      </a:lnTo>
                      <a:close/>
                    </a:path>
                  </a:pathLst>
                </a:custGeom>
                <a:solidFill>
                  <a:srgbClr val="BF663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0336" name="Freeform 408"/>
                <p:cNvSpPr>
                  <a:spLocks/>
                </p:cNvSpPr>
                <p:nvPr/>
              </p:nvSpPr>
              <p:spPr bwMode="auto">
                <a:xfrm>
                  <a:off x="2889" y="1818"/>
                  <a:ext cx="70" cy="1077"/>
                </a:xfrm>
                <a:custGeom>
                  <a:avLst/>
                  <a:gdLst>
                    <a:gd name="T0" fmla="*/ 17 w 78"/>
                    <a:gd name="T1" fmla="*/ 0 h 1201"/>
                    <a:gd name="T2" fmla="*/ 0 w 78"/>
                    <a:gd name="T3" fmla="*/ 28 h 1201"/>
                    <a:gd name="T4" fmla="*/ 50 w 78"/>
                    <a:gd name="T5" fmla="*/ 1201 h 1201"/>
                    <a:gd name="T6" fmla="*/ 78 w 78"/>
                    <a:gd name="T7" fmla="*/ 1201 h 1201"/>
                    <a:gd name="T8" fmla="*/ 29 w 78"/>
                    <a:gd name="T9" fmla="*/ 0 h 1201"/>
                    <a:gd name="T10" fmla="*/ 17 w 78"/>
                    <a:gd name="T11" fmla="*/ 0 h 1201"/>
                    <a:gd name="T12" fmla="*/ 17 w 78"/>
                    <a:gd name="T13" fmla="*/ 0 h 120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78"/>
                    <a:gd name="T22" fmla="*/ 0 h 1201"/>
                    <a:gd name="T23" fmla="*/ 78 w 78"/>
                    <a:gd name="T24" fmla="*/ 1201 h 1201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78" h="1201">
                      <a:moveTo>
                        <a:pt x="17" y="0"/>
                      </a:moveTo>
                      <a:lnTo>
                        <a:pt x="0" y="28"/>
                      </a:lnTo>
                      <a:lnTo>
                        <a:pt x="50" y="1201"/>
                      </a:lnTo>
                      <a:lnTo>
                        <a:pt x="78" y="1201"/>
                      </a:lnTo>
                      <a:lnTo>
                        <a:pt x="29" y="0"/>
                      </a:lnTo>
                      <a:lnTo>
                        <a:pt x="17" y="0"/>
                      </a:lnTo>
                      <a:close/>
                    </a:path>
                  </a:pathLst>
                </a:custGeom>
                <a:solidFill>
                  <a:srgbClr val="78857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0337" name="Freeform 409"/>
                <p:cNvSpPr>
                  <a:spLocks/>
                </p:cNvSpPr>
                <p:nvPr/>
              </p:nvSpPr>
              <p:spPr bwMode="auto">
                <a:xfrm>
                  <a:off x="2907" y="1801"/>
                  <a:ext cx="362" cy="1101"/>
                </a:xfrm>
                <a:custGeom>
                  <a:avLst/>
                  <a:gdLst>
                    <a:gd name="T0" fmla="*/ 19 w 403"/>
                    <a:gd name="T1" fmla="*/ 0 h 1230"/>
                    <a:gd name="T2" fmla="*/ 0 w 403"/>
                    <a:gd name="T3" fmla="*/ 19 h 1230"/>
                    <a:gd name="T4" fmla="*/ 50 w 403"/>
                    <a:gd name="T5" fmla="*/ 1230 h 1230"/>
                    <a:gd name="T6" fmla="*/ 80 w 403"/>
                    <a:gd name="T7" fmla="*/ 1230 h 1230"/>
                    <a:gd name="T8" fmla="*/ 46 w 403"/>
                    <a:gd name="T9" fmla="*/ 370 h 1230"/>
                    <a:gd name="T10" fmla="*/ 348 w 403"/>
                    <a:gd name="T11" fmla="*/ 406 h 1230"/>
                    <a:gd name="T12" fmla="*/ 392 w 403"/>
                    <a:gd name="T13" fmla="*/ 403 h 1230"/>
                    <a:gd name="T14" fmla="*/ 403 w 403"/>
                    <a:gd name="T15" fmla="*/ 393 h 1230"/>
                    <a:gd name="T16" fmla="*/ 50 w 403"/>
                    <a:gd name="T17" fmla="*/ 334 h 1230"/>
                    <a:gd name="T18" fmla="*/ 19 w 403"/>
                    <a:gd name="T19" fmla="*/ 0 h 1230"/>
                    <a:gd name="T20" fmla="*/ 19 w 403"/>
                    <a:gd name="T21" fmla="*/ 0 h 1230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403"/>
                    <a:gd name="T34" fmla="*/ 0 h 1230"/>
                    <a:gd name="T35" fmla="*/ 403 w 403"/>
                    <a:gd name="T36" fmla="*/ 1230 h 1230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403" h="1230">
                      <a:moveTo>
                        <a:pt x="19" y="0"/>
                      </a:moveTo>
                      <a:lnTo>
                        <a:pt x="0" y="19"/>
                      </a:lnTo>
                      <a:lnTo>
                        <a:pt x="50" y="1230"/>
                      </a:lnTo>
                      <a:lnTo>
                        <a:pt x="80" y="1230"/>
                      </a:lnTo>
                      <a:lnTo>
                        <a:pt x="46" y="370"/>
                      </a:lnTo>
                      <a:lnTo>
                        <a:pt x="348" y="406"/>
                      </a:lnTo>
                      <a:lnTo>
                        <a:pt x="392" y="403"/>
                      </a:lnTo>
                      <a:lnTo>
                        <a:pt x="403" y="393"/>
                      </a:lnTo>
                      <a:lnTo>
                        <a:pt x="50" y="334"/>
                      </a:lnTo>
                      <a:lnTo>
                        <a:pt x="19" y="0"/>
                      </a:lnTo>
                      <a:close/>
                    </a:path>
                  </a:pathLst>
                </a:custGeom>
                <a:solidFill>
                  <a:srgbClr val="525C5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0338" name="Freeform 410"/>
                <p:cNvSpPr>
                  <a:spLocks/>
                </p:cNvSpPr>
                <p:nvPr/>
              </p:nvSpPr>
              <p:spPr bwMode="auto">
                <a:xfrm>
                  <a:off x="2946" y="2119"/>
                  <a:ext cx="314" cy="47"/>
                </a:xfrm>
                <a:custGeom>
                  <a:avLst/>
                  <a:gdLst>
                    <a:gd name="T0" fmla="*/ 4 w 350"/>
                    <a:gd name="T1" fmla="*/ 0 h 51"/>
                    <a:gd name="T2" fmla="*/ 350 w 350"/>
                    <a:gd name="T3" fmla="*/ 48 h 51"/>
                    <a:gd name="T4" fmla="*/ 300 w 350"/>
                    <a:gd name="T5" fmla="*/ 51 h 51"/>
                    <a:gd name="T6" fmla="*/ 0 w 350"/>
                    <a:gd name="T7" fmla="*/ 17 h 51"/>
                    <a:gd name="T8" fmla="*/ 4 w 350"/>
                    <a:gd name="T9" fmla="*/ 0 h 51"/>
                    <a:gd name="T10" fmla="*/ 4 w 350"/>
                    <a:gd name="T11" fmla="*/ 0 h 5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350"/>
                    <a:gd name="T19" fmla="*/ 0 h 51"/>
                    <a:gd name="T20" fmla="*/ 350 w 350"/>
                    <a:gd name="T21" fmla="*/ 51 h 51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350" h="51">
                      <a:moveTo>
                        <a:pt x="4" y="0"/>
                      </a:moveTo>
                      <a:lnTo>
                        <a:pt x="350" y="48"/>
                      </a:lnTo>
                      <a:lnTo>
                        <a:pt x="300" y="51"/>
                      </a:lnTo>
                      <a:lnTo>
                        <a:pt x="0" y="17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40474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0339" name="Freeform 411"/>
                <p:cNvSpPr>
                  <a:spLocks/>
                </p:cNvSpPr>
                <p:nvPr/>
              </p:nvSpPr>
              <p:spPr bwMode="auto">
                <a:xfrm>
                  <a:off x="3065" y="2062"/>
                  <a:ext cx="326" cy="74"/>
                </a:xfrm>
                <a:custGeom>
                  <a:avLst/>
                  <a:gdLst>
                    <a:gd name="T0" fmla="*/ 0 w 365"/>
                    <a:gd name="T1" fmla="*/ 22 h 81"/>
                    <a:gd name="T2" fmla="*/ 4 w 365"/>
                    <a:gd name="T3" fmla="*/ 0 h 81"/>
                    <a:gd name="T4" fmla="*/ 365 w 365"/>
                    <a:gd name="T5" fmla="*/ 70 h 81"/>
                    <a:gd name="T6" fmla="*/ 325 w 365"/>
                    <a:gd name="T7" fmla="*/ 81 h 81"/>
                    <a:gd name="T8" fmla="*/ 0 w 365"/>
                    <a:gd name="T9" fmla="*/ 22 h 81"/>
                    <a:gd name="T10" fmla="*/ 0 w 365"/>
                    <a:gd name="T11" fmla="*/ 22 h 8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365"/>
                    <a:gd name="T19" fmla="*/ 0 h 81"/>
                    <a:gd name="T20" fmla="*/ 365 w 365"/>
                    <a:gd name="T21" fmla="*/ 81 h 81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365" h="81">
                      <a:moveTo>
                        <a:pt x="0" y="22"/>
                      </a:moveTo>
                      <a:lnTo>
                        <a:pt x="4" y="0"/>
                      </a:lnTo>
                      <a:lnTo>
                        <a:pt x="365" y="70"/>
                      </a:lnTo>
                      <a:lnTo>
                        <a:pt x="325" y="81"/>
                      </a:lnTo>
                      <a:lnTo>
                        <a:pt x="0" y="22"/>
                      </a:lnTo>
                      <a:close/>
                    </a:path>
                  </a:pathLst>
                </a:custGeom>
                <a:solidFill>
                  <a:srgbClr val="40474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0340" name="Freeform 412"/>
                <p:cNvSpPr>
                  <a:spLocks/>
                </p:cNvSpPr>
                <p:nvPr/>
              </p:nvSpPr>
              <p:spPr bwMode="auto">
                <a:xfrm>
                  <a:off x="2998" y="1690"/>
                  <a:ext cx="68" cy="1226"/>
                </a:xfrm>
                <a:custGeom>
                  <a:avLst/>
                  <a:gdLst>
                    <a:gd name="T0" fmla="*/ 49 w 76"/>
                    <a:gd name="T1" fmla="*/ 0 h 1371"/>
                    <a:gd name="T2" fmla="*/ 30 w 76"/>
                    <a:gd name="T3" fmla="*/ 4 h 1371"/>
                    <a:gd name="T4" fmla="*/ 0 w 76"/>
                    <a:gd name="T5" fmla="*/ 42 h 1371"/>
                    <a:gd name="T6" fmla="*/ 28 w 76"/>
                    <a:gd name="T7" fmla="*/ 1331 h 1371"/>
                    <a:gd name="T8" fmla="*/ 76 w 76"/>
                    <a:gd name="T9" fmla="*/ 1371 h 1371"/>
                    <a:gd name="T10" fmla="*/ 49 w 76"/>
                    <a:gd name="T11" fmla="*/ 0 h 1371"/>
                    <a:gd name="T12" fmla="*/ 49 w 76"/>
                    <a:gd name="T13" fmla="*/ 0 h 137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76"/>
                    <a:gd name="T22" fmla="*/ 0 h 1371"/>
                    <a:gd name="T23" fmla="*/ 76 w 76"/>
                    <a:gd name="T24" fmla="*/ 1371 h 1371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76" h="1371">
                      <a:moveTo>
                        <a:pt x="49" y="0"/>
                      </a:moveTo>
                      <a:lnTo>
                        <a:pt x="30" y="4"/>
                      </a:lnTo>
                      <a:lnTo>
                        <a:pt x="0" y="42"/>
                      </a:lnTo>
                      <a:lnTo>
                        <a:pt x="28" y="1331"/>
                      </a:lnTo>
                      <a:lnTo>
                        <a:pt x="76" y="1371"/>
                      </a:lnTo>
                      <a:lnTo>
                        <a:pt x="49" y="0"/>
                      </a:lnTo>
                      <a:close/>
                    </a:path>
                  </a:pathLst>
                </a:custGeom>
                <a:solidFill>
                  <a:srgbClr val="78857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0341" name="Freeform 413"/>
                <p:cNvSpPr>
                  <a:spLocks/>
                </p:cNvSpPr>
                <p:nvPr/>
              </p:nvSpPr>
              <p:spPr bwMode="auto">
                <a:xfrm>
                  <a:off x="3027" y="1682"/>
                  <a:ext cx="364" cy="1242"/>
                </a:xfrm>
                <a:custGeom>
                  <a:avLst/>
                  <a:gdLst>
                    <a:gd name="T0" fmla="*/ 27 w 407"/>
                    <a:gd name="T1" fmla="*/ 0 h 1387"/>
                    <a:gd name="T2" fmla="*/ 0 w 407"/>
                    <a:gd name="T3" fmla="*/ 12 h 1387"/>
                    <a:gd name="T4" fmla="*/ 21 w 407"/>
                    <a:gd name="T5" fmla="*/ 1354 h 1387"/>
                    <a:gd name="T6" fmla="*/ 55 w 407"/>
                    <a:gd name="T7" fmla="*/ 1387 h 1387"/>
                    <a:gd name="T8" fmla="*/ 42 w 407"/>
                    <a:gd name="T9" fmla="*/ 447 h 1387"/>
                    <a:gd name="T10" fmla="*/ 360 w 407"/>
                    <a:gd name="T11" fmla="*/ 506 h 1387"/>
                    <a:gd name="T12" fmla="*/ 405 w 407"/>
                    <a:gd name="T13" fmla="*/ 497 h 1387"/>
                    <a:gd name="T14" fmla="*/ 407 w 407"/>
                    <a:gd name="T15" fmla="*/ 482 h 1387"/>
                    <a:gd name="T16" fmla="*/ 57 w 407"/>
                    <a:gd name="T17" fmla="*/ 400 h 1387"/>
                    <a:gd name="T18" fmla="*/ 27 w 407"/>
                    <a:gd name="T19" fmla="*/ 0 h 1387"/>
                    <a:gd name="T20" fmla="*/ 27 w 407"/>
                    <a:gd name="T21" fmla="*/ 0 h 1387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407"/>
                    <a:gd name="T34" fmla="*/ 0 h 1387"/>
                    <a:gd name="T35" fmla="*/ 407 w 407"/>
                    <a:gd name="T36" fmla="*/ 1387 h 1387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407" h="1387">
                      <a:moveTo>
                        <a:pt x="27" y="0"/>
                      </a:moveTo>
                      <a:lnTo>
                        <a:pt x="0" y="12"/>
                      </a:lnTo>
                      <a:lnTo>
                        <a:pt x="21" y="1354"/>
                      </a:lnTo>
                      <a:lnTo>
                        <a:pt x="55" y="1387"/>
                      </a:lnTo>
                      <a:lnTo>
                        <a:pt x="42" y="447"/>
                      </a:lnTo>
                      <a:lnTo>
                        <a:pt x="360" y="506"/>
                      </a:lnTo>
                      <a:lnTo>
                        <a:pt x="405" y="497"/>
                      </a:lnTo>
                      <a:lnTo>
                        <a:pt x="407" y="482"/>
                      </a:lnTo>
                      <a:lnTo>
                        <a:pt x="57" y="400"/>
                      </a:lnTo>
                      <a:lnTo>
                        <a:pt x="27" y="0"/>
                      </a:lnTo>
                      <a:close/>
                    </a:path>
                  </a:pathLst>
                </a:custGeom>
                <a:solidFill>
                  <a:srgbClr val="525C5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0342" name="Freeform 414"/>
                <p:cNvSpPr>
                  <a:spLocks/>
                </p:cNvSpPr>
                <p:nvPr/>
              </p:nvSpPr>
              <p:spPr bwMode="auto">
                <a:xfrm>
                  <a:off x="3195" y="1661"/>
                  <a:ext cx="303" cy="104"/>
                </a:xfrm>
                <a:custGeom>
                  <a:avLst/>
                  <a:gdLst>
                    <a:gd name="T0" fmla="*/ 0 w 338"/>
                    <a:gd name="T1" fmla="*/ 0 h 116"/>
                    <a:gd name="T2" fmla="*/ 338 w 338"/>
                    <a:gd name="T3" fmla="*/ 104 h 116"/>
                    <a:gd name="T4" fmla="*/ 298 w 338"/>
                    <a:gd name="T5" fmla="*/ 116 h 116"/>
                    <a:gd name="T6" fmla="*/ 5 w 338"/>
                    <a:gd name="T7" fmla="*/ 30 h 116"/>
                    <a:gd name="T8" fmla="*/ 0 w 338"/>
                    <a:gd name="T9" fmla="*/ 0 h 116"/>
                    <a:gd name="T10" fmla="*/ 0 w 338"/>
                    <a:gd name="T11" fmla="*/ 0 h 116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338"/>
                    <a:gd name="T19" fmla="*/ 0 h 116"/>
                    <a:gd name="T20" fmla="*/ 338 w 338"/>
                    <a:gd name="T21" fmla="*/ 116 h 11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338" h="116">
                      <a:moveTo>
                        <a:pt x="0" y="0"/>
                      </a:moveTo>
                      <a:lnTo>
                        <a:pt x="338" y="104"/>
                      </a:lnTo>
                      <a:lnTo>
                        <a:pt x="298" y="116"/>
                      </a:lnTo>
                      <a:lnTo>
                        <a:pt x="5" y="3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BF663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0343" name="Freeform 415"/>
                <p:cNvSpPr>
                  <a:spLocks/>
                </p:cNvSpPr>
                <p:nvPr/>
              </p:nvSpPr>
              <p:spPr bwMode="auto">
                <a:xfrm>
                  <a:off x="3240" y="1792"/>
                  <a:ext cx="253" cy="240"/>
                </a:xfrm>
                <a:custGeom>
                  <a:avLst/>
                  <a:gdLst>
                    <a:gd name="T0" fmla="*/ 281 w 281"/>
                    <a:gd name="T1" fmla="*/ 0 h 268"/>
                    <a:gd name="T2" fmla="*/ 0 w 281"/>
                    <a:gd name="T3" fmla="*/ 166 h 268"/>
                    <a:gd name="T4" fmla="*/ 253 w 281"/>
                    <a:gd name="T5" fmla="*/ 42 h 268"/>
                    <a:gd name="T6" fmla="*/ 226 w 281"/>
                    <a:gd name="T7" fmla="*/ 253 h 268"/>
                    <a:gd name="T8" fmla="*/ 247 w 281"/>
                    <a:gd name="T9" fmla="*/ 268 h 268"/>
                    <a:gd name="T10" fmla="*/ 281 w 281"/>
                    <a:gd name="T11" fmla="*/ 0 h 268"/>
                    <a:gd name="T12" fmla="*/ 281 w 281"/>
                    <a:gd name="T13" fmla="*/ 0 h 268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281"/>
                    <a:gd name="T22" fmla="*/ 0 h 268"/>
                    <a:gd name="T23" fmla="*/ 281 w 281"/>
                    <a:gd name="T24" fmla="*/ 268 h 268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281" h="268">
                      <a:moveTo>
                        <a:pt x="281" y="0"/>
                      </a:moveTo>
                      <a:lnTo>
                        <a:pt x="0" y="166"/>
                      </a:lnTo>
                      <a:lnTo>
                        <a:pt x="253" y="42"/>
                      </a:lnTo>
                      <a:lnTo>
                        <a:pt x="226" y="253"/>
                      </a:lnTo>
                      <a:lnTo>
                        <a:pt x="247" y="268"/>
                      </a:lnTo>
                      <a:lnTo>
                        <a:pt x="281" y="0"/>
                      </a:lnTo>
                      <a:close/>
                    </a:path>
                  </a:pathLst>
                </a:custGeom>
                <a:solidFill>
                  <a:srgbClr val="BF663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0344" name="Freeform 416"/>
                <p:cNvSpPr>
                  <a:spLocks/>
                </p:cNvSpPr>
                <p:nvPr/>
              </p:nvSpPr>
              <p:spPr bwMode="auto">
                <a:xfrm>
                  <a:off x="2862" y="2857"/>
                  <a:ext cx="222" cy="94"/>
                </a:xfrm>
                <a:custGeom>
                  <a:avLst/>
                  <a:gdLst>
                    <a:gd name="T0" fmla="*/ 247 w 247"/>
                    <a:gd name="T1" fmla="*/ 16 h 105"/>
                    <a:gd name="T2" fmla="*/ 76 w 247"/>
                    <a:gd name="T3" fmla="*/ 0 h 105"/>
                    <a:gd name="T4" fmla="*/ 0 w 247"/>
                    <a:gd name="T5" fmla="*/ 48 h 105"/>
                    <a:gd name="T6" fmla="*/ 112 w 247"/>
                    <a:gd name="T7" fmla="*/ 105 h 105"/>
                    <a:gd name="T8" fmla="*/ 247 w 247"/>
                    <a:gd name="T9" fmla="*/ 16 h 105"/>
                    <a:gd name="T10" fmla="*/ 247 w 247"/>
                    <a:gd name="T11" fmla="*/ 16 h 105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47"/>
                    <a:gd name="T19" fmla="*/ 0 h 105"/>
                    <a:gd name="T20" fmla="*/ 247 w 247"/>
                    <a:gd name="T21" fmla="*/ 105 h 105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47" h="105">
                      <a:moveTo>
                        <a:pt x="247" y="16"/>
                      </a:moveTo>
                      <a:lnTo>
                        <a:pt x="76" y="0"/>
                      </a:lnTo>
                      <a:lnTo>
                        <a:pt x="0" y="48"/>
                      </a:lnTo>
                      <a:lnTo>
                        <a:pt x="112" y="105"/>
                      </a:lnTo>
                      <a:lnTo>
                        <a:pt x="247" y="16"/>
                      </a:lnTo>
                      <a:close/>
                    </a:path>
                  </a:pathLst>
                </a:custGeom>
                <a:solidFill>
                  <a:srgbClr val="FFCC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0345" name="Freeform 417"/>
                <p:cNvSpPr>
                  <a:spLocks/>
                </p:cNvSpPr>
                <p:nvPr/>
              </p:nvSpPr>
              <p:spPr bwMode="auto">
                <a:xfrm>
                  <a:off x="2533" y="2972"/>
                  <a:ext cx="184" cy="81"/>
                </a:xfrm>
                <a:custGeom>
                  <a:avLst/>
                  <a:gdLst>
                    <a:gd name="T0" fmla="*/ 124 w 205"/>
                    <a:gd name="T1" fmla="*/ 0 h 89"/>
                    <a:gd name="T2" fmla="*/ 0 w 205"/>
                    <a:gd name="T3" fmla="*/ 17 h 89"/>
                    <a:gd name="T4" fmla="*/ 160 w 205"/>
                    <a:gd name="T5" fmla="*/ 89 h 89"/>
                    <a:gd name="T6" fmla="*/ 205 w 205"/>
                    <a:gd name="T7" fmla="*/ 66 h 89"/>
                    <a:gd name="T8" fmla="*/ 124 w 205"/>
                    <a:gd name="T9" fmla="*/ 0 h 89"/>
                    <a:gd name="T10" fmla="*/ 124 w 205"/>
                    <a:gd name="T11" fmla="*/ 0 h 89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05"/>
                    <a:gd name="T19" fmla="*/ 0 h 89"/>
                    <a:gd name="T20" fmla="*/ 205 w 205"/>
                    <a:gd name="T21" fmla="*/ 89 h 89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05" h="89">
                      <a:moveTo>
                        <a:pt x="124" y="0"/>
                      </a:moveTo>
                      <a:lnTo>
                        <a:pt x="0" y="17"/>
                      </a:lnTo>
                      <a:lnTo>
                        <a:pt x="160" y="89"/>
                      </a:lnTo>
                      <a:lnTo>
                        <a:pt x="205" y="66"/>
                      </a:lnTo>
                      <a:lnTo>
                        <a:pt x="124" y="0"/>
                      </a:lnTo>
                      <a:close/>
                    </a:path>
                  </a:pathLst>
                </a:custGeom>
                <a:solidFill>
                  <a:srgbClr val="FFCC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0346" name="Freeform 418"/>
                <p:cNvSpPr>
                  <a:spLocks/>
                </p:cNvSpPr>
                <p:nvPr/>
              </p:nvSpPr>
              <p:spPr bwMode="auto">
                <a:xfrm>
                  <a:off x="2516" y="3056"/>
                  <a:ext cx="151" cy="79"/>
                </a:xfrm>
                <a:custGeom>
                  <a:avLst/>
                  <a:gdLst>
                    <a:gd name="T0" fmla="*/ 36 w 167"/>
                    <a:gd name="T1" fmla="*/ 0 h 87"/>
                    <a:gd name="T2" fmla="*/ 167 w 167"/>
                    <a:gd name="T3" fmla="*/ 76 h 87"/>
                    <a:gd name="T4" fmla="*/ 85 w 167"/>
                    <a:gd name="T5" fmla="*/ 87 h 87"/>
                    <a:gd name="T6" fmla="*/ 0 w 167"/>
                    <a:gd name="T7" fmla="*/ 15 h 87"/>
                    <a:gd name="T8" fmla="*/ 36 w 167"/>
                    <a:gd name="T9" fmla="*/ 0 h 87"/>
                    <a:gd name="T10" fmla="*/ 36 w 167"/>
                    <a:gd name="T11" fmla="*/ 0 h 87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67"/>
                    <a:gd name="T19" fmla="*/ 0 h 87"/>
                    <a:gd name="T20" fmla="*/ 167 w 167"/>
                    <a:gd name="T21" fmla="*/ 87 h 87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67" h="87">
                      <a:moveTo>
                        <a:pt x="36" y="0"/>
                      </a:moveTo>
                      <a:lnTo>
                        <a:pt x="167" y="76"/>
                      </a:lnTo>
                      <a:lnTo>
                        <a:pt x="85" y="87"/>
                      </a:lnTo>
                      <a:lnTo>
                        <a:pt x="0" y="15"/>
                      </a:lnTo>
                      <a:lnTo>
                        <a:pt x="36" y="0"/>
                      </a:lnTo>
                      <a:close/>
                    </a:path>
                  </a:pathLst>
                </a:custGeom>
                <a:solidFill>
                  <a:srgbClr val="FFCC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0347" name="Freeform 419"/>
                <p:cNvSpPr>
                  <a:spLocks/>
                </p:cNvSpPr>
                <p:nvPr/>
              </p:nvSpPr>
              <p:spPr bwMode="auto">
                <a:xfrm>
                  <a:off x="2687" y="2899"/>
                  <a:ext cx="342" cy="320"/>
                </a:xfrm>
                <a:custGeom>
                  <a:avLst/>
                  <a:gdLst>
                    <a:gd name="T0" fmla="*/ 209 w 382"/>
                    <a:gd name="T1" fmla="*/ 0 h 359"/>
                    <a:gd name="T2" fmla="*/ 198 w 382"/>
                    <a:gd name="T3" fmla="*/ 80 h 359"/>
                    <a:gd name="T4" fmla="*/ 202 w 382"/>
                    <a:gd name="T5" fmla="*/ 103 h 359"/>
                    <a:gd name="T6" fmla="*/ 224 w 382"/>
                    <a:gd name="T7" fmla="*/ 122 h 359"/>
                    <a:gd name="T8" fmla="*/ 213 w 382"/>
                    <a:gd name="T9" fmla="*/ 224 h 359"/>
                    <a:gd name="T10" fmla="*/ 253 w 382"/>
                    <a:gd name="T11" fmla="*/ 270 h 359"/>
                    <a:gd name="T12" fmla="*/ 165 w 382"/>
                    <a:gd name="T13" fmla="*/ 293 h 359"/>
                    <a:gd name="T14" fmla="*/ 99 w 382"/>
                    <a:gd name="T15" fmla="*/ 228 h 359"/>
                    <a:gd name="T16" fmla="*/ 0 w 382"/>
                    <a:gd name="T17" fmla="*/ 217 h 359"/>
                    <a:gd name="T18" fmla="*/ 10 w 382"/>
                    <a:gd name="T19" fmla="*/ 359 h 359"/>
                    <a:gd name="T20" fmla="*/ 359 w 382"/>
                    <a:gd name="T21" fmla="*/ 359 h 359"/>
                    <a:gd name="T22" fmla="*/ 382 w 382"/>
                    <a:gd name="T23" fmla="*/ 202 h 359"/>
                    <a:gd name="T24" fmla="*/ 350 w 382"/>
                    <a:gd name="T25" fmla="*/ 36 h 359"/>
                    <a:gd name="T26" fmla="*/ 209 w 382"/>
                    <a:gd name="T27" fmla="*/ 0 h 359"/>
                    <a:gd name="T28" fmla="*/ 209 w 382"/>
                    <a:gd name="T29" fmla="*/ 0 h 359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382"/>
                    <a:gd name="T46" fmla="*/ 0 h 359"/>
                    <a:gd name="T47" fmla="*/ 382 w 382"/>
                    <a:gd name="T48" fmla="*/ 359 h 359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382" h="359">
                      <a:moveTo>
                        <a:pt x="209" y="0"/>
                      </a:moveTo>
                      <a:lnTo>
                        <a:pt x="198" y="80"/>
                      </a:lnTo>
                      <a:lnTo>
                        <a:pt x="202" y="103"/>
                      </a:lnTo>
                      <a:lnTo>
                        <a:pt x="224" y="122"/>
                      </a:lnTo>
                      <a:lnTo>
                        <a:pt x="213" y="224"/>
                      </a:lnTo>
                      <a:lnTo>
                        <a:pt x="253" y="270"/>
                      </a:lnTo>
                      <a:lnTo>
                        <a:pt x="165" y="293"/>
                      </a:lnTo>
                      <a:lnTo>
                        <a:pt x="99" y="228"/>
                      </a:lnTo>
                      <a:lnTo>
                        <a:pt x="0" y="217"/>
                      </a:lnTo>
                      <a:lnTo>
                        <a:pt x="10" y="359"/>
                      </a:lnTo>
                      <a:lnTo>
                        <a:pt x="359" y="359"/>
                      </a:lnTo>
                      <a:lnTo>
                        <a:pt x="382" y="202"/>
                      </a:lnTo>
                      <a:lnTo>
                        <a:pt x="350" y="36"/>
                      </a:lnTo>
                      <a:lnTo>
                        <a:pt x="209" y="0"/>
                      </a:lnTo>
                      <a:close/>
                    </a:path>
                  </a:pathLst>
                </a:custGeom>
                <a:solidFill>
                  <a:srgbClr val="FF99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0348" name="Freeform 420"/>
                <p:cNvSpPr>
                  <a:spLocks/>
                </p:cNvSpPr>
                <p:nvPr/>
              </p:nvSpPr>
              <p:spPr bwMode="auto">
                <a:xfrm>
                  <a:off x="2593" y="2875"/>
                  <a:ext cx="502" cy="514"/>
                </a:xfrm>
                <a:custGeom>
                  <a:avLst/>
                  <a:gdLst>
                    <a:gd name="T0" fmla="*/ 432 w 559"/>
                    <a:gd name="T1" fmla="*/ 57 h 575"/>
                    <a:gd name="T2" fmla="*/ 327 w 559"/>
                    <a:gd name="T3" fmla="*/ 147 h 575"/>
                    <a:gd name="T4" fmla="*/ 432 w 559"/>
                    <a:gd name="T5" fmla="*/ 297 h 575"/>
                    <a:gd name="T6" fmla="*/ 168 w 559"/>
                    <a:gd name="T7" fmla="*/ 360 h 575"/>
                    <a:gd name="T8" fmla="*/ 63 w 559"/>
                    <a:gd name="T9" fmla="*/ 137 h 575"/>
                    <a:gd name="T10" fmla="*/ 59 w 559"/>
                    <a:gd name="T11" fmla="*/ 137 h 575"/>
                    <a:gd name="T12" fmla="*/ 52 w 559"/>
                    <a:gd name="T13" fmla="*/ 135 h 575"/>
                    <a:gd name="T14" fmla="*/ 44 w 559"/>
                    <a:gd name="T15" fmla="*/ 137 h 575"/>
                    <a:gd name="T16" fmla="*/ 44 w 559"/>
                    <a:gd name="T17" fmla="*/ 143 h 575"/>
                    <a:gd name="T18" fmla="*/ 56 w 559"/>
                    <a:gd name="T19" fmla="*/ 153 h 575"/>
                    <a:gd name="T20" fmla="*/ 63 w 559"/>
                    <a:gd name="T21" fmla="*/ 160 h 575"/>
                    <a:gd name="T22" fmla="*/ 71 w 559"/>
                    <a:gd name="T23" fmla="*/ 166 h 575"/>
                    <a:gd name="T24" fmla="*/ 86 w 559"/>
                    <a:gd name="T25" fmla="*/ 175 h 575"/>
                    <a:gd name="T26" fmla="*/ 92 w 559"/>
                    <a:gd name="T27" fmla="*/ 181 h 575"/>
                    <a:gd name="T28" fmla="*/ 50 w 559"/>
                    <a:gd name="T29" fmla="*/ 272 h 575"/>
                    <a:gd name="T30" fmla="*/ 0 w 559"/>
                    <a:gd name="T31" fmla="*/ 291 h 575"/>
                    <a:gd name="T32" fmla="*/ 0 w 559"/>
                    <a:gd name="T33" fmla="*/ 299 h 575"/>
                    <a:gd name="T34" fmla="*/ 0 w 559"/>
                    <a:gd name="T35" fmla="*/ 307 h 575"/>
                    <a:gd name="T36" fmla="*/ 0 w 559"/>
                    <a:gd name="T37" fmla="*/ 320 h 575"/>
                    <a:gd name="T38" fmla="*/ 0 w 559"/>
                    <a:gd name="T39" fmla="*/ 335 h 575"/>
                    <a:gd name="T40" fmla="*/ 0 w 559"/>
                    <a:gd name="T41" fmla="*/ 354 h 575"/>
                    <a:gd name="T42" fmla="*/ 2 w 559"/>
                    <a:gd name="T43" fmla="*/ 377 h 575"/>
                    <a:gd name="T44" fmla="*/ 4 w 559"/>
                    <a:gd name="T45" fmla="*/ 405 h 575"/>
                    <a:gd name="T46" fmla="*/ 6 w 559"/>
                    <a:gd name="T47" fmla="*/ 436 h 575"/>
                    <a:gd name="T48" fmla="*/ 12 w 559"/>
                    <a:gd name="T49" fmla="*/ 466 h 575"/>
                    <a:gd name="T50" fmla="*/ 14 w 559"/>
                    <a:gd name="T51" fmla="*/ 497 h 575"/>
                    <a:gd name="T52" fmla="*/ 18 w 559"/>
                    <a:gd name="T53" fmla="*/ 523 h 575"/>
                    <a:gd name="T54" fmla="*/ 19 w 559"/>
                    <a:gd name="T55" fmla="*/ 546 h 575"/>
                    <a:gd name="T56" fmla="*/ 21 w 559"/>
                    <a:gd name="T57" fmla="*/ 563 h 575"/>
                    <a:gd name="T58" fmla="*/ 23 w 559"/>
                    <a:gd name="T59" fmla="*/ 573 h 575"/>
                    <a:gd name="T60" fmla="*/ 529 w 559"/>
                    <a:gd name="T61" fmla="*/ 504 h 575"/>
                    <a:gd name="T62" fmla="*/ 542 w 559"/>
                    <a:gd name="T63" fmla="*/ 0 h 575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w 559"/>
                    <a:gd name="T97" fmla="*/ 0 h 575"/>
                    <a:gd name="T98" fmla="*/ 559 w 559"/>
                    <a:gd name="T99" fmla="*/ 575 h 575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T96" t="T97" r="T98" b="T99"/>
                  <a:pathLst>
                    <a:path w="559" h="575">
                      <a:moveTo>
                        <a:pt x="542" y="0"/>
                      </a:moveTo>
                      <a:lnTo>
                        <a:pt x="432" y="57"/>
                      </a:lnTo>
                      <a:lnTo>
                        <a:pt x="430" y="194"/>
                      </a:lnTo>
                      <a:lnTo>
                        <a:pt x="327" y="147"/>
                      </a:lnTo>
                      <a:lnTo>
                        <a:pt x="320" y="240"/>
                      </a:lnTo>
                      <a:lnTo>
                        <a:pt x="432" y="297"/>
                      </a:lnTo>
                      <a:lnTo>
                        <a:pt x="438" y="329"/>
                      </a:lnTo>
                      <a:lnTo>
                        <a:pt x="168" y="360"/>
                      </a:lnTo>
                      <a:lnTo>
                        <a:pt x="154" y="168"/>
                      </a:lnTo>
                      <a:lnTo>
                        <a:pt x="63" y="137"/>
                      </a:lnTo>
                      <a:lnTo>
                        <a:pt x="59" y="137"/>
                      </a:lnTo>
                      <a:lnTo>
                        <a:pt x="56" y="135"/>
                      </a:lnTo>
                      <a:lnTo>
                        <a:pt x="52" y="135"/>
                      </a:lnTo>
                      <a:lnTo>
                        <a:pt x="48" y="135"/>
                      </a:lnTo>
                      <a:lnTo>
                        <a:pt x="44" y="137"/>
                      </a:lnTo>
                      <a:lnTo>
                        <a:pt x="44" y="139"/>
                      </a:lnTo>
                      <a:lnTo>
                        <a:pt x="44" y="143"/>
                      </a:lnTo>
                      <a:lnTo>
                        <a:pt x="48" y="147"/>
                      </a:lnTo>
                      <a:lnTo>
                        <a:pt x="56" y="153"/>
                      </a:lnTo>
                      <a:lnTo>
                        <a:pt x="57" y="156"/>
                      </a:lnTo>
                      <a:lnTo>
                        <a:pt x="63" y="160"/>
                      </a:lnTo>
                      <a:lnTo>
                        <a:pt x="67" y="162"/>
                      </a:lnTo>
                      <a:lnTo>
                        <a:pt x="71" y="166"/>
                      </a:lnTo>
                      <a:lnTo>
                        <a:pt x="78" y="170"/>
                      </a:lnTo>
                      <a:lnTo>
                        <a:pt x="86" y="175"/>
                      </a:lnTo>
                      <a:lnTo>
                        <a:pt x="90" y="179"/>
                      </a:lnTo>
                      <a:lnTo>
                        <a:pt x="92" y="181"/>
                      </a:lnTo>
                      <a:lnTo>
                        <a:pt x="50" y="179"/>
                      </a:lnTo>
                      <a:lnTo>
                        <a:pt x="50" y="272"/>
                      </a:lnTo>
                      <a:lnTo>
                        <a:pt x="0" y="291"/>
                      </a:lnTo>
                      <a:lnTo>
                        <a:pt x="0" y="295"/>
                      </a:lnTo>
                      <a:lnTo>
                        <a:pt x="0" y="299"/>
                      </a:lnTo>
                      <a:lnTo>
                        <a:pt x="0" y="303"/>
                      </a:lnTo>
                      <a:lnTo>
                        <a:pt x="0" y="307"/>
                      </a:lnTo>
                      <a:lnTo>
                        <a:pt x="0" y="314"/>
                      </a:lnTo>
                      <a:lnTo>
                        <a:pt x="0" y="320"/>
                      </a:lnTo>
                      <a:lnTo>
                        <a:pt x="0" y="327"/>
                      </a:lnTo>
                      <a:lnTo>
                        <a:pt x="0" y="335"/>
                      </a:lnTo>
                      <a:lnTo>
                        <a:pt x="0" y="345"/>
                      </a:lnTo>
                      <a:lnTo>
                        <a:pt x="0" y="354"/>
                      </a:lnTo>
                      <a:lnTo>
                        <a:pt x="2" y="365"/>
                      </a:lnTo>
                      <a:lnTo>
                        <a:pt x="2" y="377"/>
                      </a:lnTo>
                      <a:lnTo>
                        <a:pt x="4" y="392"/>
                      </a:lnTo>
                      <a:lnTo>
                        <a:pt x="4" y="405"/>
                      </a:lnTo>
                      <a:lnTo>
                        <a:pt x="6" y="421"/>
                      </a:lnTo>
                      <a:lnTo>
                        <a:pt x="6" y="436"/>
                      </a:lnTo>
                      <a:lnTo>
                        <a:pt x="10" y="451"/>
                      </a:lnTo>
                      <a:lnTo>
                        <a:pt x="12" y="466"/>
                      </a:lnTo>
                      <a:lnTo>
                        <a:pt x="12" y="481"/>
                      </a:lnTo>
                      <a:lnTo>
                        <a:pt x="14" y="497"/>
                      </a:lnTo>
                      <a:lnTo>
                        <a:pt x="16" y="510"/>
                      </a:lnTo>
                      <a:lnTo>
                        <a:pt x="18" y="523"/>
                      </a:lnTo>
                      <a:lnTo>
                        <a:pt x="19" y="535"/>
                      </a:lnTo>
                      <a:lnTo>
                        <a:pt x="19" y="546"/>
                      </a:lnTo>
                      <a:lnTo>
                        <a:pt x="21" y="556"/>
                      </a:lnTo>
                      <a:lnTo>
                        <a:pt x="21" y="563"/>
                      </a:lnTo>
                      <a:lnTo>
                        <a:pt x="23" y="569"/>
                      </a:lnTo>
                      <a:lnTo>
                        <a:pt x="23" y="573"/>
                      </a:lnTo>
                      <a:lnTo>
                        <a:pt x="25" y="575"/>
                      </a:lnTo>
                      <a:lnTo>
                        <a:pt x="529" y="504"/>
                      </a:lnTo>
                      <a:lnTo>
                        <a:pt x="559" y="14"/>
                      </a:lnTo>
                      <a:lnTo>
                        <a:pt x="542" y="0"/>
                      </a:lnTo>
                      <a:close/>
                    </a:path>
                  </a:pathLst>
                </a:custGeom>
                <a:solidFill>
                  <a:srgbClr val="FF66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0349" name="Freeform 421"/>
                <p:cNvSpPr>
                  <a:spLocks/>
                </p:cNvSpPr>
                <p:nvPr/>
              </p:nvSpPr>
              <p:spPr bwMode="auto">
                <a:xfrm>
                  <a:off x="2640" y="2775"/>
                  <a:ext cx="211" cy="390"/>
                </a:xfrm>
                <a:custGeom>
                  <a:avLst/>
                  <a:gdLst>
                    <a:gd name="T0" fmla="*/ 28 w 235"/>
                    <a:gd name="T1" fmla="*/ 15 h 436"/>
                    <a:gd name="T2" fmla="*/ 17 w 235"/>
                    <a:gd name="T3" fmla="*/ 31 h 436"/>
                    <a:gd name="T4" fmla="*/ 11 w 235"/>
                    <a:gd name="T5" fmla="*/ 50 h 436"/>
                    <a:gd name="T6" fmla="*/ 5 w 235"/>
                    <a:gd name="T7" fmla="*/ 78 h 436"/>
                    <a:gd name="T8" fmla="*/ 2 w 235"/>
                    <a:gd name="T9" fmla="*/ 110 h 436"/>
                    <a:gd name="T10" fmla="*/ 0 w 235"/>
                    <a:gd name="T11" fmla="*/ 143 h 436"/>
                    <a:gd name="T12" fmla="*/ 0 w 235"/>
                    <a:gd name="T13" fmla="*/ 169 h 436"/>
                    <a:gd name="T14" fmla="*/ 0 w 235"/>
                    <a:gd name="T15" fmla="*/ 183 h 436"/>
                    <a:gd name="T16" fmla="*/ 95 w 235"/>
                    <a:gd name="T17" fmla="*/ 272 h 436"/>
                    <a:gd name="T18" fmla="*/ 146 w 235"/>
                    <a:gd name="T19" fmla="*/ 428 h 436"/>
                    <a:gd name="T20" fmla="*/ 161 w 235"/>
                    <a:gd name="T21" fmla="*/ 432 h 436"/>
                    <a:gd name="T22" fmla="*/ 175 w 235"/>
                    <a:gd name="T23" fmla="*/ 434 h 436"/>
                    <a:gd name="T24" fmla="*/ 192 w 235"/>
                    <a:gd name="T25" fmla="*/ 436 h 436"/>
                    <a:gd name="T26" fmla="*/ 207 w 235"/>
                    <a:gd name="T27" fmla="*/ 434 h 436"/>
                    <a:gd name="T28" fmla="*/ 207 w 235"/>
                    <a:gd name="T29" fmla="*/ 417 h 436"/>
                    <a:gd name="T30" fmla="*/ 197 w 235"/>
                    <a:gd name="T31" fmla="*/ 411 h 436"/>
                    <a:gd name="T32" fmla="*/ 184 w 235"/>
                    <a:gd name="T33" fmla="*/ 403 h 436"/>
                    <a:gd name="T34" fmla="*/ 171 w 235"/>
                    <a:gd name="T35" fmla="*/ 400 h 436"/>
                    <a:gd name="T36" fmla="*/ 154 w 235"/>
                    <a:gd name="T37" fmla="*/ 398 h 436"/>
                    <a:gd name="T38" fmla="*/ 144 w 235"/>
                    <a:gd name="T39" fmla="*/ 384 h 436"/>
                    <a:gd name="T40" fmla="*/ 177 w 235"/>
                    <a:gd name="T41" fmla="*/ 369 h 436"/>
                    <a:gd name="T42" fmla="*/ 177 w 235"/>
                    <a:gd name="T43" fmla="*/ 361 h 436"/>
                    <a:gd name="T44" fmla="*/ 177 w 235"/>
                    <a:gd name="T45" fmla="*/ 342 h 436"/>
                    <a:gd name="T46" fmla="*/ 180 w 235"/>
                    <a:gd name="T47" fmla="*/ 329 h 436"/>
                    <a:gd name="T48" fmla="*/ 182 w 235"/>
                    <a:gd name="T49" fmla="*/ 312 h 436"/>
                    <a:gd name="T50" fmla="*/ 188 w 235"/>
                    <a:gd name="T51" fmla="*/ 295 h 436"/>
                    <a:gd name="T52" fmla="*/ 194 w 235"/>
                    <a:gd name="T53" fmla="*/ 280 h 436"/>
                    <a:gd name="T54" fmla="*/ 197 w 235"/>
                    <a:gd name="T55" fmla="*/ 265 h 436"/>
                    <a:gd name="T56" fmla="*/ 201 w 235"/>
                    <a:gd name="T57" fmla="*/ 255 h 436"/>
                    <a:gd name="T58" fmla="*/ 186 w 235"/>
                    <a:gd name="T59" fmla="*/ 245 h 436"/>
                    <a:gd name="T60" fmla="*/ 167 w 235"/>
                    <a:gd name="T61" fmla="*/ 225 h 436"/>
                    <a:gd name="T62" fmla="*/ 112 w 235"/>
                    <a:gd name="T63" fmla="*/ 200 h 436"/>
                    <a:gd name="T64" fmla="*/ 213 w 235"/>
                    <a:gd name="T65" fmla="*/ 160 h 436"/>
                    <a:gd name="T66" fmla="*/ 203 w 235"/>
                    <a:gd name="T67" fmla="*/ 152 h 436"/>
                    <a:gd name="T68" fmla="*/ 190 w 235"/>
                    <a:gd name="T69" fmla="*/ 141 h 436"/>
                    <a:gd name="T70" fmla="*/ 177 w 235"/>
                    <a:gd name="T71" fmla="*/ 131 h 436"/>
                    <a:gd name="T72" fmla="*/ 163 w 235"/>
                    <a:gd name="T73" fmla="*/ 120 h 436"/>
                    <a:gd name="T74" fmla="*/ 148 w 235"/>
                    <a:gd name="T75" fmla="*/ 109 h 436"/>
                    <a:gd name="T76" fmla="*/ 135 w 235"/>
                    <a:gd name="T77" fmla="*/ 97 h 436"/>
                    <a:gd name="T78" fmla="*/ 118 w 235"/>
                    <a:gd name="T79" fmla="*/ 84 h 436"/>
                    <a:gd name="T80" fmla="*/ 110 w 235"/>
                    <a:gd name="T81" fmla="*/ 78 h 436"/>
                    <a:gd name="T82" fmla="*/ 118 w 235"/>
                    <a:gd name="T83" fmla="*/ 71 h 436"/>
                    <a:gd name="T84" fmla="*/ 131 w 235"/>
                    <a:gd name="T85" fmla="*/ 63 h 436"/>
                    <a:gd name="T86" fmla="*/ 144 w 235"/>
                    <a:gd name="T87" fmla="*/ 59 h 436"/>
                    <a:gd name="T88" fmla="*/ 161 w 235"/>
                    <a:gd name="T89" fmla="*/ 57 h 436"/>
                    <a:gd name="T90" fmla="*/ 178 w 235"/>
                    <a:gd name="T91" fmla="*/ 55 h 436"/>
                    <a:gd name="T92" fmla="*/ 197 w 235"/>
                    <a:gd name="T93" fmla="*/ 57 h 436"/>
                    <a:gd name="T94" fmla="*/ 215 w 235"/>
                    <a:gd name="T95" fmla="*/ 59 h 436"/>
                    <a:gd name="T96" fmla="*/ 228 w 235"/>
                    <a:gd name="T97" fmla="*/ 61 h 436"/>
                    <a:gd name="T98" fmla="*/ 232 w 235"/>
                    <a:gd name="T99" fmla="*/ 31 h 436"/>
                    <a:gd name="T100" fmla="*/ 218 w 235"/>
                    <a:gd name="T101" fmla="*/ 25 h 436"/>
                    <a:gd name="T102" fmla="*/ 199 w 235"/>
                    <a:gd name="T103" fmla="*/ 21 h 436"/>
                    <a:gd name="T104" fmla="*/ 177 w 235"/>
                    <a:gd name="T105" fmla="*/ 14 h 436"/>
                    <a:gd name="T106" fmla="*/ 154 w 235"/>
                    <a:gd name="T107" fmla="*/ 8 h 436"/>
                    <a:gd name="T108" fmla="*/ 131 w 235"/>
                    <a:gd name="T109" fmla="*/ 4 h 436"/>
                    <a:gd name="T110" fmla="*/ 112 w 235"/>
                    <a:gd name="T111" fmla="*/ 2 h 436"/>
                    <a:gd name="T112" fmla="*/ 95 w 235"/>
                    <a:gd name="T113" fmla="*/ 0 h 436"/>
                    <a:gd name="T114" fmla="*/ 80 w 235"/>
                    <a:gd name="T115" fmla="*/ 0 h 436"/>
                    <a:gd name="T116" fmla="*/ 38 w 235"/>
                    <a:gd name="T117" fmla="*/ 12 h 4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w 235"/>
                    <a:gd name="T178" fmla="*/ 0 h 436"/>
                    <a:gd name="T179" fmla="*/ 235 w 235"/>
                    <a:gd name="T180" fmla="*/ 436 h 436"/>
                  </a:gdLst>
                  <a:ahLst/>
                  <a:cxnLst>
                    <a:cxn ang="T118">
                      <a:pos x="T0" y="T1"/>
                    </a:cxn>
                    <a:cxn ang="T119">
                      <a:pos x="T2" y="T3"/>
                    </a:cxn>
                    <a:cxn ang="T120">
                      <a:pos x="T4" y="T5"/>
                    </a:cxn>
                    <a:cxn ang="T121">
                      <a:pos x="T6" y="T7"/>
                    </a:cxn>
                    <a:cxn ang="T122">
                      <a:pos x="T8" y="T9"/>
                    </a:cxn>
                    <a:cxn ang="T123">
                      <a:pos x="T10" y="T11"/>
                    </a:cxn>
                    <a:cxn ang="T124">
                      <a:pos x="T12" y="T13"/>
                    </a:cxn>
                    <a:cxn ang="T125">
                      <a:pos x="T14" y="T15"/>
                    </a:cxn>
                    <a:cxn ang="T126">
                      <a:pos x="T16" y="T17"/>
                    </a:cxn>
                    <a:cxn ang="T127">
                      <a:pos x="T18" y="T19"/>
                    </a:cxn>
                    <a:cxn ang="T128">
                      <a:pos x="T20" y="T21"/>
                    </a:cxn>
                    <a:cxn ang="T129">
                      <a:pos x="T22" y="T23"/>
                    </a:cxn>
                    <a:cxn ang="T130">
                      <a:pos x="T24" y="T25"/>
                    </a:cxn>
                    <a:cxn ang="T131">
                      <a:pos x="T26" y="T27"/>
                    </a:cxn>
                    <a:cxn ang="T132">
                      <a:pos x="T28" y="T29"/>
                    </a:cxn>
                    <a:cxn ang="T133">
                      <a:pos x="T30" y="T31"/>
                    </a:cxn>
                    <a:cxn ang="T134">
                      <a:pos x="T32" y="T33"/>
                    </a:cxn>
                    <a:cxn ang="T135">
                      <a:pos x="T34" y="T35"/>
                    </a:cxn>
                    <a:cxn ang="T136">
                      <a:pos x="T36" y="T37"/>
                    </a:cxn>
                    <a:cxn ang="T137">
                      <a:pos x="T38" y="T39"/>
                    </a:cxn>
                    <a:cxn ang="T138">
                      <a:pos x="T40" y="T41"/>
                    </a:cxn>
                    <a:cxn ang="T139">
                      <a:pos x="T42" y="T43"/>
                    </a:cxn>
                    <a:cxn ang="T140">
                      <a:pos x="T44" y="T45"/>
                    </a:cxn>
                    <a:cxn ang="T141">
                      <a:pos x="T46" y="T47"/>
                    </a:cxn>
                    <a:cxn ang="T142">
                      <a:pos x="T48" y="T49"/>
                    </a:cxn>
                    <a:cxn ang="T143">
                      <a:pos x="T50" y="T51"/>
                    </a:cxn>
                    <a:cxn ang="T144">
                      <a:pos x="T52" y="T53"/>
                    </a:cxn>
                    <a:cxn ang="T145">
                      <a:pos x="T54" y="T55"/>
                    </a:cxn>
                    <a:cxn ang="T146">
                      <a:pos x="T56" y="T57"/>
                    </a:cxn>
                    <a:cxn ang="T147">
                      <a:pos x="T58" y="T59"/>
                    </a:cxn>
                    <a:cxn ang="T148">
                      <a:pos x="T60" y="T61"/>
                    </a:cxn>
                    <a:cxn ang="T149">
                      <a:pos x="T62" y="T63"/>
                    </a:cxn>
                    <a:cxn ang="T150">
                      <a:pos x="T64" y="T65"/>
                    </a:cxn>
                    <a:cxn ang="T151">
                      <a:pos x="T66" y="T67"/>
                    </a:cxn>
                    <a:cxn ang="T152">
                      <a:pos x="T68" y="T69"/>
                    </a:cxn>
                    <a:cxn ang="T153">
                      <a:pos x="T70" y="T71"/>
                    </a:cxn>
                    <a:cxn ang="T154">
                      <a:pos x="T72" y="T73"/>
                    </a:cxn>
                    <a:cxn ang="T155">
                      <a:pos x="T74" y="T75"/>
                    </a:cxn>
                    <a:cxn ang="T156">
                      <a:pos x="T76" y="T77"/>
                    </a:cxn>
                    <a:cxn ang="T157">
                      <a:pos x="T78" y="T79"/>
                    </a:cxn>
                    <a:cxn ang="T158">
                      <a:pos x="T80" y="T81"/>
                    </a:cxn>
                    <a:cxn ang="T159">
                      <a:pos x="T82" y="T83"/>
                    </a:cxn>
                    <a:cxn ang="T160">
                      <a:pos x="T84" y="T85"/>
                    </a:cxn>
                    <a:cxn ang="T161">
                      <a:pos x="T86" y="T87"/>
                    </a:cxn>
                    <a:cxn ang="T162">
                      <a:pos x="T88" y="T89"/>
                    </a:cxn>
                    <a:cxn ang="T163">
                      <a:pos x="T90" y="T91"/>
                    </a:cxn>
                    <a:cxn ang="T164">
                      <a:pos x="T92" y="T93"/>
                    </a:cxn>
                    <a:cxn ang="T165">
                      <a:pos x="T94" y="T95"/>
                    </a:cxn>
                    <a:cxn ang="T166">
                      <a:pos x="T96" y="T97"/>
                    </a:cxn>
                    <a:cxn ang="T167">
                      <a:pos x="T98" y="T99"/>
                    </a:cxn>
                    <a:cxn ang="T168">
                      <a:pos x="T100" y="T101"/>
                    </a:cxn>
                    <a:cxn ang="T169">
                      <a:pos x="T102" y="T103"/>
                    </a:cxn>
                    <a:cxn ang="T170">
                      <a:pos x="T104" y="T105"/>
                    </a:cxn>
                    <a:cxn ang="T171">
                      <a:pos x="T106" y="T107"/>
                    </a:cxn>
                    <a:cxn ang="T172">
                      <a:pos x="T108" y="T109"/>
                    </a:cxn>
                    <a:cxn ang="T173">
                      <a:pos x="T110" y="T111"/>
                    </a:cxn>
                    <a:cxn ang="T174">
                      <a:pos x="T112" y="T113"/>
                    </a:cxn>
                    <a:cxn ang="T175">
                      <a:pos x="T114" y="T115"/>
                    </a:cxn>
                    <a:cxn ang="T176">
                      <a:pos x="T116" y="T117"/>
                    </a:cxn>
                  </a:cxnLst>
                  <a:rect l="T177" t="T178" r="T179" b="T180"/>
                  <a:pathLst>
                    <a:path w="235" h="436">
                      <a:moveTo>
                        <a:pt x="38" y="12"/>
                      </a:moveTo>
                      <a:lnTo>
                        <a:pt x="34" y="12"/>
                      </a:lnTo>
                      <a:lnTo>
                        <a:pt x="28" y="15"/>
                      </a:lnTo>
                      <a:lnTo>
                        <a:pt x="24" y="19"/>
                      </a:lnTo>
                      <a:lnTo>
                        <a:pt x="19" y="27"/>
                      </a:lnTo>
                      <a:lnTo>
                        <a:pt x="17" y="31"/>
                      </a:lnTo>
                      <a:lnTo>
                        <a:pt x="15" y="36"/>
                      </a:lnTo>
                      <a:lnTo>
                        <a:pt x="13" y="42"/>
                      </a:lnTo>
                      <a:lnTo>
                        <a:pt x="11" y="50"/>
                      </a:lnTo>
                      <a:lnTo>
                        <a:pt x="9" y="59"/>
                      </a:lnTo>
                      <a:lnTo>
                        <a:pt x="7" y="69"/>
                      </a:lnTo>
                      <a:lnTo>
                        <a:pt x="5" y="78"/>
                      </a:lnTo>
                      <a:lnTo>
                        <a:pt x="5" y="90"/>
                      </a:lnTo>
                      <a:lnTo>
                        <a:pt x="4" y="99"/>
                      </a:lnTo>
                      <a:lnTo>
                        <a:pt x="2" y="110"/>
                      </a:lnTo>
                      <a:lnTo>
                        <a:pt x="2" y="122"/>
                      </a:lnTo>
                      <a:lnTo>
                        <a:pt x="2" y="133"/>
                      </a:lnTo>
                      <a:lnTo>
                        <a:pt x="0" y="143"/>
                      </a:lnTo>
                      <a:lnTo>
                        <a:pt x="0" y="152"/>
                      </a:lnTo>
                      <a:lnTo>
                        <a:pt x="0" y="162"/>
                      </a:lnTo>
                      <a:lnTo>
                        <a:pt x="0" y="169"/>
                      </a:lnTo>
                      <a:lnTo>
                        <a:pt x="0" y="175"/>
                      </a:lnTo>
                      <a:lnTo>
                        <a:pt x="0" y="179"/>
                      </a:lnTo>
                      <a:lnTo>
                        <a:pt x="0" y="183"/>
                      </a:lnTo>
                      <a:lnTo>
                        <a:pt x="0" y="185"/>
                      </a:lnTo>
                      <a:lnTo>
                        <a:pt x="34" y="249"/>
                      </a:lnTo>
                      <a:lnTo>
                        <a:pt x="95" y="272"/>
                      </a:lnTo>
                      <a:lnTo>
                        <a:pt x="110" y="432"/>
                      </a:lnTo>
                      <a:lnTo>
                        <a:pt x="139" y="434"/>
                      </a:lnTo>
                      <a:lnTo>
                        <a:pt x="146" y="428"/>
                      </a:lnTo>
                      <a:lnTo>
                        <a:pt x="148" y="428"/>
                      </a:lnTo>
                      <a:lnTo>
                        <a:pt x="154" y="432"/>
                      </a:lnTo>
                      <a:lnTo>
                        <a:pt x="161" y="432"/>
                      </a:lnTo>
                      <a:lnTo>
                        <a:pt x="167" y="434"/>
                      </a:lnTo>
                      <a:lnTo>
                        <a:pt x="169" y="434"/>
                      </a:lnTo>
                      <a:lnTo>
                        <a:pt x="175" y="434"/>
                      </a:lnTo>
                      <a:lnTo>
                        <a:pt x="178" y="434"/>
                      </a:lnTo>
                      <a:lnTo>
                        <a:pt x="186" y="436"/>
                      </a:lnTo>
                      <a:lnTo>
                        <a:pt x="192" y="436"/>
                      </a:lnTo>
                      <a:lnTo>
                        <a:pt x="196" y="436"/>
                      </a:lnTo>
                      <a:lnTo>
                        <a:pt x="201" y="434"/>
                      </a:lnTo>
                      <a:lnTo>
                        <a:pt x="207" y="434"/>
                      </a:lnTo>
                      <a:lnTo>
                        <a:pt x="211" y="428"/>
                      </a:lnTo>
                      <a:lnTo>
                        <a:pt x="209" y="422"/>
                      </a:lnTo>
                      <a:lnTo>
                        <a:pt x="207" y="417"/>
                      </a:lnTo>
                      <a:lnTo>
                        <a:pt x="203" y="413"/>
                      </a:lnTo>
                      <a:lnTo>
                        <a:pt x="197" y="411"/>
                      </a:lnTo>
                      <a:lnTo>
                        <a:pt x="192" y="407"/>
                      </a:lnTo>
                      <a:lnTo>
                        <a:pt x="188" y="405"/>
                      </a:lnTo>
                      <a:lnTo>
                        <a:pt x="184" y="403"/>
                      </a:lnTo>
                      <a:lnTo>
                        <a:pt x="180" y="403"/>
                      </a:lnTo>
                      <a:lnTo>
                        <a:pt x="175" y="401"/>
                      </a:lnTo>
                      <a:lnTo>
                        <a:pt x="171" y="400"/>
                      </a:lnTo>
                      <a:lnTo>
                        <a:pt x="165" y="400"/>
                      </a:lnTo>
                      <a:lnTo>
                        <a:pt x="161" y="400"/>
                      </a:lnTo>
                      <a:lnTo>
                        <a:pt x="154" y="398"/>
                      </a:lnTo>
                      <a:lnTo>
                        <a:pt x="148" y="396"/>
                      </a:lnTo>
                      <a:lnTo>
                        <a:pt x="144" y="390"/>
                      </a:lnTo>
                      <a:lnTo>
                        <a:pt x="144" y="384"/>
                      </a:lnTo>
                      <a:lnTo>
                        <a:pt x="142" y="379"/>
                      </a:lnTo>
                      <a:lnTo>
                        <a:pt x="142" y="377"/>
                      </a:lnTo>
                      <a:lnTo>
                        <a:pt x="177" y="369"/>
                      </a:lnTo>
                      <a:lnTo>
                        <a:pt x="177" y="367"/>
                      </a:lnTo>
                      <a:lnTo>
                        <a:pt x="177" y="365"/>
                      </a:lnTo>
                      <a:lnTo>
                        <a:pt x="177" y="361"/>
                      </a:lnTo>
                      <a:lnTo>
                        <a:pt x="177" y="358"/>
                      </a:lnTo>
                      <a:lnTo>
                        <a:pt x="177" y="350"/>
                      </a:lnTo>
                      <a:lnTo>
                        <a:pt x="177" y="342"/>
                      </a:lnTo>
                      <a:lnTo>
                        <a:pt x="177" y="339"/>
                      </a:lnTo>
                      <a:lnTo>
                        <a:pt x="178" y="333"/>
                      </a:lnTo>
                      <a:lnTo>
                        <a:pt x="180" y="329"/>
                      </a:lnTo>
                      <a:lnTo>
                        <a:pt x="182" y="323"/>
                      </a:lnTo>
                      <a:lnTo>
                        <a:pt x="182" y="318"/>
                      </a:lnTo>
                      <a:lnTo>
                        <a:pt x="182" y="312"/>
                      </a:lnTo>
                      <a:lnTo>
                        <a:pt x="184" y="306"/>
                      </a:lnTo>
                      <a:lnTo>
                        <a:pt x="186" y="301"/>
                      </a:lnTo>
                      <a:lnTo>
                        <a:pt x="188" y="295"/>
                      </a:lnTo>
                      <a:lnTo>
                        <a:pt x="190" y="289"/>
                      </a:lnTo>
                      <a:lnTo>
                        <a:pt x="192" y="284"/>
                      </a:lnTo>
                      <a:lnTo>
                        <a:pt x="194" y="280"/>
                      </a:lnTo>
                      <a:lnTo>
                        <a:pt x="194" y="274"/>
                      </a:lnTo>
                      <a:lnTo>
                        <a:pt x="196" y="268"/>
                      </a:lnTo>
                      <a:lnTo>
                        <a:pt x="197" y="265"/>
                      </a:lnTo>
                      <a:lnTo>
                        <a:pt x="199" y="263"/>
                      </a:lnTo>
                      <a:lnTo>
                        <a:pt x="199" y="257"/>
                      </a:lnTo>
                      <a:lnTo>
                        <a:pt x="201" y="255"/>
                      </a:lnTo>
                      <a:lnTo>
                        <a:pt x="199" y="255"/>
                      </a:lnTo>
                      <a:lnTo>
                        <a:pt x="194" y="249"/>
                      </a:lnTo>
                      <a:lnTo>
                        <a:pt x="186" y="245"/>
                      </a:lnTo>
                      <a:lnTo>
                        <a:pt x="180" y="240"/>
                      </a:lnTo>
                      <a:lnTo>
                        <a:pt x="173" y="230"/>
                      </a:lnTo>
                      <a:lnTo>
                        <a:pt x="167" y="225"/>
                      </a:lnTo>
                      <a:lnTo>
                        <a:pt x="161" y="221"/>
                      </a:lnTo>
                      <a:lnTo>
                        <a:pt x="161" y="219"/>
                      </a:lnTo>
                      <a:lnTo>
                        <a:pt x="112" y="200"/>
                      </a:lnTo>
                      <a:lnTo>
                        <a:pt x="127" y="160"/>
                      </a:lnTo>
                      <a:lnTo>
                        <a:pt x="205" y="190"/>
                      </a:lnTo>
                      <a:lnTo>
                        <a:pt x="213" y="160"/>
                      </a:lnTo>
                      <a:lnTo>
                        <a:pt x="211" y="158"/>
                      </a:lnTo>
                      <a:lnTo>
                        <a:pt x="209" y="156"/>
                      </a:lnTo>
                      <a:lnTo>
                        <a:pt x="203" y="152"/>
                      </a:lnTo>
                      <a:lnTo>
                        <a:pt x="197" y="149"/>
                      </a:lnTo>
                      <a:lnTo>
                        <a:pt x="194" y="145"/>
                      </a:lnTo>
                      <a:lnTo>
                        <a:pt x="190" y="141"/>
                      </a:lnTo>
                      <a:lnTo>
                        <a:pt x="186" y="139"/>
                      </a:lnTo>
                      <a:lnTo>
                        <a:pt x="182" y="135"/>
                      </a:lnTo>
                      <a:lnTo>
                        <a:pt x="177" y="131"/>
                      </a:lnTo>
                      <a:lnTo>
                        <a:pt x="173" y="128"/>
                      </a:lnTo>
                      <a:lnTo>
                        <a:pt x="167" y="124"/>
                      </a:lnTo>
                      <a:lnTo>
                        <a:pt x="163" y="120"/>
                      </a:lnTo>
                      <a:lnTo>
                        <a:pt x="158" y="116"/>
                      </a:lnTo>
                      <a:lnTo>
                        <a:pt x="154" y="112"/>
                      </a:lnTo>
                      <a:lnTo>
                        <a:pt x="148" y="109"/>
                      </a:lnTo>
                      <a:lnTo>
                        <a:pt x="144" y="105"/>
                      </a:lnTo>
                      <a:lnTo>
                        <a:pt x="139" y="101"/>
                      </a:lnTo>
                      <a:lnTo>
                        <a:pt x="135" y="97"/>
                      </a:lnTo>
                      <a:lnTo>
                        <a:pt x="129" y="93"/>
                      </a:lnTo>
                      <a:lnTo>
                        <a:pt x="127" y="91"/>
                      </a:lnTo>
                      <a:lnTo>
                        <a:pt x="118" y="84"/>
                      </a:lnTo>
                      <a:lnTo>
                        <a:pt x="114" y="80"/>
                      </a:lnTo>
                      <a:lnTo>
                        <a:pt x="110" y="78"/>
                      </a:lnTo>
                      <a:lnTo>
                        <a:pt x="110" y="76"/>
                      </a:lnTo>
                      <a:lnTo>
                        <a:pt x="112" y="74"/>
                      </a:lnTo>
                      <a:lnTo>
                        <a:pt x="118" y="71"/>
                      </a:lnTo>
                      <a:lnTo>
                        <a:pt x="123" y="69"/>
                      </a:lnTo>
                      <a:lnTo>
                        <a:pt x="127" y="65"/>
                      </a:lnTo>
                      <a:lnTo>
                        <a:pt x="131" y="63"/>
                      </a:lnTo>
                      <a:lnTo>
                        <a:pt x="135" y="63"/>
                      </a:lnTo>
                      <a:lnTo>
                        <a:pt x="140" y="61"/>
                      </a:lnTo>
                      <a:lnTo>
                        <a:pt x="144" y="59"/>
                      </a:lnTo>
                      <a:lnTo>
                        <a:pt x="148" y="59"/>
                      </a:lnTo>
                      <a:lnTo>
                        <a:pt x="154" y="57"/>
                      </a:lnTo>
                      <a:lnTo>
                        <a:pt x="161" y="57"/>
                      </a:lnTo>
                      <a:lnTo>
                        <a:pt x="167" y="55"/>
                      </a:lnTo>
                      <a:lnTo>
                        <a:pt x="173" y="55"/>
                      </a:lnTo>
                      <a:lnTo>
                        <a:pt x="178" y="55"/>
                      </a:lnTo>
                      <a:lnTo>
                        <a:pt x="186" y="55"/>
                      </a:lnTo>
                      <a:lnTo>
                        <a:pt x="192" y="55"/>
                      </a:lnTo>
                      <a:lnTo>
                        <a:pt x="197" y="57"/>
                      </a:lnTo>
                      <a:lnTo>
                        <a:pt x="203" y="57"/>
                      </a:lnTo>
                      <a:lnTo>
                        <a:pt x="209" y="59"/>
                      </a:lnTo>
                      <a:lnTo>
                        <a:pt x="215" y="59"/>
                      </a:lnTo>
                      <a:lnTo>
                        <a:pt x="218" y="59"/>
                      </a:lnTo>
                      <a:lnTo>
                        <a:pt x="222" y="59"/>
                      </a:lnTo>
                      <a:lnTo>
                        <a:pt x="228" y="61"/>
                      </a:lnTo>
                      <a:lnTo>
                        <a:pt x="232" y="63"/>
                      </a:lnTo>
                      <a:lnTo>
                        <a:pt x="235" y="63"/>
                      </a:lnTo>
                      <a:lnTo>
                        <a:pt x="232" y="31"/>
                      </a:lnTo>
                      <a:lnTo>
                        <a:pt x="230" y="29"/>
                      </a:lnTo>
                      <a:lnTo>
                        <a:pt x="222" y="27"/>
                      </a:lnTo>
                      <a:lnTo>
                        <a:pt x="218" y="25"/>
                      </a:lnTo>
                      <a:lnTo>
                        <a:pt x="213" y="23"/>
                      </a:lnTo>
                      <a:lnTo>
                        <a:pt x="205" y="21"/>
                      </a:lnTo>
                      <a:lnTo>
                        <a:pt x="199" y="21"/>
                      </a:lnTo>
                      <a:lnTo>
                        <a:pt x="192" y="17"/>
                      </a:lnTo>
                      <a:lnTo>
                        <a:pt x="184" y="17"/>
                      </a:lnTo>
                      <a:lnTo>
                        <a:pt x="177" y="14"/>
                      </a:lnTo>
                      <a:lnTo>
                        <a:pt x="169" y="12"/>
                      </a:lnTo>
                      <a:lnTo>
                        <a:pt x="161" y="10"/>
                      </a:lnTo>
                      <a:lnTo>
                        <a:pt x="154" y="8"/>
                      </a:lnTo>
                      <a:lnTo>
                        <a:pt x="146" y="6"/>
                      </a:lnTo>
                      <a:lnTo>
                        <a:pt x="139" y="6"/>
                      </a:lnTo>
                      <a:lnTo>
                        <a:pt x="131" y="4"/>
                      </a:lnTo>
                      <a:lnTo>
                        <a:pt x="123" y="4"/>
                      </a:lnTo>
                      <a:lnTo>
                        <a:pt x="118" y="2"/>
                      </a:lnTo>
                      <a:lnTo>
                        <a:pt x="112" y="2"/>
                      </a:lnTo>
                      <a:lnTo>
                        <a:pt x="104" y="0"/>
                      </a:lnTo>
                      <a:lnTo>
                        <a:pt x="100" y="0"/>
                      </a:lnTo>
                      <a:lnTo>
                        <a:pt x="95" y="0"/>
                      </a:lnTo>
                      <a:lnTo>
                        <a:pt x="91" y="0"/>
                      </a:lnTo>
                      <a:lnTo>
                        <a:pt x="83" y="0"/>
                      </a:lnTo>
                      <a:lnTo>
                        <a:pt x="80" y="0"/>
                      </a:lnTo>
                      <a:lnTo>
                        <a:pt x="76" y="0"/>
                      </a:lnTo>
                      <a:lnTo>
                        <a:pt x="76" y="2"/>
                      </a:lnTo>
                      <a:lnTo>
                        <a:pt x="38" y="12"/>
                      </a:lnTo>
                      <a:close/>
                    </a:path>
                  </a:pathLst>
                </a:custGeom>
                <a:solidFill>
                  <a:srgbClr val="4A697A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0350" name="Freeform 422"/>
                <p:cNvSpPr>
                  <a:spLocks/>
                </p:cNvSpPr>
                <p:nvPr/>
              </p:nvSpPr>
              <p:spPr bwMode="auto">
                <a:xfrm>
                  <a:off x="2638" y="2668"/>
                  <a:ext cx="90" cy="139"/>
                </a:xfrm>
                <a:custGeom>
                  <a:avLst/>
                  <a:gdLst>
                    <a:gd name="T0" fmla="*/ 21 w 101"/>
                    <a:gd name="T1" fmla="*/ 0 h 156"/>
                    <a:gd name="T2" fmla="*/ 87 w 101"/>
                    <a:gd name="T3" fmla="*/ 31 h 156"/>
                    <a:gd name="T4" fmla="*/ 80 w 101"/>
                    <a:gd name="T5" fmla="*/ 44 h 156"/>
                    <a:gd name="T6" fmla="*/ 101 w 101"/>
                    <a:gd name="T7" fmla="*/ 73 h 156"/>
                    <a:gd name="T8" fmla="*/ 101 w 101"/>
                    <a:gd name="T9" fmla="*/ 73 h 156"/>
                    <a:gd name="T10" fmla="*/ 99 w 101"/>
                    <a:gd name="T11" fmla="*/ 76 h 156"/>
                    <a:gd name="T12" fmla="*/ 95 w 101"/>
                    <a:gd name="T13" fmla="*/ 82 h 156"/>
                    <a:gd name="T14" fmla="*/ 91 w 101"/>
                    <a:gd name="T15" fmla="*/ 88 h 156"/>
                    <a:gd name="T16" fmla="*/ 85 w 101"/>
                    <a:gd name="T17" fmla="*/ 92 h 156"/>
                    <a:gd name="T18" fmla="*/ 82 w 101"/>
                    <a:gd name="T19" fmla="*/ 97 h 156"/>
                    <a:gd name="T20" fmla="*/ 80 w 101"/>
                    <a:gd name="T21" fmla="*/ 99 h 156"/>
                    <a:gd name="T22" fmla="*/ 80 w 101"/>
                    <a:gd name="T23" fmla="*/ 101 h 156"/>
                    <a:gd name="T24" fmla="*/ 80 w 101"/>
                    <a:gd name="T25" fmla="*/ 156 h 156"/>
                    <a:gd name="T26" fmla="*/ 36 w 101"/>
                    <a:gd name="T27" fmla="*/ 132 h 156"/>
                    <a:gd name="T28" fmla="*/ 36 w 101"/>
                    <a:gd name="T29" fmla="*/ 130 h 156"/>
                    <a:gd name="T30" fmla="*/ 38 w 101"/>
                    <a:gd name="T31" fmla="*/ 126 h 156"/>
                    <a:gd name="T32" fmla="*/ 38 w 101"/>
                    <a:gd name="T33" fmla="*/ 122 h 156"/>
                    <a:gd name="T34" fmla="*/ 38 w 101"/>
                    <a:gd name="T35" fmla="*/ 118 h 156"/>
                    <a:gd name="T36" fmla="*/ 36 w 101"/>
                    <a:gd name="T37" fmla="*/ 115 h 156"/>
                    <a:gd name="T38" fmla="*/ 34 w 101"/>
                    <a:gd name="T39" fmla="*/ 109 h 156"/>
                    <a:gd name="T40" fmla="*/ 28 w 101"/>
                    <a:gd name="T41" fmla="*/ 103 h 156"/>
                    <a:gd name="T42" fmla="*/ 25 w 101"/>
                    <a:gd name="T43" fmla="*/ 95 h 156"/>
                    <a:gd name="T44" fmla="*/ 17 w 101"/>
                    <a:gd name="T45" fmla="*/ 90 h 156"/>
                    <a:gd name="T46" fmla="*/ 13 w 101"/>
                    <a:gd name="T47" fmla="*/ 84 h 156"/>
                    <a:gd name="T48" fmla="*/ 7 w 101"/>
                    <a:gd name="T49" fmla="*/ 76 h 156"/>
                    <a:gd name="T50" fmla="*/ 4 w 101"/>
                    <a:gd name="T51" fmla="*/ 73 h 156"/>
                    <a:gd name="T52" fmla="*/ 0 w 101"/>
                    <a:gd name="T53" fmla="*/ 71 h 156"/>
                    <a:gd name="T54" fmla="*/ 21 w 101"/>
                    <a:gd name="T55" fmla="*/ 0 h 156"/>
                    <a:gd name="T56" fmla="*/ 21 w 101"/>
                    <a:gd name="T57" fmla="*/ 0 h 15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w 101"/>
                    <a:gd name="T88" fmla="*/ 0 h 156"/>
                    <a:gd name="T89" fmla="*/ 101 w 101"/>
                    <a:gd name="T90" fmla="*/ 156 h 156"/>
                  </a:gdLst>
                  <a:ahLst/>
                  <a:cxnLst>
                    <a:cxn ang="T58">
                      <a:pos x="T0" y="T1"/>
                    </a:cxn>
                    <a:cxn ang="T59">
                      <a:pos x="T2" y="T3"/>
                    </a:cxn>
                    <a:cxn ang="T60">
                      <a:pos x="T4" y="T5"/>
                    </a:cxn>
                    <a:cxn ang="T61">
                      <a:pos x="T6" y="T7"/>
                    </a:cxn>
                    <a:cxn ang="T62">
                      <a:pos x="T8" y="T9"/>
                    </a:cxn>
                    <a:cxn ang="T63">
                      <a:pos x="T10" y="T11"/>
                    </a:cxn>
                    <a:cxn ang="T64">
                      <a:pos x="T12" y="T13"/>
                    </a:cxn>
                    <a:cxn ang="T65">
                      <a:pos x="T14" y="T15"/>
                    </a:cxn>
                    <a:cxn ang="T66">
                      <a:pos x="T16" y="T17"/>
                    </a:cxn>
                    <a:cxn ang="T67">
                      <a:pos x="T18" y="T19"/>
                    </a:cxn>
                    <a:cxn ang="T68">
                      <a:pos x="T20" y="T21"/>
                    </a:cxn>
                    <a:cxn ang="T69">
                      <a:pos x="T22" y="T23"/>
                    </a:cxn>
                    <a:cxn ang="T70">
                      <a:pos x="T24" y="T25"/>
                    </a:cxn>
                    <a:cxn ang="T71">
                      <a:pos x="T26" y="T27"/>
                    </a:cxn>
                    <a:cxn ang="T72">
                      <a:pos x="T28" y="T29"/>
                    </a:cxn>
                    <a:cxn ang="T73">
                      <a:pos x="T30" y="T31"/>
                    </a:cxn>
                    <a:cxn ang="T74">
                      <a:pos x="T32" y="T33"/>
                    </a:cxn>
                    <a:cxn ang="T75">
                      <a:pos x="T34" y="T35"/>
                    </a:cxn>
                    <a:cxn ang="T76">
                      <a:pos x="T36" y="T37"/>
                    </a:cxn>
                    <a:cxn ang="T77">
                      <a:pos x="T38" y="T39"/>
                    </a:cxn>
                    <a:cxn ang="T78">
                      <a:pos x="T40" y="T41"/>
                    </a:cxn>
                    <a:cxn ang="T79">
                      <a:pos x="T42" y="T43"/>
                    </a:cxn>
                    <a:cxn ang="T80">
                      <a:pos x="T44" y="T45"/>
                    </a:cxn>
                    <a:cxn ang="T81">
                      <a:pos x="T46" y="T47"/>
                    </a:cxn>
                    <a:cxn ang="T82">
                      <a:pos x="T48" y="T49"/>
                    </a:cxn>
                    <a:cxn ang="T83">
                      <a:pos x="T50" y="T51"/>
                    </a:cxn>
                    <a:cxn ang="T84">
                      <a:pos x="T52" y="T53"/>
                    </a:cxn>
                    <a:cxn ang="T85">
                      <a:pos x="T54" y="T55"/>
                    </a:cxn>
                    <a:cxn ang="T86">
                      <a:pos x="T56" y="T57"/>
                    </a:cxn>
                  </a:cxnLst>
                  <a:rect l="T87" t="T88" r="T89" b="T90"/>
                  <a:pathLst>
                    <a:path w="101" h="156">
                      <a:moveTo>
                        <a:pt x="21" y="0"/>
                      </a:moveTo>
                      <a:lnTo>
                        <a:pt x="87" y="31"/>
                      </a:lnTo>
                      <a:lnTo>
                        <a:pt x="80" y="44"/>
                      </a:lnTo>
                      <a:lnTo>
                        <a:pt x="101" y="73"/>
                      </a:lnTo>
                      <a:lnTo>
                        <a:pt x="99" y="76"/>
                      </a:lnTo>
                      <a:lnTo>
                        <a:pt x="95" y="82"/>
                      </a:lnTo>
                      <a:lnTo>
                        <a:pt x="91" y="88"/>
                      </a:lnTo>
                      <a:lnTo>
                        <a:pt x="85" y="92"/>
                      </a:lnTo>
                      <a:lnTo>
                        <a:pt x="82" y="97"/>
                      </a:lnTo>
                      <a:lnTo>
                        <a:pt x="80" y="99"/>
                      </a:lnTo>
                      <a:lnTo>
                        <a:pt x="80" y="101"/>
                      </a:lnTo>
                      <a:lnTo>
                        <a:pt x="80" y="156"/>
                      </a:lnTo>
                      <a:lnTo>
                        <a:pt x="36" y="132"/>
                      </a:lnTo>
                      <a:lnTo>
                        <a:pt x="36" y="130"/>
                      </a:lnTo>
                      <a:lnTo>
                        <a:pt x="38" y="126"/>
                      </a:lnTo>
                      <a:lnTo>
                        <a:pt x="38" y="122"/>
                      </a:lnTo>
                      <a:lnTo>
                        <a:pt x="38" y="118"/>
                      </a:lnTo>
                      <a:lnTo>
                        <a:pt x="36" y="115"/>
                      </a:lnTo>
                      <a:lnTo>
                        <a:pt x="34" y="109"/>
                      </a:lnTo>
                      <a:lnTo>
                        <a:pt x="28" y="103"/>
                      </a:lnTo>
                      <a:lnTo>
                        <a:pt x="25" y="95"/>
                      </a:lnTo>
                      <a:lnTo>
                        <a:pt x="17" y="90"/>
                      </a:lnTo>
                      <a:lnTo>
                        <a:pt x="13" y="84"/>
                      </a:lnTo>
                      <a:lnTo>
                        <a:pt x="7" y="76"/>
                      </a:lnTo>
                      <a:lnTo>
                        <a:pt x="4" y="73"/>
                      </a:lnTo>
                      <a:lnTo>
                        <a:pt x="0" y="71"/>
                      </a:lnTo>
                      <a:lnTo>
                        <a:pt x="21" y="0"/>
                      </a:lnTo>
                      <a:close/>
                    </a:path>
                  </a:pathLst>
                </a:custGeom>
                <a:solidFill>
                  <a:srgbClr val="A84A3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0351" name="Freeform 423"/>
                <p:cNvSpPr>
                  <a:spLocks/>
                </p:cNvSpPr>
                <p:nvPr/>
              </p:nvSpPr>
              <p:spPr bwMode="auto">
                <a:xfrm>
                  <a:off x="2842" y="2782"/>
                  <a:ext cx="58" cy="49"/>
                </a:xfrm>
                <a:custGeom>
                  <a:avLst/>
                  <a:gdLst>
                    <a:gd name="T0" fmla="*/ 0 w 65"/>
                    <a:gd name="T1" fmla="*/ 32 h 55"/>
                    <a:gd name="T2" fmla="*/ 34 w 65"/>
                    <a:gd name="T3" fmla="*/ 0 h 55"/>
                    <a:gd name="T4" fmla="*/ 57 w 65"/>
                    <a:gd name="T5" fmla="*/ 0 h 55"/>
                    <a:gd name="T6" fmla="*/ 65 w 65"/>
                    <a:gd name="T7" fmla="*/ 9 h 55"/>
                    <a:gd name="T8" fmla="*/ 46 w 65"/>
                    <a:gd name="T9" fmla="*/ 25 h 55"/>
                    <a:gd name="T10" fmla="*/ 51 w 65"/>
                    <a:gd name="T11" fmla="*/ 38 h 55"/>
                    <a:gd name="T12" fmla="*/ 42 w 65"/>
                    <a:gd name="T13" fmla="*/ 49 h 55"/>
                    <a:gd name="T14" fmla="*/ 27 w 65"/>
                    <a:gd name="T15" fmla="*/ 38 h 55"/>
                    <a:gd name="T16" fmla="*/ 6 w 65"/>
                    <a:gd name="T17" fmla="*/ 55 h 55"/>
                    <a:gd name="T18" fmla="*/ 0 w 65"/>
                    <a:gd name="T19" fmla="*/ 51 h 55"/>
                    <a:gd name="T20" fmla="*/ 0 w 65"/>
                    <a:gd name="T21" fmla="*/ 32 h 55"/>
                    <a:gd name="T22" fmla="*/ 0 w 65"/>
                    <a:gd name="T23" fmla="*/ 32 h 55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65"/>
                    <a:gd name="T37" fmla="*/ 0 h 55"/>
                    <a:gd name="T38" fmla="*/ 65 w 65"/>
                    <a:gd name="T39" fmla="*/ 55 h 55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65" h="55">
                      <a:moveTo>
                        <a:pt x="0" y="32"/>
                      </a:moveTo>
                      <a:lnTo>
                        <a:pt x="34" y="0"/>
                      </a:lnTo>
                      <a:lnTo>
                        <a:pt x="57" y="0"/>
                      </a:lnTo>
                      <a:lnTo>
                        <a:pt x="65" y="9"/>
                      </a:lnTo>
                      <a:lnTo>
                        <a:pt x="46" y="25"/>
                      </a:lnTo>
                      <a:lnTo>
                        <a:pt x="51" y="38"/>
                      </a:lnTo>
                      <a:lnTo>
                        <a:pt x="42" y="49"/>
                      </a:lnTo>
                      <a:lnTo>
                        <a:pt x="27" y="38"/>
                      </a:lnTo>
                      <a:lnTo>
                        <a:pt x="6" y="55"/>
                      </a:lnTo>
                      <a:lnTo>
                        <a:pt x="0" y="51"/>
                      </a:lnTo>
                      <a:lnTo>
                        <a:pt x="0" y="32"/>
                      </a:lnTo>
                      <a:close/>
                    </a:path>
                  </a:pathLst>
                </a:custGeom>
                <a:solidFill>
                  <a:srgbClr val="A84A3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0352" name="Freeform 424"/>
                <p:cNvSpPr>
                  <a:spLocks/>
                </p:cNvSpPr>
                <p:nvPr/>
              </p:nvSpPr>
              <p:spPr bwMode="auto">
                <a:xfrm>
                  <a:off x="2817" y="2915"/>
                  <a:ext cx="68" cy="46"/>
                </a:xfrm>
                <a:custGeom>
                  <a:avLst/>
                  <a:gdLst>
                    <a:gd name="T0" fmla="*/ 16 w 77"/>
                    <a:gd name="T1" fmla="*/ 10 h 51"/>
                    <a:gd name="T2" fmla="*/ 23 w 77"/>
                    <a:gd name="T3" fmla="*/ 12 h 51"/>
                    <a:gd name="T4" fmla="*/ 59 w 77"/>
                    <a:gd name="T5" fmla="*/ 0 h 51"/>
                    <a:gd name="T6" fmla="*/ 75 w 77"/>
                    <a:gd name="T7" fmla="*/ 12 h 51"/>
                    <a:gd name="T8" fmla="*/ 77 w 77"/>
                    <a:gd name="T9" fmla="*/ 38 h 51"/>
                    <a:gd name="T10" fmla="*/ 73 w 77"/>
                    <a:gd name="T11" fmla="*/ 51 h 51"/>
                    <a:gd name="T12" fmla="*/ 67 w 77"/>
                    <a:gd name="T13" fmla="*/ 48 h 51"/>
                    <a:gd name="T14" fmla="*/ 59 w 77"/>
                    <a:gd name="T15" fmla="*/ 38 h 51"/>
                    <a:gd name="T16" fmla="*/ 56 w 77"/>
                    <a:gd name="T17" fmla="*/ 38 h 51"/>
                    <a:gd name="T18" fmla="*/ 50 w 77"/>
                    <a:gd name="T19" fmla="*/ 40 h 51"/>
                    <a:gd name="T20" fmla="*/ 42 w 77"/>
                    <a:gd name="T21" fmla="*/ 40 h 51"/>
                    <a:gd name="T22" fmla="*/ 35 w 77"/>
                    <a:gd name="T23" fmla="*/ 42 h 51"/>
                    <a:gd name="T24" fmla="*/ 31 w 77"/>
                    <a:gd name="T25" fmla="*/ 38 h 51"/>
                    <a:gd name="T26" fmla="*/ 29 w 77"/>
                    <a:gd name="T27" fmla="*/ 34 h 51"/>
                    <a:gd name="T28" fmla="*/ 27 w 77"/>
                    <a:gd name="T29" fmla="*/ 31 h 51"/>
                    <a:gd name="T30" fmla="*/ 27 w 77"/>
                    <a:gd name="T31" fmla="*/ 31 h 51"/>
                    <a:gd name="T32" fmla="*/ 0 w 77"/>
                    <a:gd name="T33" fmla="*/ 23 h 51"/>
                    <a:gd name="T34" fmla="*/ 16 w 77"/>
                    <a:gd name="T35" fmla="*/ 10 h 51"/>
                    <a:gd name="T36" fmla="*/ 16 w 77"/>
                    <a:gd name="T37" fmla="*/ 10 h 51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w 77"/>
                    <a:gd name="T58" fmla="*/ 0 h 51"/>
                    <a:gd name="T59" fmla="*/ 77 w 77"/>
                    <a:gd name="T60" fmla="*/ 51 h 51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T57" t="T58" r="T59" b="T60"/>
                  <a:pathLst>
                    <a:path w="77" h="51">
                      <a:moveTo>
                        <a:pt x="16" y="10"/>
                      </a:moveTo>
                      <a:lnTo>
                        <a:pt x="23" y="12"/>
                      </a:lnTo>
                      <a:lnTo>
                        <a:pt x="59" y="0"/>
                      </a:lnTo>
                      <a:lnTo>
                        <a:pt x="75" y="12"/>
                      </a:lnTo>
                      <a:lnTo>
                        <a:pt x="77" y="38"/>
                      </a:lnTo>
                      <a:lnTo>
                        <a:pt x="73" y="51"/>
                      </a:lnTo>
                      <a:lnTo>
                        <a:pt x="67" y="48"/>
                      </a:lnTo>
                      <a:lnTo>
                        <a:pt x="59" y="38"/>
                      </a:lnTo>
                      <a:lnTo>
                        <a:pt x="56" y="38"/>
                      </a:lnTo>
                      <a:lnTo>
                        <a:pt x="50" y="40"/>
                      </a:lnTo>
                      <a:lnTo>
                        <a:pt x="42" y="40"/>
                      </a:lnTo>
                      <a:lnTo>
                        <a:pt x="35" y="42"/>
                      </a:lnTo>
                      <a:lnTo>
                        <a:pt x="31" y="38"/>
                      </a:lnTo>
                      <a:lnTo>
                        <a:pt x="29" y="34"/>
                      </a:lnTo>
                      <a:lnTo>
                        <a:pt x="27" y="31"/>
                      </a:lnTo>
                      <a:lnTo>
                        <a:pt x="0" y="23"/>
                      </a:lnTo>
                      <a:lnTo>
                        <a:pt x="16" y="10"/>
                      </a:lnTo>
                      <a:close/>
                    </a:path>
                  </a:pathLst>
                </a:custGeom>
                <a:solidFill>
                  <a:srgbClr val="A84A3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0353" name="Freeform 425"/>
                <p:cNvSpPr>
                  <a:spLocks/>
                </p:cNvSpPr>
                <p:nvPr/>
              </p:nvSpPr>
              <p:spPr bwMode="auto">
                <a:xfrm>
                  <a:off x="2717" y="2786"/>
                  <a:ext cx="125" cy="55"/>
                </a:xfrm>
                <a:custGeom>
                  <a:avLst/>
                  <a:gdLst>
                    <a:gd name="T0" fmla="*/ 0 w 141"/>
                    <a:gd name="T1" fmla="*/ 0 h 62"/>
                    <a:gd name="T2" fmla="*/ 21 w 141"/>
                    <a:gd name="T3" fmla="*/ 11 h 62"/>
                    <a:gd name="T4" fmla="*/ 6 w 141"/>
                    <a:gd name="T5" fmla="*/ 19 h 62"/>
                    <a:gd name="T6" fmla="*/ 19 w 141"/>
                    <a:gd name="T7" fmla="*/ 28 h 62"/>
                    <a:gd name="T8" fmla="*/ 6 w 141"/>
                    <a:gd name="T9" fmla="*/ 38 h 62"/>
                    <a:gd name="T10" fmla="*/ 25 w 141"/>
                    <a:gd name="T11" fmla="*/ 62 h 62"/>
                    <a:gd name="T12" fmla="*/ 25 w 141"/>
                    <a:gd name="T13" fmla="*/ 62 h 62"/>
                    <a:gd name="T14" fmla="*/ 27 w 141"/>
                    <a:gd name="T15" fmla="*/ 60 h 62"/>
                    <a:gd name="T16" fmla="*/ 27 w 141"/>
                    <a:gd name="T17" fmla="*/ 59 h 62"/>
                    <a:gd name="T18" fmla="*/ 33 w 141"/>
                    <a:gd name="T19" fmla="*/ 57 h 62"/>
                    <a:gd name="T20" fmla="*/ 36 w 141"/>
                    <a:gd name="T21" fmla="*/ 53 h 62"/>
                    <a:gd name="T22" fmla="*/ 44 w 141"/>
                    <a:gd name="T23" fmla="*/ 51 h 62"/>
                    <a:gd name="T24" fmla="*/ 46 w 141"/>
                    <a:gd name="T25" fmla="*/ 49 h 62"/>
                    <a:gd name="T26" fmla="*/ 52 w 141"/>
                    <a:gd name="T27" fmla="*/ 49 h 62"/>
                    <a:gd name="T28" fmla="*/ 55 w 141"/>
                    <a:gd name="T29" fmla="*/ 49 h 62"/>
                    <a:gd name="T30" fmla="*/ 61 w 141"/>
                    <a:gd name="T31" fmla="*/ 49 h 62"/>
                    <a:gd name="T32" fmla="*/ 67 w 141"/>
                    <a:gd name="T33" fmla="*/ 47 h 62"/>
                    <a:gd name="T34" fmla="*/ 73 w 141"/>
                    <a:gd name="T35" fmla="*/ 47 h 62"/>
                    <a:gd name="T36" fmla="*/ 78 w 141"/>
                    <a:gd name="T37" fmla="*/ 47 h 62"/>
                    <a:gd name="T38" fmla="*/ 86 w 141"/>
                    <a:gd name="T39" fmla="*/ 49 h 62"/>
                    <a:gd name="T40" fmla="*/ 92 w 141"/>
                    <a:gd name="T41" fmla="*/ 49 h 62"/>
                    <a:gd name="T42" fmla="*/ 97 w 141"/>
                    <a:gd name="T43" fmla="*/ 49 h 62"/>
                    <a:gd name="T44" fmla="*/ 103 w 141"/>
                    <a:gd name="T45" fmla="*/ 51 h 62"/>
                    <a:gd name="T46" fmla="*/ 111 w 141"/>
                    <a:gd name="T47" fmla="*/ 51 h 62"/>
                    <a:gd name="T48" fmla="*/ 114 w 141"/>
                    <a:gd name="T49" fmla="*/ 51 h 62"/>
                    <a:gd name="T50" fmla="*/ 120 w 141"/>
                    <a:gd name="T51" fmla="*/ 51 h 62"/>
                    <a:gd name="T52" fmla="*/ 124 w 141"/>
                    <a:gd name="T53" fmla="*/ 53 h 62"/>
                    <a:gd name="T54" fmla="*/ 130 w 141"/>
                    <a:gd name="T55" fmla="*/ 53 h 62"/>
                    <a:gd name="T56" fmla="*/ 135 w 141"/>
                    <a:gd name="T57" fmla="*/ 55 h 62"/>
                    <a:gd name="T58" fmla="*/ 137 w 141"/>
                    <a:gd name="T59" fmla="*/ 55 h 62"/>
                    <a:gd name="T60" fmla="*/ 141 w 141"/>
                    <a:gd name="T61" fmla="*/ 34 h 62"/>
                    <a:gd name="T62" fmla="*/ 124 w 141"/>
                    <a:gd name="T63" fmla="*/ 32 h 62"/>
                    <a:gd name="T64" fmla="*/ 112 w 141"/>
                    <a:gd name="T65" fmla="*/ 41 h 62"/>
                    <a:gd name="T66" fmla="*/ 105 w 141"/>
                    <a:gd name="T67" fmla="*/ 38 h 62"/>
                    <a:gd name="T68" fmla="*/ 109 w 141"/>
                    <a:gd name="T69" fmla="*/ 24 h 62"/>
                    <a:gd name="T70" fmla="*/ 61 w 141"/>
                    <a:gd name="T71" fmla="*/ 9 h 62"/>
                    <a:gd name="T72" fmla="*/ 54 w 141"/>
                    <a:gd name="T73" fmla="*/ 22 h 62"/>
                    <a:gd name="T74" fmla="*/ 48 w 141"/>
                    <a:gd name="T75" fmla="*/ 5 h 62"/>
                    <a:gd name="T76" fmla="*/ 44 w 141"/>
                    <a:gd name="T77" fmla="*/ 5 h 62"/>
                    <a:gd name="T78" fmla="*/ 36 w 141"/>
                    <a:gd name="T79" fmla="*/ 5 h 62"/>
                    <a:gd name="T80" fmla="*/ 33 w 141"/>
                    <a:gd name="T81" fmla="*/ 3 h 62"/>
                    <a:gd name="T82" fmla="*/ 27 w 141"/>
                    <a:gd name="T83" fmla="*/ 3 h 62"/>
                    <a:gd name="T84" fmla="*/ 23 w 141"/>
                    <a:gd name="T85" fmla="*/ 2 h 62"/>
                    <a:gd name="T86" fmla="*/ 19 w 141"/>
                    <a:gd name="T87" fmla="*/ 2 h 62"/>
                    <a:gd name="T88" fmla="*/ 14 w 141"/>
                    <a:gd name="T89" fmla="*/ 2 h 62"/>
                    <a:gd name="T90" fmla="*/ 10 w 141"/>
                    <a:gd name="T91" fmla="*/ 2 h 62"/>
                    <a:gd name="T92" fmla="*/ 8 w 141"/>
                    <a:gd name="T93" fmla="*/ 0 h 62"/>
                    <a:gd name="T94" fmla="*/ 4 w 141"/>
                    <a:gd name="T95" fmla="*/ 0 h 62"/>
                    <a:gd name="T96" fmla="*/ 0 w 141"/>
                    <a:gd name="T97" fmla="*/ 0 h 62"/>
                    <a:gd name="T98" fmla="*/ 0 w 141"/>
                    <a:gd name="T99" fmla="*/ 0 h 62"/>
                    <a:gd name="T100" fmla="*/ 0 w 141"/>
                    <a:gd name="T101" fmla="*/ 0 h 62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w 141"/>
                    <a:gd name="T154" fmla="*/ 0 h 62"/>
                    <a:gd name="T155" fmla="*/ 141 w 141"/>
                    <a:gd name="T156" fmla="*/ 62 h 62"/>
                  </a:gdLst>
                  <a:ahLst/>
                  <a:cxnLst>
                    <a:cxn ang="T102">
                      <a:pos x="T0" y="T1"/>
                    </a:cxn>
                    <a:cxn ang="T103">
                      <a:pos x="T2" y="T3"/>
                    </a:cxn>
                    <a:cxn ang="T104">
                      <a:pos x="T4" y="T5"/>
                    </a:cxn>
                    <a:cxn ang="T105">
                      <a:pos x="T6" y="T7"/>
                    </a:cxn>
                    <a:cxn ang="T106">
                      <a:pos x="T8" y="T9"/>
                    </a:cxn>
                    <a:cxn ang="T107">
                      <a:pos x="T10" y="T11"/>
                    </a:cxn>
                    <a:cxn ang="T108">
                      <a:pos x="T12" y="T13"/>
                    </a:cxn>
                    <a:cxn ang="T109">
                      <a:pos x="T14" y="T15"/>
                    </a:cxn>
                    <a:cxn ang="T110">
                      <a:pos x="T16" y="T17"/>
                    </a:cxn>
                    <a:cxn ang="T111">
                      <a:pos x="T18" y="T19"/>
                    </a:cxn>
                    <a:cxn ang="T112">
                      <a:pos x="T20" y="T21"/>
                    </a:cxn>
                    <a:cxn ang="T113">
                      <a:pos x="T22" y="T23"/>
                    </a:cxn>
                    <a:cxn ang="T114">
                      <a:pos x="T24" y="T25"/>
                    </a:cxn>
                    <a:cxn ang="T115">
                      <a:pos x="T26" y="T27"/>
                    </a:cxn>
                    <a:cxn ang="T116">
                      <a:pos x="T28" y="T29"/>
                    </a:cxn>
                    <a:cxn ang="T117">
                      <a:pos x="T30" y="T31"/>
                    </a:cxn>
                    <a:cxn ang="T118">
                      <a:pos x="T32" y="T33"/>
                    </a:cxn>
                    <a:cxn ang="T119">
                      <a:pos x="T34" y="T35"/>
                    </a:cxn>
                    <a:cxn ang="T120">
                      <a:pos x="T36" y="T37"/>
                    </a:cxn>
                    <a:cxn ang="T121">
                      <a:pos x="T38" y="T39"/>
                    </a:cxn>
                    <a:cxn ang="T122">
                      <a:pos x="T40" y="T41"/>
                    </a:cxn>
                    <a:cxn ang="T123">
                      <a:pos x="T42" y="T43"/>
                    </a:cxn>
                    <a:cxn ang="T124">
                      <a:pos x="T44" y="T45"/>
                    </a:cxn>
                    <a:cxn ang="T125">
                      <a:pos x="T46" y="T47"/>
                    </a:cxn>
                    <a:cxn ang="T126">
                      <a:pos x="T48" y="T49"/>
                    </a:cxn>
                    <a:cxn ang="T127">
                      <a:pos x="T50" y="T51"/>
                    </a:cxn>
                    <a:cxn ang="T128">
                      <a:pos x="T52" y="T53"/>
                    </a:cxn>
                    <a:cxn ang="T129">
                      <a:pos x="T54" y="T55"/>
                    </a:cxn>
                    <a:cxn ang="T130">
                      <a:pos x="T56" y="T57"/>
                    </a:cxn>
                    <a:cxn ang="T131">
                      <a:pos x="T58" y="T59"/>
                    </a:cxn>
                    <a:cxn ang="T132">
                      <a:pos x="T60" y="T61"/>
                    </a:cxn>
                    <a:cxn ang="T133">
                      <a:pos x="T62" y="T63"/>
                    </a:cxn>
                    <a:cxn ang="T134">
                      <a:pos x="T64" y="T65"/>
                    </a:cxn>
                    <a:cxn ang="T135">
                      <a:pos x="T66" y="T67"/>
                    </a:cxn>
                    <a:cxn ang="T136">
                      <a:pos x="T68" y="T69"/>
                    </a:cxn>
                    <a:cxn ang="T137">
                      <a:pos x="T70" y="T71"/>
                    </a:cxn>
                    <a:cxn ang="T138">
                      <a:pos x="T72" y="T73"/>
                    </a:cxn>
                    <a:cxn ang="T139">
                      <a:pos x="T74" y="T75"/>
                    </a:cxn>
                    <a:cxn ang="T140">
                      <a:pos x="T76" y="T77"/>
                    </a:cxn>
                    <a:cxn ang="T141">
                      <a:pos x="T78" y="T79"/>
                    </a:cxn>
                    <a:cxn ang="T142">
                      <a:pos x="T80" y="T81"/>
                    </a:cxn>
                    <a:cxn ang="T143">
                      <a:pos x="T82" y="T83"/>
                    </a:cxn>
                    <a:cxn ang="T144">
                      <a:pos x="T84" y="T85"/>
                    </a:cxn>
                    <a:cxn ang="T145">
                      <a:pos x="T86" y="T87"/>
                    </a:cxn>
                    <a:cxn ang="T146">
                      <a:pos x="T88" y="T89"/>
                    </a:cxn>
                    <a:cxn ang="T147">
                      <a:pos x="T90" y="T91"/>
                    </a:cxn>
                    <a:cxn ang="T148">
                      <a:pos x="T92" y="T93"/>
                    </a:cxn>
                    <a:cxn ang="T149">
                      <a:pos x="T94" y="T95"/>
                    </a:cxn>
                    <a:cxn ang="T150">
                      <a:pos x="T96" y="T97"/>
                    </a:cxn>
                    <a:cxn ang="T151">
                      <a:pos x="T98" y="T99"/>
                    </a:cxn>
                    <a:cxn ang="T152">
                      <a:pos x="T100" y="T101"/>
                    </a:cxn>
                  </a:cxnLst>
                  <a:rect l="T153" t="T154" r="T155" b="T156"/>
                  <a:pathLst>
                    <a:path w="141" h="62">
                      <a:moveTo>
                        <a:pt x="0" y="0"/>
                      </a:moveTo>
                      <a:lnTo>
                        <a:pt x="21" y="11"/>
                      </a:lnTo>
                      <a:lnTo>
                        <a:pt x="6" y="19"/>
                      </a:lnTo>
                      <a:lnTo>
                        <a:pt x="19" y="28"/>
                      </a:lnTo>
                      <a:lnTo>
                        <a:pt x="6" y="38"/>
                      </a:lnTo>
                      <a:lnTo>
                        <a:pt x="25" y="62"/>
                      </a:lnTo>
                      <a:lnTo>
                        <a:pt x="27" y="60"/>
                      </a:lnTo>
                      <a:lnTo>
                        <a:pt x="27" y="59"/>
                      </a:lnTo>
                      <a:lnTo>
                        <a:pt x="33" y="57"/>
                      </a:lnTo>
                      <a:lnTo>
                        <a:pt x="36" y="53"/>
                      </a:lnTo>
                      <a:lnTo>
                        <a:pt x="44" y="51"/>
                      </a:lnTo>
                      <a:lnTo>
                        <a:pt x="46" y="49"/>
                      </a:lnTo>
                      <a:lnTo>
                        <a:pt x="52" y="49"/>
                      </a:lnTo>
                      <a:lnTo>
                        <a:pt x="55" y="49"/>
                      </a:lnTo>
                      <a:lnTo>
                        <a:pt x="61" y="49"/>
                      </a:lnTo>
                      <a:lnTo>
                        <a:pt x="67" y="47"/>
                      </a:lnTo>
                      <a:lnTo>
                        <a:pt x="73" y="47"/>
                      </a:lnTo>
                      <a:lnTo>
                        <a:pt x="78" y="47"/>
                      </a:lnTo>
                      <a:lnTo>
                        <a:pt x="86" y="49"/>
                      </a:lnTo>
                      <a:lnTo>
                        <a:pt x="92" y="49"/>
                      </a:lnTo>
                      <a:lnTo>
                        <a:pt x="97" y="49"/>
                      </a:lnTo>
                      <a:lnTo>
                        <a:pt x="103" y="51"/>
                      </a:lnTo>
                      <a:lnTo>
                        <a:pt x="111" y="51"/>
                      </a:lnTo>
                      <a:lnTo>
                        <a:pt x="114" y="51"/>
                      </a:lnTo>
                      <a:lnTo>
                        <a:pt x="120" y="51"/>
                      </a:lnTo>
                      <a:lnTo>
                        <a:pt x="124" y="53"/>
                      </a:lnTo>
                      <a:lnTo>
                        <a:pt x="130" y="53"/>
                      </a:lnTo>
                      <a:lnTo>
                        <a:pt x="135" y="55"/>
                      </a:lnTo>
                      <a:lnTo>
                        <a:pt x="137" y="55"/>
                      </a:lnTo>
                      <a:lnTo>
                        <a:pt x="141" y="34"/>
                      </a:lnTo>
                      <a:lnTo>
                        <a:pt x="124" y="32"/>
                      </a:lnTo>
                      <a:lnTo>
                        <a:pt x="112" y="41"/>
                      </a:lnTo>
                      <a:lnTo>
                        <a:pt x="105" y="38"/>
                      </a:lnTo>
                      <a:lnTo>
                        <a:pt x="109" y="24"/>
                      </a:lnTo>
                      <a:lnTo>
                        <a:pt x="61" y="9"/>
                      </a:lnTo>
                      <a:lnTo>
                        <a:pt x="54" y="22"/>
                      </a:lnTo>
                      <a:lnTo>
                        <a:pt x="48" y="5"/>
                      </a:lnTo>
                      <a:lnTo>
                        <a:pt x="44" y="5"/>
                      </a:lnTo>
                      <a:lnTo>
                        <a:pt x="36" y="5"/>
                      </a:lnTo>
                      <a:lnTo>
                        <a:pt x="33" y="3"/>
                      </a:lnTo>
                      <a:lnTo>
                        <a:pt x="27" y="3"/>
                      </a:lnTo>
                      <a:lnTo>
                        <a:pt x="23" y="2"/>
                      </a:lnTo>
                      <a:lnTo>
                        <a:pt x="19" y="2"/>
                      </a:lnTo>
                      <a:lnTo>
                        <a:pt x="14" y="2"/>
                      </a:lnTo>
                      <a:lnTo>
                        <a:pt x="10" y="2"/>
                      </a:lnTo>
                      <a:lnTo>
                        <a:pt x="8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E4F6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0354" name="Freeform 426"/>
                <p:cNvSpPr>
                  <a:spLocks/>
                </p:cNvSpPr>
                <p:nvPr/>
              </p:nvSpPr>
              <p:spPr bwMode="auto">
                <a:xfrm>
                  <a:off x="2683" y="2848"/>
                  <a:ext cx="147" cy="106"/>
                </a:xfrm>
                <a:custGeom>
                  <a:avLst/>
                  <a:gdLst>
                    <a:gd name="T0" fmla="*/ 4 w 166"/>
                    <a:gd name="T1" fmla="*/ 2 h 118"/>
                    <a:gd name="T2" fmla="*/ 4 w 166"/>
                    <a:gd name="T3" fmla="*/ 4 h 118"/>
                    <a:gd name="T4" fmla="*/ 6 w 166"/>
                    <a:gd name="T5" fmla="*/ 6 h 118"/>
                    <a:gd name="T6" fmla="*/ 8 w 166"/>
                    <a:gd name="T7" fmla="*/ 11 h 118"/>
                    <a:gd name="T8" fmla="*/ 12 w 166"/>
                    <a:gd name="T9" fmla="*/ 15 h 118"/>
                    <a:gd name="T10" fmla="*/ 15 w 166"/>
                    <a:gd name="T11" fmla="*/ 23 h 118"/>
                    <a:gd name="T12" fmla="*/ 19 w 166"/>
                    <a:gd name="T13" fmla="*/ 25 h 118"/>
                    <a:gd name="T14" fmla="*/ 23 w 166"/>
                    <a:gd name="T15" fmla="*/ 28 h 118"/>
                    <a:gd name="T16" fmla="*/ 27 w 166"/>
                    <a:gd name="T17" fmla="*/ 32 h 118"/>
                    <a:gd name="T18" fmla="*/ 33 w 166"/>
                    <a:gd name="T19" fmla="*/ 36 h 118"/>
                    <a:gd name="T20" fmla="*/ 36 w 166"/>
                    <a:gd name="T21" fmla="*/ 38 h 118"/>
                    <a:gd name="T22" fmla="*/ 40 w 166"/>
                    <a:gd name="T23" fmla="*/ 42 h 118"/>
                    <a:gd name="T24" fmla="*/ 46 w 166"/>
                    <a:gd name="T25" fmla="*/ 46 h 118"/>
                    <a:gd name="T26" fmla="*/ 52 w 166"/>
                    <a:gd name="T27" fmla="*/ 51 h 118"/>
                    <a:gd name="T28" fmla="*/ 55 w 166"/>
                    <a:gd name="T29" fmla="*/ 53 h 118"/>
                    <a:gd name="T30" fmla="*/ 63 w 166"/>
                    <a:gd name="T31" fmla="*/ 57 h 118"/>
                    <a:gd name="T32" fmla="*/ 67 w 166"/>
                    <a:gd name="T33" fmla="*/ 61 h 118"/>
                    <a:gd name="T34" fmla="*/ 74 w 166"/>
                    <a:gd name="T35" fmla="*/ 65 h 118"/>
                    <a:gd name="T36" fmla="*/ 78 w 166"/>
                    <a:gd name="T37" fmla="*/ 67 h 118"/>
                    <a:gd name="T38" fmla="*/ 84 w 166"/>
                    <a:gd name="T39" fmla="*/ 70 h 118"/>
                    <a:gd name="T40" fmla="*/ 88 w 166"/>
                    <a:gd name="T41" fmla="*/ 72 h 118"/>
                    <a:gd name="T42" fmla="*/ 92 w 166"/>
                    <a:gd name="T43" fmla="*/ 76 h 118"/>
                    <a:gd name="T44" fmla="*/ 97 w 166"/>
                    <a:gd name="T45" fmla="*/ 78 h 118"/>
                    <a:gd name="T46" fmla="*/ 99 w 166"/>
                    <a:gd name="T47" fmla="*/ 80 h 118"/>
                    <a:gd name="T48" fmla="*/ 120 w 166"/>
                    <a:gd name="T49" fmla="*/ 67 h 118"/>
                    <a:gd name="T50" fmla="*/ 130 w 166"/>
                    <a:gd name="T51" fmla="*/ 67 h 118"/>
                    <a:gd name="T52" fmla="*/ 126 w 166"/>
                    <a:gd name="T53" fmla="*/ 84 h 118"/>
                    <a:gd name="T54" fmla="*/ 145 w 166"/>
                    <a:gd name="T55" fmla="*/ 95 h 118"/>
                    <a:gd name="T56" fmla="*/ 164 w 166"/>
                    <a:gd name="T57" fmla="*/ 78 h 118"/>
                    <a:gd name="T58" fmla="*/ 166 w 166"/>
                    <a:gd name="T59" fmla="*/ 95 h 118"/>
                    <a:gd name="T60" fmla="*/ 158 w 166"/>
                    <a:gd name="T61" fmla="*/ 112 h 118"/>
                    <a:gd name="T62" fmla="*/ 78 w 166"/>
                    <a:gd name="T63" fmla="*/ 82 h 118"/>
                    <a:gd name="T64" fmla="*/ 65 w 166"/>
                    <a:gd name="T65" fmla="*/ 118 h 118"/>
                    <a:gd name="T66" fmla="*/ 29 w 166"/>
                    <a:gd name="T67" fmla="*/ 114 h 118"/>
                    <a:gd name="T68" fmla="*/ 29 w 166"/>
                    <a:gd name="T69" fmla="*/ 103 h 118"/>
                    <a:gd name="T70" fmla="*/ 42 w 166"/>
                    <a:gd name="T71" fmla="*/ 97 h 118"/>
                    <a:gd name="T72" fmla="*/ 40 w 166"/>
                    <a:gd name="T73" fmla="*/ 97 h 118"/>
                    <a:gd name="T74" fmla="*/ 38 w 166"/>
                    <a:gd name="T75" fmla="*/ 95 h 118"/>
                    <a:gd name="T76" fmla="*/ 34 w 166"/>
                    <a:gd name="T77" fmla="*/ 93 h 118"/>
                    <a:gd name="T78" fmla="*/ 31 w 166"/>
                    <a:gd name="T79" fmla="*/ 91 h 118"/>
                    <a:gd name="T80" fmla="*/ 25 w 166"/>
                    <a:gd name="T81" fmla="*/ 86 h 118"/>
                    <a:gd name="T82" fmla="*/ 19 w 166"/>
                    <a:gd name="T83" fmla="*/ 82 h 118"/>
                    <a:gd name="T84" fmla="*/ 15 w 166"/>
                    <a:gd name="T85" fmla="*/ 74 h 118"/>
                    <a:gd name="T86" fmla="*/ 12 w 166"/>
                    <a:gd name="T87" fmla="*/ 67 h 118"/>
                    <a:gd name="T88" fmla="*/ 10 w 166"/>
                    <a:gd name="T89" fmla="*/ 61 h 118"/>
                    <a:gd name="T90" fmla="*/ 6 w 166"/>
                    <a:gd name="T91" fmla="*/ 57 h 118"/>
                    <a:gd name="T92" fmla="*/ 6 w 166"/>
                    <a:gd name="T93" fmla="*/ 51 h 118"/>
                    <a:gd name="T94" fmla="*/ 4 w 166"/>
                    <a:gd name="T95" fmla="*/ 46 h 118"/>
                    <a:gd name="T96" fmla="*/ 2 w 166"/>
                    <a:gd name="T97" fmla="*/ 38 h 118"/>
                    <a:gd name="T98" fmla="*/ 2 w 166"/>
                    <a:gd name="T99" fmla="*/ 32 h 118"/>
                    <a:gd name="T100" fmla="*/ 2 w 166"/>
                    <a:gd name="T101" fmla="*/ 27 h 118"/>
                    <a:gd name="T102" fmla="*/ 2 w 166"/>
                    <a:gd name="T103" fmla="*/ 23 h 118"/>
                    <a:gd name="T104" fmla="*/ 0 w 166"/>
                    <a:gd name="T105" fmla="*/ 17 h 118"/>
                    <a:gd name="T106" fmla="*/ 0 w 166"/>
                    <a:gd name="T107" fmla="*/ 13 h 118"/>
                    <a:gd name="T108" fmla="*/ 0 w 166"/>
                    <a:gd name="T109" fmla="*/ 8 h 118"/>
                    <a:gd name="T110" fmla="*/ 0 w 166"/>
                    <a:gd name="T111" fmla="*/ 6 h 118"/>
                    <a:gd name="T112" fmla="*/ 2 w 166"/>
                    <a:gd name="T113" fmla="*/ 0 h 118"/>
                    <a:gd name="T114" fmla="*/ 4 w 166"/>
                    <a:gd name="T115" fmla="*/ 2 h 118"/>
                    <a:gd name="T116" fmla="*/ 4 w 166"/>
                    <a:gd name="T117" fmla="*/ 2 h 118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w 166"/>
                    <a:gd name="T178" fmla="*/ 0 h 118"/>
                    <a:gd name="T179" fmla="*/ 166 w 166"/>
                    <a:gd name="T180" fmla="*/ 118 h 118"/>
                  </a:gdLst>
                  <a:ahLst/>
                  <a:cxnLst>
                    <a:cxn ang="T118">
                      <a:pos x="T0" y="T1"/>
                    </a:cxn>
                    <a:cxn ang="T119">
                      <a:pos x="T2" y="T3"/>
                    </a:cxn>
                    <a:cxn ang="T120">
                      <a:pos x="T4" y="T5"/>
                    </a:cxn>
                    <a:cxn ang="T121">
                      <a:pos x="T6" y="T7"/>
                    </a:cxn>
                    <a:cxn ang="T122">
                      <a:pos x="T8" y="T9"/>
                    </a:cxn>
                    <a:cxn ang="T123">
                      <a:pos x="T10" y="T11"/>
                    </a:cxn>
                    <a:cxn ang="T124">
                      <a:pos x="T12" y="T13"/>
                    </a:cxn>
                    <a:cxn ang="T125">
                      <a:pos x="T14" y="T15"/>
                    </a:cxn>
                    <a:cxn ang="T126">
                      <a:pos x="T16" y="T17"/>
                    </a:cxn>
                    <a:cxn ang="T127">
                      <a:pos x="T18" y="T19"/>
                    </a:cxn>
                    <a:cxn ang="T128">
                      <a:pos x="T20" y="T21"/>
                    </a:cxn>
                    <a:cxn ang="T129">
                      <a:pos x="T22" y="T23"/>
                    </a:cxn>
                    <a:cxn ang="T130">
                      <a:pos x="T24" y="T25"/>
                    </a:cxn>
                    <a:cxn ang="T131">
                      <a:pos x="T26" y="T27"/>
                    </a:cxn>
                    <a:cxn ang="T132">
                      <a:pos x="T28" y="T29"/>
                    </a:cxn>
                    <a:cxn ang="T133">
                      <a:pos x="T30" y="T31"/>
                    </a:cxn>
                    <a:cxn ang="T134">
                      <a:pos x="T32" y="T33"/>
                    </a:cxn>
                    <a:cxn ang="T135">
                      <a:pos x="T34" y="T35"/>
                    </a:cxn>
                    <a:cxn ang="T136">
                      <a:pos x="T36" y="T37"/>
                    </a:cxn>
                    <a:cxn ang="T137">
                      <a:pos x="T38" y="T39"/>
                    </a:cxn>
                    <a:cxn ang="T138">
                      <a:pos x="T40" y="T41"/>
                    </a:cxn>
                    <a:cxn ang="T139">
                      <a:pos x="T42" y="T43"/>
                    </a:cxn>
                    <a:cxn ang="T140">
                      <a:pos x="T44" y="T45"/>
                    </a:cxn>
                    <a:cxn ang="T141">
                      <a:pos x="T46" y="T47"/>
                    </a:cxn>
                    <a:cxn ang="T142">
                      <a:pos x="T48" y="T49"/>
                    </a:cxn>
                    <a:cxn ang="T143">
                      <a:pos x="T50" y="T51"/>
                    </a:cxn>
                    <a:cxn ang="T144">
                      <a:pos x="T52" y="T53"/>
                    </a:cxn>
                    <a:cxn ang="T145">
                      <a:pos x="T54" y="T55"/>
                    </a:cxn>
                    <a:cxn ang="T146">
                      <a:pos x="T56" y="T57"/>
                    </a:cxn>
                    <a:cxn ang="T147">
                      <a:pos x="T58" y="T59"/>
                    </a:cxn>
                    <a:cxn ang="T148">
                      <a:pos x="T60" y="T61"/>
                    </a:cxn>
                    <a:cxn ang="T149">
                      <a:pos x="T62" y="T63"/>
                    </a:cxn>
                    <a:cxn ang="T150">
                      <a:pos x="T64" y="T65"/>
                    </a:cxn>
                    <a:cxn ang="T151">
                      <a:pos x="T66" y="T67"/>
                    </a:cxn>
                    <a:cxn ang="T152">
                      <a:pos x="T68" y="T69"/>
                    </a:cxn>
                    <a:cxn ang="T153">
                      <a:pos x="T70" y="T71"/>
                    </a:cxn>
                    <a:cxn ang="T154">
                      <a:pos x="T72" y="T73"/>
                    </a:cxn>
                    <a:cxn ang="T155">
                      <a:pos x="T74" y="T75"/>
                    </a:cxn>
                    <a:cxn ang="T156">
                      <a:pos x="T76" y="T77"/>
                    </a:cxn>
                    <a:cxn ang="T157">
                      <a:pos x="T78" y="T79"/>
                    </a:cxn>
                    <a:cxn ang="T158">
                      <a:pos x="T80" y="T81"/>
                    </a:cxn>
                    <a:cxn ang="T159">
                      <a:pos x="T82" y="T83"/>
                    </a:cxn>
                    <a:cxn ang="T160">
                      <a:pos x="T84" y="T85"/>
                    </a:cxn>
                    <a:cxn ang="T161">
                      <a:pos x="T86" y="T87"/>
                    </a:cxn>
                    <a:cxn ang="T162">
                      <a:pos x="T88" y="T89"/>
                    </a:cxn>
                    <a:cxn ang="T163">
                      <a:pos x="T90" y="T91"/>
                    </a:cxn>
                    <a:cxn ang="T164">
                      <a:pos x="T92" y="T93"/>
                    </a:cxn>
                    <a:cxn ang="T165">
                      <a:pos x="T94" y="T95"/>
                    </a:cxn>
                    <a:cxn ang="T166">
                      <a:pos x="T96" y="T97"/>
                    </a:cxn>
                    <a:cxn ang="T167">
                      <a:pos x="T98" y="T99"/>
                    </a:cxn>
                    <a:cxn ang="T168">
                      <a:pos x="T100" y="T101"/>
                    </a:cxn>
                    <a:cxn ang="T169">
                      <a:pos x="T102" y="T103"/>
                    </a:cxn>
                    <a:cxn ang="T170">
                      <a:pos x="T104" y="T105"/>
                    </a:cxn>
                    <a:cxn ang="T171">
                      <a:pos x="T106" y="T107"/>
                    </a:cxn>
                    <a:cxn ang="T172">
                      <a:pos x="T108" y="T109"/>
                    </a:cxn>
                    <a:cxn ang="T173">
                      <a:pos x="T110" y="T111"/>
                    </a:cxn>
                    <a:cxn ang="T174">
                      <a:pos x="T112" y="T113"/>
                    </a:cxn>
                    <a:cxn ang="T175">
                      <a:pos x="T114" y="T115"/>
                    </a:cxn>
                    <a:cxn ang="T176">
                      <a:pos x="T116" y="T117"/>
                    </a:cxn>
                  </a:cxnLst>
                  <a:rect l="T177" t="T178" r="T179" b="T180"/>
                  <a:pathLst>
                    <a:path w="166" h="118">
                      <a:moveTo>
                        <a:pt x="4" y="2"/>
                      </a:moveTo>
                      <a:lnTo>
                        <a:pt x="4" y="4"/>
                      </a:lnTo>
                      <a:lnTo>
                        <a:pt x="6" y="6"/>
                      </a:lnTo>
                      <a:lnTo>
                        <a:pt x="8" y="11"/>
                      </a:lnTo>
                      <a:lnTo>
                        <a:pt x="12" y="15"/>
                      </a:lnTo>
                      <a:lnTo>
                        <a:pt x="15" y="23"/>
                      </a:lnTo>
                      <a:lnTo>
                        <a:pt x="19" y="25"/>
                      </a:lnTo>
                      <a:lnTo>
                        <a:pt x="23" y="28"/>
                      </a:lnTo>
                      <a:lnTo>
                        <a:pt x="27" y="32"/>
                      </a:lnTo>
                      <a:lnTo>
                        <a:pt x="33" y="36"/>
                      </a:lnTo>
                      <a:lnTo>
                        <a:pt x="36" y="38"/>
                      </a:lnTo>
                      <a:lnTo>
                        <a:pt x="40" y="42"/>
                      </a:lnTo>
                      <a:lnTo>
                        <a:pt x="46" y="46"/>
                      </a:lnTo>
                      <a:lnTo>
                        <a:pt x="52" y="51"/>
                      </a:lnTo>
                      <a:lnTo>
                        <a:pt x="55" y="53"/>
                      </a:lnTo>
                      <a:lnTo>
                        <a:pt x="63" y="57"/>
                      </a:lnTo>
                      <a:lnTo>
                        <a:pt x="67" y="61"/>
                      </a:lnTo>
                      <a:lnTo>
                        <a:pt x="74" y="65"/>
                      </a:lnTo>
                      <a:lnTo>
                        <a:pt x="78" y="67"/>
                      </a:lnTo>
                      <a:lnTo>
                        <a:pt x="84" y="70"/>
                      </a:lnTo>
                      <a:lnTo>
                        <a:pt x="88" y="72"/>
                      </a:lnTo>
                      <a:lnTo>
                        <a:pt x="92" y="76"/>
                      </a:lnTo>
                      <a:lnTo>
                        <a:pt x="97" y="78"/>
                      </a:lnTo>
                      <a:lnTo>
                        <a:pt x="99" y="80"/>
                      </a:lnTo>
                      <a:lnTo>
                        <a:pt x="120" y="67"/>
                      </a:lnTo>
                      <a:lnTo>
                        <a:pt x="130" y="67"/>
                      </a:lnTo>
                      <a:lnTo>
                        <a:pt x="126" y="84"/>
                      </a:lnTo>
                      <a:lnTo>
                        <a:pt x="145" y="95"/>
                      </a:lnTo>
                      <a:lnTo>
                        <a:pt x="164" y="78"/>
                      </a:lnTo>
                      <a:lnTo>
                        <a:pt x="166" y="95"/>
                      </a:lnTo>
                      <a:lnTo>
                        <a:pt x="158" y="112"/>
                      </a:lnTo>
                      <a:lnTo>
                        <a:pt x="78" y="82"/>
                      </a:lnTo>
                      <a:lnTo>
                        <a:pt x="65" y="118"/>
                      </a:lnTo>
                      <a:lnTo>
                        <a:pt x="29" y="114"/>
                      </a:lnTo>
                      <a:lnTo>
                        <a:pt x="29" y="103"/>
                      </a:lnTo>
                      <a:lnTo>
                        <a:pt x="42" y="97"/>
                      </a:lnTo>
                      <a:lnTo>
                        <a:pt x="40" y="97"/>
                      </a:lnTo>
                      <a:lnTo>
                        <a:pt x="38" y="95"/>
                      </a:lnTo>
                      <a:lnTo>
                        <a:pt x="34" y="93"/>
                      </a:lnTo>
                      <a:lnTo>
                        <a:pt x="31" y="91"/>
                      </a:lnTo>
                      <a:lnTo>
                        <a:pt x="25" y="86"/>
                      </a:lnTo>
                      <a:lnTo>
                        <a:pt x="19" y="82"/>
                      </a:lnTo>
                      <a:lnTo>
                        <a:pt x="15" y="74"/>
                      </a:lnTo>
                      <a:lnTo>
                        <a:pt x="12" y="67"/>
                      </a:lnTo>
                      <a:lnTo>
                        <a:pt x="10" y="61"/>
                      </a:lnTo>
                      <a:lnTo>
                        <a:pt x="6" y="57"/>
                      </a:lnTo>
                      <a:lnTo>
                        <a:pt x="6" y="51"/>
                      </a:lnTo>
                      <a:lnTo>
                        <a:pt x="4" y="46"/>
                      </a:lnTo>
                      <a:lnTo>
                        <a:pt x="2" y="38"/>
                      </a:lnTo>
                      <a:lnTo>
                        <a:pt x="2" y="32"/>
                      </a:lnTo>
                      <a:lnTo>
                        <a:pt x="2" y="27"/>
                      </a:lnTo>
                      <a:lnTo>
                        <a:pt x="2" y="23"/>
                      </a:lnTo>
                      <a:lnTo>
                        <a:pt x="0" y="17"/>
                      </a:lnTo>
                      <a:lnTo>
                        <a:pt x="0" y="13"/>
                      </a:lnTo>
                      <a:lnTo>
                        <a:pt x="0" y="8"/>
                      </a:lnTo>
                      <a:lnTo>
                        <a:pt x="0" y="6"/>
                      </a:lnTo>
                      <a:lnTo>
                        <a:pt x="2" y="0"/>
                      </a:lnTo>
                      <a:lnTo>
                        <a:pt x="4" y="2"/>
                      </a:lnTo>
                      <a:close/>
                    </a:path>
                  </a:pathLst>
                </a:custGeom>
                <a:solidFill>
                  <a:srgbClr val="2E4F6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0355" name="Freeform 427"/>
                <p:cNvSpPr>
                  <a:spLocks/>
                </p:cNvSpPr>
                <p:nvPr/>
              </p:nvSpPr>
              <p:spPr bwMode="auto">
                <a:xfrm>
                  <a:off x="2721" y="2990"/>
                  <a:ext cx="64" cy="158"/>
                </a:xfrm>
                <a:custGeom>
                  <a:avLst/>
                  <a:gdLst>
                    <a:gd name="T0" fmla="*/ 0 w 72"/>
                    <a:gd name="T1" fmla="*/ 0 h 177"/>
                    <a:gd name="T2" fmla="*/ 61 w 72"/>
                    <a:gd name="T3" fmla="*/ 23 h 177"/>
                    <a:gd name="T4" fmla="*/ 53 w 72"/>
                    <a:gd name="T5" fmla="*/ 36 h 177"/>
                    <a:gd name="T6" fmla="*/ 72 w 72"/>
                    <a:gd name="T7" fmla="*/ 42 h 177"/>
                    <a:gd name="T8" fmla="*/ 70 w 72"/>
                    <a:gd name="T9" fmla="*/ 42 h 177"/>
                    <a:gd name="T10" fmla="*/ 69 w 72"/>
                    <a:gd name="T11" fmla="*/ 44 h 177"/>
                    <a:gd name="T12" fmla="*/ 65 w 72"/>
                    <a:gd name="T13" fmla="*/ 47 h 177"/>
                    <a:gd name="T14" fmla="*/ 59 w 72"/>
                    <a:gd name="T15" fmla="*/ 51 h 177"/>
                    <a:gd name="T16" fmla="*/ 55 w 72"/>
                    <a:gd name="T17" fmla="*/ 55 h 177"/>
                    <a:gd name="T18" fmla="*/ 50 w 72"/>
                    <a:gd name="T19" fmla="*/ 61 h 177"/>
                    <a:gd name="T20" fmla="*/ 46 w 72"/>
                    <a:gd name="T21" fmla="*/ 66 h 177"/>
                    <a:gd name="T22" fmla="*/ 42 w 72"/>
                    <a:gd name="T23" fmla="*/ 76 h 177"/>
                    <a:gd name="T24" fmla="*/ 38 w 72"/>
                    <a:gd name="T25" fmla="*/ 80 h 177"/>
                    <a:gd name="T26" fmla="*/ 38 w 72"/>
                    <a:gd name="T27" fmla="*/ 83 h 177"/>
                    <a:gd name="T28" fmla="*/ 36 w 72"/>
                    <a:gd name="T29" fmla="*/ 89 h 177"/>
                    <a:gd name="T30" fmla="*/ 36 w 72"/>
                    <a:gd name="T31" fmla="*/ 93 h 177"/>
                    <a:gd name="T32" fmla="*/ 34 w 72"/>
                    <a:gd name="T33" fmla="*/ 99 h 177"/>
                    <a:gd name="T34" fmla="*/ 34 w 72"/>
                    <a:gd name="T35" fmla="*/ 102 h 177"/>
                    <a:gd name="T36" fmla="*/ 34 w 72"/>
                    <a:gd name="T37" fmla="*/ 106 h 177"/>
                    <a:gd name="T38" fmla="*/ 34 w 72"/>
                    <a:gd name="T39" fmla="*/ 112 h 177"/>
                    <a:gd name="T40" fmla="*/ 32 w 72"/>
                    <a:gd name="T41" fmla="*/ 120 h 177"/>
                    <a:gd name="T42" fmla="*/ 32 w 72"/>
                    <a:gd name="T43" fmla="*/ 127 h 177"/>
                    <a:gd name="T44" fmla="*/ 32 w 72"/>
                    <a:gd name="T45" fmla="*/ 131 h 177"/>
                    <a:gd name="T46" fmla="*/ 32 w 72"/>
                    <a:gd name="T47" fmla="*/ 133 h 177"/>
                    <a:gd name="T48" fmla="*/ 51 w 72"/>
                    <a:gd name="T49" fmla="*/ 135 h 177"/>
                    <a:gd name="T50" fmla="*/ 53 w 72"/>
                    <a:gd name="T51" fmla="*/ 150 h 177"/>
                    <a:gd name="T52" fmla="*/ 31 w 72"/>
                    <a:gd name="T53" fmla="*/ 163 h 177"/>
                    <a:gd name="T54" fmla="*/ 21 w 72"/>
                    <a:gd name="T55" fmla="*/ 177 h 177"/>
                    <a:gd name="T56" fmla="*/ 6 w 72"/>
                    <a:gd name="T57" fmla="*/ 26 h 177"/>
                    <a:gd name="T58" fmla="*/ 0 w 72"/>
                    <a:gd name="T59" fmla="*/ 0 h 177"/>
                    <a:gd name="T60" fmla="*/ 0 w 72"/>
                    <a:gd name="T61" fmla="*/ 0 h 177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w 72"/>
                    <a:gd name="T94" fmla="*/ 0 h 177"/>
                    <a:gd name="T95" fmla="*/ 72 w 72"/>
                    <a:gd name="T96" fmla="*/ 177 h 177"/>
                  </a:gdLst>
                  <a:ahLst/>
                  <a:cxnLst>
                    <a:cxn ang="T62">
                      <a:pos x="T0" y="T1"/>
                    </a:cxn>
                    <a:cxn ang="T63">
                      <a:pos x="T2" y="T3"/>
                    </a:cxn>
                    <a:cxn ang="T64">
                      <a:pos x="T4" y="T5"/>
                    </a:cxn>
                    <a:cxn ang="T65">
                      <a:pos x="T6" y="T7"/>
                    </a:cxn>
                    <a:cxn ang="T66">
                      <a:pos x="T8" y="T9"/>
                    </a:cxn>
                    <a:cxn ang="T67">
                      <a:pos x="T10" y="T11"/>
                    </a:cxn>
                    <a:cxn ang="T68">
                      <a:pos x="T12" y="T13"/>
                    </a:cxn>
                    <a:cxn ang="T69">
                      <a:pos x="T14" y="T15"/>
                    </a:cxn>
                    <a:cxn ang="T70">
                      <a:pos x="T16" y="T17"/>
                    </a:cxn>
                    <a:cxn ang="T71">
                      <a:pos x="T18" y="T19"/>
                    </a:cxn>
                    <a:cxn ang="T72">
                      <a:pos x="T20" y="T21"/>
                    </a:cxn>
                    <a:cxn ang="T73">
                      <a:pos x="T22" y="T23"/>
                    </a:cxn>
                    <a:cxn ang="T74">
                      <a:pos x="T24" y="T25"/>
                    </a:cxn>
                    <a:cxn ang="T75">
                      <a:pos x="T26" y="T27"/>
                    </a:cxn>
                    <a:cxn ang="T76">
                      <a:pos x="T28" y="T29"/>
                    </a:cxn>
                    <a:cxn ang="T77">
                      <a:pos x="T30" y="T31"/>
                    </a:cxn>
                    <a:cxn ang="T78">
                      <a:pos x="T32" y="T33"/>
                    </a:cxn>
                    <a:cxn ang="T79">
                      <a:pos x="T34" y="T35"/>
                    </a:cxn>
                    <a:cxn ang="T80">
                      <a:pos x="T36" y="T37"/>
                    </a:cxn>
                    <a:cxn ang="T81">
                      <a:pos x="T38" y="T39"/>
                    </a:cxn>
                    <a:cxn ang="T82">
                      <a:pos x="T40" y="T41"/>
                    </a:cxn>
                    <a:cxn ang="T83">
                      <a:pos x="T42" y="T43"/>
                    </a:cxn>
                    <a:cxn ang="T84">
                      <a:pos x="T44" y="T45"/>
                    </a:cxn>
                    <a:cxn ang="T85">
                      <a:pos x="T46" y="T47"/>
                    </a:cxn>
                    <a:cxn ang="T86">
                      <a:pos x="T48" y="T49"/>
                    </a:cxn>
                    <a:cxn ang="T87">
                      <a:pos x="T50" y="T51"/>
                    </a:cxn>
                    <a:cxn ang="T88">
                      <a:pos x="T52" y="T53"/>
                    </a:cxn>
                    <a:cxn ang="T89">
                      <a:pos x="T54" y="T55"/>
                    </a:cxn>
                    <a:cxn ang="T90">
                      <a:pos x="T56" y="T57"/>
                    </a:cxn>
                    <a:cxn ang="T91">
                      <a:pos x="T58" y="T59"/>
                    </a:cxn>
                    <a:cxn ang="T92">
                      <a:pos x="T60" y="T61"/>
                    </a:cxn>
                  </a:cxnLst>
                  <a:rect l="T93" t="T94" r="T95" b="T96"/>
                  <a:pathLst>
                    <a:path w="72" h="177">
                      <a:moveTo>
                        <a:pt x="0" y="0"/>
                      </a:moveTo>
                      <a:lnTo>
                        <a:pt x="61" y="23"/>
                      </a:lnTo>
                      <a:lnTo>
                        <a:pt x="53" y="36"/>
                      </a:lnTo>
                      <a:lnTo>
                        <a:pt x="72" y="42"/>
                      </a:lnTo>
                      <a:lnTo>
                        <a:pt x="70" y="42"/>
                      </a:lnTo>
                      <a:lnTo>
                        <a:pt x="69" y="44"/>
                      </a:lnTo>
                      <a:lnTo>
                        <a:pt x="65" y="47"/>
                      </a:lnTo>
                      <a:lnTo>
                        <a:pt x="59" y="51"/>
                      </a:lnTo>
                      <a:lnTo>
                        <a:pt x="55" y="55"/>
                      </a:lnTo>
                      <a:lnTo>
                        <a:pt x="50" y="61"/>
                      </a:lnTo>
                      <a:lnTo>
                        <a:pt x="46" y="66"/>
                      </a:lnTo>
                      <a:lnTo>
                        <a:pt x="42" y="76"/>
                      </a:lnTo>
                      <a:lnTo>
                        <a:pt x="38" y="80"/>
                      </a:lnTo>
                      <a:lnTo>
                        <a:pt x="38" y="83"/>
                      </a:lnTo>
                      <a:lnTo>
                        <a:pt x="36" y="89"/>
                      </a:lnTo>
                      <a:lnTo>
                        <a:pt x="36" y="93"/>
                      </a:lnTo>
                      <a:lnTo>
                        <a:pt x="34" y="99"/>
                      </a:lnTo>
                      <a:lnTo>
                        <a:pt x="34" y="102"/>
                      </a:lnTo>
                      <a:lnTo>
                        <a:pt x="34" y="106"/>
                      </a:lnTo>
                      <a:lnTo>
                        <a:pt x="34" y="112"/>
                      </a:lnTo>
                      <a:lnTo>
                        <a:pt x="32" y="120"/>
                      </a:lnTo>
                      <a:lnTo>
                        <a:pt x="32" y="127"/>
                      </a:lnTo>
                      <a:lnTo>
                        <a:pt x="32" y="131"/>
                      </a:lnTo>
                      <a:lnTo>
                        <a:pt x="32" y="133"/>
                      </a:lnTo>
                      <a:lnTo>
                        <a:pt x="51" y="135"/>
                      </a:lnTo>
                      <a:lnTo>
                        <a:pt x="53" y="150"/>
                      </a:lnTo>
                      <a:lnTo>
                        <a:pt x="31" y="163"/>
                      </a:lnTo>
                      <a:lnTo>
                        <a:pt x="21" y="177"/>
                      </a:lnTo>
                      <a:lnTo>
                        <a:pt x="6" y="2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E4F6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0356" name="Freeform 428"/>
                <p:cNvSpPr>
                  <a:spLocks/>
                </p:cNvSpPr>
                <p:nvPr/>
              </p:nvSpPr>
              <p:spPr bwMode="auto">
                <a:xfrm>
                  <a:off x="2610" y="2922"/>
                  <a:ext cx="143" cy="104"/>
                </a:xfrm>
                <a:custGeom>
                  <a:avLst/>
                  <a:gdLst>
                    <a:gd name="T0" fmla="*/ 100 w 159"/>
                    <a:gd name="T1" fmla="*/ 114 h 116"/>
                    <a:gd name="T2" fmla="*/ 95 w 159"/>
                    <a:gd name="T3" fmla="*/ 112 h 116"/>
                    <a:gd name="T4" fmla="*/ 83 w 159"/>
                    <a:gd name="T5" fmla="*/ 110 h 116"/>
                    <a:gd name="T6" fmla="*/ 68 w 159"/>
                    <a:gd name="T7" fmla="*/ 106 h 116"/>
                    <a:gd name="T8" fmla="*/ 53 w 159"/>
                    <a:gd name="T9" fmla="*/ 101 h 116"/>
                    <a:gd name="T10" fmla="*/ 36 w 159"/>
                    <a:gd name="T11" fmla="*/ 95 h 116"/>
                    <a:gd name="T12" fmla="*/ 22 w 159"/>
                    <a:gd name="T13" fmla="*/ 87 h 116"/>
                    <a:gd name="T14" fmla="*/ 11 w 159"/>
                    <a:gd name="T15" fmla="*/ 78 h 116"/>
                    <a:gd name="T16" fmla="*/ 3 w 159"/>
                    <a:gd name="T17" fmla="*/ 66 h 116"/>
                    <a:gd name="T18" fmla="*/ 0 w 159"/>
                    <a:gd name="T19" fmla="*/ 55 h 116"/>
                    <a:gd name="T20" fmla="*/ 1 w 159"/>
                    <a:gd name="T21" fmla="*/ 43 h 116"/>
                    <a:gd name="T22" fmla="*/ 5 w 159"/>
                    <a:gd name="T23" fmla="*/ 30 h 116"/>
                    <a:gd name="T24" fmla="*/ 11 w 159"/>
                    <a:gd name="T25" fmla="*/ 19 h 116"/>
                    <a:gd name="T26" fmla="*/ 17 w 159"/>
                    <a:gd name="T27" fmla="*/ 9 h 116"/>
                    <a:gd name="T28" fmla="*/ 22 w 159"/>
                    <a:gd name="T29" fmla="*/ 2 h 116"/>
                    <a:gd name="T30" fmla="*/ 28 w 159"/>
                    <a:gd name="T31" fmla="*/ 0 h 116"/>
                    <a:gd name="T32" fmla="*/ 39 w 159"/>
                    <a:gd name="T33" fmla="*/ 2 h 116"/>
                    <a:gd name="T34" fmla="*/ 47 w 159"/>
                    <a:gd name="T35" fmla="*/ 7 h 116"/>
                    <a:gd name="T36" fmla="*/ 51 w 159"/>
                    <a:gd name="T37" fmla="*/ 19 h 116"/>
                    <a:gd name="T38" fmla="*/ 53 w 159"/>
                    <a:gd name="T39" fmla="*/ 30 h 116"/>
                    <a:gd name="T40" fmla="*/ 57 w 159"/>
                    <a:gd name="T41" fmla="*/ 43 h 116"/>
                    <a:gd name="T42" fmla="*/ 64 w 159"/>
                    <a:gd name="T43" fmla="*/ 57 h 116"/>
                    <a:gd name="T44" fmla="*/ 76 w 159"/>
                    <a:gd name="T45" fmla="*/ 64 h 116"/>
                    <a:gd name="T46" fmla="*/ 85 w 159"/>
                    <a:gd name="T47" fmla="*/ 68 h 116"/>
                    <a:gd name="T48" fmla="*/ 95 w 159"/>
                    <a:gd name="T49" fmla="*/ 72 h 116"/>
                    <a:gd name="T50" fmla="*/ 108 w 159"/>
                    <a:gd name="T51" fmla="*/ 72 h 116"/>
                    <a:gd name="T52" fmla="*/ 119 w 159"/>
                    <a:gd name="T53" fmla="*/ 74 h 116"/>
                    <a:gd name="T54" fmla="*/ 131 w 159"/>
                    <a:gd name="T55" fmla="*/ 76 h 116"/>
                    <a:gd name="T56" fmla="*/ 142 w 159"/>
                    <a:gd name="T57" fmla="*/ 78 h 116"/>
                    <a:gd name="T58" fmla="*/ 150 w 159"/>
                    <a:gd name="T59" fmla="*/ 81 h 116"/>
                    <a:gd name="T60" fmla="*/ 157 w 159"/>
                    <a:gd name="T61" fmla="*/ 87 h 116"/>
                    <a:gd name="T62" fmla="*/ 159 w 159"/>
                    <a:gd name="T63" fmla="*/ 97 h 116"/>
                    <a:gd name="T64" fmla="*/ 155 w 159"/>
                    <a:gd name="T65" fmla="*/ 108 h 116"/>
                    <a:gd name="T66" fmla="*/ 150 w 159"/>
                    <a:gd name="T67" fmla="*/ 114 h 116"/>
                    <a:gd name="T68" fmla="*/ 102 w 159"/>
                    <a:gd name="T69" fmla="*/ 114 h 11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w 159"/>
                    <a:gd name="T106" fmla="*/ 0 h 116"/>
                    <a:gd name="T107" fmla="*/ 159 w 159"/>
                    <a:gd name="T108" fmla="*/ 116 h 116"/>
                  </a:gdLst>
                  <a:ahLst/>
                  <a:cxnLst>
                    <a:cxn ang="T70">
                      <a:pos x="T0" y="T1"/>
                    </a:cxn>
                    <a:cxn ang="T71">
                      <a:pos x="T2" y="T3"/>
                    </a:cxn>
                    <a:cxn ang="T72">
                      <a:pos x="T4" y="T5"/>
                    </a:cxn>
                    <a:cxn ang="T73">
                      <a:pos x="T6" y="T7"/>
                    </a:cxn>
                    <a:cxn ang="T74">
                      <a:pos x="T8" y="T9"/>
                    </a:cxn>
                    <a:cxn ang="T75">
                      <a:pos x="T10" y="T11"/>
                    </a:cxn>
                    <a:cxn ang="T76">
                      <a:pos x="T12" y="T13"/>
                    </a:cxn>
                    <a:cxn ang="T77">
                      <a:pos x="T14" y="T15"/>
                    </a:cxn>
                    <a:cxn ang="T78">
                      <a:pos x="T16" y="T17"/>
                    </a:cxn>
                    <a:cxn ang="T79">
                      <a:pos x="T18" y="T19"/>
                    </a:cxn>
                    <a:cxn ang="T80">
                      <a:pos x="T20" y="T21"/>
                    </a:cxn>
                    <a:cxn ang="T81">
                      <a:pos x="T22" y="T23"/>
                    </a:cxn>
                    <a:cxn ang="T82">
                      <a:pos x="T24" y="T25"/>
                    </a:cxn>
                    <a:cxn ang="T83">
                      <a:pos x="T26" y="T27"/>
                    </a:cxn>
                    <a:cxn ang="T84">
                      <a:pos x="T28" y="T29"/>
                    </a:cxn>
                    <a:cxn ang="T85">
                      <a:pos x="T30" y="T31"/>
                    </a:cxn>
                    <a:cxn ang="T86">
                      <a:pos x="T32" y="T33"/>
                    </a:cxn>
                    <a:cxn ang="T87">
                      <a:pos x="T34" y="T35"/>
                    </a:cxn>
                    <a:cxn ang="T88">
                      <a:pos x="T36" y="T37"/>
                    </a:cxn>
                    <a:cxn ang="T89">
                      <a:pos x="T38" y="T39"/>
                    </a:cxn>
                    <a:cxn ang="T90">
                      <a:pos x="T40" y="T41"/>
                    </a:cxn>
                    <a:cxn ang="T91">
                      <a:pos x="T42" y="T43"/>
                    </a:cxn>
                    <a:cxn ang="T92">
                      <a:pos x="T44" y="T45"/>
                    </a:cxn>
                    <a:cxn ang="T93">
                      <a:pos x="T46" y="T47"/>
                    </a:cxn>
                    <a:cxn ang="T94">
                      <a:pos x="T48" y="T49"/>
                    </a:cxn>
                    <a:cxn ang="T95">
                      <a:pos x="T50" y="T51"/>
                    </a:cxn>
                    <a:cxn ang="T96">
                      <a:pos x="T52" y="T53"/>
                    </a:cxn>
                    <a:cxn ang="T97">
                      <a:pos x="T54" y="T55"/>
                    </a:cxn>
                    <a:cxn ang="T98">
                      <a:pos x="T56" y="T57"/>
                    </a:cxn>
                    <a:cxn ang="T99">
                      <a:pos x="T58" y="T59"/>
                    </a:cxn>
                    <a:cxn ang="T100">
                      <a:pos x="T60" y="T61"/>
                    </a:cxn>
                    <a:cxn ang="T101">
                      <a:pos x="T62" y="T63"/>
                    </a:cxn>
                    <a:cxn ang="T102">
                      <a:pos x="T64" y="T65"/>
                    </a:cxn>
                    <a:cxn ang="T103">
                      <a:pos x="T66" y="T67"/>
                    </a:cxn>
                    <a:cxn ang="T104">
                      <a:pos x="T68" y="T69"/>
                    </a:cxn>
                  </a:cxnLst>
                  <a:rect l="T105" t="T106" r="T107" b="T108"/>
                  <a:pathLst>
                    <a:path w="159" h="116">
                      <a:moveTo>
                        <a:pt x="102" y="114"/>
                      </a:moveTo>
                      <a:lnTo>
                        <a:pt x="100" y="114"/>
                      </a:lnTo>
                      <a:lnTo>
                        <a:pt x="98" y="114"/>
                      </a:lnTo>
                      <a:lnTo>
                        <a:pt x="95" y="112"/>
                      </a:lnTo>
                      <a:lnTo>
                        <a:pt x="91" y="112"/>
                      </a:lnTo>
                      <a:lnTo>
                        <a:pt x="83" y="110"/>
                      </a:lnTo>
                      <a:lnTo>
                        <a:pt x="77" y="108"/>
                      </a:lnTo>
                      <a:lnTo>
                        <a:pt x="68" y="106"/>
                      </a:lnTo>
                      <a:lnTo>
                        <a:pt x="62" y="104"/>
                      </a:lnTo>
                      <a:lnTo>
                        <a:pt x="53" y="101"/>
                      </a:lnTo>
                      <a:lnTo>
                        <a:pt x="45" y="99"/>
                      </a:lnTo>
                      <a:lnTo>
                        <a:pt x="36" y="95"/>
                      </a:lnTo>
                      <a:lnTo>
                        <a:pt x="30" y="91"/>
                      </a:lnTo>
                      <a:lnTo>
                        <a:pt x="22" y="87"/>
                      </a:lnTo>
                      <a:lnTo>
                        <a:pt x="17" y="83"/>
                      </a:lnTo>
                      <a:lnTo>
                        <a:pt x="11" y="78"/>
                      </a:lnTo>
                      <a:lnTo>
                        <a:pt x="7" y="74"/>
                      </a:lnTo>
                      <a:lnTo>
                        <a:pt x="3" y="66"/>
                      </a:lnTo>
                      <a:lnTo>
                        <a:pt x="1" y="61"/>
                      </a:lnTo>
                      <a:lnTo>
                        <a:pt x="0" y="55"/>
                      </a:lnTo>
                      <a:lnTo>
                        <a:pt x="1" y="49"/>
                      </a:lnTo>
                      <a:lnTo>
                        <a:pt x="1" y="43"/>
                      </a:lnTo>
                      <a:lnTo>
                        <a:pt x="3" y="36"/>
                      </a:lnTo>
                      <a:lnTo>
                        <a:pt x="5" y="30"/>
                      </a:lnTo>
                      <a:lnTo>
                        <a:pt x="9" y="24"/>
                      </a:lnTo>
                      <a:lnTo>
                        <a:pt x="11" y="19"/>
                      </a:lnTo>
                      <a:lnTo>
                        <a:pt x="13" y="15"/>
                      </a:lnTo>
                      <a:lnTo>
                        <a:pt x="17" y="9"/>
                      </a:lnTo>
                      <a:lnTo>
                        <a:pt x="19" y="7"/>
                      </a:lnTo>
                      <a:lnTo>
                        <a:pt x="22" y="2"/>
                      </a:lnTo>
                      <a:lnTo>
                        <a:pt x="26" y="0"/>
                      </a:lnTo>
                      <a:lnTo>
                        <a:pt x="28" y="0"/>
                      </a:lnTo>
                      <a:lnTo>
                        <a:pt x="36" y="2"/>
                      </a:lnTo>
                      <a:lnTo>
                        <a:pt x="39" y="2"/>
                      </a:lnTo>
                      <a:lnTo>
                        <a:pt x="43" y="5"/>
                      </a:lnTo>
                      <a:lnTo>
                        <a:pt x="47" y="7"/>
                      </a:lnTo>
                      <a:lnTo>
                        <a:pt x="49" y="13"/>
                      </a:lnTo>
                      <a:lnTo>
                        <a:pt x="51" y="19"/>
                      </a:lnTo>
                      <a:lnTo>
                        <a:pt x="53" y="24"/>
                      </a:lnTo>
                      <a:lnTo>
                        <a:pt x="53" y="30"/>
                      </a:lnTo>
                      <a:lnTo>
                        <a:pt x="55" y="38"/>
                      </a:lnTo>
                      <a:lnTo>
                        <a:pt x="57" y="43"/>
                      </a:lnTo>
                      <a:lnTo>
                        <a:pt x="60" y="49"/>
                      </a:lnTo>
                      <a:lnTo>
                        <a:pt x="64" y="57"/>
                      </a:lnTo>
                      <a:lnTo>
                        <a:pt x="72" y="62"/>
                      </a:lnTo>
                      <a:lnTo>
                        <a:pt x="76" y="64"/>
                      </a:lnTo>
                      <a:lnTo>
                        <a:pt x="79" y="66"/>
                      </a:lnTo>
                      <a:lnTo>
                        <a:pt x="85" y="68"/>
                      </a:lnTo>
                      <a:lnTo>
                        <a:pt x="91" y="70"/>
                      </a:lnTo>
                      <a:lnTo>
                        <a:pt x="95" y="72"/>
                      </a:lnTo>
                      <a:lnTo>
                        <a:pt x="100" y="72"/>
                      </a:lnTo>
                      <a:lnTo>
                        <a:pt x="108" y="72"/>
                      </a:lnTo>
                      <a:lnTo>
                        <a:pt x="114" y="74"/>
                      </a:lnTo>
                      <a:lnTo>
                        <a:pt x="119" y="74"/>
                      </a:lnTo>
                      <a:lnTo>
                        <a:pt x="125" y="76"/>
                      </a:lnTo>
                      <a:lnTo>
                        <a:pt x="131" y="76"/>
                      </a:lnTo>
                      <a:lnTo>
                        <a:pt x="136" y="78"/>
                      </a:lnTo>
                      <a:lnTo>
                        <a:pt x="142" y="78"/>
                      </a:lnTo>
                      <a:lnTo>
                        <a:pt x="146" y="80"/>
                      </a:lnTo>
                      <a:lnTo>
                        <a:pt x="150" y="81"/>
                      </a:lnTo>
                      <a:lnTo>
                        <a:pt x="154" y="83"/>
                      </a:lnTo>
                      <a:lnTo>
                        <a:pt x="157" y="87"/>
                      </a:lnTo>
                      <a:lnTo>
                        <a:pt x="159" y="93"/>
                      </a:lnTo>
                      <a:lnTo>
                        <a:pt x="159" y="97"/>
                      </a:lnTo>
                      <a:lnTo>
                        <a:pt x="157" y="104"/>
                      </a:lnTo>
                      <a:lnTo>
                        <a:pt x="155" y="108"/>
                      </a:lnTo>
                      <a:lnTo>
                        <a:pt x="152" y="112"/>
                      </a:lnTo>
                      <a:lnTo>
                        <a:pt x="150" y="114"/>
                      </a:lnTo>
                      <a:lnTo>
                        <a:pt x="150" y="116"/>
                      </a:lnTo>
                      <a:lnTo>
                        <a:pt x="102" y="114"/>
                      </a:lnTo>
                      <a:close/>
                    </a:path>
                  </a:pathLst>
                </a:custGeom>
                <a:solidFill>
                  <a:srgbClr val="1A1A1A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0357" name="Freeform 429"/>
                <p:cNvSpPr>
                  <a:spLocks/>
                </p:cNvSpPr>
                <p:nvPr/>
              </p:nvSpPr>
              <p:spPr bwMode="auto">
                <a:xfrm>
                  <a:off x="2622" y="3323"/>
                  <a:ext cx="409" cy="99"/>
                </a:xfrm>
                <a:custGeom>
                  <a:avLst/>
                  <a:gdLst>
                    <a:gd name="T0" fmla="*/ 0 w 454"/>
                    <a:gd name="T1" fmla="*/ 56 h 111"/>
                    <a:gd name="T2" fmla="*/ 454 w 454"/>
                    <a:gd name="T3" fmla="*/ 0 h 111"/>
                    <a:gd name="T4" fmla="*/ 448 w 454"/>
                    <a:gd name="T5" fmla="*/ 29 h 111"/>
                    <a:gd name="T6" fmla="*/ 422 w 454"/>
                    <a:gd name="T7" fmla="*/ 42 h 111"/>
                    <a:gd name="T8" fmla="*/ 422 w 454"/>
                    <a:gd name="T9" fmla="*/ 42 h 111"/>
                    <a:gd name="T10" fmla="*/ 420 w 454"/>
                    <a:gd name="T11" fmla="*/ 44 h 111"/>
                    <a:gd name="T12" fmla="*/ 418 w 454"/>
                    <a:gd name="T13" fmla="*/ 48 h 111"/>
                    <a:gd name="T14" fmla="*/ 416 w 454"/>
                    <a:gd name="T15" fmla="*/ 56 h 111"/>
                    <a:gd name="T16" fmla="*/ 412 w 454"/>
                    <a:gd name="T17" fmla="*/ 61 h 111"/>
                    <a:gd name="T18" fmla="*/ 408 w 454"/>
                    <a:gd name="T19" fmla="*/ 67 h 111"/>
                    <a:gd name="T20" fmla="*/ 403 w 454"/>
                    <a:gd name="T21" fmla="*/ 73 h 111"/>
                    <a:gd name="T22" fmla="*/ 399 w 454"/>
                    <a:gd name="T23" fmla="*/ 78 h 111"/>
                    <a:gd name="T24" fmla="*/ 393 w 454"/>
                    <a:gd name="T25" fmla="*/ 80 h 111"/>
                    <a:gd name="T26" fmla="*/ 386 w 454"/>
                    <a:gd name="T27" fmla="*/ 84 h 111"/>
                    <a:gd name="T28" fmla="*/ 380 w 454"/>
                    <a:gd name="T29" fmla="*/ 84 h 111"/>
                    <a:gd name="T30" fmla="*/ 372 w 454"/>
                    <a:gd name="T31" fmla="*/ 84 h 111"/>
                    <a:gd name="T32" fmla="*/ 365 w 454"/>
                    <a:gd name="T33" fmla="*/ 84 h 111"/>
                    <a:gd name="T34" fmla="*/ 357 w 454"/>
                    <a:gd name="T35" fmla="*/ 82 h 111"/>
                    <a:gd name="T36" fmla="*/ 351 w 454"/>
                    <a:gd name="T37" fmla="*/ 80 h 111"/>
                    <a:gd name="T38" fmla="*/ 346 w 454"/>
                    <a:gd name="T39" fmla="*/ 78 h 111"/>
                    <a:gd name="T40" fmla="*/ 340 w 454"/>
                    <a:gd name="T41" fmla="*/ 75 h 111"/>
                    <a:gd name="T42" fmla="*/ 336 w 454"/>
                    <a:gd name="T43" fmla="*/ 71 h 111"/>
                    <a:gd name="T44" fmla="*/ 334 w 454"/>
                    <a:gd name="T45" fmla="*/ 67 h 111"/>
                    <a:gd name="T46" fmla="*/ 331 w 454"/>
                    <a:gd name="T47" fmla="*/ 63 h 111"/>
                    <a:gd name="T48" fmla="*/ 329 w 454"/>
                    <a:gd name="T49" fmla="*/ 58 h 111"/>
                    <a:gd name="T50" fmla="*/ 327 w 454"/>
                    <a:gd name="T51" fmla="*/ 56 h 111"/>
                    <a:gd name="T52" fmla="*/ 169 w 454"/>
                    <a:gd name="T53" fmla="*/ 75 h 111"/>
                    <a:gd name="T54" fmla="*/ 169 w 454"/>
                    <a:gd name="T55" fmla="*/ 75 h 111"/>
                    <a:gd name="T56" fmla="*/ 167 w 454"/>
                    <a:gd name="T57" fmla="*/ 78 h 111"/>
                    <a:gd name="T58" fmla="*/ 165 w 454"/>
                    <a:gd name="T59" fmla="*/ 80 h 111"/>
                    <a:gd name="T60" fmla="*/ 163 w 454"/>
                    <a:gd name="T61" fmla="*/ 86 h 111"/>
                    <a:gd name="T62" fmla="*/ 159 w 454"/>
                    <a:gd name="T63" fmla="*/ 90 h 111"/>
                    <a:gd name="T64" fmla="*/ 156 w 454"/>
                    <a:gd name="T65" fmla="*/ 96 h 111"/>
                    <a:gd name="T66" fmla="*/ 152 w 454"/>
                    <a:gd name="T67" fmla="*/ 99 h 111"/>
                    <a:gd name="T68" fmla="*/ 148 w 454"/>
                    <a:gd name="T69" fmla="*/ 105 h 111"/>
                    <a:gd name="T70" fmla="*/ 140 w 454"/>
                    <a:gd name="T71" fmla="*/ 107 h 111"/>
                    <a:gd name="T72" fmla="*/ 137 w 454"/>
                    <a:gd name="T73" fmla="*/ 109 h 111"/>
                    <a:gd name="T74" fmla="*/ 131 w 454"/>
                    <a:gd name="T75" fmla="*/ 111 h 111"/>
                    <a:gd name="T76" fmla="*/ 125 w 454"/>
                    <a:gd name="T77" fmla="*/ 111 h 111"/>
                    <a:gd name="T78" fmla="*/ 118 w 454"/>
                    <a:gd name="T79" fmla="*/ 109 h 111"/>
                    <a:gd name="T80" fmla="*/ 112 w 454"/>
                    <a:gd name="T81" fmla="*/ 109 h 111"/>
                    <a:gd name="T82" fmla="*/ 108 w 454"/>
                    <a:gd name="T83" fmla="*/ 107 h 111"/>
                    <a:gd name="T84" fmla="*/ 102 w 454"/>
                    <a:gd name="T85" fmla="*/ 105 h 111"/>
                    <a:gd name="T86" fmla="*/ 97 w 454"/>
                    <a:gd name="T87" fmla="*/ 103 h 111"/>
                    <a:gd name="T88" fmla="*/ 93 w 454"/>
                    <a:gd name="T89" fmla="*/ 99 h 111"/>
                    <a:gd name="T90" fmla="*/ 87 w 454"/>
                    <a:gd name="T91" fmla="*/ 96 h 111"/>
                    <a:gd name="T92" fmla="*/ 85 w 454"/>
                    <a:gd name="T93" fmla="*/ 94 h 111"/>
                    <a:gd name="T94" fmla="*/ 80 w 454"/>
                    <a:gd name="T95" fmla="*/ 88 h 111"/>
                    <a:gd name="T96" fmla="*/ 80 w 454"/>
                    <a:gd name="T97" fmla="*/ 86 h 111"/>
                    <a:gd name="T98" fmla="*/ 7 w 454"/>
                    <a:gd name="T99" fmla="*/ 86 h 111"/>
                    <a:gd name="T100" fmla="*/ 0 w 454"/>
                    <a:gd name="T101" fmla="*/ 56 h 111"/>
                    <a:gd name="T102" fmla="*/ 0 w 454"/>
                    <a:gd name="T103" fmla="*/ 56 h 111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w 454"/>
                    <a:gd name="T157" fmla="*/ 0 h 111"/>
                    <a:gd name="T158" fmla="*/ 454 w 454"/>
                    <a:gd name="T159" fmla="*/ 111 h 111"/>
                  </a:gdLst>
                  <a:ahLst/>
                  <a:cxnLst>
                    <a:cxn ang="T104">
                      <a:pos x="T0" y="T1"/>
                    </a:cxn>
                    <a:cxn ang="T105">
                      <a:pos x="T2" y="T3"/>
                    </a:cxn>
                    <a:cxn ang="T106">
                      <a:pos x="T4" y="T5"/>
                    </a:cxn>
                    <a:cxn ang="T107">
                      <a:pos x="T6" y="T7"/>
                    </a:cxn>
                    <a:cxn ang="T108">
                      <a:pos x="T8" y="T9"/>
                    </a:cxn>
                    <a:cxn ang="T109">
                      <a:pos x="T10" y="T11"/>
                    </a:cxn>
                    <a:cxn ang="T110">
                      <a:pos x="T12" y="T13"/>
                    </a:cxn>
                    <a:cxn ang="T111">
                      <a:pos x="T14" y="T15"/>
                    </a:cxn>
                    <a:cxn ang="T112">
                      <a:pos x="T16" y="T17"/>
                    </a:cxn>
                    <a:cxn ang="T113">
                      <a:pos x="T18" y="T19"/>
                    </a:cxn>
                    <a:cxn ang="T114">
                      <a:pos x="T20" y="T21"/>
                    </a:cxn>
                    <a:cxn ang="T115">
                      <a:pos x="T22" y="T23"/>
                    </a:cxn>
                    <a:cxn ang="T116">
                      <a:pos x="T24" y="T25"/>
                    </a:cxn>
                    <a:cxn ang="T117">
                      <a:pos x="T26" y="T27"/>
                    </a:cxn>
                    <a:cxn ang="T118">
                      <a:pos x="T28" y="T29"/>
                    </a:cxn>
                    <a:cxn ang="T119">
                      <a:pos x="T30" y="T31"/>
                    </a:cxn>
                    <a:cxn ang="T120">
                      <a:pos x="T32" y="T33"/>
                    </a:cxn>
                    <a:cxn ang="T121">
                      <a:pos x="T34" y="T35"/>
                    </a:cxn>
                    <a:cxn ang="T122">
                      <a:pos x="T36" y="T37"/>
                    </a:cxn>
                    <a:cxn ang="T123">
                      <a:pos x="T38" y="T39"/>
                    </a:cxn>
                    <a:cxn ang="T124">
                      <a:pos x="T40" y="T41"/>
                    </a:cxn>
                    <a:cxn ang="T125">
                      <a:pos x="T42" y="T43"/>
                    </a:cxn>
                    <a:cxn ang="T126">
                      <a:pos x="T44" y="T45"/>
                    </a:cxn>
                    <a:cxn ang="T127">
                      <a:pos x="T46" y="T47"/>
                    </a:cxn>
                    <a:cxn ang="T128">
                      <a:pos x="T48" y="T49"/>
                    </a:cxn>
                    <a:cxn ang="T129">
                      <a:pos x="T50" y="T51"/>
                    </a:cxn>
                    <a:cxn ang="T130">
                      <a:pos x="T52" y="T53"/>
                    </a:cxn>
                    <a:cxn ang="T131">
                      <a:pos x="T54" y="T55"/>
                    </a:cxn>
                    <a:cxn ang="T132">
                      <a:pos x="T56" y="T57"/>
                    </a:cxn>
                    <a:cxn ang="T133">
                      <a:pos x="T58" y="T59"/>
                    </a:cxn>
                    <a:cxn ang="T134">
                      <a:pos x="T60" y="T61"/>
                    </a:cxn>
                    <a:cxn ang="T135">
                      <a:pos x="T62" y="T63"/>
                    </a:cxn>
                    <a:cxn ang="T136">
                      <a:pos x="T64" y="T65"/>
                    </a:cxn>
                    <a:cxn ang="T137">
                      <a:pos x="T66" y="T67"/>
                    </a:cxn>
                    <a:cxn ang="T138">
                      <a:pos x="T68" y="T69"/>
                    </a:cxn>
                    <a:cxn ang="T139">
                      <a:pos x="T70" y="T71"/>
                    </a:cxn>
                    <a:cxn ang="T140">
                      <a:pos x="T72" y="T73"/>
                    </a:cxn>
                    <a:cxn ang="T141">
                      <a:pos x="T74" y="T75"/>
                    </a:cxn>
                    <a:cxn ang="T142">
                      <a:pos x="T76" y="T77"/>
                    </a:cxn>
                    <a:cxn ang="T143">
                      <a:pos x="T78" y="T79"/>
                    </a:cxn>
                    <a:cxn ang="T144">
                      <a:pos x="T80" y="T81"/>
                    </a:cxn>
                    <a:cxn ang="T145">
                      <a:pos x="T82" y="T83"/>
                    </a:cxn>
                    <a:cxn ang="T146">
                      <a:pos x="T84" y="T85"/>
                    </a:cxn>
                    <a:cxn ang="T147">
                      <a:pos x="T86" y="T87"/>
                    </a:cxn>
                    <a:cxn ang="T148">
                      <a:pos x="T88" y="T89"/>
                    </a:cxn>
                    <a:cxn ang="T149">
                      <a:pos x="T90" y="T91"/>
                    </a:cxn>
                    <a:cxn ang="T150">
                      <a:pos x="T92" y="T93"/>
                    </a:cxn>
                    <a:cxn ang="T151">
                      <a:pos x="T94" y="T95"/>
                    </a:cxn>
                    <a:cxn ang="T152">
                      <a:pos x="T96" y="T97"/>
                    </a:cxn>
                    <a:cxn ang="T153">
                      <a:pos x="T98" y="T99"/>
                    </a:cxn>
                    <a:cxn ang="T154">
                      <a:pos x="T100" y="T101"/>
                    </a:cxn>
                    <a:cxn ang="T155">
                      <a:pos x="T102" y="T103"/>
                    </a:cxn>
                  </a:cxnLst>
                  <a:rect l="T156" t="T157" r="T158" b="T159"/>
                  <a:pathLst>
                    <a:path w="454" h="111">
                      <a:moveTo>
                        <a:pt x="0" y="56"/>
                      </a:moveTo>
                      <a:lnTo>
                        <a:pt x="454" y="0"/>
                      </a:lnTo>
                      <a:lnTo>
                        <a:pt x="448" y="29"/>
                      </a:lnTo>
                      <a:lnTo>
                        <a:pt x="422" y="42"/>
                      </a:lnTo>
                      <a:lnTo>
                        <a:pt x="420" y="44"/>
                      </a:lnTo>
                      <a:lnTo>
                        <a:pt x="418" y="48"/>
                      </a:lnTo>
                      <a:lnTo>
                        <a:pt x="416" y="56"/>
                      </a:lnTo>
                      <a:lnTo>
                        <a:pt x="412" y="61"/>
                      </a:lnTo>
                      <a:lnTo>
                        <a:pt x="408" y="67"/>
                      </a:lnTo>
                      <a:lnTo>
                        <a:pt x="403" y="73"/>
                      </a:lnTo>
                      <a:lnTo>
                        <a:pt x="399" y="78"/>
                      </a:lnTo>
                      <a:lnTo>
                        <a:pt x="393" y="80"/>
                      </a:lnTo>
                      <a:lnTo>
                        <a:pt x="386" y="84"/>
                      </a:lnTo>
                      <a:lnTo>
                        <a:pt x="380" y="84"/>
                      </a:lnTo>
                      <a:lnTo>
                        <a:pt x="372" y="84"/>
                      </a:lnTo>
                      <a:lnTo>
                        <a:pt x="365" y="84"/>
                      </a:lnTo>
                      <a:lnTo>
                        <a:pt x="357" y="82"/>
                      </a:lnTo>
                      <a:lnTo>
                        <a:pt x="351" y="80"/>
                      </a:lnTo>
                      <a:lnTo>
                        <a:pt x="346" y="78"/>
                      </a:lnTo>
                      <a:lnTo>
                        <a:pt x="340" y="75"/>
                      </a:lnTo>
                      <a:lnTo>
                        <a:pt x="336" y="71"/>
                      </a:lnTo>
                      <a:lnTo>
                        <a:pt x="334" y="67"/>
                      </a:lnTo>
                      <a:lnTo>
                        <a:pt x="331" y="63"/>
                      </a:lnTo>
                      <a:lnTo>
                        <a:pt x="329" y="58"/>
                      </a:lnTo>
                      <a:lnTo>
                        <a:pt x="327" y="56"/>
                      </a:lnTo>
                      <a:lnTo>
                        <a:pt x="169" y="75"/>
                      </a:lnTo>
                      <a:lnTo>
                        <a:pt x="167" y="78"/>
                      </a:lnTo>
                      <a:lnTo>
                        <a:pt x="165" y="80"/>
                      </a:lnTo>
                      <a:lnTo>
                        <a:pt x="163" y="86"/>
                      </a:lnTo>
                      <a:lnTo>
                        <a:pt x="159" y="90"/>
                      </a:lnTo>
                      <a:lnTo>
                        <a:pt x="156" y="96"/>
                      </a:lnTo>
                      <a:lnTo>
                        <a:pt x="152" y="99"/>
                      </a:lnTo>
                      <a:lnTo>
                        <a:pt x="148" y="105"/>
                      </a:lnTo>
                      <a:lnTo>
                        <a:pt x="140" y="107"/>
                      </a:lnTo>
                      <a:lnTo>
                        <a:pt x="137" y="109"/>
                      </a:lnTo>
                      <a:lnTo>
                        <a:pt x="131" y="111"/>
                      </a:lnTo>
                      <a:lnTo>
                        <a:pt x="125" y="111"/>
                      </a:lnTo>
                      <a:lnTo>
                        <a:pt x="118" y="109"/>
                      </a:lnTo>
                      <a:lnTo>
                        <a:pt x="112" y="109"/>
                      </a:lnTo>
                      <a:lnTo>
                        <a:pt x="108" y="107"/>
                      </a:lnTo>
                      <a:lnTo>
                        <a:pt x="102" y="105"/>
                      </a:lnTo>
                      <a:lnTo>
                        <a:pt x="97" y="103"/>
                      </a:lnTo>
                      <a:lnTo>
                        <a:pt x="93" y="99"/>
                      </a:lnTo>
                      <a:lnTo>
                        <a:pt x="87" y="96"/>
                      </a:lnTo>
                      <a:lnTo>
                        <a:pt x="85" y="94"/>
                      </a:lnTo>
                      <a:lnTo>
                        <a:pt x="80" y="88"/>
                      </a:lnTo>
                      <a:lnTo>
                        <a:pt x="80" y="86"/>
                      </a:lnTo>
                      <a:lnTo>
                        <a:pt x="7" y="86"/>
                      </a:lnTo>
                      <a:lnTo>
                        <a:pt x="0" y="56"/>
                      </a:lnTo>
                      <a:close/>
                    </a:path>
                  </a:pathLst>
                </a:custGeom>
                <a:solidFill>
                  <a:srgbClr val="33333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0358" name="Freeform 430"/>
                <p:cNvSpPr>
                  <a:spLocks/>
                </p:cNvSpPr>
                <p:nvPr/>
              </p:nvSpPr>
              <p:spPr bwMode="auto">
                <a:xfrm>
                  <a:off x="2651" y="2700"/>
                  <a:ext cx="37" cy="66"/>
                </a:xfrm>
                <a:custGeom>
                  <a:avLst/>
                  <a:gdLst>
                    <a:gd name="T0" fmla="*/ 32 w 44"/>
                    <a:gd name="T1" fmla="*/ 0 h 74"/>
                    <a:gd name="T2" fmla="*/ 44 w 44"/>
                    <a:gd name="T3" fmla="*/ 17 h 74"/>
                    <a:gd name="T4" fmla="*/ 42 w 44"/>
                    <a:gd name="T5" fmla="*/ 26 h 74"/>
                    <a:gd name="T6" fmla="*/ 40 w 44"/>
                    <a:gd name="T7" fmla="*/ 26 h 74"/>
                    <a:gd name="T8" fmla="*/ 36 w 44"/>
                    <a:gd name="T9" fmla="*/ 26 h 74"/>
                    <a:gd name="T10" fmla="*/ 31 w 44"/>
                    <a:gd name="T11" fmla="*/ 24 h 74"/>
                    <a:gd name="T12" fmla="*/ 27 w 44"/>
                    <a:gd name="T13" fmla="*/ 26 h 74"/>
                    <a:gd name="T14" fmla="*/ 23 w 44"/>
                    <a:gd name="T15" fmla="*/ 30 h 74"/>
                    <a:gd name="T16" fmla="*/ 21 w 44"/>
                    <a:gd name="T17" fmla="*/ 38 h 74"/>
                    <a:gd name="T18" fmla="*/ 21 w 44"/>
                    <a:gd name="T19" fmla="*/ 43 h 74"/>
                    <a:gd name="T20" fmla="*/ 23 w 44"/>
                    <a:gd name="T21" fmla="*/ 47 h 74"/>
                    <a:gd name="T22" fmla="*/ 27 w 44"/>
                    <a:gd name="T23" fmla="*/ 49 h 74"/>
                    <a:gd name="T24" fmla="*/ 32 w 44"/>
                    <a:gd name="T25" fmla="*/ 51 h 74"/>
                    <a:gd name="T26" fmla="*/ 36 w 44"/>
                    <a:gd name="T27" fmla="*/ 49 h 74"/>
                    <a:gd name="T28" fmla="*/ 36 w 44"/>
                    <a:gd name="T29" fmla="*/ 49 h 74"/>
                    <a:gd name="T30" fmla="*/ 40 w 44"/>
                    <a:gd name="T31" fmla="*/ 62 h 74"/>
                    <a:gd name="T32" fmla="*/ 38 w 44"/>
                    <a:gd name="T33" fmla="*/ 62 h 74"/>
                    <a:gd name="T34" fmla="*/ 36 w 44"/>
                    <a:gd name="T35" fmla="*/ 66 h 74"/>
                    <a:gd name="T36" fmla="*/ 32 w 44"/>
                    <a:gd name="T37" fmla="*/ 70 h 74"/>
                    <a:gd name="T38" fmla="*/ 25 w 44"/>
                    <a:gd name="T39" fmla="*/ 74 h 74"/>
                    <a:gd name="T40" fmla="*/ 21 w 44"/>
                    <a:gd name="T41" fmla="*/ 74 h 74"/>
                    <a:gd name="T42" fmla="*/ 15 w 44"/>
                    <a:gd name="T43" fmla="*/ 74 h 74"/>
                    <a:gd name="T44" fmla="*/ 10 w 44"/>
                    <a:gd name="T45" fmla="*/ 72 h 74"/>
                    <a:gd name="T46" fmla="*/ 6 w 44"/>
                    <a:gd name="T47" fmla="*/ 70 h 74"/>
                    <a:gd name="T48" fmla="*/ 2 w 44"/>
                    <a:gd name="T49" fmla="*/ 66 h 74"/>
                    <a:gd name="T50" fmla="*/ 0 w 44"/>
                    <a:gd name="T51" fmla="*/ 62 h 74"/>
                    <a:gd name="T52" fmla="*/ 0 w 44"/>
                    <a:gd name="T53" fmla="*/ 57 h 74"/>
                    <a:gd name="T54" fmla="*/ 0 w 44"/>
                    <a:gd name="T55" fmla="*/ 49 h 74"/>
                    <a:gd name="T56" fmla="*/ 0 w 44"/>
                    <a:gd name="T57" fmla="*/ 45 h 74"/>
                    <a:gd name="T58" fmla="*/ 2 w 44"/>
                    <a:gd name="T59" fmla="*/ 41 h 74"/>
                    <a:gd name="T60" fmla="*/ 4 w 44"/>
                    <a:gd name="T61" fmla="*/ 38 h 74"/>
                    <a:gd name="T62" fmla="*/ 8 w 44"/>
                    <a:gd name="T63" fmla="*/ 34 h 74"/>
                    <a:gd name="T64" fmla="*/ 12 w 44"/>
                    <a:gd name="T65" fmla="*/ 24 h 74"/>
                    <a:gd name="T66" fmla="*/ 17 w 44"/>
                    <a:gd name="T67" fmla="*/ 17 h 74"/>
                    <a:gd name="T68" fmla="*/ 23 w 44"/>
                    <a:gd name="T69" fmla="*/ 9 h 74"/>
                    <a:gd name="T70" fmla="*/ 29 w 44"/>
                    <a:gd name="T71" fmla="*/ 5 h 74"/>
                    <a:gd name="T72" fmla="*/ 32 w 44"/>
                    <a:gd name="T73" fmla="*/ 1 h 74"/>
                    <a:gd name="T74" fmla="*/ 32 w 44"/>
                    <a:gd name="T75" fmla="*/ 0 h 74"/>
                    <a:gd name="T76" fmla="*/ 32 w 44"/>
                    <a:gd name="T77" fmla="*/ 0 h 74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w 44"/>
                    <a:gd name="T118" fmla="*/ 0 h 74"/>
                    <a:gd name="T119" fmla="*/ 44 w 44"/>
                    <a:gd name="T120" fmla="*/ 74 h 74"/>
                  </a:gdLst>
                  <a:ahLst/>
                  <a:cxnLst>
                    <a:cxn ang="T78">
                      <a:pos x="T0" y="T1"/>
                    </a:cxn>
                    <a:cxn ang="T79">
                      <a:pos x="T2" y="T3"/>
                    </a:cxn>
                    <a:cxn ang="T80">
                      <a:pos x="T4" y="T5"/>
                    </a:cxn>
                    <a:cxn ang="T81">
                      <a:pos x="T6" y="T7"/>
                    </a:cxn>
                    <a:cxn ang="T82">
                      <a:pos x="T8" y="T9"/>
                    </a:cxn>
                    <a:cxn ang="T83">
                      <a:pos x="T10" y="T11"/>
                    </a:cxn>
                    <a:cxn ang="T84">
                      <a:pos x="T12" y="T13"/>
                    </a:cxn>
                    <a:cxn ang="T85">
                      <a:pos x="T14" y="T15"/>
                    </a:cxn>
                    <a:cxn ang="T86">
                      <a:pos x="T16" y="T17"/>
                    </a:cxn>
                    <a:cxn ang="T87">
                      <a:pos x="T18" y="T19"/>
                    </a:cxn>
                    <a:cxn ang="T88">
                      <a:pos x="T20" y="T21"/>
                    </a:cxn>
                    <a:cxn ang="T89">
                      <a:pos x="T22" y="T23"/>
                    </a:cxn>
                    <a:cxn ang="T90">
                      <a:pos x="T24" y="T25"/>
                    </a:cxn>
                    <a:cxn ang="T91">
                      <a:pos x="T26" y="T27"/>
                    </a:cxn>
                    <a:cxn ang="T92">
                      <a:pos x="T28" y="T29"/>
                    </a:cxn>
                    <a:cxn ang="T93">
                      <a:pos x="T30" y="T31"/>
                    </a:cxn>
                    <a:cxn ang="T94">
                      <a:pos x="T32" y="T33"/>
                    </a:cxn>
                    <a:cxn ang="T95">
                      <a:pos x="T34" y="T35"/>
                    </a:cxn>
                    <a:cxn ang="T96">
                      <a:pos x="T36" y="T37"/>
                    </a:cxn>
                    <a:cxn ang="T97">
                      <a:pos x="T38" y="T39"/>
                    </a:cxn>
                    <a:cxn ang="T98">
                      <a:pos x="T40" y="T41"/>
                    </a:cxn>
                    <a:cxn ang="T99">
                      <a:pos x="T42" y="T43"/>
                    </a:cxn>
                    <a:cxn ang="T100">
                      <a:pos x="T44" y="T45"/>
                    </a:cxn>
                    <a:cxn ang="T101">
                      <a:pos x="T46" y="T47"/>
                    </a:cxn>
                    <a:cxn ang="T102">
                      <a:pos x="T48" y="T49"/>
                    </a:cxn>
                    <a:cxn ang="T103">
                      <a:pos x="T50" y="T51"/>
                    </a:cxn>
                    <a:cxn ang="T104">
                      <a:pos x="T52" y="T53"/>
                    </a:cxn>
                    <a:cxn ang="T105">
                      <a:pos x="T54" y="T55"/>
                    </a:cxn>
                    <a:cxn ang="T106">
                      <a:pos x="T56" y="T57"/>
                    </a:cxn>
                    <a:cxn ang="T107">
                      <a:pos x="T58" y="T59"/>
                    </a:cxn>
                    <a:cxn ang="T108">
                      <a:pos x="T60" y="T61"/>
                    </a:cxn>
                    <a:cxn ang="T109">
                      <a:pos x="T62" y="T63"/>
                    </a:cxn>
                    <a:cxn ang="T110">
                      <a:pos x="T64" y="T65"/>
                    </a:cxn>
                    <a:cxn ang="T111">
                      <a:pos x="T66" y="T67"/>
                    </a:cxn>
                    <a:cxn ang="T112">
                      <a:pos x="T68" y="T69"/>
                    </a:cxn>
                    <a:cxn ang="T113">
                      <a:pos x="T70" y="T71"/>
                    </a:cxn>
                    <a:cxn ang="T114">
                      <a:pos x="T72" y="T73"/>
                    </a:cxn>
                    <a:cxn ang="T115">
                      <a:pos x="T74" y="T75"/>
                    </a:cxn>
                    <a:cxn ang="T116">
                      <a:pos x="T76" y="T77"/>
                    </a:cxn>
                  </a:cxnLst>
                  <a:rect l="T117" t="T118" r="T119" b="T120"/>
                  <a:pathLst>
                    <a:path w="44" h="74">
                      <a:moveTo>
                        <a:pt x="32" y="0"/>
                      </a:moveTo>
                      <a:lnTo>
                        <a:pt x="44" y="17"/>
                      </a:lnTo>
                      <a:lnTo>
                        <a:pt x="42" y="26"/>
                      </a:lnTo>
                      <a:lnTo>
                        <a:pt x="40" y="26"/>
                      </a:lnTo>
                      <a:lnTo>
                        <a:pt x="36" y="26"/>
                      </a:lnTo>
                      <a:lnTo>
                        <a:pt x="31" y="24"/>
                      </a:lnTo>
                      <a:lnTo>
                        <a:pt x="27" y="26"/>
                      </a:lnTo>
                      <a:lnTo>
                        <a:pt x="23" y="30"/>
                      </a:lnTo>
                      <a:lnTo>
                        <a:pt x="21" y="38"/>
                      </a:lnTo>
                      <a:lnTo>
                        <a:pt x="21" y="43"/>
                      </a:lnTo>
                      <a:lnTo>
                        <a:pt x="23" y="47"/>
                      </a:lnTo>
                      <a:lnTo>
                        <a:pt x="27" y="49"/>
                      </a:lnTo>
                      <a:lnTo>
                        <a:pt x="32" y="51"/>
                      </a:lnTo>
                      <a:lnTo>
                        <a:pt x="36" y="49"/>
                      </a:lnTo>
                      <a:lnTo>
                        <a:pt x="40" y="62"/>
                      </a:lnTo>
                      <a:lnTo>
                        <a:pt x="38" y="62"/>
                      </a:lnTo>
                      <a:lnTo>
                        <a:pt x="36" y="66"/>
                      </a:lnTo>
                      <a:lnTo>
                        <a:pt x="32" y="70"/>
                      </a:lnTo>
                      <a:lnTo>
                        <a:pt x="25" y="74"/>
                      </a:lnTo>
                      <a:lnTo>
                        <a:pt x="21" y="74"/>
                      </a:lnTo>
                      <a:lnTo>
                        <a:pt x="15" y="74"/>
                      </a:lnTo>
                      <a:lnTo>
                        <a:pt x="10" y="72"/>
                      </a:lnTo>
                      <a:lnTo>
                        <a:pt x="6" y="70"/>
                      </a:lnTo>
                      <a:lnTo>
                        <a:pt x="2" y="66"/>
                      </a:lnTo>
                      <a:lnTo>
                        <a:pt x="0" y="62"/>
                      </a:lnTo>
                      <a:lnTo>
                        <a:pt x="0" y="57"/>
                      </a:lnTo>
                      <a:lnTo>
                        <a:pt x="0" y="49"/>
                      </a:lnTo>
                      <a:lnTo>
                        <a:pt x="0" y="45"/>
                      </a:lnTo>
                      <a:lnTo>
                        <a:pt x="2" y="41"/>
                      </a:lnTo>
                      <a:lnTo>
                        <a:pt x="4" y="38"/>
                      </a:lnTo>
                      <a:lnTo>
                        <a:pt x="8" y="34"/>
                      </a:lnTo>
                      <a:lnTo>
                        <a:pt x="12" y="24"/>
                      </a:lnTo>
                      <a:lnTo>
                        <a:pt x="17" y="17"/>
                      </a:lnTo>
                      <a:lnTo>
                        <a:pt x="23" y="9"/>
                      </a:lnTo>
                      <a:lnTo>
                        <a:pt x="29" y="5"/>
                      </a:lnTo>
                      <a:lnTo>
                        <a:pt x="32" y="1"/>
                      </a:lnTo>
                      <a:lnTo>
                        <a:pt x="32" y="0"/>
                      </a:lnTo>
                      <a:close/>
                    </a:path>
                  </a:pathLst>
                </a:custGeom>
                <a:solidFill>
                  <a:srgbClr val="1A1A1A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0359" name="Freeform 431"/>
                <p:cNvSpPr>
                  <a:spLocks/>
                </p:cNvSpPr>
                <p:nvPr/>
              </p:nvSpPr>
              <p:spPr bwMode="auto">
                <a:xfrm>
                  <a:off x="2615" y="2648"/>
                  <a:ext cx="93" cy="109"/>
                </a:xfrm>
                <a:custGeom>
                  <a:avLst/>
                  <a:gdLst>
                    <a:gd name="T0" fmla="*/ 76 w 105"/>
                    <a:gd name="T1" fmla="*/ 21 h 121"/>
                    <a:gd name="T2" fmla="*/ 95 w 105"/>
                    <a:gd name="T3" fmla="*/ 0 h 121"/>
                    <a:gd name="T4" fmla="*/ 105 w 105"/>
                    <a:gd name="T5" fmla="*/ 13 h 121"/>
                    <a:gd name="T6" fmla="*/ 91 w 105"/>
                    <a:gd name="T7" fmla="*/ 34 h 121"/>
                    <a:gd name="T8" fmla="*/ 91 w 105"/>
                    <a:gd name="T9" fmla="*/ 34 h 121"/>
                    <a:gd name="T10" fmla="*/ 91 w 105"/>
                    <a:gd name="T11" fmla="*/ 38 h 121"/>
                    <a:gd name="T12" fmla="*/ 90 w 105"/>
                    <a:gd name="T13" fmla="*/ 40 h 121"/>
                    <a:gd name="T14" fmla="*/ 90 w 105"/>
                    <a:gd name="T15" fmla="*/ 45 h 121"/>
                    <a:gd name="T16" fmla="*/ 86 w 105"/>
                    <a:gd name="T17" fmla="*/ 51 h 121"/>
                    <a:gd name="T18" fmla="*/ 82 w 105"/>
                    <a:gd name="T19" fmla="*/ 59 h 121"/>
                    <a:gd name="T20" fmla="*/ 78 w 105"/>
                    <a:gd name="T21" fmla="*/ 62 h 121"/>
                    <a:gd name="T22" fmla="*/ 74 w 105"/>
                    <a:gd name="T23" fmla="*/ 68 h 121"/>
                    <a:gd name="T24" fmla="*/ 71 w 105"/>
                    <a:gd name="T25" fmla="*/ 72 h 121"/>
                    <a:gd name="T26" fmla="*/ 67 w 105"/>
                    <a:gd name="T27" fmla="*/ 78 h 121"/>
                    <a:gd name="T28" fmla="*/ 63 w 105"/>
                    <a:gd name="T29" fmla="*/ 83 h 121"/>
                    <a:gd name="T30" fmla="*/ 59 w 105"/>
                    <a:gd name="T31" fmla="*/ 87 h 121"/>
                    <a:gd name="T32" fmla="*/ 55 w 105"/>
                    <a:gd name="T33" fmla="*/ 93 h 121"/>
                    <a:gd name="T34" fmla="*/ 52 w 105"/>
                    <a:gd name="T35" fmla="*/ 98 h 121"/>
                    <a:gd name="T36" fmla="*/ 48 w 105"/>
                    <a:gd name="T37" fmla="*/ 102 h 121"/>
                    <a:gd name="T38" fmla="*/ 44 w 105"/>
                    <a:gd name="T39" fmla="*/ 106 h 121"/>
                    <a:gd name="T40" fmla="*/ 42 w 105"/>
                    <a:gd name="T41" fmla="*/ 110 h 121"/>
                    <a:gd name="T42" fmla="*/ 40 w 105"/>
                    <a:gd name="T43" fmla="*/ 114 h 121"/>
                    <a:gd name="T44" fmla="*/ 34 w 105"/>
                    <a:gd name="T45" fmla="*/ 117 h 121"/>
                    <a:gd name="T46" fmla="*/ 34 w 105"/>
                    <a:gd name="T47" fmla="*/ 121 h 121"/>
                    <a:gd name="T48" fmla="*/ 21 w 105"/>
                    <a:gd name="T49" fmla="*/ 116 h 121"/>
                    <a:gd name="T50" fmla="*/ 21 w 105"/>
                    <a:gd name="T51" fmla="*/ 106 h 121"/>
                    <a:gd name="T52" fmla="*/ 21 w 105"/>
                    <a:gd name="T53" fmla="*/ 104 h 121"/>
                    <a:gd name="T54" fmla="*/ 19 w 105"/>
                    <a:gd name="T55" fmla="*/ 102 h 121"/>
                    <a:gd name="T56" fmla="*/ 15 w 105"/>
                    <a:gd name="T57" fmla="*/ 100 h 121"/>
                    <a:gd name="T58" fmla="*/ 14 w 105"/>
                    <a:gd name="T59" fmla="*/ 97 h 121"/>
                    <a:gd name="T60" fmla="*/ 10 w 105"/>
                    <a:gd name="T61" fmla="*/ 91 h 121"/>
                    <a:gd name="T62" fmla="*/ 6 w 105"/>
                    <a:gd name="T63" fmla="*/ 85 h 121"/>
                    <a:gd name="T64" fmla="*/ 2 w 105"/>
                    <a:gd name="T65" fmla="*/ 78 h 121"/>
                    <a:gd name="T66" fmla="*/ 2 w 105"/>
                    <a:gd name="T67" fmla="*/ 72 h 121"/>
                    <a:gd name="T68" fmla="*/ 0 w 105"/>
                    <a:gd name="T69" fmla="*/ 66 h 121"/>
                    <a:gd name="T70" fmla="*/ 0 w 105"/>
                    <a:gd name="T71" fmla="*/ 62 h 121"/>
                    <a:gd name="T72" fmla="*/ 0 w 105"/>
                    <a:gd name="T73" fmla="*/ 57 h 121"/>
                    <a:gd name="T74" fmla="*/ 0 w 105"/>
                    <a:gd name="T75" fmla="*/ 53 h 121"/>
                    <a:gd name="T76" fmla="*/ 0 w 105"/>
                    <a:gd name="T77" fmla="*/ 49 h 121"/>
                    <a:gd name="T78" fmla="*/ 2 w 105"/>
                    <a:gd name="T79" fmla="*/ 43 h 121"/>
                    <a:gd name="T80" fmla="*/ 2 w 105"/>
                    <a:gd name="T81" fmla="*/ 40 h 121"/>
                    <a:gd name="T82" fmla="*/ 6 w 105"/>
                    <a:gd name="T83" fmla="*/ 36 h 121"/>
                    <a:gd name="T84" fmla="*/ 8 w 105"/>
                    <a:gd name="T85" fmla="*/ 28 h 121"/>
                    <a:gd name="T86" fmla="*/ 14 w 105"/>
                    <a:gd name="T87" fmla="*/ 22 h 121"/>
                    <a:gd name="T88" fmla="*/ 19 w 105"/>
                    <a:gd name="T89" fmla="*/ 17 h 121"/>
                    <a:gd name="T90" fmla="*/ 27 w 105"/>
                    <a:gd name="T91" fmla="*/ 15 h 121"/>
                    <a:gd name="T92" fmla="*/ 34 w 105"/>
                    <a:gd name="T93" fmla="*/ 11 h 121"/>
                    <a:gd name="T94" fmla="*/ 42 w 105"/>
                    <a:gd name="T95" fmla="*/ 11 h 121"/>
                    <a:gd name="T96" fmla="*/ 46 w 105"/>
                    <a:gd name="T97" fmla="*/ 11 h 121"/>
                    <a:gd name="T98" fmla="*/ 52 w 105"/>
                    <a:gd name="T99" fmla="*/ 11 h 121"/>
                    <a:gd name="T100" fmla="*/ 55 w 105"/>
                    <a:gd name="T101" fmla="*/ 13 h 121"/>
                    <a:gd name="T102" fmla="*/ 59 w 105"/>
                    <a:gd name="T103" fmla="*/ 15 h 121"/>
                    <a:gd name="T104" fmla="*/ 65 w 105"/>
                    <a:gd name="T105" fmla="*/ 15 h 121"/>
                    <a:gd name="T106" fmla="*/ 72 w 105"/>
                    <a:gd name="T107" fmla="*/ 19 h 121"/>
                    <a:gd name="T108" fmla="*/ 76 w 105"/>
                    <a:gd name="T109" fmla="*/ 19 h 121"/>
                    <a:gd name="T110" fmla="*/ 76 w 105"/>
                    <a:gd name="T111" fmla="*/ 21 h 121"/>
                    <a:gd name="T112" fmla="*/ 76 w 105"/>
                    <a:gd name="T113" fmla="*/ 21 h 121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w 105"/>
                    <a:gd name="T172" fmla="*/ 0 h 121"/>
                    <a:gd name="T173" fmla="*/ 105 w 105"/>
                    <a:gd name="T174" fmla="*/ 121 h 121"/>
                  </a:gdLst>
                  <a:ahLst/>
                  <a:cxnLst>
                    <a:cxn ang="T114">
                      <a:pos x="T0" y="T1"/>
                    </a:cxn>
                    <a:cxn ang="T115">
                      <a:pos x="T2" y="T3"/>
                    </a:cxn>
                    <a:cxn ang="T116">
                      <a:pos x="T4" y="T5"/>
                    </a:cxn>
                    <a:cxn ang="T117">
                      <a:pos x="T6" y="T7"/>
                    </a:cxn>
                    <a:cxn ang="T118">
                      <a:pos x="T8" y="T9"/>
                    </a:cxn>
                    <a:cxn ang="T119">
                      <a:pos x="T10" y="T11"/>
                    </a:cxn>
                    <a:cxn ang="T120">
                      <a:pos x="T12" y="T13"/>
                    </a:cxn>
                    <a:cxn ang="T121">
                      <a:pos x="T14" y="T15"/>
                    </a:cxn>
                    <a:cxn ang="T122">
                      <a:pos x="T16" y="T17"/>
                    </a:cxn>
                    <a:cxn ang="T123">
                      <a:pos x="T18" y="T19"/>
                    </a:cxn>
                    <a:cxn ang="T124">
                      <a:pos x="T20" y="T21"/>
                    </a:cxn>
                    <a:cxn ang="T125">
                      <a:pos x="T22" y="T23"/>
                    </a:cxn>
                    <a:cxn ang="T126">
                      <a:pos x="T24" y="T25"/>
                    </a:cxn>
                    <a:cxn ang="T127">
                      <a:pos x="T26" y="T27"/>
                    </a:cxn>
                    <a:cxn ang="T128">
                      <a:pos x="T28" y="T29"/>
                    </a:cxn>
                    <a:cxn ang="T129">
                      <a:pos x="T30" y="T31"/>
                    </a:cxn>
                    <a:cxn ang="T130">
                      <a:pos x="T32" y="T33"/>
                    </a:cxn>
                    <a:cxn ang="T131">
                      <a:pos x="T34" y="T35"/>
                    </a:cxn>
                    <a:cxn ang="T132">
                      <a:pos x="T36" y="T37"/>
                    </a:cxn>
                    <a:cxn ang="T133">
                      <a:pos x="T38" y="T39"/>
                    </a:cxn>
                    <a:cxn ang="T134">
                      <a:pos x="T40" y="T41"/>
                    </a:cxn>
                    <a:cxn ang="T135">
                      <a:pos x="T42" y="T43"/>
                    </a:cxn>
                    <a:cxn ang="T136">
                      <a:pos x="T44" y="T45"/>
                    </a:cxn>
                    <a:cxn ang="T137">
                      <a:pos x="T46" y="T47"/>
                    </a:cxn>
                    <a:cxn ang="T138">
                      <a:pos x="T48" y="T49"/>
                    </a:cxn>
                    <a:cxn ang="T139">
                      <a:pos x="T50" y="T51"/>
                    </a:cxn>
                    <a:cxn ang="T140">
                      <a:pos x="T52" y="T53"/>
                    </a:cxn>
                    <a:cxn ang="T141">
                      <a:pos x="T54" y="T55"/>
                    </a:cxn>
                    <a:cxn ang="T142">
                      <a:pos x="T56" y="T57"/>
                    </a:cxn>
                    <a:cxn ang="T143">
                      <a:pos x="T58" y="T59"/>
                    </a:cxn>
                    <a:cxn ang="T144">
                      <a:pos x="T60" y="T61"/>
                    </a:cxn>
                    <a:cxn ang="T145">
                      <a:pos x="T62" y="T63"/>
                    </a:cxn>
                    <a:cxn ang="T146">
                      <a:pos x="T64" y="T65"/>
                    </a:cxn>
                    <a:cxn ang="T147">
                      <a:pos x="T66" y="T67"/>
                    </a:cxn>
                    <a:cxn ang="T148">
                      <a:pos x="T68" y="T69"/>
                    </a:cxn>
                    <a:cxn ang="T149">
                      <a:pos x="T70" y="T71"/>
                    </a:cxn>
                    <a:cxn ang="T150">
                      <a:pos x="T72" y="T73"/>
                    </a:cxn>
                    <a:cxn ang="T151">
                      <a:pos x="T74" y="T75"/>
                    </a:cxn>
                    <a:cxn ang="T152">
                      <a:pos x="T76" y="T77"/>
                    </a:cxn>
                    <a:cxn ang="T153">
                      <a:pos x="T78" y="T79"/>
                    </a:cxn>
                    <a:cxn ang="T154">
                      <a:pos x="T80" y="T81"/>
                    </a:cxn>
                    <a:cxn ang="T155">
                      <a:pos x="T82" y="T83"/>
                    </a:cxn>
                    <a:cxn ang="T156">
                      <a:pos x="T84" y="T85"/>
                    </a:cxn>
                    <a:cxn ang="T157">
                      <a:pos x="T86" y="T87"/>
                    </a:cxn>
                    <a:cxn ang="T158">
                      <a:pos x="T88" y="T89"/>
                    </a:cxn>
                    <a:cxn ang="T159">
                      <a:pos x="T90" y="T91"/>
                    </a:cxn>
                    <a:cxn ang="T160">
                      <a:pos x="T92" y="T93"/>
                    </a:cxn>
                    <a:cxn ang="T161">
                      <a:pos x="T94" y="T95"/>
                    </a:cxn>
                    <a:cxn ang="T162">
                      <a:pos x="T96" y="T97"/>
                    </a:cxn>
                    <a:cxn ang="T163">
                      <a:pos x="T98" y="T99"/>
                    </a:cxn>
                    <a:cxn ang="T164">
                      <a:pos x="T100" y="T101"/>
                    </a:cxn>
                    <a:cxn ang="T165">
                      <a:pos x="T102" y="T103"/>
                    </a:cxn>
                    <a:cxn ang="T166">
                      <a:pos x="T104" y="T105"/>
                    </a:cxn>
                    <a:cxn ang="T167">
                      <a:pos x="T106" y="T107"/>
                    </a:cxn>
                    <a:cxn ang="T168">
                      <a:pos x="T108" y="T109"/>
                    </a:cxn>
                    <a:cxn ang="T169">
                      <a:pos x="T110" y="T111"/>
                    </a:cxn>
                    <a:cxn ang="T170">
                      <a:pos x="T112" y="T113"/>
                    </a:cxn>
                  </a:cxnLst>
                  <a:rect l="T171" t="T172" r="T173" b="T174"/>
                  <a:pathLst>
                    <a:path w="105" h="121">
                      <a:moveTo>
                        <a:pt x="76" y="21"/>
                      </a:moveTo>
                      <a:lnTo>
                        <a:pt x="95" y="0"/>
                      </a:lnTo>
                      <a:lnTo>
                        <a:pt x="105" y="13"/>
                      </a:lnTo>
                      <a:lnTo>
                        <a:pt x="91" y="34"/>
                      </a:lnTo>
                      <a:lnTo>
                        <a:pt x="91" y="38"/>
                      </a:lnTo>
                      <a:lnTo>
                        <a:pt x="90" y="40"/>
                      </a:lnTo>
                      <a:lnTo>
                        <a:pt x="90" y="45"/>
                      </a:lnTo>
                      <a:lnTo>
                        <a:pt x="86" y="51"/>
                      </a:lnTo>
                      <a:lnTo>
                        <a:pt x="82" y="59"/>
                      </a:lnTo>
                      <a:lnTo>
                        <a:pt x="78" y="62"/>
                      </a:lnTo>
                      <a:lnTo>
                        <a:pt x="74" y="68"/>
                      </a:lnTo>
                      <a:lnTo>
                        <a:pt x="71" y="72"/>
                      </a:lnTo>
                      <a:lnTo>
                        <a:pt x="67" y="78"/>
                      </a:lnTo>
                      <a:lnTo>
                        <a:pt x="63" y="83"/>
                      </a:lnTo>
                      <a:lnTo>
                        <a:pt x="59" y="87"/>
                      </a:lnTo>
                      <a:lnTo>
                        <a:pt x="55" y="93"/>
                      </a:lnTo>
                      <a:lnTo>
                        <a:pt x="52" y="98"/>
                      </a:lnTo>
                      <a:lnTo>
                        <a:pt x="48" y="102"/>
                      </a:lnTo>
                      <a:lnTo>
                        <a:pt x="44" y="106"/>
                      </a:lnTo>
                      <a:lnTo>
                        <a:pt x="42" y="110"/>
                      </a:lnTo>
                      <a:lnTo>
                        <a:pt x="40" y="114"/>
                      </a:lnTo>
                      <a:lnTo>
                        <a:pt x="34" y="117"/>
                      </a:lnTo>
                      <a:lnTo>
                        <a:pt x="34" y="121"/>
                      </a:lnTo>
                      <a:lnTo>
                        <a:pt x="21" y="116"/>
                      </a:lnTo>
                      <a:lnTo>
                        <a:pt x="21" y="106"/>
                      </a:lnTo>
                      <a:lnTo>
                        <a:pt x="21" y="104"/>
                      </a:lnTo>
                      <a:lnTo>
                        <a:pt x="19" y="102"/>
                      </a:lnTo>
                      <a:lnTo>
                        <a:pt x="15" y="100"/>
                      </a:lnTo>
                      <a:lnTo>
                        <a:pt x="14" y="97"/>
                      </a:lnTo>
                      <a:lnTo>
                        <a:pt x="10" y="91"/>
                      </a:lnTo>
                      <a:lnTo>
                        <a:pt x="6" y="85"/>
                      </a:lnTo>
                      <a:lnTo>
                        <a:pt x="2" y="78"/>
                      </a:lnTo>
                      <a:lnTo>
                        <a:pt x="2" y="72"/>
                      </a:lnTo>
                      <a:lnTo>
                        <a:pt x="0" y="66"/>
                      </a:lnTo>
                      <a:lnTo>
                        <a:pt x="0" y="62"/>
                      </a:lnTo>
                      <a:lnTo>
                        <a:pt x="0" y="57"/>
                      </a:lnTo>
                      <a:lnTo>
                        <a:pt x="0" y="53"/>
                      </a:lnTo>
                      <a:lnTo>
                        <a:pt x="0" y="49"/>
                      </a:lnTo>
                      <a:lnTo>
                        <a:pt x="2" y="43"/>
                      </a:lnTo>
                      <a:lnTo>
                        <a:pt x="2" y="40"/>
                      </a:lnTo>
                      <a:lnTo>
                        <a:pt x="6" y="36"/>
                      </a:lnTo>
                      <a:lnTo>
                        <a:pt x="8" y="28"/>
                      </a:lnTo>
                      <a:lnTo>
                        <a:pt x="14" y="22"/>
                      </a:lnTo>
                      <a:lnTo>
                        <a:pt x="19" y="17"/>
                      </a:lnTo>
                      <a:lnTo>
                        <a:pt x="27" y="15"/>
                      </a:lnTo>
                      <a:lnTo>
                        <a:pt x="34" y="11"/>
                      </a:lnTo>
                      <a:lnTo>
                        <a:pt x="42" y="11"/>
                      </a:lnTo>
                      <a:lnTo>
                        <a:pt x="46" y="11"/>
                      </a:lnTo>
                      <a:lnTo>
                        <a:pt x="52" y="11"/>
                      </a:lnTo>
                      <a:lnTo>
                        <a:pt x="55" y="13"/>
                      </a:lnTo>
                      <a:lnTo>
                        <a:pt x="59" y="15"/>
                      </a:lnTo>
                      <a:lnTo>
                        <a:pt x="65" y="15"/>
                      </a:lnTo>
                      <a:lnTo>
                        <a:pt x="72" y="19"/>
                      </a:lnTo>
                      <a:lnTo>
                        <a:pt x="76" y="19"/>
                      </a:lnTo>
                      <a:lnTo>
                        <a:pt x="76" y="21"/>
                      </a:lnTo>
                      <a:close/>
                    </a:path>
                  </a:pathLst>
                </a:custGeom>
                <a:solidFill>
                  <a:srgbClr val="8A998A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0360" name="Freeform 432"/>
                <p:cNvSpPr>
                  <a:spLocks/>
                </p:cNvSpPr>
                <p:nvPr/>
              </p:nvSpPr>
              <p:spPr bwMode="auto">
                <a:xfrm>
                  <a:off x="2624" y="2666"/>
                  <a:ext cx="55" cy="75"/>
                </a:xfrm>
                <a:custGeom>
                  <a:avLst/>
                  <a:gdLst>
                    <a:gd name="T0" fmla="*/ 57 w 60"/>
                    <a:gd name="T1" fmla="*/ 5 h 83"/>
                    <a:gd name="T2" fmla="*/ 55 w 60"/>
                    <a:gd name="T3" fmla="*/ 5 h 83"/>
                    <a:gd name="T4" fmla="*/ 53 w 60"/>
                    <a:gd name="T5" fmla="*/ 3 h 83"/>
                    <a:gd name="T6" fmla="*/ 47 w 60"/>
                    <a:gd name="T7" fmla="*/ 3 h 83"/>
                    <a:gd name="T8" fmla="*/ 43 w 60"/>
                    <a:gd name="T9" fmla="*/ 1 h 83"/>
                    <a:gd name="T10" fmla="*/ 36 w 60"/>
                    <a:gd name="T11" fmla="*/ 0 h 83"/>
                    <a:gd name="T12" fmla="*/ 30 w 60"/>
                    <a:gd name="T13" fmla="*/ 0 h 83"/>
                    <a:gd name="T14" fmla="*/ 22 w 60"/>
                    <a:gd name="T15" fmla="*/ 1 h 83"/>
                    <a:gd name="T16" fmla="*/ 19 w 60"/>
                    <a:gd name="T17" fmla="*/ 3 h 83"/>
                    <a:gd name="T18" fmla="*/ 13 w 60"/>
                    <a:gd name="T19" fmla="*/ 5 h 83"/>
                    <a:gd name="T20" fmla="*/ 9 w 60"/>
                    <a:gd name="T21" fmla="*/ 9 h 83"/>
                    <a:gd name="T22" fmla="*/ 5 w 60"/>
                    <a:gd name="T23" fmla="*/ 13 h 83"/>
                    <a:gd name="T24" fmla="*/ 3 w 60"/>
                    <a:gd name="T25" fmla="*/ 19 h 83"/>
                    <a:gd name="T26" fmla="*/ 0 w 60"/>
                    <a:gd name="T27" fmla="*/ 22 h 83"/>
                    <a:gd name="T28" fmla="*/ 0 w 60"/>
                    <a:gd name="T29" fmla="*/ 30 h 83"/>
                    <a:gd name="T30" fmla="*/ 0 w 60"/>
                    <a:gd name="T31" fmla="*/ 38 h 83"/>
                    <a:gd name="T32" fmla="*/ 0 w 60"/>
                    <a:gd name="T33" fmla="*/ 45 h 83"/>
                    <a:gd name="T34" fmla="*/ 2 w 60"/>
                    <a:gd name="T35" fmla="*/ 51 h 83"/>
                    <a:gd name="T36" fmla="*/ 3 w 60"/>
                    <a:gd name="T37" fmla="*/ 58 h 83"/>
                    <a:gd name="T38" fmla="*/ 5 w 60"/>
                    <a:gd name="T39" fmla="*/ 64 h 83"/>
                    <a:gd name="T40" fmla="*/ 9 w 60"/>
                    <a:gd name="T41" fmla="*/ 72 h 83"/>
                    <a:gd name="T42" fmla="*/ 9 w 60"/>
                    <a:gd name="T43" fmla="*/ 76 h 83"/>
                    <a:gd name="T44" fmla="*/ 13 w 60"/>
                    <a:gd name="T45" fmla="*/ 79 h 83"/>
                    <a:gd name="T46" fmla="*/ 13 w 60"/>
                    <a:gd name="T47" fmla="*/ 81 h 83"/>
                    <a:gd name="T48" fmla="*/ 15 w 60"/>
                    <a:gd name="T49" fmla="*/ 83 h 83"/>
                    <a:gd name="T50" fmla="*/ 36 w 60"/>
                    <a:gd name="T51" fmla="*/ 51 h 83"/>
                    <a:gd name="T52" fmla="*/ 34 w 60"/>
                    <a:gd name="T53" fmla="*/ 51 h 83"/>
                    <a:gd name="T54" fmla="*/ 26 w 60"/>
                    <a:gd name="T55" fmla="*/ 47 h 83"/>
                    <a:gd name="T56" fmla="*/ 19 w 60"/>
                    <a:gd name="T57" fmla="*/ 43 h 83"/>
                    <a:gd name="T58" fmla="*/ 13 w 60"/>
                    <a:gd name="T59" fmla="*/ 38 h 83"/>
                    <a:gd name="T60" fmla="*/ 11 w 60"/>
                    <a:gd name="T61" fmla="*/ 34 h 83"/>
                    <a:gd name="T62" fmla="*/ 11 w 60"/>
                    <a:gd name="T63" fmla="*/ 28 h 83"/>
                    <a:gd name="T64" fmla="*/ 11 w 60"/>
                    <a:gd name="T65" fmla="*/ 24 h 83"/>
                    <a:gd name="T66" fmla="*/ 13 w 60"/>
                    <a:gd name="T67" fmla="*/ 20 h 83"/>
                    <a:gd name="T68" fmla="*/ 19 w 60"/>
                    <a:gd name="T69" fmla="*/ 13 h 83"/>
                    <a:gd name="T70" fmla="*/ 26 w 60"/>
                    <a:gd name="T71" fmla="*/ 13 h 83"/>
                    <a:gd name="T72" fmla="*/ 30 w 60"/>
                    <a:gd name="T73" fmla="*/ 13 h 83"/>
                    <a:gd name="T74" fmla="*/ 36 w 60"/>
                    <a:gd name="T75" fmla="*/ 15 h 83"/>
                    <a:gd name="T76" fmla="*/ 38 w 60"/>
                    <a:gd name="T77" fmla="*/ 17 h 83"/>
                    <a:gd name="T78" fmla="*/ 41 w 60"/>
                    <a:gd name="T79" fmla="*/ 20 h 83"/>
                    <a:gd name="T80" fmla="*/ 47 w 60"/>
                    <a:gd name="T81" fmla="*/ 26 h 83"/>
                    <a:gd name="T82" fmla="*/ 49 w 60"/>
                    <a:gd name="T83" fmla="*/ 30 h 83"/>
                    <a:gd name="T84" fmla="*/ 60 w 60"/>
                    <a:gd name="T85" fmla="*/ 17 h 83"/>
                    <a:gd name="T86" fmla="*/ 57 w 60"/>
                    <a:gd name="T87" fmla="*/ 5 h 83"/>
                    <a:gd name="T88" fmla="*/ 57 w 60"/>
                    <a:gd name="T89" fmla="*/ 5 h 83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w 60"/>
                    <a:gd name="T136" fmla="*/ 0 h 83"/>
                    <a:gd name="T137" fmla="*/ 60 w 60"/>
                    <a:gd name="T138" fmla="*/ 83 h 83"/>
                  </a:gdLst>
                  <a:ahLst/>
                  <a:cxnLst>
                    <a:cxn ang="T90">
                      <a:pos x="T0" y="T1"/>
                    </a:cxn>
                    <a:cxn ang="T91">
                      <a:pos x="T2" y="T3"/>
                    </a:cxn>
                    <a:cxn ang="T92">
                      <a:pos x="T4" y="T5"/>
                    </a:cxn>
                    <a:cxn ang="T93">
                      <a:pos x="T6" y="T7"/>
                    </a:cxn>
                    <a:cxn ang="T94">
                      <a:pos x="T8" y="T9"/>
                    </a:cxn>
                    <a:cxn ang="T95">
                      <a:pos x="T10" y="T11"/>
                    </a:cxn>
                    <a:cxn ang="T96">
                      <a:pos x="T12" y="T13"/>
                    </a:cxn>
                    <a:cxn ang="T97">
                      <a:pos x="T14" y="T15"/>
                    </a:cxn>
                    <a:cxn ang="T98">
                      <a:pos x="T16" y="T17"/>
                    </a:cxn>
                    <a:cxn ang="T99">
                      <a:pos x="T18" y="T19"/>
                    </a:cxn>
                    <a:cxn ang="T100">
                      <a:pos x="T20" y="T21"/>
                    </a:cxn>
                    <a:cxn ang="T101">
                      <a:pos x="T22" y="T23"/>
                    </a:cxn>
                    <a:cxn ang="T102">
                      <a:pos x="T24" y="T25"/>
                    </a:cxn>
                    <a:cxn ang="T103">
                      <a:pos x="T26" y="T27"/>
                    </a:cxn>
                    <a:cxn ang="T104">
                      <a:pos x="T28" y="T29"/>
                    </a:cxn>
                    <a:cxn ang="T105">
                      <a:pos x="T30" y="T31"/>
                    </a:cxn>
                    <a:cxn ang="T106">
                      <a:pos x="T32" y="T33"/>
                    </a:cxn>
                    <a:cxn ang="T107">
                      <a:pos x="T34" y="T35"/>
                    </a:cxn>
                    <a:cxn ang="T108">
                      <a:pos x="T36" y="T37"/>
                    </a:cxn>
                    <a:cxn ang="T109">
                      <a:pos x="T38" y="T39"/>
                    </a:cxn>
                    <a:cxn ang="T110">
                      <a:pos x="T40" y="T41"/>
                    </a:cxn>
                    <a:cxn ang="T111">
                      <a:pos x="T42" y="T43"/>
                    </a:cxn>
                    <a:cxn ang="T112">
                      <a:pos x="T44" y="T45"/>
                    </a:cxn>
                    <a:cxn ang="T113">
                      <a:pos x="T46" y="T47"/>
                    </a:cxn>
                    <a:cxn ang="T114">
                      <a:pos x="T48" y="T49"/>
                    </a:cxn>
                    <a:cxn ang="T115">
                      <a:pos x="T50" y="T51"/>
                    </a:cxn>
                    <a:cxn ang="T116">
                      <a:pos x="T52" y="T53"/>
                    </a:cxn>
                    <a:cxn ang="T117">
                      <a:pos x="T54" y="T55"/>
                    </a:cxn>
                    <a:cxn ang="T118">
                      <a:pos x="T56" y="T57"/>
                    </a:cxn>
                    <a:cxn ang="T119">
                      <a:pos x="T58" y="T59"/>
                    </a:cxn>
                    <a:cxn ang="T120">
                      <a:pos x="T60" y="T61"/>
                    </a:cxn>
                    <a:cxn ang="T121">
                      <a:pos x="T62" y="T63"/>
                    </a:cxn>
                    <a:cxn ang="T122">
                      <a:pos x="T64" y="T65"/>
                    </a:cxn>
                    <a:cxn ang="T123">
                      <a:pos x="T66" y="T67"/>
                    </a:cxn>
                    <a:cxn ang="T124">
                      <a:pos x="T68" y="T69"/>
                    </a:cxn>
                    <a:cxn ang="T125">
                      <a:pos x="T70" y="T71"/>
                    </a:cxn>
                    <a:cxn ang="T126">
                      <a:pos x="T72" y="T73"/>
                    </a:cxn>
                    <a:cxn ang="T127">
                      <a:pos x="T74" y="T75"/>
                    </a:cxn>
                    <a:cxn ang="T128">
                      <a:pos x="T76" y="T77"/>
                    </a:cxn>
                    <a:cxn ang="T129">
                      <a:pos x="T78" y="T79"/>
                    </a:cxn>
                    <a:cxn ang="T130">
                      <a:pos x="T80" y="T81"/>
                    </a:cxn>
                    <a:cxn ang="T131">
                      <a:pos x="T82" y="T83"/>
                    </a:cxn>
                    <a:cxn ang="T132">
                      <a:pos x="T84" y="T85"/>
                    </a:cxn>
                    <a:cxn ang="T133">
                      <a:pos x="T86" y="T87"/>
                    </a:cxn>
                    <a:cxn ang="T134">
                      <a:pos x="T88" y="T89"/>
                    </a:cxn>
                  </a:cxnLst>
                  <a:rect l="T135" t="T136" r="T137" b="T138"/>
                  <a:pathLst>
                    <a:path w="60" h="83">
                      <a:moveTo>
                        <a:pt x="57" y="5"/>
                      </a:moveTo>
                      <a:lnTo>
                        <a:pt x="55" y="5"/>
                      </a:lnTo>
                      <a:lnTo>
                        <a:pt x="53" y="3"/>
                      </a:lnTo>
                      <a:lnTo>
                        <a:pt x="47" y="3"/>
                      </a:lnTo>
                      <a:lnTo>
                        <a:pt x="43" y="1"/>
                      </a:lnTo>
                      <a:lnTo>
                        <a:pt x="36" y="0"/>
                      </a:lnTo>
                      <a:lnTo>
                        <a:pt x="30" y="0"/>
                      </a:lnTo>
                      <a:lnTo>
                        <a:pt x="22" y="1"/>
                      </a:lnTo>
                      <a:lnTo>
                        <a:pt x="19" y="3"/>
                      </a:lnTo>
                      <a:lnTo>
                        <a:pt x="13" y="5"/>
                      </a:lnTo>
                      <a:lnTo>
                        <a:pt x="9" y="9"/>
                      </a:lnTo>
                      <a:lnTo>
                        <a:pt x="5" y="13"/>
                      </a:lnTo>
                      <a:lnTo>
                        <a:pt x="3" y="19"/>
                      </a:lnTo>
                      <a:lnTo>
                        <a:pt x="0" y="22"/>
                      </a:lnTo>
                      <a:lnTo>
                        <a:pt x="0" y="30"/>
                      </a:lnTo>
                      <a:lnTo>
                        <a:pt x="0" y="38"/>
                      </a:lnTo>
                      <a:lnTo>
                        <a:pt x="0" y="45"/>
                      </a:lnTo>
                      <a:lnTo>
                        <a:pt x="2" y="51"/>
                      </a:lnTo>
                      <a:lnTo>
                        <a:pt x="3" y="58"/>
                      </a:lnTo>
                      <a:lnTo>
                        <a:pt x="5" y="64"/>
                      </a:lnTo>
                      <a:lnTo>
                        <a:pt x="9" y="72"/>
                      </a:lnTo>
                      <a:lnTo>
                        <a:pt x="9" y="76"/>
                      </a:lnTo>
                      <a:lnTo>
                        <a:pt x="13" y="79"/>
                      </a:lnTo>
                      <a:lnTo>
                        <a:pt x="13" y="81"/>
                      </a:lnTo>
                      <a:lnTo>
                        <a:pt x="15" y="83"/>
                      </a:lnTo>
                      <a:lnTo>
                        <a:pt x="36" y="51"/>
                      </a:lnTo>
                      <a:lnTo>
                        <a:pt x="34" y="51"/>
                      </a:lnTo>
                      <a:lnTo>
                        <a:pt x="26" y="47"/>
                      </a:lnTo>
                      <a:lnTo>
                        <a:pt x="19" y="43"/>
                      </a:lnTo>
                      <a:lnTo>
                        <a:pt x="13" y="38"/>
                      </a:lnTo>
                      <a:lnTo>
                        <a:pt x="11" y="34"/>
                      </a:lnTo>
                      <a:lnTo>
                        <a:pt x="11" y="28"/>
                      </a:lnTo>
                      <a:lnTo>
                        <a:pt x="11" y="24"/>
                      </a:lnTo>
                      <a:lnTo>
                        <a:pt x="13" y="20"/>
                      </a:lnTo>
                      <a:lnTo>
                        <a:pt x="19" y="13"/>
                      </a:lnTo>
                      <a:lnTo>
                        <a:pt x="26" y="13"/>
                      </a:lnTo>
                      <a:lnTo>
                        <a:pt x="30" y="13"/>
                      </a:lnTo>
                      <a:lnTo>
                        <a:pt x="36" y="15"/>
                      </a:lnTo>
                      <a:lnTo>
                        <a:pt x="38" y="17"/>
                      </a:lnTo>
                      <a:lnTo>
                        <a:pt x="41" y="20"/>
                      </a:lnTo>
                      <a:lnTo>
                        <a:pt x="47" y="26"/>
                      </a:lnTo>
                      <a:lnTo>
                        <a:pt x="49" y="30"/>
                      </a:lnTo>
                      <a:lnTo>
                        <a:pt x="60" y="17"/>
                      </a:lnTo>
                      <a:lnTo>
                        <a:pt x="57" y="5"/>
                      </a:lnTo>
                      <a:close/>
                    </a:path>
                  </a:pathLst>
                </a:custGeom>
                <a:solidFill>
                  <a:srgbClr val="525C5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0361" name="Freeform 433"/>
                <p:cNvSpPr>
                  <a:spLocks/>
                </p:cNvSpPr>
                <p:nvPr/>
              </p:nvSpPr>
              <p:spPr bwMode="auto">
                <a:xfrm>
                  <a:off x="2642" y="2680"/>
                  <a:ext cx="20" cy="18"/>
                </a:xfrm>
                <a:custGeom>
                  <a:avLst/>
                  <a:gdLst>
                    <a:gd name="T0" fmla="*/ 0 w 22"/>
                    <a:gd name="T1" fmla="*/ 11 h 21"/>
                    <a:gd name="T2" fmla="*/ 0 w 22"/>
                    <a:gd name="T3" fmla="*/ 9 h 21"/>
                    <a:gd name="T4" fmla="*/ 2 w 22"/>
                    <a:gd name="T5" fmla="*/ 5 h 21"/>
                    <a:gd name="T6" fmla="*/ 3 w 22"/>
                    <a:gd name="T7" fmla="*/ 2 h 21"/>
                    <a:gd name="T8" fmla="*/ 7 w 22"/>
                    <a:gd name="T9" fmla="*/ 2 h 21"/>
                    <a:gd name="T10" fmla="*/ 9 w 22"/>
                    <a:gd name="T11" fmla="*/ 0 h 21"/>
                    <a:gd name="T12" fmla="*/ 13 w 22"/>
                    <a:gd name="T13" fmla="*/ 2 h 21"/>
                    <a:gd name="T14" fmla="*/ 17 w 22"/>
                    <a:gd name="T15" fmla="*/ 7 h 21"/>
                    <a:gd name="T16" fmla="*/ 21 w 22"/>
                    <a:gd name="T17" fmla="*/ 11 h 21"/>
                    <a:gd name="T18" fmla="*/ 22 w 22"/>
                    <a:gd name="T19" fmla="*/ 13 h 21"/>
                    <a:gd name="T20" fmla="*/ 22 w 22"/>
                    <a:gd name="T21" fmla="*/ 17 h 21"/>
                    <a:gd name="T22" fmla="*/ 22 w 22"/>
                    <a:gd name="T23" fmla="*/ 21 h 21"/>
                    <a:gd name="T24" fmla="*/ 22 w 22"/>
                    <a:gd name="T25" fmla="*/ 21 h 21"/>
                    <a:gd name="T26" fmla="*/ 11 w 22"/>
                    <a:gd name="T27" fmla="*/ 11 h 21"/>
                    <a:gd name="T28" fmla="*/ 0 w 22"/>
                    <a:gd name="T29" fmla="*/ 11 h 21"/>
                    <a:gd name="T30" fmla="*/ 0 w 22"/>
                    <a:gd name="T31" fmla="*/ 11 h 21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w 22"/>
                    <a:gd name="T49" fmla="*/ 0 h 21"/>
                    <a:gd name="T50" fmla="*/ 22 w 22"/>
                    <a:gd name="T51" fmla="*/ 21 h 21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T48" t="T49" r="T50" b="T51"/>
                  <a:pathLst>
                    <a:path w="22" h="21">
                      <a:moveTo>
                        <a:pt x="0" y="11"/>
                      </a:moveTo>
                      <a:lnTo>
                        <a:pt x="0" y="9"/>
                      </a:lnTo>
                      <a:lnTo>
                        <a:pt x="2" y="5"/>
                      </a:lnTo>
                      <a:lnTo>
                        <a:pt x="3" y="2"/>
                      </a:lnTo>
                      <a:lnTo>
                        <a:pt x="7" y="2"/>
                      </a:lnTo>
                      <a:lnTo>
                        <a:pt x="9" y="0"/>
                      </a:lnTo>
                      <a:lnTo>
                        <a:pt x="13" y="2"/>
                      </a:lnTo>
                      <a:lnTo>
                        <a:pt x="17" y="7"/>
                      </a:lnTo>
                      <a:lnTo>
                        <a:pt x="21" y="11"/>
                      </a:lnTo>
                      <a:lnTo>
                        <a:pt x="22" y="13"/>
                      </a:lnTo>
                      <a:lnTo>
                        <a:pt x="22" y="17"/>
                      </a:lnTo>
                      <a:lnTo>
                        <a:pt x="22" y="21"/>
                      </a:lnTo>
                      <a:lnTo>
                        <a:pt x="11" y="11"/>
                      </a:lnTo>
                      <a:lnTo>
                        <a:pt x="0" y="11"/>
                      </a:lnTo>
                      <a:close/>
                    </a:path>
                  </a:pathLst>
                </a:custGeom>
                <a:solidFill>
                  <a:srgbClr val="D4EBD4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0362" name="Freeform 434"/>
                <p:cNvSpPr>
                  <a:spLocks/>
                </p:cNvSpPr>
                <p:nvPr/>
              </p:nvSpPr>
              <p:spPr bwMode="auto">
                <a:xfrm>
                  <a:off x="2848" y="2771"/>
                  <a:ext cx="113" cy="128"/>
                </a:xfrm>
                <a:custGeom>
                  <a:avLst/>
                  <a:gdLst>
                    <a:gd name="T0" fmla="*/ 34 w 125"/>
                    <a:gd name="T1" fmla="*/ 33 h 141"/>
                    <a:gd name="T2" fmla="*/ 42 w 125"/>
                    <a:gd name="T3" fmla="*/ 23 h 141"/>
                    <a:gd name="T4" fmla="*/ 53 w 125"/>
                    <a:gd name="T5" fmla="*/ 12 h 141"/>
                    <a:gd name="T6" fmla="*/ 64 w 125"/>
                    <a:gd name="T7" fmla="*/ 6 h 141"/>
                    <a:gd name="T8" fmla="*/ 74 w 125"/>
                    <a:gd name="T9" fmla="*/ 2 h 141"/>
                    <a:gd name="T10" fmla="*/ 87 w 125"/>
                    <a:gd name="T11" fmla="*/ 0 h 141"/>
                    <a:gd name="T12" fmla="*/ 102 w 125"/>
                    <a:gd name="T13" fmla="*/ 2 h 141"/>
                    <a:gd name="T14" fmla="*/ 114 w 125"/>
                    <a:gd name="T15" fmla="*/ 12 h 141"/>
                    <a:gd name="T16" fmla="*/ 119 w 125"/>
                    <a:gd name="T17" fmla="*/ 25 h 141"/>
                    <a:gd name="T18" fmla="*/ 119 w 125"/>
                    <a:gd name="T19" fmla="*/ 40 h 141"/>
                    <a:gd name="T20" fmla="*/ 114 w 125"/>
                    <a:gd name="T21" fmla="*/ 56 h 141"/>
                    <a:gd name="T22" fmla="*/ 104 w 125"/>
                    <a:gd name="T23" fmla="*/ 69 h 141"/>
                    <a:gd name="T24" fmla="*/ 99 w 125"/>
                    <a:gd name="T25" fmla="*/ 76 h 141"/>
                    <a:gd name="T26" fmla="*/ 125 w 125"/>
                    <a:gd name="T27" fmla="*/ 130 h 141"/>
                    <a:gd name="T28" fmla="*/ 72 w 125"/>
                    <a:gd name="T29" fmla="*/ 99 h 141"/>
                    <a:gd name="T30" fmla="*/ 68 w 125"/>
                    <a:gd name="T31" fmla="*/ 101 h 141"/>
                    <a:gd name="T32" fmla="*/ 59 w 125"/>
                    <a:gd name="T33" fmla="*/ 107 h 141"/>
                    <a:gd name="T34" fmla="*/ 45 w 125"/>
                    <a:gd name="T35" fmla="*/ 113 h 141"/>
                    <a:gd name="T36" fmla="*/ 32 w 125"/>
                    <a:gd name="T37" fmla="*/ 116 h 141"/>
                    <a:gd name="T38" fmla="*/ 19 w 125"/>
                    <a:gd name="T39" fmla="*/ 114 h 141"/>
                    <a:gd name="T40" fmla="*/ 9 w 125"/>
                    <a:gd name="T41" fmla="*/ 111 h 141"/>
                    <a:gd name="T42" fmla="*/ 2 w 125"/>
                    <a:gd name="T43" fmla="*/ 103 h 141"/>
                    <a:gd name="T44" fmla="*/ 0 w 125"/>
                    <a:gd name="T45" fmla="*/ 92 h 141"/>
                    <a:gd name="T46" fmla="*/ 2 w 125"/>
                    <a:gd name="T47" fmla="*/ 76 h 141"/>
                    <a:gd name="T48" fmla="*/ 7 w 125"/>
                    <a:gd name="T49" fmla="*/ 61 h 141"/>
                    <a:gd name="T50" fmla="*/ 13 w 125"/>
                    <a:gd name="T51" fmla="*/ 50 h 141"/>
                    <a:gd name="T52" fmla="*/ 15 w 125"/>
                    <a:gd name="T53" fmla="*/ 46 h 141"/>
                    <a:gd name="T54" fmla="*/ 30 w 125"/>
                    <a:gd name="T55" fmla="*/ 54 h 141"/>
                    <a:gd name="T56" fmla="*/ 26 w 125"/>
                    <a:gd name="T57" fmla="*/ 61 h 141"/>
                    <a:gd name="T58" fmla="*/ 22 w 125"/>
                    <a:gd name="T59" fmla="*/ 75 h 141"/>
                    <a:gd name="T60" fmla="*/ 21 w 125"/>
                    <a:gd name="T61" fmla="*/ 86 h 141"/>
                    <a:gd name="T62" fmla="*/ 21 w 125"/>
                    <a:gd name="T63" fmla="*/ 94 h 141"/>
                    <a:gd name="T64" fmla="*/ 26 w 125"/>
                    <a:gd name="T65" fmla="*/ 97 h 141"/>
                    <a:gd name="T66" fmla="*/ 34 w 125"/>
                    <a:gd name="T67" fmla="*/ 97 h 141"/>
                    <a:gd name="T68" fmla="*/ 47 w 125"/>
                    <a:gd name="T69" fmla="*/ 94 h 141"/>
                    <a:gd name="T70" fmla="*/ 61 w 125"/>
                    <a:gd name="T71" fmla="*/ 88 h 141"/>
                    <a:gd name="T72" fmla="*/ 74 w 125"/>
                    <a:gd name="T73" fmla="*/ 76 h 141"/>
                    <a:gd name="T74" fmla="*/ 87 w 125"/>
                    <a:gd name="T75" fmla="*/ 65 h 141"/>
                    <a:gd name="T76" fmla="*/ 97 w 125"/>
                    <a:gd name="T77" fmla="*/ 54 h 141"/>
                    <a:gd name="T78" fmla="*/ 104 w 125"/>
                    <a:gd name="T79" fmla="*/ 40 h 141"/>
                    <a:gd name="T80" fmla="*/ 106 w 125"/>
                    <a:gd name="T81" fmla="*/ 29 h 141"/>
                    <a:gd name="T82" fmla="*/ 102 w 125"/>
                    <a:gd name="T83" fmla="*/ 19 h 141"/>
                    <a:gd name="T84" fmla="*/ 97 w 125"/>
                    <a:gd name="T85" fmla="*/ 16 h 141"/>
                    <a:gd name="T86" fmla="*/ 87 w 125"/>
                    <a:gd name="T87" fmla="*/ 18 h 141"/>
                    <a:gd name="T88" fmla="*/ 78 w 125"/>
                    <a:gd name="T89" fmla="*/ 21 h 141"/>
                    <a:gd name="T90" fmla="*/ 70 w 125"/>
                    <a:gd name="T91" fmla="*/ 25 h 141"/>
                    <a:gd name="T92" fmla="*/ 61 w 125"/>
                    <a:gd name="T93" fmla="*/ 31 h 141"/>
                    <a:gd name="T94" fmla="*/ 51 w 125"/>
                    <a:gd name="T95" fmla="*/ 37 h 141"/>
                    <a:gd name="T96" fmla="*/ 42 w 125"/>
                    <a:gd name="T97" fmla="*/ 42 h 141"/>
                    <a:gd name="T98" fmla="*/ 34 w 125"/>
                    <a:gd name="T99" fmla="*/ 35 h 141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w 125"/>
                    <a:gd name="T151" fmla="*/ 0 h 141"/>
                    <a:gd name="T152" fmla="*/ 125 w 125"/>
                    <a:gd name="T153" fmla="*/ 141 h 141"/>
                  </a:gdLst>
                  <a:ahLst/>
                  <a:cxnLst>
                    <a:cxn ang="T100">
                      <a:pos x="T0" y="T1"/>
                    </a:cxn>
                    <a:cxn ang="T101">
                      <a:pos x="T2" y="T3"/>
                    </a:cxn>
                    <a:cxn ang="T102">
                      <a:pos x="T4" y="T5"/>
                    </a:cxn>
                    <a:cxn ang="T103">
                      <a:pos x="T6" y="T7"/>
                    </a:cxn>
                    <a:cxn ang="T104">
                      <a:pos x="T8" y="T9"/>
                    </a:cxn>
                    <a:cxn ang="T105">
                      <a:pos x="T10" y="T11"/>
                    </a:cxn>
                    <a:cxn ang="T106">
                      <a:pos x="T12" y="T13"/>
                    </a:cxn>
                    <a:cxn ang="T107">
                      <a:pos x="T14" y="T15"/>
                    </a:cxn>
                    <a:cxn ang="T108">
                      <a:pos x="T16" y="T17"/>
                    </a:cxn>
                    <a:cxn ang="T109">
                      <a:pos x="T18" y="T19"/>
                    </a:cxn>
                    <a:cxn ang="T110">
                      <a:pos x="T20" y="T21"/>
                    </a:cxn>
                    <a:cxn ang="T111">
                      <a:pos x="T22" y="T23"/>
                    </a:cxn>
                    <a:cxn ang="T112">
                      <a:pos x="T24" y="T25"/>
                    </a:cxn>
                    <a:cxn ang="T113">
                      <a:pos x="T26" y="T27"/>
                    </a:cxn>
                    <a:cxn ang="T114">
                      <a:pos x="T28" y="T29"/>
                    </a:cxn>
                    <a:cxn ang="T115">
                      <a:pos x="T30" y="T31"/>
                    </a:cxn>
                    <a:cxn ang="T116">
                      <a:pos x="T32" y="T33"/>
                    </a:cxn>
                    <a:cxn ang="T117">
                      <a:pos x="T34" y="T35"/>
                    </a:cxn>
                    <a:cxn ang="T118">
                      <a:pos x="T36" y="T37"/>
                    </a:cxn>
                    <a:cxn ang="T119">
                      <a:pos x="T38" y="T39"/>
                    </a:cxn>
                    <a:cxn ang="T120">
                      <a:pos x="T40" y="T41"/>
                    </a:cxn>
                    <a:cxn ang="T121">
                      <a:pos x="T42" y="T43"/>
                    </a:cxn>
                    <a:cxn ang="T122">
                      <a:pos x="T44" y="T45"/>
                    </a:cxn>
                    <a:cxn ang="T123">
                      <a:pos x="T46" y="T47"/>
                    </a:cxn>
                    <a:cxn ang="T124">
                      <a:pos x="T48" y="T49"/>
                    </a:cxn>
                    <a:cxn ang="T125">
                      <a:pos x="T50" y="T51"/>
                    </a:cxn>
                    <a:cxn ang="T126">
                      <a:pos x="T52" y="T53"/>
                    </a:cxn>
                    <a:cxn ang="T127">
                      <a:pos x="T54" y="T55"/>
                    </a:cxn>
                    <a:cxn ang="T128">
                      <a:pos x="T56" y="T57"/>
                    </a:cxn>
                    <a:cxn ang="T129">
                      <a:pos x="T58" y="T59"/>
                    </a:cxn>
                    <a:cxn ang="T130">
                      <a:pos x="T60" y="T61"/>
                    </a:cxn>
                    <a:cxn ang="T131">
                      <a:pos x="T62" y="T63"/>
                    </a:cxn>
                    <a:cxn ang="T132">
                      <a:pos x="T64" y="T65"/>
                    </a:cxn>
                    <a:cxn ang="T133">
                      <a:pos x="T66" y="T67"/>
                    </a:cxn>
                    <a:cxn ang="T134">
                      <a:pos x="T68" y="T69"/>
                    </a:cxn>
                    <a:cxn ang="T135">
                      <a:pos x="T70" y="T71"/>
                    </a:cxn>
                    <a:cxn ang="T136">
                      <a:pos x="T72" y="T73"/>
                    </a:cxn>
                    <a:cxn ang="T137">
                      <a:pos x="T74" y="T75"/>
                    </a:cxn>
                    <a:cxn ang="T138">
                      <a:pos x="T76" y="T77"/>
                    </a:cxn>
                    <a:cxn ang="T139">
                      <a:pos x="T78" y="T79"/>
                    </a:cxn>
                    <a:cxn ang="T140">
                      <a:pos x="T80" y="T81"/>
                    </a:cxn>
                    <a:cxn ang="T141">
                      <a:pos x="T82" y="T83"/>
                    </a:cxn>
                    <a:cxn ang="T142">
                      <a:pos x="T84" y="T85"/>
                    </a:cxn>
                    <a:cxn ang="T143">
                      <a:pos x="T86" y="T87"/>
                    </a:cxn>
                    <a:cxn ang="T144">
                      <a:pos x="T88" y="T89"/>
                    </a:cxn>
                    <a:cxn ang="T145">
                      <a:pos x="T90" y="T91"/>
                    </a:cxn>
                    <a:cxn ang="T146">
                      <a:pos x="T92" y="T93"/>
                    </a:cxn>
                    <a:cxn ang="T147">
                      <a:pos x="T94" y="T95"/>
                    </a:cxn>
                    <a:cxn ang="T148">
                      <a:pos x="T96" y="T97"/>
                    </a:cxn>
                    <a:cxn ang="T149">
                      <a:pos x="T98" y="T99"/>
                    </a:cxn>
                  </a:cxnLst>
                  <a:rect l="T150" t="T151" r="T152" b="T153"/>
                  <a:pathLst>
                    <a:path w="125" h="141">
                      <a:moveTo>
                        <a:pt x="34" y="35"/>
                      </a:moveTo>
                      <a:lnTo>
                        <a:pt x="34" y="33"/>
                      </a:lnTo>
                      <a:lnTo>
                        <a:pt x="38" y="29"/>
                      </a:lnTo>
                      <a:lnTo>
                        <a:pt x="42" y="23"/>
                      </a:lnTo>
                      <a:lnTo>
                        <a:pt x="47" y="19"/>
                      </a:lnTo>
                      <a:lnTo>
                        <a:pt x="53" y="12"/>
                      </a:lnTo>
                      <a:lnTo>
                        <a:pt x="61" y="8"/>
                      </a:lnTo>
                      <a:lnTo>
                        <a:pt x="64" y="6"/>
                      </a:lnTo>
                      <a:lnTo>
                        <a:pt x="68" y="2"/>
                      </a:lnTo>
                      <a:lnTo>
                        <a:pt x="74" y="2"/>
                      </a:lnTo>
                      <a:lnTo>
                        <a:pt x="78" y="2"/>
                      </a:lnTo>
                      <a:lnTo>
                        <a:pt x="87" y="0"/>
                      </a:lnTo>
                      <a:lnTo>
                        <a:pt x="95" y="0"/>
                      </a:lnTo>
                      <a:lnTo>
                        <a:pt x="102" y="2"/>
                      </a:lnTo>
                      <a:lnTo>
                        <a:pt x="108" y="8"/>
                      </a:lnTo>
                      <a:lnTo>
                        <a:pt x="114" y="12"/>
                      </a:lnTo>
                      <a:lnTo>
                        <a:pt x="118" y="19"/>
                      </a:lnTo>
                      <a:lnTo>
                        <a:pt x="119" y="25"/>
                      </a:lnTo>
                      <a:lnTo>
                        <a:pt x="121" y="35"/>
                      </a:lnTo>
                      <a:lnTo>
                        <a:pt x="119" y="40"/>
                      </a:lnTo>
                      <a:lnTo>
                        <a:pt x="118" y="50"/>
                      </a:lnTo>
                      <a:lnTo>
                        <a:pt x="114" y="56"/>
                      </a:lnTo>
                      <a:lnTo>
                        <a:pt x="110" y="63"/>
                      </a:lnTo>
                      <a:lnTo>
                        <a:pt x="104" y="69"/>
                      </a:lnTo>
                      <a:lnTo>
                        <a:pt x="100" y="75"/>
                      </a:lnTo>
                      <a:lnTo>
                        <a:pt x="99" y="76"/>
                      </a:lnTo>
                      <a:lnTo>
                        <a:pt x="97" y="78"/>
                      </a:lnTo>
                      <a:lnTo>
                        <a:pt x="125" y="130"/>
                      </a:lnTo>
                      <a:lnTo>
                        <a:pt x="118" y="141"/>
                      </a:lnTo>
                      <a:lnTo>
                        <a:pt x="72" y="99"/>
                      </a:lnTo>
                      <a:lnTo>
                        <a:pt x="70" y="99"/>
                      </a:lnTo>
                      <a:lnTo>
                        <a:pt x="68" y="101"/>
                      </a:lnTo>
                      <a:lnTo>
                        <a:pt x="64" y="103"/>
                      </a:lnTo>
                      <a:lnTo>
                        <a:pt x="59" y="107"/>
                      </a:lnTo>
                      <a:lnTo>
                        <a:pt x="51" y="109"/>
                      </a:lnTo>
                      <a:lnTo>
                        <a:pt x="45" y="113"/>
                      </a:lnTo>
                      <a:lnTo>
                        <a:pt x="38" y="114"/>
                      </a:lnTo>
                      <a:lnTo>
                        <a:pt x="32" y="116"/>
                      </a:lnTo>
                      <a:lnTo>
                        <a:pt x="24" y="114"/>
                      </a:lnTo>
                      <a:lnTo>
                        <a:pt x="19" y="114"/>
                      </a:lnTo>
                      <a:lnTo>
                        <a:pt x="13" y="113"/>
                      </a:lnTo>
                      <a:lnTo>
                        <a:pt x="9" y="111"/>
                      </a:lnTo>
                      <a:lnTo>
                        <a:pt x="5" y="107"/>
                      </a:lnTo>
                      <a:lnTo>
                        <a:pt x="2" y="103"/>
                      </a:lnTo>
                      <a:lnTo>
                        <a:pt x="0" y="97"/>
                      </a:lnTo>
                      <a:lnTo>
                        <a:pt x="0" y="92"/>
                      </a:lnTo>
                      <a:lnTo>
                        <a:pt x="0" y="84"/>
                      </a:lnTo>
                      <a:lnTo>
                        <a:pt x="2" y="76"/>
                      </a:lnTo>
                      <a:lnTo>
                        <a:pt x="5" y="69"/>
                      </a:lnTo>
                      <a:lnTo>
                        <a:pt x="7" y="61"/>
                      </a:lnTo>
                      <a:lnTo>
                        <a:pt x="9" y="54"/>
                      </a:lnTo>
                      <a:lnTo>
                        <a:pt x="13" y="50"/>
                      </a:lnTo>
                      <a:lnTo>
                        <a:pt x="13" y="48"/>
                      </a:lnTo>
                      <a:lnTo>
                        <a:pt x="15" y="46"/>
                      </a:lnTo>
                      <a:lnTo>
                        <a:pt x="32" y="54"/>
                      </a:lnTo>
                      <a:lnTo>
                        <a:pt x="30" y="54"/>
                      </a:lnTo>
                      <a:lnTo>
                        <a:pt x="28" y="57"/>
                      </a:lnTo>
                      <a:lnTo>
                        <a:pt x="26" y="61"/>
                      </a:lnTo>
                      <a:lnTo>
                        <a:pt x="24" y="67"/>
                      </a:lnTo>
                      <a:lnTo>
                        <a:pt x="22" y="75"/>
                      </a:lnTo>
                      <a:lnTo>
                        <a:pt x="22" y="80"/>
                      </a:lnTo>
                      <a:lnTo>
                        <a:pt x="21" y="86"/>
                      </a:lnTo>
                      <a:lnTo>
                        <a:pt x="21" y="92"/>
                      </a:lnTo>
                      <a:lnTo>
                        <a:pt x="21" y="94"/>
                      </a:lnTo>
                      <a:lnTo>
                        <a:pt x="24" y="95"/>
                      </a:lnTo>
                      <a:lnTo>
                        <a:pt x="26" y="97"/>
                      </a:lnTo>
                      <a:lnTo>
                        <a:pt x="30" y="97"/>
                      </a:lnTo>
                      <a:lnTo>
                        <a:pt x="34" y="97"/>
                      </a:lnTo>
                      <a:lnTo>
                        <a:pt x="42" y="95"/>
                      </a:lnTo>
                      <a:lnTo>
                        <a:pt x="47" y="94"/>
                      </a:lnTo>
                      <a:lnTo>
                        <a:pt x="55" y="92"/>
                      </a:lnTo>
                      <a:lnTo>
                        <a:pt x="61" y="88"/>
                      </a:lnTo>
                      <a:lnTo>
                        <a:pt x="68" y="82"/>
                      </a:lnTo>
                      <a:lnTo>
                        <a:pt x="74" y="76"/>
                      </a:lnTo>
                      <a:lnTo>
                        <a:pt x="81" y="73"/>
                      </a:lnTo>
                      <a:lnTo>
                        <a:pt x="87" y="65"/>
                      </a:lnTo>
                      <a:lnTo>
                        <a:pt x="93" y="59"/>
                      </a:lnTo>
                      <a:lnTo>
                        <a:pt x="97" y="54"/>
                      </a:lnTo>
                      <a:lnTo>
                        <a:pt x="102" y="46"/>
                      </a:lnTo>
                      <a:lnTo>
                        <a:pt x="104" y="40"/>
                      </a:lnTo>
                      <a:lnTo>
                        <a:pt x="106" y="35"/>
                      </a:lnTo>
                      <a:lnTo>
                        <a:pt x="106" y="29"/>
                      </a:lnTo>
                      <a:lnTo>
                        <a:pt x="106" y="23"/>
                      </a:lnTo>
                      <a:lnTo>
                        <a:pt x="102" y="19"/>
                      </a:lnTo>
                      <a:lnTo>
                        <a:pt x="100" y="18"/>
                      </a:lnTo>
                      <a:lnTo>
                        <a:pt x="97" y="16"/>
                      </a:lnTo>
                      <a:lnTo>
                        <a:pt x="91" y="18"/>
                      </a:lnTo>
                      <a:lnTo>
                        <a:pt x="87" y="18"/>
                      </a:lnTo>
                      <a:lnTo>
                        <a:pt x="83" y="19"/>
                      </a:lnTo>
                      <a:lnTo>
                        <a:pt x="78" y="21"/>
                      </a:lnTo>
                      <a:lnTo>
                        <a:pt x="74" y="23"/>
                      </a:lnTo>
                      <a:lnTo>
                        <a:pt x="70" y="25"/>
                      </a:lnTo>
                      <a:lnTo>
                        <a:pt x="66" y="27"/>
                      </a:lnTo>
                      <a:lnTo>
                        <a:pt x="61" y="31"/>
                      </a:lnTo>
                      <a:lnTo>
                        <a:pt x="59" y="33"/>
                      </a:lnTo>
                      <a:lnTo>
                        <a:pt x="51" y="37"/>
                      </a:lnTo>
                      <a:lnTo>
                        <a:pt x="45" y="40"/>
                      </a:lnTo>
                      <a:lnTo>
                        <a:pt x="42" y="42"/>
                      </a:lnTo>
                      <a:lnTo>
                        <a:pt x="40" y="44"/>
                      </a:lnTo>
                      <a:lnTo>
                        <a:pt x="34" y="35"/>
                      </a:lnTo>
                      <a:close/>
                    </a:path>
                  </a:pathLst>
                </a:custGeom>
                <a:solidFill>
                  <a:srgbClr val="1A1A1A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0363" name="Freeform 435"/>
                <p:cNvSpPr>
                  <a:spLocks/>
                </p:cNvSpPr>
                <p:nvPr/>
              </p:nvSpPr>
              <p:spPr bwMode="auto">
                <a:xfrm>
                  <a:off x="2855" y="3115"/>
                  <a:ext cx="131" cy="68"/>
                </a:xfrm>
                <a:custGeom>
                  <a:avLst/>
                  <a:gdLst>
                    <a:gd name="T0" fmla="*/ 25 w 147"/>
                    <a:gd name="T1" fmla="*/ 77 h 77"/>
                    <a:gd name="T2" fmla="*/ 0 w 147"/>
                    <a:gd name="T3" fmla="*/ 46 h 77"/>
                    <a:gd name="T4" fmla="*/ 0 w 147"/>
                    <a:gd name="T5" fmla="*/ 10 h 77"/>
                    <a:gd name="T6" fmla="*/ 92 w 147"/>
                    <a:gd name="T7" fmla="*/ 0 h 77"/>
                    <a:gd name="T8" fmla="*/ 147 w 147"/>
                    <a:gd name="T9" fmla="*/ 18 h 77"/>
                    <a:gd name="T10" fmla="*/ 145 w 147"/>
                    <a:gd name="T11" fmla="*/ 71 h 77"/>
                    <a:gd name="T12" fmla="*/ 25 w 147"/>
                    <a:gd name="T13" fmla="*/ 77 h 77"/>
                    <a:gd name="T14" fmla="*/ 25 w 147"/>
                    <a:gd name="T15" fmla="*/ 77 h 77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47"/>
                    <a:gd name="T25" fmla="*/ 0 h 77"/>
                    <a:gd name="T26" fmla="*/ 147 w 147"/>
                    <a:gd name="T27" fmla="*/ 77 h 77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47" h="77">
                      <a:moveTo>
                        <a:pt x="25" y="77"/>
                      </a:moveTo>
                      <a:lnTo>
                        <a:pt x="0" y="46"/>
                      </a:lnTo>
                      <a:lnTo>
                        <a:pt x="0" y="10"/>
                      </a:lnTo>
                      <a:lnTo>
                        <a:pt x="92" y="0"/>
                      </a:lnTo>
                      <a:lnTo>
                        <a:pt x="147" y="18"/>
                      </a:lnTo>
                      <a:lnTo>
                        <a:pt x="145" y="71"/>
                      </a:lnTo>
                      <a:lnTo>
                        <a:pt x="25" y="77"/>
                      </a:lnTo>
                      <a:close/>
                    </a:path>
                  </a:pathLst>
                </a:custGeom>
                <a:solidFill>
                  <a:srgbClr val="8A8AA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0364" name="Freeform 436"/>
                <p:cNvSpPr>
                  <a:spLocks/>
                </p:cNvSpPr>
                <p:nvPr/>
              </p:nvSpPr>
              <p:spPr bwMode="auto">
                <a:xfrm>
                  <a:off x="2848" y="2931"/>
                  <a:ext cx="145" cy="254"/>
                </a:xfrm>
                <a:custGeom>
                  <a:avLst/>
                  <a:gdLst>
                    <a:gd name="T0" fmla="*/ 40 w 161"/>
                    <a:gd name="T1" fmla="*/ 230 h 285"/>
                    <a:gd name="T2" fmla="*/ 40 w 161"/>
                    <a:gd name="T3" fmla="*/ 285 h 285"/>
                    <a:gd name="T4" fmla="*/ 161 w 161"/>
                    <a:gd name="T5" fmla="*/ 280 h 285"/>
                    <a:gd name="T6" fmla="*/ 161 w 161"/>
                    <a:gd name="T7" fmla="*/ 227 h 285"/>
                    <a:gd name="T8" fmla="*/ 118 w 161"/>
                    <a:gd name="T9" fmla="*/ 225 h 285"/>
                    <a:gd name="T10" fmla="*/ 116 w 161"/>
                    <a:gd name="T11" fmla="*/ 59 h 285"/>
                    <a:gd name="T12" fmla="*/ 127 w 161"/>
                    <a:gd name="T13" fmla="*/ 55 h 285"/>
                    <a:gd name="T14" fmla="*/ 127 w 161"/>
                    <a:gd name="T15" fmla="*/ 29 h 285"/>
                    <a:gd name="T16" fmla="*/ 110 w 161"/>
                    <a:gd name="T17" fmla="*/ 27 h 285"/>
                    <a:gd name="T18" fmla="*/ 99 w 161"/>
                    <a:gd name="T19" fmla="*/ 44 h 285"/>
                    <a:gd name="T20" fmla="*/ 99 w 161"/>
                    <a:gd name="T21" fmla="*/ 223 h 285"/>
                    <a:gd name="T22" fmla="*/ 76 w 161"/>
                    <a:gd name="T23" fmla="*/ 221 h 285"/>
                    <a:gd name="T24" fmla="*/ 36 w 161"/>
                    <a:gd name="T25" fmla="*/ 25 h 285"/>
                    <a:gd name="T26" fmla="*/ 34 w 161"/>
                    <a:gd name="T27" fmla="*/ 0 h 285"/>
                    <a:gd name="T28" fmla="*/ 0 w 161"/>
                    <a:gd name="T29" fmla="*/ 15 h 285"/>
                    <a:gd name="T30" fmla="*/ 5 w 161"/>
                    <a:gd name="T31" fmla="*/ 34 h 285"/>
                    <a:gd name="T32" fmla="*/ 30 w 161"/>
                    <a:gd name="T33" fmla="*/ 44 h 285"/>
                    <a:gd name="T34" fmla="*/ 62 w 161"/>
                    <a:gd name="T35" fmla="*/ 217 h 285"/>
                    <a:gd name="T36" fmla="*/ 83 w 161"/>
                    <a:gd name="T37" fmla="*/ 234 h 285"/>
                    <a:gd name="T38" fmla="*/ 40 w 161"/>
                    <a:gd name="T39" fmla="*/ 230 h 285"/>
                    <a:gd name="T40" fmla="*/ 40 w 161"/>
                    <a:gd name="T41" fmla="*/ 230 h 285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161"/>
                    <a:gd name="T64" fmla="*/ 0 h 285"/>
                    <a:gd name="T65" fmla="*/ 161 w 161"/>
                    <a:gd name="T66" fmla="*/ 285 h 285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161" h="285">
                      <a:moveTo>
                        <a:pt x="40" y="230"/>
                      </a:moveTo>
                      <a:lnTo>
                        <a:pt x="40" y="285"/>
                      </a:lnTo>
                      <a:lnTo>
                        <a:pt x="161" y="280"/>
                      </a:lnTo>
                      <a:lnTo>
                        <a:pt x="161" y="227"/>
                      </a:lnTo>
                      <a:lnTo>
                        <a:pt x="118" y="225"/>
                      </a:lnTo>
                      <a:lnTo>
                        <a:pt x="116" y="59"/>
                      </a:lnTo>
                      <a:lnTo>
                        <a:pt x="127" y="55"/>
                      </a:lnTo>
                      <a:lnTo>
                        <a:pt x="127" y="29"/>
                      </a:lnTo>
                      <a:lnTo>
                        <a:pt x="110" y="27"/>
                      </a:lnTo>
                      <a:lnTo>
                        <a:pt x="99" y="44"/>
                      </a:lnTo>
                      <a:lnTo>
                        <a:pt x="99" y="223"/>
                      </a:lnTo>
                      <a:lnTo>
                        <a:pt x="76" y="221"/>
                      </a:lnTo>
                      <a:lnTo>
                        <a:pt x="36" y="25"/>
                      </a:lnTo>
                      <a:lnTo>
                        <a:pt x="34" y="0"/>
                      </a:lnTo>
                      <a:lnTo>
                        <a:pt x="0" y="15"/>
                      </a:lnTo>
                      <a:lnTo>
                        <a:pt x="5" y="34"/>
                      </a:lnTo>
                      <a:lnTo>
                        <a:pt x="30" y="44"/>
                      </a:lnTo>
                      <a:lnTo>
                        <a:pt x="62" y="217"/>
                      </a:lnTo>
                      <a:lnTo>
                        <a:pt x="83" y="234"/>
                      </a:lnTo>
                      <a:lnTo>
                        <a:pt x="40" y="230"/>
                      </a:lnTo>
                      <a:close/>
                    </a:path>
                  </a:pathLst>
                </a:custGeom>
                <a:solidFill>
                  <a:srgbClr val="2E2E3B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0365" name="Freeform 437"/>
                <p:cNvSpPr>
                  <a:spLocks/>
                </p:cNvSpPr>
                <p:nvPr/>
              </p:nvSpPr>
              <p:spPr bwMode="auto">
                <a:xfrm>
                  <a:off x="3582" y="2257"/>
                  <a:ext cx="67" cy="446"/>
                </a:xfrm>
                <a:custGeom>
                  <a:avLst/>
                  <a:gdLst>
                    <a:gd name="T0" fmla="*/ 0 w 74"/>
                    <a:gd name="T1" fmla="*/ 498 h 498"/>
                    <a:gd name="T2" fmla="*/ 12 w 74"/>
                    <a:gd name="T3" fmla="*/ 27 h 498"/>
                    <a:gd name="T4" fmla="*/ 67 w 74"/>
                    <a:gd name="T5" fmla="*/ 0 h 498"/>
                    <a:gd name="T6" fmla="*/ 74 w 74"/>
                    <a:gd name="T7" fmla="*/ 487 h 498"/>
                    <a:gd name="T8" fmla="*/ 0 w 74"/>
                    <a:gd name="T9" fmla="*/ 498 h 498"/>
                    <a:gd name="T10" fmla="*/ 0 w 74"/>
                    <a:gd name="T11" fmla="*/ 498 h 498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74"/>
                    <a:gd name="T19" fmla="*/ 0 h 498"/>
                    <a:gd name="T20" fmla="*/ 74 w 74"/>
                    <a:gd name="T21" fmla="*/ 498 h 498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74" h="498">
                      <a:moveTo>
                        <a:pt x="0" y="498"/>
                      </a:moveTo>
                      <a:lnTo>
                        <a:pt x="12" y="27"/>
                      </a:lnTo>
                      <a:lnTo>
                        <a:pt x="67" y="0"/>
                      </a:lnTo>
                      <a:lnTo>
                        <a:pt x="74" y="487"/>
                      </a:lnTo>
                      <a:lnTo>
                        <a:pt x="0" y="498"/>
                      </a:lnTo>
                      <a:close/>
                    </a:path>
                  </a:pathLst>
                </a:custGeom>
                <a:solidFill>
                  <a:srgbClr val="CC804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0366" name="Freeform 438"/>
                <p:cNvSpPr>
                  <a:spLocks/>
                </p:cNvSpPr>
                <p:nvPr/>
              </p:nvSpPr>
              <p:spPr bwMode="auto">
                <a:xfrm>
                  <a:off x="3511" y="2972"/>
                  <a:ext cx="59" cy="414"/>
                </a:xfrm>
                <a:custGeom>
                  <a:avLst/>
                  <a:gdLst>
                    <a:gd name="T0" fmla="*/ 67 w 67"/>
                    <a:gd name="T1" fmla="*/ 17 h 462"/>
                    <a:gd name="T2" fmla="*/ 59 w 67"/>
                    <a:gd name="T3" fmla="*/ 462 h 462"/>
                    <a:gd name="T4" fmla="*/ 0 w 67"/>
                    <a:gd name="T5" fmla="*/ 439 h 462"/>
                    <a:gd name="T6" fmla="*/ 0 w 67"/>
                    <a:gd name="T7" fmla="*/ 0 h 462"/>
                    <a:gd name="T8" fmla="*/ 67 w 67"/>
                    <a:gd name="T9" fmla="*/ 17 h 462"/>
                    <a:gd name="T10" fmla="*/ 67 w 67"/>
                    <a:gd name="T11" fmla="*/ 17 h 462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67"/>
                    <a:gd name="T19" fmla="*/ 0 h 462"/>
                    <a:gd name="T20" fmla="*/ 67 w 67"/>
                    <a:gd name="T21" fmla="*/ 462 h 462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67" h="462">
                      <a:moveTo>
                        <a:pt x="67" y="17"/>
                      </a:moveTo>
                      <a:lnTo>
                        <a:pt x="59" y="462"/>
                      </a:lnTo>
                      <a:lnTo>
                        <a:pt x="0" y="439"/>
                      </a:lnTo>
                      <a:lnTo>
                        <a:pt x="0" y="0"/>
                      </a:lnTo>
                      <a:lnTo>
                        <a:pt x="67" y="17"/>
                      </a:lnTo>
                      <a:close/>
                    </a:path>
                  </a:pathLst>
                </a:custGeom>
                <a:solidFill>
                  <a:srgbClr val="CC804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0367" name="Freeform 439"/>
                <p:cNvSpPr>
                  <a:spLocks/>
                </p:cNvSpPr>
                <p:nvPr/>
              </p:nvSpPr>
              <p:spPr bwMode="auto">
                <a:xfrm>
                  <a:off x="3520" y="2947"/>
                  <a:ext cx="392" cy="66"/>
                </a:xfrm>
                <a:custGeom>
                  <a:avLst/>
                  <a:gdLst>
                    <a:gd name="T0" fmla="*/ 0 w 437"/>
                    <a:gd name="T1" fmla="*/ 29 h 74"/>
                    <a:gd name="T2" fmla="*/ 165 w 437"/>
                    <a:gd name="T3" fmla="*/ 25 h 74"/>
                    <a:gd name="T4" fmla="*/ 66 w 437"/>
                    <a:gd name="T5" fmla="*/ 12 h 74"/>
                    <a:gd name="T6" fmla="*/ 245 w 437"/>
                    <a:gd name="T7" fmla="*/ 0 h 74"/>
                    <a:gd name="T8" fmla="*/ 437 w 437"/>
                    <a:gd name="T9" fmla="*/ 12 h 74"/>
                    <a:gd name="T10" fmla="*/ 437 w 437"/>
                    <a:gd name="T11" fmla="*/ 74 h 74"/>
                    <a:gd name="T12" fmla="*/ 205 w 437"/>
                    <a:gd name="T13" fmla="*/ 33 h 74"/>
                    <a:gd name="T14" fmla="*/ 53 w 437"/>
                    <a:gd name="T15" fmla="*/ 48 h 74"/>
                    <a:gd name="T16" fmla="*/ 0 w 437"/>
                    <a:gd name="T17" fmla="*/ 29 h 74"/>
                    <a:gd name="T18" fmla="*/ 0 w 437"/>
                    <a:gd name="T19" fmla="*/ 29 h 74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437"/>
                    <a:gd name="T31" fmla="*/ 0 h 74"/>
                    <a:gd name="T32" fmla="*/ 437 w 437"/>
                    <a:gd name="T33" fmla="*/ 74 h 74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437" h="74">
                      <a:moveTo>
                        <a:pt x="0" y="29"/>
                      </a:moveTo>
                      <a:lnTo>
                        <a:pt x="165" y="25"/>
                      </a:lnTo>
                      <a:lnTo>
                        <a:pt x="66" y="12"/>
                      </a:lnTo>
                      <a:lnTo>
                        <a:pt x="245" y="0"/>
                      </a:lnTo>
                      <a:lnTo>
                        <a:pt x="437" y="12"/>
                      </a:lnTo>
                      <a:lnTo>
                        <a:pt x="437" y="74"/>
                      </a:lnTo>
                      <a:lnTo>
                        <a:pt x="205" y="33"/>
                      </a:lnTo>
                      <a:lnTo>
                        <a:pt x="53" y="48"/>
                      </a:lnTo>
                      <a:lnTo>
                        <a:pt x="0" y="29"/>
                      </a:lnTo>
                      <a:close/>
                    </a:path>
                  </a:pathLst>
                </a:custGeom>
                <a:solidFill>
                  <a:srgbClr val="CC804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0368" name="Freeform 440"/>
                <p:cNvSpPr>
                  <a:spLocks/>
                </p:cNvSpPr>
                <p:nvPr/>
              </p:nvSpPr>
              <p:spPr bwMode="auto">
                <a:xfrm>
                  <a:off x="3115" y="2426"/>
                  <a:ext cx="34" cy="301"/>
                </a:xfrm>
                <a:custGeom>
                  <a:avLst/>
                  <a:gdLst>
                    <a:gd name="T0" fmla="*/ 31 w 38"/>
                    <a:gd name="T1" fmla="*/ 0 h 337"/>
                    <a:gd name="T2" fmla="*/ 38 w 38"/>
                    <a:gd name="T3" fmla="*/ 337 h 337"/>
                    <a:gd name="T4" fmla="*/ 6 w 38"/>
                    <a:gd name="T5" fmla="*/ 337 h 337"/>
                    <a:gd name="T6" fmla="*/ 0 w 38"/>
                    <a:gd name="T7" fmla="*/ 18 h 337"/>
                    <a:gd name="T8" fmla="*/ 31 w 38"/>
                    <a:gd name="T9" fmla="*/ 0 h 337"/>
                    <a:gd name="T10" fmla="*/ 31 w 38"/>
                    <a:gd name="T11" fmla="*/ 0 h 337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38"/>
                    <a:gd name="T19" fmla="*/ 0 h 337"/>
                    <a:gd name="T20" fmla="*/ 38 w 38"/>
                    <a:gd name="T21" fmla="*/ 337 h 337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38" h="337">
                      <a:moveTo>
                        <a:pt x="31" y="0"/>
                      </a:moveTo>
                      <a:lnTo>
                        <a:pt x="38" y="337"/>
                      </a:lnTo>
                      <a:lnTo>
                        <a:pt x="6" y="337"/>
                      </a:lnTo>
                      <a:lnTo>
                        <a:pt x="0" y="18"/>
                      </a:lnTo>
                      <a:lnTo>
                        <a:pt x="31" y="0"/>
                      </a:lnTo>
                      <a:close/>
                    </a:path>
                  </a:pathLst>
                </a:custGeom>
                <a:solidFill>
                  <a:srgbClr val="CC804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0369" name="Freeform 441"/>
                <p:cNvSpPr>
                  <a:spLocks/>
                </p:cNvSpPr>
                <p:nvPr/>
              </p:nvSpPr>
              <p:spPr bwMode="auto">
                <a:xfrm>
                  <a:off x="2767" y="2662"/>
                  <a:ext cx="20" cy="97"/>
                </a:xfrm>
                <a:custGeom>
                  <a:avLst/>
                  <a:gdLst>
                    <a:gd name="T0" fmla="*/ 19 w 21"/>
                    <a:gd name="T1" fmla="*/ 0 h 106"/>
                    <a:gd name="T2" fmla="*/ 21 w 21"/>
                    <a:gd name="T3" fmla="*/ 102 h 106"/>
                    <a:gd name="T4" fmla="*/ 0 w 21"/>
                    <a:gd name="T5" fmla="*/ 106 h 106"/>
                    <a:gd name="T6" fmla="*/ 0 w 21"/>
                    <a:gd name="T7" fmla="*/ 5 h 106"/>
                    <a:gd name="T8" fmla="*/ 19 w 21"/>
                    <a:gd name="T9" fmla="*/ 0 h 106"/>
                    <a:gd name="T10" fmla="*/ 19 w 21"/>
                    <a:gd name="T11" fmla="*/ 0 h 106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1"/>
                    <a:gd name="T19" fmla="*/ 0 h 106"/>
                    <a:gd name="T20" fmla="*/ 21 w 21"/>
                    <a:gd name="T21" fmla="*/ 106 h 10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1" h="106">
                      <a:moveTo>
                        <a:pt x="19" y="0"/>
                      </a:moveTo>
                      <a:lnTo>
                        <a:pt x="21" y="102"/>
                      </a:lnTo>
                      <a:lnTo>
                        <a:pt x="0" y="106"/>
                      </a:lnTo>
                      <a:lnTo>
                        <a:pt x="0" y="5"/>
                      </a:lnTo>
                      <a:lnTo>
                        <a:pt x="19" y="0"/>
                      </a:lnTo>
                      <a:close/>
                    </a:path>
                  </a:pathLst>
                </a:custGeom>
                <a:solidFill>
                  <a:srgbClr val="CC804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0370" name="Freeform 442"/>
                <p:cNvSpPr>
                  <a:spLocks/>
                </p:cNvSpPr>
                <p:nvPr/>
              </p:nvSpPr>
              <p:spPr bwMode="auto">
                <a:xfrm>
                  <a:off x="2749" y="2333"/>
                  <a:ext cx="18" cy="161"/>
                </a:xfrm>
                <a:custGeom>
                  <a:avLst/>
                  <a:gdLst>
                    <a:gd name="T0" fmla="*/ 18 w 21"/>
                    <a:gd name="T1" fmla="*/ 0 h 180"/>
                    <a:gd name="T2" fmla="*/ 21 w 21"/>
                    <a:gd name="T3" fmla="*/ 160 h 180"/>
                    <a:gd name="T4" fmla="*/ 0 w 21"/>
                    <a:gd name="T5" fmla="*/ 180 h 180"/>
                    <a:gd name="T6" fmla="*/ 0 w 21"/>
                    <a:gd name="T7" fmla="*/ 19 h 180"/>
                    <a:gd name="T8" fmla="*/ 18 w 21"/>
                    <a:gd name="T9" fmla="*/ 0 h 180"/>
                    <a:gd name="T10" fmla="*/ 18 w 21"/>
                    <a:gd name="T11" fmla="*/ 0 h 18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1"/>
                    <a:gd name="T19" fmla="*/ 0 h 180"/>
                    <a:gd name="T20" fmla="*/ 21 w 21"/>
                    <a:gd name="T21" fmla="*/ 180 h 180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1" h="180">
                      <a:moveTo>
                        <a:pt x="18" y="0"/>
                      </a:moveTo>
                      <a:lnTo>
                        <a:pt x="21" y="160"/>
                      </a:lnTo>
                      <a:lnTo>
                        <a:pt x="0" y="180"/>
                      </a:lnTo>
                      <a:lnTo>
                        <a:pt x="0" y="19"/>
                      </a:lnTo>
                      <a:lnTo>
                        <a:pt x="18" y="0"/>
                      </a:lnTo>
                      <a:close/>
                    </a:path>
                  </a:pathLst>
                </a:custGeom>
                <a:solidFill>
                  <a:srgbClr val="CC804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0371" name="Freeform 443"/>
                <p:cNvSpPr>
                  <a:spLocks/>
                </p:cNvSpPr>
                <p:nvPr/>
              </p:nvSpPr>
              <p:spPr bwMode="auto">
                <a:xfrm>
                  <a:off x="2189" y="2608"/>
                  <a:ext cx="202" cy="251"/>
                </a:xfrm>
                <a:custGeom>
                  <a:avLst/>
                  <a:gdLst>
                    <a:gd name="T0" fmla="*/ 6 w 226"/>
                    <a:gd name="T1" fmla="*/ 0 h 279"/>
                    <a:gd name="T2" fmla="*/ 226 w 226"/>
                    <a:gd name="T3" fmla="*/ 7 h 279"/>
                    <a:gd name="T4" fmla="*/ 226 w 226"/>
                    <a:gd name="T5" fmla="*/ 279 h 279"/>
                    <a:gd name="T6" fmla="*/ 0 w 226"/>
                    <a:gd name="T7" fmla="*/ 279 h 279"/>
                    <a:gd name="T8" fmla="*/ 6 w 226"/>
                    <a:gd name="T9" fmla="*/ 0 h 279"/>
                    <a:gd name="T10" fmla="*/ 6 w 226"/>
                    <a:gd name="T11" fmla="*/ 0 h 279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26"/>
                    <a:gd name="T19" fmla="*/ 0 h 279"/>
                    <a:gd name="T20" fmla="*/ 226 w 226"/>
                    <a:gd name="T21" fmla="*/ 279 h 279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26" h="279">
                      <a:moveTo>
                        <a:pt x="6" y="0"/>
                      </a:moveTo>
                      <a:lnTo>
                        <a:pt x="226" y="7"/>
                      </a:lnTo>
                      <a:lnTo>
                        <a:pt x="226" y="279"/>
                      </a:lnTo>
                      <a:lnTo>
                        <a:pt x="0" y="279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8A8AA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0372" name="Freeform 444"/>
                <p:cNvSpPr>
                  <a:spLocks/>
                </p:cNvSpPr>
                <p:nvPr/>
              </p:nvSpPr>
              <p:spPr bwMode="auto">
                <a:xfrm>
                  <a:off x="2436" y="2746"/>
                  <a:ext cx="43" cy="104"/>
                </a:xfrm>
                <a:custGeom>
                  <a:avLst/>
                  <a:gdLst>
                    <a:gd name="T0" fmla="*/ 0 w 47"/>
                    <a:gd name="T1" fmla="*/ 0 h 116"/>
                    <a:gd name="T2" fmla="*/ 47 w 47"/>
                    <a:gd name="T3" fmla="*/ 0 h 116"/>
                    <a:gd name="T4" fmla="*/ 47 w 47"/>
                    <a:gd name="T5" fmla="*/ 116 h 116"/>
                    <a:gd name="T6" fmla="*/ 0 w 47"/>
                    <a:gd name="T7" fmla="*/ 116 h 116"/>
                    <a:gd name="T8" fmla="*/ 0 w 47"/>
                    <a:gd name="T9" fmla="*/ 0 h 116"/>
                    <a:gd name="T10" fmla="*/ 0 w 47"/>
                    <a:gd name="T11" fmla="*/ 0 h 116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47"/>
                    <a:gd name="T19" fmla="*/ 0 h 116"/>
                    <a:gd name="T20" fmla="*/ 47 w 47"/>
                    <a:gd name="T21" fmla="*/ 116 h 11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47" h="116">
                      <a:moveTo>
                        <a:pt x="0" y="0"/>
                      </a:moveTo>
                      <a:lnTo>
                        <a:pt x="47" y="0"/>
                      </a:lnTo>
                      <a:lnTo>
                        <a:pt x="47" y="116"/>
                      </a:lnTo>
                      <a:lnTo>
                        <a:pt x="0" y="11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8A8AA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0373" name="Freeform 445"/>
                <p:cNvSpPr>
                  <a:spLocks/>
                </p:cNvSpPr>
                <p:nvPr/>
              </p:nvSpPr>
              <p:spPr bwMode="auto">
                <a:xfrm>
                  <a:off x="2069" y="2445"/>
                  <a:ext cx="367" cy="260"/>
                </a:xfrm>
                <a:custGeom>
                  <a:avLst/>
                  <a:gdLst>
                    <a:gd name="T0" fmla="*/ 180 w 409"/>
                    <a:gd name="T1" fmla="*/ 8 h 291"/>
                    <a:gd name="T2" fmla="*/ 0 w 409"/>
                    <a:gd name="T3" fmla="*/ 291 h 291"/>
                    <a:gd name="T4" fmla="*/ 177 w 409"/>
                    <a:gd name="T5" fmla="*/ 63 h 291"/>
                    <a:gd name="T6" fmla="*/ 243 w 409"/>
                    <a:gd name="T7" fmla="*/ 42 h 291"/>
                    <a:gd name="T8" fmla="*/ 409 w 409"/>
                    <a:gd name="T9" fmla="*/ 232 h 291"/>
                    <a:gd name="T10" fmla="*/ 236 w 409"/>
                    <a:gd name="T11" fmla="*/ 0 h 291"/>
                    <a:gd name="T12" fmla="*/ 180 w 409"/>
                    <a:gd name="T13" fmla="*/ 8 h 291"/>
                    <a:gd name="T14" fmla="*/ 180 w 409"/>
                    <a:gd name="T15" fmla="*/ 8 h 291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409"/>
                    <a:gd name="T25" fmla="*/ 0 h 291"/>
                    <a:gd name="T26" fmla="*/ 409 w 409"/>
                    <a:gd name="T27" fmla="*/ 291 h 291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409" h="291">
                      <a:moveTo>
                        <a:pt x="180" y="8"/>
                      </a:moveTo>
                      <a:lnTo>
                        <a:pt x="0" y="291"/>
                      </a:lnTo>
                      <a:lnTo>
                        <a:pt x="177" y="63"/>
                      </a:lnTo>
                      <a:lnTo>
                        <a:pt x="243" y="42"/>
                      </a:lnTo>
                      <a:lnTo>
                        <a:pt x="409" y="232"/>
                      </a:lnTo>
                      <a:lnTo>
                        <a:pt x="236" y="0"/>
                      </a:lnTo>
                      <a:lnTo>
                        <a:pt x="180" y="8"/>
                      </a:lnTo>
                      <a:close/>
                    </a:path>
                  </a:pathLst>
                </a:custGeom>
                <a:solidFill>
                  <a:srgbClr val="E8D9D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0374" name="Freeform 446"/>
                <p:cNvSpPr>
                  <a:spLocks/>
                </p:cNvSpPr>
                <p:nvPr/>
              </p:nvSpPr>
              <p:spPr bwMode="auto">
                <a:xfrm>
                  <a:off x="2241" y="2410"/>
                  <a:ext cx="30" cy="35"/>
                </a:xfrm>
                <a:custGeom>
                  <a:avLst/>
                  <a:gdLst>
                    <a:gd name="T0" fmla="*/ 13 w 32"/>
                    <a:gd name="T1" fmla="*/ 0 h 40"/>
                    <a:gd name="T2" fmla="*/ 11 w 32"/>
                    <a:gd name="T3" fmla="*/ 0 h 40"/>
                    <a:gd name="T4" fmla="*/ 9 w 32"/>
                    <a:gd name="T5" fmla="*/ 2 h 40"/>
                    <a:gd name="T6" fmla="*/ 7 w 32"/>
                    <a:gd name="T7" fmla="*/ 6 h 40"/>
                    <a:gd name="T8" fmla="*/ 4 w 32"/>
                    <a:gd name="T9" fmla="*/ 14 h 40"/>
                    <a:gd name="T10" fmla="*/ 4 w 32"/>
                    <a:gd name="T11" fmla="*/ 16 h 40"/>
                    <a:gd name="T12" fmla="*/ 2 w 32"/>
                    <a:gd name="T13" fmla="*/ 19 h 40"/>
                    <a:gd name="T14" fmla="*/ 2 w 32"/>
                    <a:gd name="T15" fmla="*/ 23 h 40"/>
                    <a:gd name="T16" fmla="*/ 0 w 32"/>
                    <a:gd name="T17" fmla="*/ 29 h 40"/>
                    <a:gd name="T18" fmla="*/ 0 w 32"/>
                    <a:gd name="T19" fmla="*/ 33 h 40"/>
                    <a:gd name="T20" fmla="*/ 0 w 32"/>
                    <a:gd name="T21" fmla="*/ 37 h 40"/>
                    <a:gd name="T22" fmla="*/ 0 w 32"/>
                    <a:gd name="T23" fmla="*/ 38 h 40"/>
                    <a:gd name="T24" fmla="*/ 0 w 32"/>
                    <a:gd name="T25" fmla="*/ 40 h 40"/>
                    <a:gd name="T26" fmla="*/ 2 w 32"/>
                    <a:gd name="T27" fmla="*/ 40 h 40"/>
                    <a:gd name="T28" fmla="*/ 6 w 32"/>
                    <a:gd name="T29" fmla="*/ 40 h 40"/>
                    <a:gd name="T30" fmla="*/ 11 w 32"/>
                    <a:gd name="T31" fmla="*/ 40 h 40"/>
                    <a:gd name="T32" fmla="*/ 19 w 32"/>
                    <a:gd name="T33" fmla="*/ 40 h 40"/>
                    <a:gd name="T34" fmla="*/ 23 w 32"/>
                    <a:gd name="T35" fmla="*/ 38 h 40"/>
                    <a:gd name="T36" fmla="*/ 28 w 32"/>
                    <a:gd name="T37" fmla="*/ 38 h 40"/>
                    <a:gd name="T38" fmla="*/ 30 w 32"/>
                    <a:gd name="T39" fmla="*/ 37 h 40"/>
                    <a:gd name="T40" fmla="*/ 32 w 32"/>
                    <a:gd name="T41" fmla="*/ 37 h 40"/>
                    <a:gd name="T42" fmla="*/ 32 w 32"/>
                    <a:gd name="T43" fmla="*/ 35 h 40"/>
                    <a:gd name="T44" fmla="*/ 32 w 32"/>
                    <a:gd name="T45" fmla="*/ 31 h 40"/>
                    <a:gd name="T46" fmla="*/ 32 w 32"/>
                    <a:gd name="T47" fmla="*/ 27 h 40"/>
                    <a:gd name="T48" fmla="*/ 30 w 32"/>
                    <a:gd name="T49" fmla="*/ 21 h 40"/>
                    <a:gd name="T50" fmla="*/ 26 w 32"/>
                    <a:gd name="T51" fmla="*/ 14 h 40"/>
                    <a:gd name="T52" fmla="*/ 23 w 32"/>
                    <a:gd name="T53" fmla="*/ 6 h 40"/>
                    <a:gd name="T54" fmla="*/ 19 w 32"/>
                    <a:gd name="T55" fmla="*/ 2 h 40"/>
                    <a:gd name="T56" fmla="*/ 19 w 32"/>
                    <a:gd name="T57" fmla="*/ 0 h 40"/>
                    <a:gd name="T58" fmla="*/ 13 w 32"/>
                    <a:gd name="T59" fmla="*/ 0 h 40"/>
                    <a:gd name="T60" fmla="*/ 13 w 32"/>
                    <a:gd name="T61" fmla="*/ 0 h 40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w 32"/>
                    <a:gd name="T94" fmla="*/ 0 h 40"/>
                    <a:gd name="T95" fmla="*/ 32 w 32"/>
                    <a:gd name="T96" fmla="*/ 40 h 40"/>
                  </a:gdLst>
                  <a:ahLst/>
                  <a:cxnLst>
                    <a:cxn ang="T62">
                      <a:pos x="T0" y="T1"/>
                    </a:cxn>
                    <a:cxn ang="T63">
                      <a:pos x="T2" y="T3"/>
                    </a:cxn>
                    <a:cxn ang="T64">
                      <a:pos x="T4" y="T5"/>
                    </a:cxn>
                    <a:cxn ang="T65">
                      <a:pos x="T6" y="T7"/>
                    </a:cxn>
                    <a:cxn ang="T66">
                      <a:pos x="T8" y="T9"/>
                    </a:cxn>
                    <a:cxn ang="T67">
                      <a:pos x="T10" y="T11"/>
                    </a:cxn>
                    <a:cxn ang="T68">
                      <a:pos x="T12" y="T13"/>
                    </a:cxn>
                    <a:cxn ang="T69">
                      <a:pos x="T14" y="T15"/>
                    </a:cxn>
                    <a:cxn ang="T70">
                      <a:pos x="T16" y="T17"/>
                    </a:cxn>
                    <a:cxn ang="T71">
                      <a:pos x="T18" y="T19"/>
                    </a:cxn>
                    <a:cxn ang="T72">
                      <a:pos x="T20" y="T21"/>
                    </a:cxn>
                    <a:cxn ang="T73">
                      <a:pos x="T22" y="T23"/>
                    </a:cxn>
                    <a:cxn ang="T74">
                      <a:pos x="T24" y="T25"/>
                    </a:cxn>
                    <a:cxn ang="T75">
                      <a:pos x="T26" y="T27"/>
                    </a:cxn>
                    <a:cxn ang="T76">
                      <a:pos x="T28" y="T29"/>
                    </a:cxn>
                    <a:cxn ang="T77">
                      <a:pos x="T30" y="T31"/>
                    </a:cxn>
                    <a:cxn ang="T78">
                      <a:pos x="T32" y="T33"/>
                    </a:cxn>
                    <a:cxn ang="T79">
                      <a:pos x="T34" y="T35"/>
                    </a:cxn>
                    <a:cxn ang="T80">
                      <a:pos x="T36" y="T37"/>
                    </a:cxn>
                    <a:cxn ang="T81">
                      <a:pos x="T38" y="T39"/>
                    </a:cxn>
                    <a:cxn ang="T82">
                      <a:pos x="T40" y="T41"/>
                    </a:cxn>
                    <a:cxn ang="T83">
                      <a:pos x="T42" y="T43"/>
                    </a:cxn>
                    <a:cxn ang="T84">
                      <a:pos x="T44" y="T45"/>
                    </a:cxn>
                    <a:cxn ang="T85">
                      <a:pos x="T46" y="T47"/>
                    </a:cxn>
                    <a:cxn ang="T86">
                      <a:pos x="T48" y="T49"/>
                    </a:cxn>
                    <a:cxn ang="T87">
                      <a:pos x="T50" y="T51"/>
                    </a:cxn>
                    <a:cxn ang="T88">
                      <a:pos x="T52" y="T53"/>
                    </a:cxn>
                    <a:cxn ang="T89">
                      <a:pos x="T54" y="T55"/>
                    </a:cxn>
                    <a:cxn ang="T90">
                      <a:pos x="T56" y="T57"/>
                    </a:cxn>
                    <a:cxn ang="T91">
                      <a:pos x="T58" y="T59"/>
                    </a:cxn>
                    <a:cxn ang="T92">
                      <a:pos x="T60" y="T61"/>
                    </a:cxn>
                  </a:cxnLst>
                  <a:rect l="T93" t="T94" r="T95" b="T96"/>
                  <a:pathLst>
                    <a:path w="32" h="40">
                      <a:moveTo>
                        <a:pt x="13" y="0"/>
                      </a:moveTo>
                      <a:lnTo>
                        <a:pt x="11" y="0"/>
                      </a:lnTo>
                      <a:lnTo>
                        <a:pt x="9" y="2"/>
                      </a:lnTo>
                      <a:lnTo>
                        <a:pt x="7" y="6"/>
                      </a:lnTo>
                      <a:lnTo>
                        <a:pt x="4" y="14"/>
                      </a:lnTo>
                      <a:lnTo>
                        <a:pt x="4" y="16"/>
                      </a:lnTo>
                      <a:lnTo>
                        <a:pt x="2" y="19"/>
                      </a:lnTo>
                      <a:lnTo>
                        <a:pt x="2" y="23"/>
                      </a:lnTo>
                      <a:lnTo>
                        <a:pt x="0" y="29"/>
                      </a:lnTo>
                      <a:lnTo>
                        <a:pt x="0" y="33"/>
                      </a:lnTo>
                      <a:lnTo>
                        <a:pt x="0" y="37"/>
                      </a:lnTo>
                      <a:lnTo>
                        <a:pt x="0" y="38"/>
                      </a:lnTo>
                      <a:lnTo>
                        <a:pt x="0" y="40"/>
                      </a:lnTo>
                      <a:lnTo>
                        <a:pt x="2" y="40"/>
                      </a:lnTo>
                      <a:lnTo>
                        <a:pt x="6" y="40"/>
                      </a:lnTo>
                      <a:lnTo>
                        <a:pt x="11" y="40"/>
                      </a:lnTo>
                      <a:lnTo>
                        <a:pt x="19" y="40"/>
                      </a:lnTo>
                      <a:lnTo>
                        <a:pt x="23" y="38"/>
                      </a:lnTo>
                      <a:lnTo>
                        <a:pt x="28" y="38"/>
                      </a:lnTo>
                      <a:lnTo>
                        <a:pt x="30" y="37"/>
                      </a:lnTo>
                      <a:lnTo>
                        <a:pt x="32" y="37"/>
                      </a:lnTo>
                      <a:lnTo>
                        <a:pt x="32" y="35"/>
                      </a:lnTo>
                      <a:lnTo>
                        <a:pt x="32" y="31"/>
                      </a:lnTo>
                      <a:lnTo>
                        <a:pt x="32" y="27"/>
                      </a:lnTo>
                      <a:lnTo>
                        <a:pt x="30" y="21"/>
                      </a:lnTo>
                      <a:lnTo>
                        <a:pt x="26" y="14"/>
                      </a:lnTo>
                      <a:lnTo>
                        <a:pt x="23" y="6"/>
                      </a:lnTo>
                      <a:lnTo>
                        <a:pt x="19" y="2"/>
                      </a:lnTo>
                      <a:lnTo>
                        <a:pt x="19" y="0"/>
                      </a:lnTo>
                      <a:lnTo>
                        <a:pt x="13" y="0"/>
                      </a:lnTo>
                      <a:close/>
                    </a:path>
                  </a:pathLst>
                </a:custGeom>
                <a:solidFill>
                  <a:srgbClr val="7DB81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0375" name="Freeform 447"/>
                <p:cNvSpPr>
                  <a:spLocks/>
                </p:cNvSpPr>
                <p:nvPr/>
              </p:nvSpPr>
              <p:spPr bwMode="auto">
                <a:xfrm>
                  <a:off x="2232" y="2438"/>
                  <a:ext cx="53" cy="15"/>
                </a:xfrm>
                <a:custGeom>
                  <a:avLst/>
                  <a:gdLst>
                    <a:gd name="T0" fmla="*/ 0 w 61"/>
                    <a:gd name="T1" fmla="*/ 15 h 17"/>
                    <a:gd name="T2" fmla="*/ 4 w 61"/>
                    <a:gd name="T3" fmla="*/ 15 h 17"/>
                    <a:gd name="T4" fmla="*/ 10 w 61"/>
                    <a:gd name="T5" fmla="*/ 17 h 17"/>
                    <a:gd name="T6" fmla="*/ 16 w 61"/>
                    <a:gd name="T7" fmla="*/ 17 h 17"/>
                    <a:gd name="T8" fmla="*/ 21 w 61"/>
                    <a:gd name="T9" fmla="*/ 17 h 17"/>
                    <a:gd name="T10" fmla="*/ 25 w 61"/>
                    <a:gd name="T11" fmla="*/ 17 h 17"/>
                    <a:gd name="T12" fmla="*/ 33 w 61"/>
                    <a:gd name="T13" fmla="*/ 17 h 17"/>
                    <a:gd name="T14" fmla="*/ 38 w 61"/>
                    <a:gd name="T15" fmla="*/ 15 h 17"/>
                    <a:gd name="T16" fmla="*/ 42 w 61"/>
                    <a:gd name="T17" fmla="*/ 13 h 17"/>
                    <a:gd name="T18" fmla="*/ 48 w 61"/>
                    <a:gd name="T19" fmla="*/ 11 h 17"/>
                    <a:gd name="T20" fmla="*/ 52 w 61"/>
                    <a:gd name="T21" fmla="*/ 11 h 17"/>
                    <a:gd name="T22" fmla="*/ 59 w 61"/>
                    <a:gd name="T23" fmla="*/ 7 h 17"/>
                    <a:gd name="T24" fmla="*/ 61 w 61"/>
                    <a:gd name="T25" fmla="*/ 7 h 17"/>
                    <a:gd name="T26" fmla="*/ 48 w 61"/>
                    <a:gd name="T27" fmla="*/ 0 h 17"/>
                    <a:gd name="T28" fmla="*/ 25 w 61"/>
                    <a:gd name="T29" fmla="*/ 0 h 17"/>
                    <a:gd name="T30" fmla="*/ 0 w 61"/>
                    <a:gd name="T31" fmla="*/ 15 h 17"/>
                    <a:gd name="T32" fmla="*/ 0 w 61"/>
                    <a:gd name="T33" fmla="*/ 15 h 17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w 61"/>
                    <a:gd name="T52" fmla="*/ 0 h 17"/>
                    <a:gd name="T53" fmla="*/ 61 w 61"/>
                    <a:gd name="T54" fmla="*/ 17 h 17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T51" t="T52" r="T53" b="T54"/>
                  <a:pathLst>
                    <a:path w="61" h="17">
                      <a:moveTo>
                        <a:pt x="0" y="15"/>
                      </a:moveTo>
                      <a:lnTo>
                        <a:pt x="4" y="15"/>
                      </a:lnTo>
                      <a:lnTo>
                        <a:pt x="10" y="17"/>
                      </a:lnTo>
                      <a:lnTo>
                        <a:pt x="16" y="17"/>
                      </a:lnTo>
                      <a:lnTo>
                        <a:pt x="21" y="17"/>
                      </a:lnTo>
                      <a:lnTo>
                        <a:pt x="25" y="17"/>
                      </a:lnTo>
                      <a:lnTo>
                        <a:pt x="33" y="17"/>
                      </a:lnTo>
                      <a:lnTo>
                        <a:pt x="38" y="15"/>
                      </a:lnTo>
                      <a:lnTo>
                        <a:pt x="42" y="13"/>
                      </a:lnTo>
                      <a:lnTo>
                        <a:pt x="48" y="11"/>
                      </a:lnTo>
                      <a:lnTo>
                        <a:pt x="52" y="11"/>
                      </a:lnTo>
                      <a:lnTo>
                        <a:pt x="59" y="7"/>
                      </a:lnTo>
                      <a:lnTo>
                        <a:pt x="61" y="7"/>
                      </a:lnTo>
                      <a:lnTo>
                        <a:pt x="48" y="0"/>
                      </a:lnTo>
                      <a:lnTo>
                        <a:pt x="25" y="0"/>
                      </a:lnTo>
                      <a:lnTo>
                        <a:pt x="0" y="15"/>
                      </a:lnTo>
                      <a:close/>
                    </a:path>
                  </a:pathLst>
                </a:custGeom>
                <a:solidFill>
                  <a:srgbClr val="FFFF85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0376" name="Freeform 448"/>
                <p:cNvSpPr>
                  <a:spLocks/>
                </p:cNvSpPr>
                <p:nvPr/>
              </p:nvSpPr>
              <p:spPr bwMode="auto">
                <a:xfrm>
                  <a:off x="2249" y="2438"/>
                  <a:ext cx="17" cy="11"/>
                </a:xfrm>
                <a:custGeom>
                  <a:avLst/>
                  <a:gdLst>
                    <a:gd name="T0" fmla="*/ 0 w 17"/>
                    <a:gd name="T1" fmla="*/ 2 h 11"/>
                    <a:gd name="T2" fmla="*/ 0 w 17"/>
                    <a:gd name="T3" fmla="*/ 5 h 11"/>
                    <a:gd name="T4" fmla="*/ 4 w 17"/>
                    <a:gd name="T5" fmla="*/ 11 h 11"/>
                    <a:gd name="T6" fmla="*/ 6 w 17"/>
                    <a:gd name="T7" fmla="*/ 11 h 11"/>
                    <a:gd name="T8" fmla="*/ 10 w 17"/>
                    <a:gd name="T9" fmla="*/ 11 h 11"/>
                    <a:gd name="T10" fmla="*/ 14 w 17"/>
                    <a:gd name="T11" fmla="*/ 11 h 11"/>
                    <a:gd name="T12" fmla="*/ 17 w 17"/>
                    <a:gd name="T13" fmla="*/ 11 h 11"/>
                    <a:gd name="T14" fmla="*/ 17 w 17"/>
                    <a:gd name="T15" fmla="*/ 7 h 11"/>
                    <a:gd name="T16" fmla="*/ 17 w 17"/>
                    <a:gd name="T17" fmla="*/ 4 h 11"/>
                    <a:gd name="T18" fmla="*/ 17 w 17"/>
                    <a:gd name="T19" fmla="*/ 2 h 11"/>
                    <a:gd name="T20" fmla="*/ 17 w 17"/>
                    <a:gd name="T21" fmla="*/ 0 h 11"/>
                    <a:gd name="T22" fmla="*/ 0 w 17"/>
                    <a:gd name="T23" fmla="*/ 2 h 11"/>
                    <a:gd name="T24" fmla="*/ 0 w 17"/>
                    <a:gd name="T25" fmla="*/ 2 h 11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w 17"/>
                    <a:gd name="T40" fmla="*/ 0 h 11"/>
                    <a:gd name="T41" fmla="*/ 17 w 17"/>
                    <a:gd name="T42" fmla="*/ 11 h 11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T39" t="T40" r="T41" b="T42"/>
                  <a:pathLst>
                    <a:path w="17" h="11">
                      <a:moveTo>
                        <a:pt x="0" y="2"/>
                      </a:moveTo>
                      <a:lnTo>
                        <a:pt x="0" y="5"/>
                      </a:lnTo>
                      <a:lnTo>
                        <a:pt x="4" y="11"/>
                      </a:lnTo>
                      <a:lnTo>
                        <a:pt x="6" y="11"/>
                      </a:lnTo>
                      <a:lnTo>
                        <a:pt x="10" y="11"/>
                      </a:lnTo>
                      <a:lnTo>
                        <a:pt x="14" y="11"/>
                      </a:lnTo>
                      <a:lnTo>
                        <a:pt x="17" y="11"/>
                      </a:lnTo>
                      <a:lnTo>
                        <a:pt x="17" y="7"/>
                      </a:lnTo>
                      <a:lnTo>
                        <a:pt x="17" y="4"/>
                      </a:lnTo>
                      <a:lnTo>
                        <a:pt x="17" y="2"/>
                      </a:lnTo>
                      <a:lnTo>
                        <a:pt x="17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0377" name="Freeform 449"/>
                <p:cNvSpPr>
                  <a:spLocks/>
                </p:cNvSpPr>
                <p:nvPr/>
              </p:nvSpPr>
              <p:spPr bwMode="auto">
                <a:xfrm>
                  <a:off x="2244" y="2411"/>
                  <a:ext cx="25" cy="29"/>
                </a:xfrm>
                <a:custGeom>
                  <a:avLst/>
                  <a:gdLst>
                    <a:gd name="T0" fmla="*/ 0 w 26"/>
                    <a:gd name="T1" fmla="*/ 33 h 33"/>
                    <a:gd name="T2" fmla="*/ 0 w 26"/>
                    <a:gd name="T3" fmla="*/ 31 h 33"/>
                    <a:gd name="T4" fmla="*/ 0 w 26"/>
                    <a:gd name="T5" fmla="*/ 25 h 33"/>
                    <a:gd name="T6" fmla="*/ 0 w 26"/>
                    <a:gd name="T7" fmla="*/ 19 h 33"/>
                    <a:gd name="T8" fmla="*/ 2 w 26"/>
                    <a:gd name="T9" fmla="*/ 16 h 33"/>
                    <a:gd name="T10" fmla="*/ 2 w 26"/>
                    <a:gd name="T11" fmla="*/ 12 h 33"/>
                    <a:gd name="T12" fmla="*/ 3 w 26"/>
                    <a:gd name="T13" fmla="*/ 8 h 33"/>
                    <a:gd name="T14" fmla="*/ 5 w 26"/>
                    <a:gd name="T15" fmla="*/ 4 h 33"/>
                    <a:gd name="T16" fmla="*/ 7 w 26"/>
                    <a:gd name="T17" fmla="*/ 2 h 33"/>
                    <a:gd name="T18" fmla="*/ 9 w 26"/>
                    <a:gd name="T19" fmla="*/ 0 h 33"/>
                    <a:gd name="T20" fmla="*/ 11 w 26"/>
                    <a:gd name="T21" fmla="*/ 0 h 33"/>
                    <a:gd name="T22" fmla="*/ 13 w 26"/>
                    <a:gd name="T23" fmla="*/ 2 h 33"/>
                    <a:gd name="T24" fmla="*/ 19 w 26"/>
                    <a:gd name="T25" fmla="*/ 8 h 33"/>
                    <a:gd name="T26" fmla="*/ 21 w 26"/>
                    <a:gd name="T27" fmla="*/ 14 h 33"/>
                    <a:gd name="T28" fmla="*/ 22 w 26"/>
                    <a:gd name="T29" fmla="*/ 19 h 33"/>
                    <a:gd name="T30" fmla="*/ 24 w 26"/>
                    <a:gd name="T31" fmla="*/ 25 h 33"/>
                    <a:gd name="T32" fmla="*/ 26 w 26"/>
                    <a:gd name="T33" fmla="*/ 27 h 33"/>
                    <a:gd name="T34" fmla="*/ 0 w 26"/>
                    <a:gd name="T35" fmla="*/ 33 h 33"/>
                    <a:gd name="T36" fmla="*/ 0 w 26"/>
                    <a:gd name="T37" fmla="*/ 33 h 33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w 26"/>
                    <a:gd name="T58" fmla="*/ 0 h 33"/>
                    <a:gd name="T59" fmla="*/ 26 w 26"/>
                    <a:gd name="T60" fmla="*/ 33 h 33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T57" t="T58" r="T59" b="T60"/>
                  <a:pathLst>
                    <a:path w="26" h="33">
                      <a:moveTo>
                        <a:pt x="0" y="33"/>
                      </a:moveTo>
                      <a:lnTo>
                        <a:pt x="0" y="31"/>
                      </a:lnTo>
                      <a:lnTo>
                        <a:pt x="0" y="25"/>
                      </a:lnTo>
                      <a:lnTo>
                        <a:pt x="0" y="19"/>
                      </a:lnTo>
                      <a:lnTo>
                        <a:pt x="2" y="16"/>
                      </a:lnTo>
                      <a:lnTo>
                        <a:pt x="2" y="12"/>
                      </a:lnTo>
                      <a:lnTo>
                        <a:pt x="3" y="8"/>
                      </a:lnTo>
                      <a:lnTo>
                        <a:pt x="5" y="4"/>
                      </a:lnTo>
                      <a:lnTo>
                        <a:pt x="7" y="2"/>
                      </a:lnTo>
                      <a:lnTo>
                        <a:pt x="9" y="0"/>
                      </a:lnTo>
                      <a:lnTo>
                        <a:pt x="11" y="0"/>
                      </a:lnTo>
                      <a:lnTo>
                        <a:pt x="13" y="2"/>
                      </a:lnTo>
                      <a:lnTo>
                        <a:pt x="19" y="8"/>
                      </a:lnTo>
                      <a:lnTo>
                        <a:pt x="21" y="14"/>
                      </a:lnTo>
                      <a:lnTo>
                        <a:pt x="22" y="19"/>
                      </a:lnTo>
                      <a:lnTo>
                        <a:pt x="24" y="25"/>
                      </a:lnTo>
                      <a:lnTo>
                        <a:pt x="26" y="27"/>
                      </a:lnTo>
                      <a:lnTo>
                        <a:pt x="0" y="33"/>
                      </a:lnTo>
                      <a:close/>
                    </a:path>
                  </a:pathLst>
                </a:custGeom>
                <a:solidFill>
                  <a:srgbClr val="57734A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0378" name="Freeform 450"/>
                <p:cNvSpPr>
                  <a:spLocks/>
                </p:cNvSpPr>
                <p:nvPr/>
              </p:nvSpPr>
              <p:spPr bwMode="auto">
                <a:xfrm>
                  <a:off x="2242" y="2349"/>
                  <a:ext cx="18" cy="66"/>
                </a:xfrm>
                <a:custGeom>
                  <a:avLst/>
                  <a:gdLst>
                    <a:gd name="T0" fmla="*/ 17 w 19"/>
                    <a:gd name="T1" fmla="*/ 70 h 72"/>
                    <a:gd name="T2" fmla="*/ 15 w 19"/>
                    <a:gd name="T3" fmla="*/ 66 h 72"/>
                    <a:gd name="T4" fmla="*/ 15 w 19"/>
                    <a:gd name="T5" fmla="*/ 61 h 72"/>
                    <a:gd name="T6" fmla="*/ 15 w 19"/>
                    <a:gd name="T7" fmla="*/ 55 h 72"/>
                    <a:gd name="T8" fmla="*/ 15 w 19"/>
                    <a:gd name="T9" fmla="*/ 49 h 72"/>
                    <a:gd name="T10" fmla="*/ 15 w 19"/>
                    <a:gd name="T11" fmla="*/ 44 h 72"/>
                    <a:gd name="T12" fmla="*/ 15 w 19"/>
                    <a:gd name="T13" fmla="*/ 40 h 72"/>
                    <a:gd name="T14" fmla="*/ 13 w 19"/>
                    <a:gd name="T15" fmla="*/ 34 h 72"/>
                    <a:gd name="T16" fmla="*/ 13 w 19"/>
                    <a:gd name="T17" fmla="*/ 28 h 72"/>
                    <a:gd name="T18" fmla="*/ 13 w 19"/>
                    <a:gd name="T19" fmla="*/ 23 h 72"/>
                    <a:gd name="T20" fmla="*/ 13 w 19"/>
                    <a:gd name="T21" fmla="*/ 19 h 72"/>
                    <a:gd name="T22" fmla="*/ 13 w 19"/>
                    <a:gd name="T23" fmla="*/ 13 h 72"/>
                    <a:gd name="T24" fmla="*/ 13 w 19"/>
                    <a:gd name="T25" fmla="*/ 11 h 72"/>
                    <a:gd name="T26" fmla="*/ 17 w 19"/>
                    <a:gd name="T27" fmla="*/ 7 h 72"/>
                    <a:gd name="T28" fmla="*/ 19 w 19"/>
                    <a:gd name="T29" fmla="*/ 0 h 72"/>
                    <a:gd name="T30" fmla="*/ 17 w 19"/>
                    <a:gd name="T31" fmla="*/ 0 h 72"/>
                    <a:gd name="T32" fmla="*/ 17 w 19"/>
                    <a:gd name="T33" fmla="*/ 0 h 72"/>
                    <a:gd name="T34" fmla="*/ 13 w 19"/>
                    <a:gd name="T35" fmla="*/ 0 h 72"/>
                    <a:gd name="T36" fmla="*/ 11 w 19"/>
                    <a:gd name="T37" fmla="*/ 0 h 72"/>
                    <a:gd name="T38" fmla="*/ 5 w 19"/>
                    <a:gd name="T39" fmla="*/ 0 h 72"/>
                    <a:gd name="T40" fmla="*/ 4 w 19"/>
                    <a:gd name="T41" fmla="*/ 0 h 72"/>
                    <a:gd name="T42" fmla="*/ 2 w 19"/>
                    <a:gd name="T43" fmla="*/ 0 h 72"/>
                    <a:gd name="T44" fmla="*/ 0 w 19"/>
                    <a:gd name="T45" fmla="*/ 0 h 72"/>
                    <a:gd name="T46" fmla="*/ 0 w 19"/>
                    <a:gd name="T47" fmla="*/ 2 h 72"/>
                    <a:gd name="T48" fmla="*/ 2 w 19"/>
                    <a:gd name="T49" fmla="*/ 7 h 72"/>
                    <a:gd name="T50" fmla="*/ 5 w 19"/>
                    <a:gd name="T51" fmla="*/ 9 h 72"/>
                    <a:gd name="T52" fmla="*/ 7 w 19"/>
                    <a:gd name="T53" fmla="*/ 11 h 72"/>
                    <a:gd name="T54" fmla="*/ 11 w 19"/>
                    <a:gd name="T55" fmla="*/ 72 h 72"/>
                    <a:gd name="T56" fmla="*/ 17 w 19"/>
                    <a:gd name="T57" fmla="*/ 70 h 72"/>
                    <a:gd name="T58" fmla="*/ 17 w 19"/>
                    <a:gd name="T59" fmla="*/ 70 h 72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w 19"/>
                    <a:gd name="T91" fmla="*/ 0 h 72"/>
                    <a:gd name="T92" fmla="*/ 19 w 19"/>
                    <a:gd name="T93" fmla="*/ 72 h 72"/>
                  </a:gdLst>
                  <a:ahLst/>
                  <a:cxnLst>
                    <a:cxn ang="T60">
                      <a:pos x="T0" y="T1"/>
                    </a:cxn>
                    <a:cxn ang="T61">
                      <a:pos x="T2" y="T3"/>
                    </a:cxn>
                    <a:cxn ang="T62">
                      <a:pos x="T4" y="T5"/>
                    </a:cxn>
                    <a:cxn ang="T63">
                      <a:pos x="T6" y="T7"/>
                    </a:cxn>
                    <a:cxn ang="T64">
                      <a:pos x="T8" y="T9"/>
                    </a:cxn>
                    <a:cxn ang="T65">
                      <a:pos x="T10" y="T11"/>
                    </a:cxn>
                    <a:cxn ang="T66">
                      <a:pos x="T12" y="T13"/>
                    </a:cxn>
                    <a:cxn ang="T67">
                      <a:pos x="T14" y="T15"/>
                    </a:cxn>
                    <a:cxn ang="T68">
                      <a:pos x="T16" y="T17"/>
                    </a:cxn>
                    <a:cxn ang="T69">
                      <a:pos x="T18" y="T19"/>
                    </a:cxn>
                    <a:cxn ang="T70">
                      <a:pos x="T20" y="T21"/>
                    </a:cxn>
                    <a:cxn ang="T71">
                      <a:pos x="T22" y="T23"/>
                    </a:cxn>
                    <a:cxn ang="T72">
                      <a:pos x="T24" y="T25"/>
                    </a:cxn>
                    <a:cxn ang="T73">
                      <a:pos x="T26" y="T27"/>
                    </a:cxn>
                    <a:cxn ang="T74">
                      <a:pos x="T28" y="T29"/>
                    </a:cxn>
                    <a:cxn ang="T75">
                      <a:pos x="T30" y="T31"/>
                    </a:cxn>
                    <a:cxn ang="T76">
                      <a:pos x="T32" y="T33"/>
                    </a:cxn>
                    <a:cxn ang="T77">
                      <a:pos x="T34" y="T35"/>
                    </a:cxn>
                    <a:cxn ang="T78">
                      <a:pos x="T36" y="T37"/>
                    </a:cxn>
                    <a:cxn ang="T79">
                      <a:pos x="T38" y="T39"/>
                    </a:cxn>
                    <a:cxn ang="T80">
                      <a:pos x="T40" y="T41"/>
                    </a:cxn>
                    <a:cxn ang="T81">
                      <a:pos x="T42" y="T43"/>
                    </a:cxn>
                    <a:cxn ang="T82">
                      <a:pos x="T44" y="T45"/>
                    </a:cxn>
                    <a:cxn ang="T83">
                      <a:pos x="T46" y="T47"/>
                    </a:cxn>
                    <a:cxn ang="T84">
                      <a:pos x="T48" y="T49"/>
                    </a:cxn>
                    <a:cxn ang="T85">
                      <a:pos x="T50" y="T51"/>
                    </a:cxn>
                    <a:cxn ang="T86">
                      <a:pos x="T52" y="T53"/>
                    </a:cxn>
                    <a:cxn ang="T87">
                      <a:pos x="T54" y="T55"/>
                    </a:cxn>
                    <a:cxn ang="T88">
                      <a:pos x="T56" y="T57"/>
                    </a:cxn>
                    <a:cxn ang="T89">
                      <a:pos x="T58" y="T59"/>
                    </a:cxn>
                  </a:cxnLst>
                  <a:rect l="T90" t="T91" r="T92" b="T93"/>
                  <a:pathLst>
                    <a:path w="19" h="72">
                      <a:moveTo>
                        <a:pt x="17" y="70"/>
                      </a:moveTo>
                      <a:lnTo>
                        <a:pt x="15" y="66"/>
                      </a:lnTo>
                      <a:lnTo>
                        <a:pt x="15" y="61"/>
                      </a:lnTo>
                      <a:lnTo>
                        <a:pt x="15" y="55"/>
                      </a:lnTo>
                      <a:lnTo>
                        <a:pt x="15" y="49"/>
                      </a:lnTo>
                      <a:lnTo>
                        <a:pt x="15" y="44"/>
                      </a:lnTo>
                      <a:lnTo>
                        <a:pt x="15" y="40"/>
                      </a:lnTo>
                      <a:lnTo>
                        <a:pt x="13" y="34"/>
                      </a:lnTo>
                      <a:lnTo>
                        <a:pt x="13" y="28"/>
                      </a:lnTo>
                      <a:lnTo>
                        <a:pt x="13" y="23"/>
                      </a:lnTo>
                      <a:lnTo>
                        <a:pt x="13" y="19"/>
                      </a:lnTo>
                      <a:lnTo>
                        <a:pt x="13" y="13"/>
                      </a:lnTo>
                      <a:lnTo>
                        <a:pt x="13" y="11"/>
                      </a:lnTo>
                      <a:lnTo>
                        <a:pt x="17" y="7"/>
                      </a:lnTo>
                      <a:lnTo>
                        <a:pt x="19" y="0"/>
                      </a:lnTo>
                      <a:lnTo>
                        <a:pt x="17" y="0"/>
                      </a:lnTo>
                      <a:lnTo>
                        <a:pt x="13" y="0"/>
                      </a:lnTo>
                      <a:lnTo>
                        <a:pt x="11" y="0"/>
                      </a:lnTo>
                      <a:lnTo>
                        <a:pt x="5" y="0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2" y="7"/>
                      </a:lnTo>
                      <a:lnTo>
                        <a:pt x="5" y="9"/>
                      </a:lnTo>
                      <a:lnTo>
                        <a:pt x="7" y="11"/>
                      </a:lnTo>
                      <a:lnTo>
                        <a:pt x="11" y="72"/>
                      </a:lnTo>
                      <a:lnTo>
                        <a:pt x="17" y="70"/>
                      </a:lnTo>
                      <a:close/>
                    </a:path>
                  </a:pathLst>
                </a:custGeom>
                <a:solidFill>
                  <a:srgbClr val="57734A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0379" name="Freeform 451"/>
                <p:cNvSpPr>
                  <a:spLocks/>
                </p:cNvSpPr>
                <p:nvPr/>
              </p:nvSpPr>
              <p:spPr bwMode="auto">
                <a:xfrm>
                  <a:off x="2244" y="2352"/>
                  <a:ext cx="5" cy="9"/>
                </a:xfrm>
                <a:custGeom>
                  <a:avLst/>
                  <a:gdLst>
                    <a:gd name="T0" fmla="*/ 0 w 5"/>
                    <a:gd name="T1" fmla="*/ 0 h 9"/>
                    <a:gd name="T2" fmla="*/ 5 w 5"/>
                    <a:gd name="T3" fmla="*/ 3 h 9"/>
                    <a:gd name="T4" fmla="*/ 5 w 5"/>
                    <a:gd name="T5" fmla="*/ 9 h 9"/>
                    <a:gd name="T6" fmla="*/ 3 w 5"/>
                    <a:gd name="T7" fmla="*/ 7 h 9"/>
                    <a:gd name="T8" fmla="*/ 2 w 5"/>
                    <a:gd name="T9" fmla="*/ 5 h 9"/>
                    <a:gd name="T10" fmla="*/ 0 w 5"/>
                    <a:gd name="T11" fmla="*/ 0 h 9"/>
                    <a:gd name="T12" fmla="*/ 0 w 5"/>
                    <a:gd name="T13" fmla="*/ 0 h 9"/>
                    <a:gd name="T14" fmla="*/ 0 w 5"/>
                    <a:gd name="T15" fmla="*/ 0 h 9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5"/>
                    <a:gd name="T25" fmla="*/ 0 h 9"/>
                    <a:gd name="T26" fmla="*/ 5 w 5"/>
                    <a:gd name="T27" fmla="*/ 9 h 9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5" h="9">
                      <a:moveTo>
                        <a:pt x="0" y="0"/>
                      </a:moveTo>
                      <a:lnTo>
                        <a:pt x="5" y="3"/>
                      </a:lnTo>
                      <a:lnTo>
                        <a:pt x="5" y="9"/>
                      </a:lnTo>
                      <a:lnTo>
                        <a:pt x="3" y="7"/>
                      </a:lnTo>
                      <a:lnTo>
                        <a:pt x="2" y="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8AD1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0380" name="Freeform 452"/>
                <p:cNvSpPr>
                  <a:spLocks/>
                </p:cNvSpPr>
                <p:nvPr/>
              </p:nvSpPr>
              <p:spPr bwMode="auto">
                <a:xfrm>
                  <a:off x="2232" y="2431"/>
                  <a:ext cx="53" cy="20"/>
                </a:xfrm>
                <a:custGeom>
                  <a:avLst/>
                  <a:gdLst>
                    <a:gd name="T0" fmla="*/ 0 w 61"/>
                    <a:gd name="T1" fmla="*/ 23 h 23"/>
                    <a:gd name="T2" fmla="*/ 0 w 61"/>
                    <a:gd name="T3" fmla="*/ 19 h 23"/>
                    <a:gd name="T4" fmla="*/ 4 w 61"/>
                    <a:gd name="T5" fmla="*/ 15 h 23"/>
                    <a:gd name="T6" fmla="*/ 10 w 61"/>
                    <a:gd name="T7" fmla="*/ 10 h 23"/>
                    <a:gd name="T8" fmla="*/ 16 w 61"/>
                    <a:gd name="T9" fmla="*/ 6 h 23"/>
                    <a:gd name="T10" fmla="*/ 19 w 61"/>
                    <a:gd name="T11" fmla="*/ 2 h 23"/>
                    <a:gd name="T12" fmla="*/ 27 w 61"/>
                    <a:gd name="T13" fmla="*/ 0 h 23"/>
                    <a:gd name="T14" fmla="*/ 33 w 61"/>
                    <a:gd name="T15" fmla="*/ 0 h 23"/>
                    <a:gd name="T16" fmla="*/ 40 w 61"/>
                    <a:gd name="T17" fmla="*/ 2 h 23"/>
                    <a:gd name="T18" fmla="*/ 48 w 61"/>
                    <a:gd name="T19" fmla="*/ 4 h 23"/>
                    <a:gd name="T20" fmla="*/ 54 w 61"/>
                    <a:gd name="T21" fmla="*/ 8 h 23"/>
                    <a:gd name="T22" fmla="*/ 59 w 61"/>
                    <a:gd name="T23" fmla="*/ 10 h 23"/>
                    <a:gd name="T24" fmla="*/ 61 w 61"/>
                    <a:gd name="T25" fmla="*/ 12 h 23"/>
                    <a:gd name="T26" fmla="*/ 59 w 61"/>
                    <a:gd name="T27" fmla="*/ 12 h 23"/>
                    <a:gd name="T28" fmla="*/ 57 w 61"/>
                    <a:gd name="T29" fmla="*/ 12 h 23"/>
                    <a:gd name="T30" fmla="*/ 52 w 61"/>
                    <a:gd name="T31" fmla="*/ 10 h 23"/>
                    <a:gd name="T32" fmla="*/ 48 w 61"/>
                    <a:gd name="T33" fmla="*/ 10 h 23"/>
                    <a:gd name="T34" fmla="*/ 42 w 61"/>
                    <a:gd name="T35" fmla="*/ 10 h 23"/>
                    <a:gd name="T36" fmla="*/ 38 w 61"/>
                    <a:gd name="T37" fmla="*/ 10 h 23"/>
                    <a:gd name="T38" fmla="*/ 31 w 61"/>
                    <a:gd name="T39" fmla="*/ 10 h 23"/>
                    <a:gd name="T40" fmla="*/ 27 w 61"/>
                    <a:gd name="T41" fmla="*/ 12 h 23"/>
                    <a:gd name="T42" fmla="*/ 19 w 61"/>
                    <a:gd name="T43" fmla="*/ 12 h 23"/>
                    <a:gd name="T44" fmla="*/ 16 w 61"/>
                    <a:gd name="T45" fmla="*/ 13 h 23"/>
                    <a:gd name="T46" fmla="*/ 10 w 61"/>
                    <a:gd name="T47" fmla="*/ 15 h 23"/>
                    <a:gd name="T48" fmla="*/ 6 w 61"/>
                    <a:gd name="T49" fmla="*/ 17 h 23"/>
                    <a:gd name="T50" fmla="*/ 0 w 61"/>
                    <a:gd name="T51" fmla="*/ 21 h 23"/>
                    <a:gd name="T52" fmla="*/ 0 w 61"/>
                    <a:gd name="T53" fmla="*/ 23 h 23"/>
                    <a:gd name="T54" fmla="*/ 0 w 61"/>
                    <a:gd name="T55" fmla="*/ 23 h 23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w 61"/>
                    <a:gd name="T85" fmla="*/ 0 h 23"/>
                    <a:gd name="T86" fmla="*/ 61 w 61"/>
                    <a:gd name="T87" fmla="*/ 23 h 23"/>
                  </a:gdLst>
                  <a:ahLst/>
                  <a:cxnLst>
                    <a:cxn ang="T56">
                      <a:pos x="T0" y="T1"/>
                    </a:cxn>
                    <a:cxn ang="T57">
                      <a:pos x="T2" y="T3"/>
                    </a:cxn>
                    <a:cxn ang="T58">
                      <a:pos x="T4" y="T5"/>
                    </a:cxn>
                    <a:cxn ang="T59">
                      <a:pos x="T6" y="T7"/>
                    </a:cxn>
                    <a:cxn ang="T60">
                      <a:pos x="T8" y="T9"/>
                    </a:cxn>
                    <a:cxn ang="T61">
                      <a:pos x="T10" y="T11"/>
                    </a:cxn>
                    <a:cxn ang="T62">
                      <a:pos x="T12" y="T13"/>
                    </a:cxn>
                    <a:cxn ang="T63">
                      <a:pos x="T14" y="T15"/>
                    </a:cxn>
                    <a:cxn ang="T64">
                      <a:pos x="T16" y="T17"/>
                    </a:cxn>
                    <a:cxn ang="T65">
                      <a:pos x="T18" y="T19"/>
                    </a:cxn>
                    <a:cxn ang="T66">
                      <a:pos x="T20" y="T21"/>
                    </a:cxn>
                    <a:cxn ang="T67">
                      <a:pos x="T22" y="T23"/>
                    </a:cxn>
                    <a:cxn ang="T68">
                      <a:pos x="T24" y="T25"/>
                    </a:cxn>
                    <a:cxn ang="T69">
                      <a:pos x="T26" y="T27"/>
                    </a:cxn>
                    <a:cxn ang="T70">
                      <a:pos x="T28" y="T29"/>
                    </a:cxn>
                    <a:cxn ang="T71">
                      <a:pos x="T30" y="T31"/>
                    </a:cxn>
                    <a:cxn ang="T72">
                      <a:pos x="T32" y="T33"/>
                    </a:cxn>
                    <a:cxn ang="T73">
                      <a:pos x="T34" y="T35"/>
                    </a:cxn>
                    <a:cxn ang="T74">
                      <a:pos x="T36" y="T37"/>
                    </a:cxn>
                    <a:cxn ang="T75">
                      <a:pos x="T38" y="T39"/>
                    </a:cxn>
                    <a:cxn ang="T76">
                      <a:pos x="T40" y="T41"/>
                    </a:cxn>
                    <a:cxn ang="T77">
                      <a:pos x="T42" y="T43"/>
                    </a:cxn>
                    <a:cxn ang="T78">
                      <a:pos x="T44" y="T45"/>
                    </a:cxn>
                    <a:cxn ang="T79">
                      <a:pos x="T46" y="T47"/>
                    </a:cxn>
                    <a:cxn ang="T80">
                      <a:pos x="T48" y="T49"/>
                    </a:cxn>
                    <a:cxn ang="T81">
                      <a:pos x="T50" y="T51"/>
                    </a:cxn>
                    <a:cxn ang="T82">
                      <a:pos x="T52" y="T53"/>
                    </a:cxn>
                    <a:cxn ang="T83">
                      <a:pos x="T54" y="T55"/>
                    </a:cxn>
                  </a:cxnLst>
                  <a:rect l="T84" t="T85" r="T86" b="T87"/>
                  <a:pathLst>
                    <a:path w="61" h="23">
                      <a:moveTo>
                        <a:pt x="0" y="23"/>
                      </a:moveTo>
                      <a:lnTo>
                        <a:pt x="0" y="19"/>
                      </a:lnTo>
                      <a:lnTo>
                        <a:pt x="4" y="15"/>
                      </a:lnTo>
                      <a:lnTo>
                        <a:pt x="10" y="10"/>
                      </a:lnTo>
                      <a:lnTo>
                        <a:pt x="16" y="6"/>
                      </a:lnTo>
                      <a:lnTo>
                        <a:pt x="19" y="2"/>
                      </a:lnTo>
                      <a:lnTo>
                        <a:pt x="27" y="0"/>
                      </a:lnTo>
                      <a:lnTo>
                        <a:pt x="33" y="0"/>
                      </a:lnTo>
                      <a:lnTo>
                        <a:pt x="40" y="2"/>
                      </a:lnTo>
                      <a:lnTo>
                        <a:pt x="48" y="4"/>
                      </a:lnTo>
                      <a:lnTo>
                        <a:pt x="54" y="8"/>
                      </a:lnTo>
                      <a:lnTo>
                        <a:pt x="59" y="10"/>
                      </a:lnTo>
                      <a:lnTo>
                        <a:pt x="61" y="12"/>
                      </a:lnTo>
                      <a:lnTo>
                        <a:pt x="59" y="12"/>
                      </a:lnTo>
                      <a:lnTo>
                        <a:pt x="57" y="12"/>
                      </a:lnTo>
                      <a:lnTo>
                        <a:pt x="52" y="10"/>
                      </a:lnTo>
                      <a:lnTo>
                        <a:pt x="48" y="10"/>
                      </a:lnTo>
                      <a:lnTo>
                        <a:pt x="42" y="10"/>
                      </a:lnTo>
                      <a:lnTo>
                        <a:pt x="38" y="10"/>
                      </a:lnTo>
                      <a:lnTo>
                        <a:pt x="31" y="10"/>
                      </a:lnTo>
                      <a:lnTo>
                        <a:pt x="27" y="12"/>
                      </a:lnTo>
                      <a:lnTo>
                        <a:pt x="19" y="12"/>
                      </a:lnTo>
                      <a:lnTo>
                        <a:pt x="16" y="13"/>
                      </a:lnTo>
                      <a:lnTo>
                        <a:pt x="10" y="15"/>
                      </a:lnTo>
                      <a:lnTo>
                        <a:pt x="6" y="17"/>
                      </a:lnTo>
                      <a:lnTo>
                        <a:pt x="0" y="21"/>
                      </a:lnTo>
                      <a:lnTo>
                        <a:pt x="0" y="23"/>
                      </a:lnTo>
                      <a:close/>
                    </a:path>
                  </a:pathLst>
                </a:custGeom>
                <a:solidFill>
                  <a:srgbClr val="57734A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0381" name="Freeform 453"/>
                <p:cNvSpPr>
                  <a:spLocks/>
                </p:cNvSpPr>
                <p:nvPr/>
              </p:nvSpPr>
              <p:spPr bwMode="auto">
                <a:xfrm>
                  <a:off x="2113" y="2275"/>
                  <a:ext cx="335" cy="167"/>
                </a:xfrm>
                <a:custGeom>
                  <a:avLst/>
                  <a:gdLst>
                    <a:gd name="T0" fmla="*/ 114 w 375"/>
                    <a:gd name="T1" fmla="*/ 13 h 187"/>
                    <a:gd name="T2" fmla="*/ 0 w 375"/>
                    <a:gd name="T3" fmla="*/ 171 h 187"/>
                    <a:gd name="T4" fmla="*/ 131 w 375"/>
                    <a:gd name="T5" fmla="*/ 57 h 187"/>
                    <a:gd name="T6" fmla="*/ 230 w 375"/>
                    <a:gd name="T7" fmla="*/ 46 h 187"/>
                    <a:gd name="T8" fmla="*/ 375 w 375"/>
                    <a:gd name="T9" fmla="*/ 187 h 187"/>
                    <a:gd name="T10" fmla="*/ 230 w 375"/>
                    <a:gd name="T11" fmla="*/ 0 h 187"/>
                    <a:gd name="T12" fmla="*/ 114 w 375"/>
                    <a:gd name="T13" fmla="*/ 13 h 187"/>
                    <a:gd name="T14" fmla="*/ 114 w 375"/>
                    <a:gd name="T15" fmla="*/ 13 h 187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375"/>
                    <a:gd name="T25" fmla="*/ 0 h 187"/>
                    <a:gd name="T26" fmla="*/ 375 w 375"/>
                    <a:gd name="T27" fmla="*/ 187 h 187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375" h="187">
                      <a:moveTo>
                        <a:pt x="114" y="13"/>
                      </a:moveTo>
                      <a:lnTo>
                        <a:pt x="0" y="171"/>
                      </a:lnTo>
                      <a:lnTo>
                        <a:pt x="131" y="57"/>
                      </a:lnTo>
                      <a:lnTo>
                        <a:pt x="230" y="46"/>
                      </a:lnTo>
                      <a:lnTo>
                        <a:pt x="375" y="187"/>
                      </a:lnTo>
                      <a:lnTo>
                        <a:pt x="230" y="0"/>
                      </a:lnTo>
                      <a:lnTo>
                        <a:pt x="114" y="13"/>
                      </a:lnTo>
                      <a:close/>
                    </a:path>
                  </a:pathLst>
                </a:custGeom>
                <a:solidFill>
                  <a:srgbClr val="FFC4B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0382" name="Freeform 454"/>
                <p:cNvSpPr>
                  <a:spLocks/>
                </p:cNvSpPr>
                <p:nvPr/>
              </p:nvSpPr>
              <p:spPr bwMode="auto">
                <a:xfrm>
                  <a:off x="2122" y="1858"/>
                  <a:ext cx="402" cy="226"/>
                </a:xfrm>
                <a:custGeom>
                  <a:avLst/>
                  <a:gdLst>
                    <a:gd name="T0" fmla="*/ 104 w 448"/>
                    <a:gd name="T1" fmla="*/ 29 h 253"/>
                    <a:gd name="T2" fmla="*/ 0 w 448"/>
                    <a:gd name="T3" fmla="*/ 246 h 253"/>
                    <a:gd name="T4" fmla="*/ 140 w 448"/>
                    <a:gd name="T5" fmla="*/ 90 h 253"/>
                    <a:gd name="T6" fmla="*/ 144 w 448"/>
                    <a:gd name="T7" fmla="*/ 92 h 253"/>
                    <a:gd name="T8" fmla="*/ 146 w 448"/>
                    <a:gd name="T9" fmla="*/ 94 h 253"/>
                    <a:gd name="T10" fmla="*/ 154 w 448"/>
                    <a:gd name="T11" fmla="*/ 97 h 253"/>
                    <a:gd name="T12" fmla="*/ 156 w 448"/>
                    <a:gd name="T13" fmla="*/ 97 h 253"/>
                    <a:gd name="T14" fmla="*/ 159 w 448"/>
                    <a:gd name="T15" fmla="*/ 99 h 253"/>
                    <a:gd name="T16" fmla="*/ 163 w 448"/>
                    <a:gd name="T17" fmla="*/ 101 h 253"/>
                    <a:gd name="T18" fmla="*/ 169 w 448"/>
                    <a:gd name="T19" fmla="*/ 103 h 253"/>
                    <a:gd name="T20" fmla="*/ 175 w 448"/>
                    <a:gd name="T21" fmla="*/ 103 h 253"/>
                    <a:gd name="T22" fmla="*/ 182 w 448"/>
                    <a:gd name="T23" fmla="*/ 103 h 253"/>
                    <a:gd name="T24" fmla="*/ 188 w 448"/>
                    <a:gd name="T25" fmla="*/ 105 h 253"/>
                    <a:gd name="T26" fmla="*/ 196 w 448"/>
                    <a:gd name="T27" fmla="*/ 107 h 253"/>
                    <a:gd name="T28" fmla="*/ 203 w 448"/>
                    <a:gd name="T29" fmla="*/ 105 h 253"/>
                    <a:gd name="T30" fmla="*/ 211 w 448"/>
                    <a:gd name="T31" fmla="*/ 105 h 253"/>
                    <a:gd name="T32" fmla="*/ 218 w 448"/>
                    <a:gd name="T33" fmla="*/ 105 h 253"/>
                    <a:gd name="T34" fmla="*/ 228 w 448"/>
                    <a:gd name="T35" fmla="*/ 103 h 253"/>
                    <a:gd name="T36" fmla="*/ 237 w 448"/>
                    <a:gd name="T37" fmla="*/ 103 h 253"/>
                    <a:gd name="T38" fmla="*/ 245 w 448"/>
                    <a:gd name="T39" fmla="*/ 101 h 253"/>
                    <a:gd name="T40" fmla="*/ 255 w 448"/>
                    <a:gd name="T41" fmla="*/ 101 h 253"/>
                    <a:gd name="T42" fmla="*/ 262 w 448"/>
                    <a:gd name="T43" fmla="*/ 99 h 253"/>
                    <a:gd name="T44" fmla="*/ 270 w 448"/>
                    <a:gd name="T45" fmla="*/ 97 h 253"/>
                    <a:gd name="T46" fmla="*/ 277 w 448"/>
                    <a:gd name="T47" fmla="*/ 97 h 253"/>
                    <a:gd name="T48" fmla="*/ 283 w 448"/>
                    <a:gd name="T49" fmla="*/ 95 h 253"/>
                    <a:gd name="T50" fmla="*/ 289 w 448"/>
                    <a:gd name="T51" fmla="*/ 95 h 253"/>
                    <a:gd name="T52" fmla="*/ 293 w 448"/>
                    <a:gd name="T53" fmla="*/ 94 h 253"/>
                    <a:gd name="T54" fmla="*/ 298 w 448"/>
                    <a:gd name="T55" fmla="*/ 94 h 253"/>
                    <a:gd name="T56" fmla="*/ 298 w 448"/>
                    <a:gd name="T57" fmla="*/ 94 h 253"/>
                    <a:gd name="T58" fmla="*/ 300 w 448"/>
                    <a:gd name="T59" fmla="*/ 94 h 253"/>
                    <a:gd name="T60" fmla="*/ 448 w 448"/>
                    <a:gd name="T61" fmla="*/ 253 h 253"/>
                    <a:gd name="T62" fmla="*/ 291 w 448"/>
                    <a:gd name="T63" fmla="*/ 0 h 253"/>
                    <a:gd name="T64" fmla="*/ 104 w 448"/>
                    <a:gd name="T65" fmla="*/ 29 h 253"/>
                    <a:gd name="T66" fmla="*/ 104 w 448"/>
                    <a:gd name="T67" fmla="*/ 29 h 253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w 448"/>
                    <a:gd name="T103" fmla="*/ 0 h 253"/>
                    <a:gd name="T104" fmla="*/ 448 w 448"/>
                    <a:gd name="T105" fmla="*/ 253 h 253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T102" t="T103" r="T104" b="T105"/>
                  <a:pathLst>
                    <a:path w="448" h="253">
                      <a:moveTo>
                        <a:pt x="104" y="29"/>
                      </a:moveTo>
                      <a:lnTo>
                        <a:pt x="0" y="246"/>
                      </a:lnTo>
                      <a:lnTo>
                        <a:pt x="140" y="90"/>
                      </a:lnTo>
                      <a:lnTo>
                        <a:pt x="144" y="92"/>
                      </a:lnTo>
                      <a:lnTo>
                        <a:pt x="146" y="94"/>
                      </a:lnTo>
                      <a:lnTo>
                        <a:pt x="154" y="97"/>
                      </a:lnTo>
                      <a:lnTo>
                        <a:pt x="156" y="97"/>
                      </a:lnTo>
                      <a:lnTo>
                        <a:pt x="159" y="99"/>
                      </a:lnTo>
                      <a:lnTo>
                        <a:pt x="163" y="101"/>
                      </a:lnTo>
                      <a:lnTo>
                        <a:pt x="169" y="103"/>
                      </a:lnTo>
                      <a:lnTo>
                        <a:pt x="175" y="103"/>
                      </a:lnTo>
                      <a:lnTo>
                        <a:pt x="182" y="103"/>
                      </a:lnTo>
                      <a:lnTo>
                        <a:pt x="188" y="105"/>
                      </a:lnTo>
                      <a:lnTo>
                        <a:pt x="196" y="107"/>
                      </a:lnTo>
                      <a:lnTo>
                        <a:pt x="203" y="105"/>
                      </a:lnTo>
                      <a:lnTo>
                        <a:pt x="211" y="105"/>
                      </a:lnTo>
                      <a:lnTo>
                        <a:pt x="218" y="105"/>
                      </a:lnTo>
                      <a:lnTo>
                        <a:pt x="228" y="103"/>
                      </a:lnTo>
                      <a:lnTo>
                        <a:pt x="237" y="103"/>
                      </a:lnTo>
                      <a:lnTo>
                        <a:pt x="245" y="101"/>
                      </a:lnTo>
                      <a:lnTo>
                        <a:pt x="255" y="101"/>
                      </a:lnTo>
                      <a:lnTo>
                        <a:pt x="262" y="99"/>
                      </a:lnTo>
                      <a:lnTo>
                        <a:pt x="270" y="97"/>
                      </a:lnTo>
                      <a:lnTo>
                        <a:pt x="277" y="97"/>
                      </a:lnTo>
                      <a:lnTo>
                        <a:pt x="283" y="95"/>
                      </a:lnTo>
                      <a:lnTo>
                        <a:pt x="289" y="95"/>
                      </a:lnTo>
                      <a:lnTo>
                        <a:pt x="293" y="94"/>
                      </a:lnTo>
                      <a:lnTo>
                        <a:pt x="298" y="94"/>
                      </a:lnTo>
                      <a:lnTo>
                        <a:pt x="300" y="94"/>
                      </a:lnTo>
                      <a:lnTo>
                        <a:pt x="448" y="253"/>
                      </a:lnTo>
                      <a:lnTo>
                        <a:pt x="291" y="0"/>
                      </a:lnTo>
                      <a:lnTo>
                        <a:pt x="104" y="29"/>
                      </a:lnTo>
                      <a:close/>
                    </a:path>
                  </a:pathLst>
                </a:custGeom>
                <a:solidFill>
                  <a:srgbClr val="FFC4B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0383" name="Freeform 455"/>
                <p:cNvSpPr>
                  <a:spLocks/>
                </p:cNvSpPr>
                <p:nvPr/>
              </p:nvSpPr>
              <p:spPr bwMode="auto">
                <a:xfrm>
                  <a:off x="1952" y="1353"/>
                  <a:ext cx="896" cy="451"/>
                </a:xfrm>
                <a:custGeom>
                  <a:avLst/>
                  <a:gdLst>
                    <a:gd name="T0" fmla="*/ 342 w 1000"/>
                    <a:gd name="T1" fmla="*/ 60 h 503"/>
                    <a:gd name="T2" fmla="*/ 0 w 1000"/>
                    <a:gd name="T3" fmla="*/ 503 h 503"/>
                    <a:gd name="T4" fmla="*/ 359 w 1000"/>
                    <a:gd name="T5" fmla="*/ 138 h 503"/>
                    <a:gd name="T6" fmla="*/ 363 w 1000"/>
                    <a:gd name="T7" fmla="*/ 140 h 503"/>
                    <a:gd name="T8" fmla="*/ 365 w 1000"/>
                    <a:gd name="T9" fmla="*/ 140 h 503"/>
                    <a:gd name="T10" fmla="*/ 370 w 1000"/>
                    <a:gd name="T11" fmla="*/ 142 h 503"/>
                    <a:gd name="T12" fmla="*/ 376 w 1000"/>
                    <a:gd name="T13" fmla="*/ 144 h 503"/>
                    <a:gd name="T14" fmla="*/ 382 w 1000"/>
                    <a:gd name="T15" fmla="*/ 146 h 503"/>
                    <a:gd name="T16" fmla="*/ 391 w 1000"/>
                    <a:gd name="T17" fmla="*/ 148 h 503"/>
                    <a:gd name="T18" fmla="*/ 401 w 1000"/>
                    <a:gd name="T19" fmla="*/ 152 h 503"/>
                    <a:gd name="T20" fmla="*/ 410 w 1000"/>
                    <a:gd name="T21" fmla="*/ 154 h 503"/>
                    <a:gd name="T22" fmla="*/ 422 w 1000"/>
                    <a:gd name="T23" fmla="*/ 155 h 503"/>
                    <a:gd name="T24" fmla="*/ 433 w 1000"/>
                    <a:gd name="T25" fmla="*/ 157 h 503"/>
                    <a:gd name="T26" fmla="*/ 446 w 1000"/>
                    <a:gd name="T27" fmla="*/ 157 h 503"/>
                    <a:gd name="T28" fmla="*/ 460 w 1000"/>
                    <a:gd name="T29" fmla="*/ 157 h 503"/>
                    <a:gd name="T30" fmla="*/ 475 w 1000"/>
                    <a:gd name="T31" fmla="*/ 159 h 503"/>
                    <a:gd name="T32" fmla="*/ 490 w 1000"/>
                    <a:gd name="T33" fmla="*/ 157 h 503"/>
                    <a:gd name="T34" fmla="*/ 507 w 1000"/>
                    <a:gd name="T35" fmla="*/ 157 h 503"/>
                    <a:gd name="T36" fmla="*/ 524 w 1000"/>
                    <a:gd name="T37" fmla="*/ 154 h 503"/>
                    <a:gd name="T38" fmla="*/ 540 w 1000"/>
                    <a:gd name="T39" fmla="*/ 152 h 503"/>
                    <a:gd name="T40" fmla="*/ 557 w 1000"/>
                    <a:gd name="T41" fmla="*/ 148 h 503"/>
                    <a:gd name="T42" fmla="*/ 576 w 1000"/>
                    <a:gd name="T43" fmla="*/ 144 h 503"/>
                    <a:gd name="T44" fmla="*/ 591 w 1000"/>
                    <a:gd name="T45" fmla="*/ 138 h 503"/>
                    <a:gd name="T46" fmla="*/ 608 w 1000"/>
                    <a:gd name="T47" fmla="*/ 133 h 503"/>
                    <a:gd name="T48" fmla="*/ 625 w 1000"/>
                    <a:gd name="T49" fmla="*/ 129 h 503"/>
                    <a:gd name="T50" fmla="*/ 640 w 1000"/>
                    <a:gd name="T51" fmla="*/ 123 h 503"/>
                    <a:gd name="T52" fmla="*/ 654 w 1000"/>
                    <a:gd name="T53" fmla="*/ 117 h 503"/>
                    <a:gd name="T54" fmla="*/ 667 w 1000"/>
                    <a:gd name="T55" fmla="*/ 112 h 503"/>
                    <a:gd name="T56" fmla="*/ 678 w 1000"/>
                    <a:gd name="T57" fmla="*/ 108 h 503"/>
                    <a:gd name="T58" fmla="*/ 688 w 1000"/>
                    <a:gd name="T59" fmla="*/ 104 h 503"/>
                    <a:gd name="T60" fmla="*/ 695 w 1000"/>
                    <a:gd name="T61" fmla="*/ 100 h 503"/>
                    <a:gd name="T62" fmla="*/ 703 w 1000"/>
                    <a:gd name="T63" fmla="*/ 98 h 503"/>
                    <a:gd name="T64" fmla="*/ 707 w 1000"/>
                    <a:gd name="T65" fmla="*/ 96 h 503"/>
                    <a:gd name="T66" fmla="*/ 709 w 1000"/>
                    <a:gd name="T67" fmla="*/ 96 h 503"/>
                    <a:gd name="T68" fmla="*/ 1000 w 1000"/>
                    <a:gd name="T69" fmla="*/ 376 h 503"/>
                    <a:gd name="T70" fmla="*/ 701 w 1000"/>
                    <a:gd name="T71" fmla="*/ 0 h 503"/>
                    <a:gd name="T72" fmla="*/ 342 w 1000"/>
                    <a:gd name="T73" fmla="*/ 60 h 503"/>
                    <a:gd name="T74" fmla="*/ 342 w 1000"/>
                    <a:gd name="T75" fmla="*/ 60 h 503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w 1000"/>
                    <a:gd name="T115" fmla="*/ 0 h 503"/>
                    <a:gd name="T116" fmla="*/ 1000 w 1000"/>
                    <a:gd name="T117" fmla="*/ 503 h 503"/>
                  </a:gdLst>
                  <a:ahLst/>
                  <a:cxnLst>
                    <a:cxn ang="T76">
                      <a:pos x="T0" y="T1"/>
                    </a:cxn>
                    <a:cxn ang="T77">
                      <a:pos x="T2" y="T3"/>
                    </a:cxn>
                    <a:cxn ang="T78">
                      <a:pos x="T4" y="T5"/>
                    </a:cxn>
                    <a:cxn ang="T79">
                      <a:pos x="T6" y="T7"/>
                    </a:cxn>
                    <a:cxn ang="T80">
                      <a:pos x="T8" y="T9"/>
                    </a:cxn>
                    <a:cxn ang="T81">
                      <a:pos x="T10" y="T11"/>
                    </a:cxn>
                    <a:cxn ang="T82">
                      <a:pos x="T12" y="T13"/>
                    </a:cxn>
                    <a:cxn ang="T83">
                      <a:pos x="T14" y="T15"/>
                    </a:cxn>
                    <a:cxn ang="T84">
                      <a:pos x="T16" y="T17"/>
                    </a:cxn>
                    <a:cxn ang="T85">
                      <a:pos x="T18" y="T19"/>
                    </a:cxn>
                    <a:cxn ang="T86">
                      <a:pos x="T20" y="T21"/>
                    </a:cxn>
                    <a:cxn ang="T87">
                      <a:pos x="T22" y="T23"/>
                    </a:cxn>
                    <a:cxn ang="T88">
                      <a:pos x="T24" y="T25"/>
                    </a:cxn>
                    <a:cxn ang="T89">
                      <a:pos x="T26" y="T27"/>
                    </a:cxn>
                    <a:cxn ang="T90">
                      <a:pos x="T28" y="T29"/>
                    </a:cxn>
                    <a:cxn ang="T91">
                      <a:pos x="T30" y="T31"/>
                    </a:cxn>
                    <a:cxn ang="T92">
                      <a:pos x="T32" y="T33"/>
                    </a:cxn>
                    <a:cxn ang="T93">
                      <a:pos x="T34" y="T35"/>
                    </a:cxn>
                    <a:cxn ang="T94">
                      <a:pos x="T36" y="T37"/>
                    </a:cxn>
                    <a:cxn ang="T95">
                      <a:pos x="T38" y="T39"/>
                    </a:cxn>
                    <a:cxn ang="T96">
                      <a:pos x="T40" y="T41"/>
                    </a:cxn>
                    <a:cxn ang="T97">
                      <a:pos x="T42" y="T43"/>
                    </a:cxn>
                    <a:cxn ang="T98">
                      <a:pos x="T44" y="T45"/>
                    </a:cxn>
                    <a:cxn ang="T99">
                      <a:pos x="T46" y="T47"/>
                    </a:cxn>
                    <a:cxn ang="T100">
                      <a:pos x="T48" y="T49"/>
                    </a:cxn>
                    <a:cxn ang="T101">
                      <a:pos x="T50" y="T51"/>
                    </a:cxn>
                    <a:cxn ang="T102">
                      <a:pos x="T52" y="T53"/>
                    </a:cxn>
                    <a:cxn ang="T103">
                      <a:pos x="T54" y="T55"/>
                    </a:cxn>
                    <a:cxn ang="T104">
                      <a:pos x="T56" y="T57"/>
                    </a:cxn>
                    <a:cxn ang="T105">
                      <a:pos x="T58" y="T59"/>
                    </a:cxn>
                    <a:cxn ang="T106">
                      <a:pos x="T60" y="T61"/>
                    </a:cxn>
                    <a:cxn ang="T107">
                      <a:pos x="T62" y="T63"/>
                    </a:cxn>
                    <a:cxn ang="T108">
                      <a:pos x="T64" y="T65"/>
                    </a:cxn>
                    <a:cxn ang="T109">
                      <a:pos x="T66" y="T67"/>
                    </a:cxn>
                    <a:cxn ang="T110">
                      <a:pos x="T68" y="T69"/>
                    </a:cxn>
                    <a:cxn ang="T111">
                      <a:pos x="T70" y="T71"/>
                    </a:cxn>
                    <a:cxn ang="T112">
                      <a:pos x="T72" y="T73"/>
                    </a:cxn>
                    <a:cxn ang="T113">
                      <a:pos x="T74" y="T75"/>
                    </a:cxn>
                  </a:cxnLst>
                  <a:rect l="T114" t="T115" r="T116" b="T117"/>
                  <a:pathLst>
                    <a:path w="1000" h="503">
                      <a:moveTo>
                        <a:pt x="342" y="60"/>
                      </a:moveTo>
                      <a:lnTo>
                        <a:pt x="0" y="503"/>
                      </a:lnTo>
                      <a:lnTo>
                        <a:pt x="359" y="138"/>
                      </a:lnTo>
                      <a:lnTo>
                        <a:pt x="363" y="140"/>
                      </a:lnTo>
                      <a:lnTo>
                        <a:pt x="365" y="140"/>
                      </a:lnTo>
                      <a:lnTo>
                        <a:pt x="370" y="142"/>
                      </a:lnTo>
                      <a:lnTo>
                        <a:pt x="376" y="144"/>
                      </a:lnTo>
                      <a:lnTo>
                        <a:pt x="382" y="146"/>
                      </a:lnTo>
                      <a:lnTo>
                        <a:pt x="391" y="148"/>
                      </a:lnTo>
                      <a:lnTo>
                        <a:pt x="401" y="152"/>
                      </a:lnTo>
                      <a:lnTo>
                        <a:pt x="410" y="154"/>
                      </a:lnTo>
                      <a:lnTo>
                        <a:pt x="422" y="155"/>
                      </a:lnTo>
                      <a:lnTo>
                        <a:pt x="433" y="157"/>
                      </a:lnTo>
                      <a:lnTo>
                        <a:pt x="446" y="157"/>
                      </a:lnTo>
                      <a:lnTo>
                        <a:pt x="460" y="157"/>
                      </a:lnTo>
                      <a:lnTo>
                        <a:pt x="475" y="159"/>
                      </a:lnTo>
                      <a:lnTo>
                        <a:pt x="490" y="157"/>
                      </a:lnTo>
                      <a:lnTo>
                        <a:pt x="507" y="157"/>
                      </a:lnTo>
                      <a:lnTo>
                        <a:pt x="524" y="154"/>
                      </a:lnTo>
                      <a:lnTo>
                        <a:pt x="540" y="152"/>
                      </a:lnTo>
                      <a:lnTo>
                        <a:pt x="557" y="148"/>
                      </a:lnTo>
                      <a:lnTo>
                        <a:pt x="576" y="144"/>
                      </a:lnTo>
                      <a:lnTo>
                        <a:pt x="591" y="138"/>
                      </a:lnTo>
                      <a:lnTo>
                        <a:pt x="608" y="133"/>
                      </a:lnTo>
                      <a:lnTo>
                        <a:pt x="625" y="129"/>
                      </a:lnTo>
                      <a:lnTo>
                        <a:pt x="640" y="123"/>
                      </a:lnTo>
                      <a:lnTo>
                        <a:pt x="654" y="117"/>
                      </a:lnTo>
                      <a:lnTo>
                        <a:pt x="667" y="112"/>
                      </a:lnTo>
                      <a:lnTo>
                        <a:pt x="678" y="108"/>
                      </a:lnTo>
                      <a:lnTo>
                        <a:pt x="688" y="104"/>
                      </a:lnTo>
                      <a:lnTo>
                        <a:pt x="695" y="100"/>
                      </a:lnTo>
                      <a:lnTo>
                        <a:pt x="703" y="98"/>
                      </a:lnTo>
                      <a:lnTo>
                        <a:pt x="707" y="96"/>
                      </a:lnTo>
                      <a:lnTo>
                        <a:pt x="709" y="96"/>
                      </a:lnTo>
                      <a:lnTo>
                        <a:pt x="1000" y="376"/>
                      </a:lnTo>
                      <a:lnTo>
                        <a:pt x="701" y="0"/>
                      </a:lnTo>
                      <a:lnTo>
                        <a:pt x="342" y="60"/>
                      </a:lnTo>
                      <a:close/>
                    </a:path>
                  </a:pathLst>
                </a:custGeom>
                <a:solidFill>
                  <a:srgbClr val="FFC4B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0384" name="Freeform 456"/>
                <p:cNvSpPr>
                  <a:spLocks/>
                </p:cNvSpPr>
                <p:nvPr/>
              </p:nvSpPr>
              <p:spPr bwMode="auto">
                <a:xfrm>
                  <a:off x="2242" y="1745"/>
                  <a:ext cx="101" cy="118"/>
                </a:xfrm>
                <a:custGeom>
                  <a:avLst/>
                  <a:gdLst>
                    <a:gd name="T0" fmla="*/ 36 w 110"/>
                    <a:gd name="T1" fmla="*/ 0 h 131"/>
                    <a:gd name="T2" fmla="*/ 24 w 110"/>
                    <a:gd name="T3" fmla="*/ 9 h 131"/>
                    <a:gd name="T4" fmla="*/ 19 w 110"/>
                    <a:gd name="T5" fmla="*/ 21 h 131"/>
                    <a:gd name="T6" fmla="*/ 15 w 110"/>
                    <a:gd name="T7" fmla="*/ 30 h 131"/>
                    <a:gd name="T8" fmla="*/ 11 w 110"/>
                    <a:gd name="T9" fmla="*/ 42 h 131"/>
                    <a:gd name="T10" fmla="*/ 7 w 110"/>
                    <a:gd name="T11" fmla="*/ 57 h 131"/>
                    <a:gd name="T12" fmla="*/ 5 w 110"/>
                    <a:gd name="T13" fmla="*/ 72 h 131"/>
                    <a:gd name="T14" fmla="*/ 4 w 110"/>
                    <a:gd name="T15" fmla="*/ 87 h 131"/>
                    <a:gd name="T16" fmla="*/ 2 w 110"/>
                    <a:gd name="T17" fmla="*/ 101 h 131"/>
                    <a:gd name="T18" fmla="*/ 0 w 110"/>
                    <a:gd name="T19" fmla="*/ 112 h 131"/>
                    <a:gd name="T20" fmla="*/ 0 w 110"/>
                    <a:gd name="T21" fmla="*/ 122 h 131"/>
                    <a:gd name="T22" fmla="*/ 0 w 110"/>
                    <a:gd name="T23" fmla="*/ 127 h 131"/>
                    <a:gd name="T24" fmla="*/ 2 w 110"/>
                    <a:gd name="T25" fmla="*/ 129 h 131"/>
                    <a:gd name="T26" fmla="*/ 7 w 110"/>
                    <a:gd name="T27" fmla="*/ 129 h 131"/>
                    <a:gd name="T28" fmla="*/ 15 w 110"/>
                    <a:gd name="T29" fmla="*/ 129 h 131"/>
                    <a:gd name="T30" fmla="*/ 24 w 110"/>
                    <a:gd name="T31" fmla="*/ 131 h 131"/>
                    <a:gd name="T32" fmla="*/ 34 w 110"/>
                    <a:gd name="T33" fmla="*/ 131 h 131"/>
                    <a:gd name="T34" fmla="*/ 45 w 110"/>
                    <a:gd name="T35" fmla="*/ 131 h 131"/>
                    <a:gd name="T36" fmla="*/ 57 w 110"/>
                    <a:gd name="T37" fmla="*/ 131 h 131"/>
                    <a:gd name="T38" fmla="*/ 66 w 110"/>
                    <a:gd name="T39" fmla="*/ 129 h 131"/>
                    <a:gd name="T40" fmla="*/ 76 w 110"/>
                    <a:gd name="T41" fmla="*/ 127 h 131"/>
                    <a:gd name="T42" fmla="*/ 87 w 110"/>
                    <a:gd name="T43" fmla="*/ 125 h 131"/>
                    <a:gd name="T44" fmla="*/ 100 w 110"/>
                    <a:gd name="T45" fmla="*/ 122 h 131"/>
                    <a:gd name="T46" fmla="*/ 106 w 110"/>
                    <a:gd name="T47" fmla="*/ 120 h 131"/>
                    <a:gd name="T48" fmla="*/ 108 w 110"/>
                    <a:gd name="T49" fmla="*/ 118 h 131"/>
                    <a:gd name="T50" fmla="*/ 110 w 110"/>
                    <a:gd name="T51" fmla="*/ 108 h 131"/>
                    <a:gd name="T52" fmla="*/ 110 w 110"/>
                    <a:gd name="T53" fmla="*/ 97 h 131"/>
                    <a:gd name="T54" fmla="*/ 108 w 110"/>
                    <a:gd name="T55" fmla="*/ 89 h 131"/>
                    <a:gd name="T56" fmla="*/ 106 w 110"/>
                    <a:gd name="T57" fmla="*/ 80 h 131"/>
                    <a:gd name="T58" fmla="*/ 104 w 110"/>
                    <a:gd name="T59" fmla="*/ 68 h 131"/>
                    <a:gd name="T60" fmla="*/ 99 w 110"/>
                    <a:gd name="T61" fmla="*/ 57 h 131"/>
                    <a:gd name="T62" fmla="*/ 93 w 110"/>
                    <a:gd name="T63" fmla="*/ 45 h 131"/>
                    <a:gd name="T64" fmla="*/ 85 w 110"/>
                    <a:gd name="T65" fmla="*/ 34 h 131"/>
                    <a:gd name="T66" fmla="*/ 80 w 110"/>
                    <a:gd name="T67" fmla="*/ 25 h 131"/>
                    <a:gd name="T68" fmla="*/ 72 w 110"/>
                    <a:gd name="T69" fmla="*/ 15 h 131"/>
                    <a:gd name="T70" fmla="*/ 66 w 110"/>
                    <a:gd name="T71" fmla="*/ 7 h 131"/>
                    <a:gd name="T72" fmla="*/ 61 w 110"/>
                    <a:gd name="T73" fmla="*/ 0 h 131"/>
                    <a:gd name="T74" fmla="*/ 38 w 110"/>
                    <a:gd name="T75" fmla="*/ 0 h 131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w 110"/>
                    <a:gd name="T115" fmla="*/ 0 h 131"/>
                    <a:gd name="T116" fmla="*/ 110 w 110"/>
                    <a:gd name="T117" fmla="*/ 131 h 131"/>
                  </a:gdLst>
                  <a:ahLst/>
                  <a:cxnLst>
                    <a:cxn ang="T76">
                      <a:pos x="T0" y="T1"/>
                    </a:cxn>
                    <a:cxn ang="T77">
                      <a:pos x="T2" y="T3"/>
                    </a:cxn>
                    <a:cxn ang="T78">
                      <a:pos x="T4" y="T5"/>
                    </a:cxn>
                    <a:cxn ang="T79">
                      <a:pos x="T6" y="T7"/>
                    </a:cxn>
                    <a:cxn ang="T80">
                      <a:pos x="T8" y="T9"/>
                    </a:cxn>
                    <a:cxn ang="T81">
                      <a:pos x="T10" y="T11"/>
                    </a:cxn>
                    <a:cxn ang="T82">
                      <a:pos x="T12" y="T13"/>
                    </a:cxn>
                    <a:cxn ang="T83">
                      <a:pos x="T14" y="T15"/>
                    </a:cxn>
                    <a:cxn ang="T84">
                      <a:pos x="T16" y="T17"/>
                    </a:cxn>
                    <a:cxn ang="T85">
                      <a:pos x="T18" y="T19"/>
                    </a:cxn>
                    <a:cxn ang="T86">
                      <a:pos x="T20" y="T21"/>
                    </a:cxn>
                    <a:cxn ang="T87">
                      <a:pos x="T22" y="T23"/>
                    </a:cxn>
                    <a:cxn ang="T88">
                      <a:pos x="T24" y="T25"/>
                    </a:cxn>
                    <a:cxn ang="T89">
                      <a:pos x="T26" y="T27"/>
                    </a:cxn>
                    <a:cxn ang="T90">
                      <a:pos x="T28" y="T29"/>
                    </a:cxn>
                    <a:cxn ang="T91">
                      <a:pos x="T30" y="T31"/>
                    </a:cxn>
                    <a:cxn ang="T92">
                      <a:pos x="T32" y="T33"/>
                    </a:cxn>
                    <a:cxn ang="T93">
                      <a:pos x="T34" y="T35"/>
                    </a:cxn>
                    <a:cxn ang="T94">
                      <a:pos x="T36" y="T37"/>
                    </a:cxn>
                    <a:cxn ang="T95">
                      <a:pos x="T38" y="T39"/>
                    </a:cxn>
                    <a:cxn ang="T96">
                      <a:pos x="T40" y="T41"/>
                    </a:cxn>
                    <a:cxn ang="T97">
                      <a:pos x="T42" y="T43"/>
                    </a:cxn>
                    <a:cxn ang="T98">
                      <a:pos x="T44" y="T45"/>
                    </a:cxn>
                    <a:cxn ang="T99">
                      <a:pos x="T46" y="T47"/>
                    </a:cxn>
                    <a:cxn ang="T100">
                      <a:pos x="T48" y="T49"/>
                    </a:cxn>
                    <a:cxn ang="T101">
                      <a:pos x="T50" y="T51"/>
                    </a:cxn>
                    <a:cxn ang="T102">
                      <a:pos x="T52" y="T53"/>
                    </a:cxn>
                    <a:cxn ang="T103">
                      <a:pos x="T54" y="T55"/>
                    </a:cxn>
                    <a:cxn ang="T104">
                      <a:pos x="T56" y="T57"/>
                    </a:cxn>
                    <a:cxn ang="T105">
                      <a:pos x="T58" y="T59"/>
                    </a:cxn>
                    <a:cxn ang="T106">
                      <a:pos x="T60" y="T61"/>
                    </a:cxn>
                    <a:cxn ang="T107">
                      <a:pos x="T62" y="T63"/>
                    </a:cxn>
                    <a:cxn ang="T108">
                      <a:pos x="T64" y="T65"/>
                    </a:cxn>
                    <a:cxn ang="T109">
                      <a:pos x="T66" y="T67"/>
                    </a:cxn>
                    <a:cxn ang="T110">
                      <a:pos x="T68" y="T69"/>
                    </a:cxn>
                    <a:cxn ang="T111">
                      <a:pos x="T70" y="T71"/>
                    </a:cxn>
                    <a:cxn ang="T112">
                      <a:pos x="T72" y="T73"/>
                    </a:cxn>
                    <a:cxn ang="T113">
                      <a:pos x="T74" y="T75"/>
                    </a:cxn>
                  </a:cxnLst>
                  <a:rect l="T114" t="T115" r="T116" b="T117"/>
                  <a:pathLst>
                    <a:path w="110" h="131">
                      <a:moveTo>
                        <a:pt x="38" y="0"/>
                      </a:moveTo>
                      <a:lnTo>
                        <a:pt x="36" y="0"/>
                      </a:lnTo>
                      <a:lnTo>
                        <a:pt x="28" y="6"/>
                      </a:lnTo>
                      <a:lnTo>
                        <a:pt x="24" y="9"/>
                      </a:lnTo>
                      <a:lnTo>
                        <a:pt x="21" y="17"/>
                      </a:lnTo>
                      <a:lnTo>
                        <a:pt x="19" y="21"/>
                      </a:lnTo>
                      <a:lnTo>
                        <a:pt x="17" y="26"/>
                      </a:lnTo>
                      <a:lnTo>
                        <a:pt x="15" y="30"/>
                      </a:lnTo>
                      <a:lnTo>
                        <a:pt x="15" y="38"/>
                      </a:lnTo>
                      <a:lnTo>
                        <a:pt x="11" y="42"/>
                      </a:lnTo>
                      <a:lnTo>
                        <a:pt x="9" y="49"/>
                      </a:lnTo>
                      <a:lnTo>
                        <a:pt x="7" y="57"/>
                      </a:lnTo>
                      <a:lnTo>
                        <a:pt x="7" y="64"/>
                      </a:lnTo>
                      <a:lnTo>
                        <a:pt x="5" y="72"/>
                      </a:lnTo>
                      <a:lnTo>
                        <a:pt x="5" y="80"/>
                      </a:lnTo>
                      <a:lnTo>
                        <a:pt x="4" y="87"/>
                      </a:lnTo>
                      <a:lnTo>
                        <a:pt x="4" y="95"/>
                      </a:lnTo>
                      <a:lnTo>
                        <a:pt x="2" y="101"/>
                      </a:lnTo>
                      <a:lnTo>
                        <a:pt x="2" y="106"/>
                      </a:lnTo>
                      <a:lnTo>
                        <a:pt x="0" y="112"/>
                      </a:lnTo>
                      <a:lnTo>
                        <a:pt x="0" y="118"/>
                      </a:lnTo>
                      <a:lnTo>
                        <a:pt x="0" y="122"/>
                      </a:lnTo>
                      <a:lnTo>
                        <a:pt x="0" y="125"/>
                      </a:lnTo>
                      <a:lnTo>
                        <a:pt x="0" y="127"/>
                      </a:lnTo>
                      <a:lnTo>
                        <a:pt x="0" y="129"/>
                      </a:lnTo>
                      <a:lnTo>
                        <a:pt x="2" y="129"/>
                      </a:lnTo>
                      <a:lnTo>
                        <a:pt x="5" y="129"/>
                      </a:lnTo>
                      <a:lnTo>
                        <a:pt x="7" y="129"/>
                      </a:lnTo>
                      <a:lnTo>
                        <a:pt x="11" y="129"/>
                      </a:lnTo>
                      <a:lnTo>
                        <a:pt x="15" y="129"/>
                      </a:lnTo>
                      <a:lnTo>
                        <a:pt x="21" y="131"/>
                      </a:lnTo>
                      <a:lnTo>
                        <a:pt x="24" y="131"/>
                      </a:lnTo>
                      <a:lnTo>
                        <a:pt x="28" y="131"/>
                      </a:lnTo>
                      <a:lnTo>
                        <a:pt x="34" y="131"/>
                      </a:lnTo>
                      <a:lnTo>
                        <a:pt x="40" y="131"/>
                      </a:lnTo>
                      <a:lnTo>
                        <a:pt x="45" y="131"/>
                      </a:lnTo>
                      <a:lnTo>
                        <a:pt x="51" y="131"/>
                      </a:lnTo>
                      <a:lnTo>
                        <a:pt x="57" y="131"/>
                      </a:lnTo>
                      <a:lnTo>
                        <a:pt x="61" y="131"/>
                      </a:lnTo>
                      <a:lnTo>
                        <a:pt x="66" y="129"/>
                      </a:lnTo>
                      <a:lnTo>
                        <a:pt x="70" y="129"/>
                      </a:lnTo>
                      <a:lnTo>
                        <a:pt x="76" y="127"/>
                      </a:lnTo>
                      <a:lnTo>
                        <a:pt x="80" y="127"/>
                      </a:lnTo>
                      <a:lnTo>
                        <a:pt x="87" y="125"/>
                      </a:lnTo>
                      <a:lnTo>
                        <a:pt x="95" y="123"/>
                      </a:lnTo>
                      <a:lnTo>
                        <a:pt x="100" y="122"/>
                      </a:lnTo>
                      <a:lnTo>
                        <a:pt x="104" y="122"/>
                      </a:lnTo>
                      <a:lnTo>
                        <a:pt x="106" y="120"/>
                      </a:lnTo>
                      <a:lnTo>
                        <a:pt x="108" y="120"/>
                      </a:lnTo>
                      <a:lnTo>
                        <a:pt x="108" y="118"/>
                      </a:lnTo>
                      <a:lnTo>
                        <a:pt x="110" y="114"/>
                      </a:lnTo>
                      <a:lnTo>
                        <a:pt x="110" y="108"/>
                      </a:lnTo>
                      <a:lnTo>
                        <a:pt x="110" y="103"/>
                      </a:lnTo>
                      <a:lnTo>
                        <a:pt x="110" y="97"/>
                      </a:lnTo>
                      <a:lnTo>
                        <a:pt x="110" y="93"/>
                      </a:lnTo>
                      <a:lnTo>
                        <a:pt x="108" y="89"/>
                      </a:lnTo>
                      <a:lnTo>
                        <a:pt x="108" y="84"/>
                      </a:lnTo>
                      <a:lnTo>
                        <a:pt x="106" y="80"/>
                      </a:lnTo>
                      <a:lnTo>
                        <a:pt x="106" y="74"/>
                      </a:lnTo>
                      <a:lnTo>
                        <a:pt x="104" y="68"/>
                      </a:lnTo>
                      <a:lnTo>
                        <a:pt x="102" y="63"/>
                      </a:lnTo>
                      <a:lnTo>
                        <a:pt x="99" y="57"/>
                      </a:lnTo>
                      <a:lnTo>
                        <a:pt x="97" y="51"/>
                      </a:lnTo>
                      <a:lnTo>
                        <a:pt x="93" y="45"/>
                      </a:lnTo>
                      <a:lnTo>
                        <a:pt x="89" y="40"/>
                      </a:lnTo>
                      <a:lnTo>
                        <a:pt x="85" y="34"/>
                      </a:lnTo>
                      <a:lnTo>
                        <a:pt x="83" y="28"/>
                      </a:lnTo>
                      <a:lnTo>
                        <a:pt x="80" y="25"/>
                      </a:lnTo>
                      <a:lnTo>
                        <a:pt x="76" y="19"/>
                      </a:lnTo>
                      <a:lnTo>
                        <a:pt x="72" y="15"/>
                      </a:lnTo>
                      <a:lnTo>
                        <a:pt x="68" y="11"/>
                      </a:lnTo>
                      <a:lnTo>
                        <a:pt x="66" y="7"/>
                      </a:lnTo>
                      <a:lnTo>
                        <a:pt x="64" y="4"/>
                      </a:lnTo>
                      <a:lnTo>
                        <a:pt x="61" y="0"/>
                      </a:lnTo>
                      <a:lnTo>
                        <a:pt x="59" y="0"/>
                      </a:lnTo>
                      <a:lnTo>
                        <a:pt x="38" y="0"/>
                      </a:lnTo>
                      <a:close/>
                    </a:path>
                  </a:pathLst>
                </a:custGeom>
                <a:solidFill>
                  <a:srgbClr val="7DB81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0385" name="Freeform 457"/>
                <p:cNvSpPr>
                  <a:spLocks/>
                </p:cNvSpPr>
                <p:nvPr/>
              </p:nvSpPr>
              <p:spPr bwMode="auto">
                <a:xfrm>
                  <a:off x="2208" y="1840"/>
                  <a:ext cx="183" cy="54"/>
                </a:xfrm>
                <a:custGeom>
                  <a:avLst/>
                  <a:gdLst>
                    <a:gd name="T0" fmla="*/ 0 w 203"/>
                    <a:gd name="T1" fmla="*/ 52 h 59"/>
                    <a:gd name="T2" fmla="*/ 2 w 203"/>
                    <a:gd name="T3" fmla="*/ 52 h 59"/>
                    <a:gd name="T4" fmla="*/ 4 w 203"/>
                    <a:gd name="T5" fmla="*/ 52 h 59"/>
                    <a:gd name="T6" fmla="*/ 9 w 203"/>
                    <a:gd name="T7" fmla="*/ 52 h 59"/>
                    <a:gd name="T8" fmla="*/ 13 w 203"/>
                    <a:gd name="T9" fmla="*/ 54 h 59"/>
                    <a:gd name="T10" fmla="*/ 21 w 203"/>
                    <a:gd name="T11" fmla="*/ 55 h 59"/>
                    <a:gd name="T12" fmla="*/ 26 w 203"/>
                    <a:gd name="T13" fmla="*/ 55 h 59"/>
                    <a:gd name="T14" fmla="*/ 34 w 203"/>
                    <a:gd name="T15" fmla="*/ 57 h 59"/>
                    <a:gd name="T16" fmla="*/ 42 w 203"/>
                    <a:gd name="T17" fmla="*/ 57 h 59"/>
                    <a:gd name="T18" fmla="*/ 49 w 203"/>
                    <a:gd name="T19" fmla="*/ 57 h 59"/>
                    <a:gd name="T20" fmla="*/ 59 w 203"/>
                    <a:gd name="T21" fmla="*/ 59 h 59"/>
                    <a:gd name="T22" fmla="*/ 68 w 203"/>
                    <a:gd name="T23" fmla="*/ 59 h 59"/>
                    <a:gd name="T24" fmla="*/ 78 w 203"/>
                    <a:gd name="T25" fmla="*/ 59 h 59"/>
                    <a:gd name="T26" fmla="*/ 87 w 203"/>
                    <a:gd name="T27" fmla="*/ 59 h 59"/>
                    <a:gd name="T28" fmla="*/ 97 w 203"/>
                    <a:gd name="T29" fmla="*/ 59 h 59"/>
                    <a:gd name="T30" fmla="*/ 108 w 203"/>
                    <a:gd name="T31" fmla="*/ 59 h 59"/>
                    <a:gd name="T32" fmla="*/ 116 w 203"/>
                    <a:gd name="T33" fmla="*/ 57 h 59"/>
                    <a:gd name="T34" fmla="*/ 125 w 203"/>
                    <a:gd name="T35" fmla="*/ 54 h 59"/>
                    <a:gd name="T36" fmla="*/ 135 w 203"/>
                    <a:gd name="T37" fmla="*/ 52 h 59"/>
                    <a:gd name="T38" fmla="*/ 144 w 203"/>
                    <a:gd name="T39" fmla="*/ 50 h 59"/>
                    <a:gd name="T40" fmla="*/ 152 w 203"/>
                    <a:gd name="T41" fmla="*/ 46 h 59"/>
                    <a:gd name="T42" fmla="*/ 159 w 203"/>
                    <a:gd name="T43" fmla="*/ 42 h 59"/>
                    <a:gd name="T44" fmla="*/ 167 w 203"/>
                    <a:gd name="T45" fmla="*/ 40 h 59"/>
                    <a:gd name="T46" fmla="*/ 175 w 203"/>
                    <a:gd name="T47" fmla="*/ 38 h 59"/>
                    <a:gd name="T48" fmla="*/ 180 w 203"/>
                    <a:gd name="T49" fmla="*/ 35 h 59"/>
                    <a:gd name="T50" fmla="*/ 186 w 203"/>
                    <a:gd name="T51" fmla="*/ 31 h 59"/>
                    <a:gd name="T52" fmla="*/ 190 w 203"/>
                    <a:gd name="T53" fmla="*/ 29 h 59"/>
                    <a:gd name="T54" fmla="*/ 196 w 203"/>
                    <a:gd name="T55" fmla="*/ 27 h 59"/>
                    <a:gd name="T56" fmla="*/ 201 w 203"/>
                    <a:gd name="T57" fmla="*/ 23 h 59"/>
                    <a:gd name="T58" fmla="*/ 203 w 203"/>
                    <a:gd name="T59" fmla="*/ 23 h 59"/>
                    <a:gd name="T60" fmla="*/ 158 w 203"/>
                    <a:gd name="T61" fmla="*/ 2 h 59"/>
                    <a:gd name="T62" fmla="*/ 76 w 203"/>
                    <a:gd name="T63" fmla="*/ 0 h 59"/>
                    <a:gd name="T64" fmla="*/ 0 w 203"/>
                    <a:gd name="T65" fmla="*/ 52 h 59"/>
                    <a:gd name="T66" fmla="*/ 0 w 203"/>
                    <a:gd name="T67" fmla="*/ 52 h 59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w 203"/>
                    <a:gd name="T103" fmla="*/ 0 h 59"/>
                    <a:gd name="T104" fmla="*/ 203 w 203"/>
                    <a:gd name="T105" fmla="*/ 59 h 59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T102" t="T103" r="T104" b="T105"/>
                  <a:pathLst>
                    <a:path w="203" h="59">
                      <a:moveTo>
                        <a:pt x="0" y="52"/>
                      </a:moveTo>
                      <a:lnTo>
                        <a:pt x="2" y="52"/>
                      </a:lnTo>
                      <a:lnTo>
                        <a:pt x="4" y="52"/>
                      </a:lnTo>
                      <a:lnTo>
                        <a:pt x="9" y="52"/>
                      </a:lnTo>
                      <a:lnTo>
                        <a:pt x="13" y="54"/>
                      </a:lnTo>
                      <a:lnTo>
                        <a:pt x="21" y="55"/>
                      </a:lnTo>
                      <a:lnTo>
                        <a:pt x="26" y="55"/>
                      </a:lnTo>
                      <a:lnTo>
                        <a:pt x="34" y="57"/>
                      </a:lnTo>
                      <a:lnTo>
                        <a:pt x="42" y="57"/>
                      </a:lnTo>
                      <a:lnTo>
                        <a:pt x="49" y="57"/>
                      </a:lnTo>
                      <a:lnTo>
                        <a:pt x="59" y="59"/>
                      </a:lnTo>
                      <a:lnTo>
                        <a:pt x="68" y="59"/>
                      </a:lnTo>
                      <a:lnTo>
                        <a:pt x="78" y="59"/>
                      </a:lnTo>
                      <a:lnTo>
                        <a:pt x="87" y="59"/>
                      </a:lnTo>
                      <a:lnTo>
                        <a:pt x="97" y="59"/>
                      </a:lnTo>
                      <a:lnTo>
                        <a:pt x="108" y="59"/>
                      </a:lnTo>
                      <a:lnTo>
                        <a:pt x="116" y="57"/>
                      </a:lnTo>
                      <a:lnTo>
                        <a:pt x="125" y="54"/>
                      </a:lnTo>
                      <a:lnTo>
                        <a:pt x="135" y="52"/>
                      </a:lnTo>
                      <a:lnTo>
                        <a:pt x="144" y="50"/>
                      </a:lnTo>
                      <a:lnTo>
                        <a:pt x="152" y="46"/>
                      </a:lnTo>
                      <a:lnTo>
                        <a:pt x="159" y="42"/>
                      </a:lnTo>
                      <a:lnTo>
                        <a:pt x="167" y="40"/>
                      </a:lnTo>
                      <a:lnTo>
                        <a:pt x="175" y="38"/>
                      </a:lnTo>
                      <a:lnTo>
                        <a:pt x="180" y="35"/>
                      </a:lnTo>
                      <a:lnTo>
                        <a:pt x="186" y="31"/>
                      </a:lnTo>
                      <a:lnTo>
                        <a:pt x="190" y="29"/>
                      </a:lnTo>
                      <a:lnTo>
                        <a:pt x="196" y="27"/>
                      </a:lnTo>
                      <a:lnTo>
                        <a:pt x="201" y="23"/>
                      </a:lnTo>
                      <a:lnTo>
                        <a:pt x="203" y="23"/>
                      </a:lnTo>
                      <a:lnTo>
                        <a:pt x="158" y="2"/>
                      </a:lnTo>
                      <a:lnTo>
                        <a:pt x="76" y="0"/>
                      </a:lnTo>
                      <a:lnTo>
                        <a:pt x="0" y="52"/>
                      </a:lnTo>
                      <a:close/>
                    </a:path>
                  </a:pathLst>
                </a:custGeom>
                <a:solidFill>
                  <a:srgbClr val="FFFF85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0386" name="Freeform 458"/>
                <p:cNvSpPr>
                  <a:spLocks/>
                </p:cNvSpPr>
                <p:nvPr/>
              </p:nvSpPr>
              <p:spPr bwMode="auto">
                <a:xfrm>
                  <a:off x="2269" y="1844"/>
                  <a:ext cx="58" cy="34"/>
                </a:xfrm>
                <a:custGeom>
                  <a:avLst/>
                  <a:gdLst>
                    <a:gd name="T0" fmla="*/ 2 w 65"/>
                    <a:gd name="T1" fmla="*/ 6 h 38"/>
                    <a:gd name="T2" fmla="*/ 2 w 65"/>
                    <a:gd name="T3" fmla="*/ 8 h 38"/>
                    <a:gd name="T4" fmla="*/ 0 w 65"/>
                    <a:gd name="T5" fmla="*/ 15 h 38"/>
                    <a:gd name="T6" fmla="*/ 0 w 65"/>
                    <a:gd name="T7" fmla="*/ 19 h 38"/>
                    <a:gd name="T8" fmla="*/ 2 w 65"/>
                    <a:gd name="T9" fmla="*/ 25 h 38"/>
                    <a:gd name="T10" fmla="*/ 4 w 65"/>
                    <a:gd name="T11" fmla="*/ 29 h 38"/>
                    <a:gd name="T12" fmla="*/ 10 w 65"/>
                    <a:gd name="T13" fmla="*/ 32 h 38"/>
                    <a:gd name="T14" fmla="*/ 14 w 65"/>
                    <a:gd name="T15" fmla="*/ 34 h 38"/>
                    <a:gd name="T16" fmla="*/ 19 w 65"/>
                    <a:gd name="T17" fmla="*/ 36 h 38"/>
                    <a:gd name="T18" fmla="*/ 29 w 65"/>
                    <a:gd name="T19" fmla="*/ 38 h 38"/>
                    <a:gd name="T20" fmla="*/ 36 w 65"/>
                    <a:gd name="T21" fmla="*/ 38 h 38"/>
                    <a:gd name="T22" fmla="*/ 44 w 65"/>
                    <a:gd name="T23" fmla="*/ 38 h 38"/>
                    <a:gd name="T24" fmla="*/ 52 w 65"/>
                    <a:gd name="T25" fmla="*/ 38 h 38"/>
                    <a:gd name="T26" fmla="*/ 57 w 65"/>
                    <a:gd name="T27" fmla="*/ 34 h 38"/>
                    <a:gd name="T28" fmla="*/ 61 w 65"/>
                    <a:gd name="T29" fmla="*/ 32 h 38"/>
                    <a:gd name="T30" fmla="*/ 65 w 65"/>
                    <a:gd name="T31" fmla="*/ 27 h 38"/>
                    <a:gd name="T32" fmla="*/ 65 w 65"/>
                    <a:gd name="T33" fmla="*/ 23 h 38"/>
                    <a:gd name="T34" fmla="*/ 65 w 65"/>
                    <a:gd name="T35" fmla="*/ 17 h 38"/>
                    <a:gd name="T36" fmla="*/ 63 w 65"/>
                    <a:gd name="T37" fmla="*/ 12 h 38"/>
                    <a:gd name="T38" fmla="*/ 61 w 65"/>
                    <a:gd name="T39" fmla="*/ 6 h 38"/>
                    <a:gd name="T40" fmla="*/ 59 w 65"/>
                    <a:gd name="T41" fmla="*/ 2 h 38"/>
                    <a:gd name="T42" fmla="*/ 57 w 65"/>
                    <a:gd name="T43" fmla="*/ 0 h 38"/>
                    <a:gd name="T44" fmla="*/ 2 w 65"/>
                    <a:gd name="T45" fmla="*/ 6 h 38"/>
                    <a:gd name="T46" fmla="*/ 2 w 65"/>
                    <a:gd name="T47" fmla="*/ 6 h 38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w 65"/>
                    <a:gd name="T73" fmla="*/ 0 h 38"/>
                    <a:gd name="T74" fmla="*/ 65 w 65"/>
                    <a:gd name="T75" fmla="*/ 38 h 38"/>
                  </a:gdLst>
                  <a:ahLst/>
                  <a:cxnLst>
                    <a:cxn ang="T48">
                      <a:pos x="T0" y="T1"/>
                    </a:cxn>
                    <a:cxn ang="T49">
                      <a:pos x="T2" y="T3"/>
                    </a:cxn>
                    <a:cxn ang="T50">
                      <a:pos x="T4" y="T5"/>
                    </a:cxn>
                    <a:cxn ang="T51">
                      <a:pos x="T6" y="T7"/>
                    </a:cxn>
                    <a:cxn ang="T52">
                      <a:pos x="T8" y="T9"/>
                    </a:cxn>
                    <a:cxn ang="T53">
                      <a:pos x="T10" y="T11"/>
                    </a:cxn>
                    <a:cxn ang="T54">
                      <a:pos x="T12" y="T13"/>
                    </a:cxn>
                    <a:cxn ang="T55">
                      <a:pos x="T14" y="T15"/>
                    </a:cxn>
                    <a:cxn ang="T56">
                      <a:pos x="T16" y="T17"/>
                    </a:cxn>
                    <a:cxn ang="T57">
                      <a:pos x="T18" y="T19"/>
                    </a:cxn>
                    <a:cxn ang="T58">
                      <a:pos x="T20" y="T21"/>
                    </a:cxn>
                    <a:cxn ang="T59">
                      <a:pos x="T22" y="T23"/>
                    </a:cxn>
                    <a:cxn ang="T60">
                      <a:pos x="T24" y="T25"/>
                    </a:cxn>
                    <a:cxn ang="T61">
                      <a:pos x="T26" y="T27"/>
                    </a:cxn>
                    <a:cxn ang="T62">
                      <a:pos x="T28" y="T29"/>
                    </a:cxn>
                    <a:cxn ang="T63">
                      <a:pos x="T30" y="T31"/>
                    </a:cxn>
                    <a:cxn ang="T64">
                      <a:pos x="T32" y="T33"/>
                    </a:cxn>
                    <a:cxn ang="T65">
                      <a:pos x="T34" y="T35"/>
                    </a:cxn>
                    <a:cxn ang="T66">
                      <a:pos x="T36" y="T37"/>
                    </a:cxn>
                    <a:cxn ang="T67">
                      <a:pos x="T38" y="T39"/>
                    </a:cxn>
                    <a:cxn ang="T68">
                      <a:pos x="T40" y="T41"/>
                    </a:cxn>
                    <a:cxn ang="T69">
                      <a:pos x="T42" y="T43"/>
                    </a:cxn>
                    <a:cxn ang="T70">
                      <a:pos x="T44" y="T45"/>
                    </a:cxn>
                    <a:cxn ang="T71">
                      <a:pos x="T46" y="T47"/>
                    </a:cxn>
                  </a:cxnLst>
                  <a:rect l="T72" t="T73" r="T74" b="T75"/>
                  <a:pathLst>
                    <a:path w="65" h="38">
                      <a:moveTo>
                        <a:pt x="2" y="6"/>
                      </a:moveTo>
                      <a:lnTo>
                        <a:pt x="2" y="8"/>
                      </a:lnTo>
                      <a:lnTo>
                        <a:pt x="0" y="15"/>
                      </a:lnTo>
                      <a:lnTo>
                        <a:pt x="0" y="19"/>
                      </a:lnTo>
                      <a:lnTo>
                        <a:pt x="2" y="25"/>
                      </a:lnTo>
                      <a:lnTo>
                        <a:pt x="4" y="29"/>
                      </a:lnTo>
                      <a:lnTo>
                        <a:pt x="10" y="32"/>
                      </a:lnTo>
                      <a:lnTo>
                        <a:pt x="14" y="34"/>
                      </a:lnTo>
                      <a:lnTo>
                        <a:pt x="19" y="36"/>
                      </a:lnTo>
                      <a:lnTo>
                        <a:pt x="29" y="38"/>
                      </a:lnTo>
                      <a:lnTo>
                        <a:pt x="36" y="38"/>
                      </a:lnTo>
                      <a:lnTo>
                        <a:pt x="44" y="38"/>
                      </a:lnTo>
                      <a:lnTo>
                        <a:pt x="52" y="38"/>
                      </a:lnTo>
                      <a:lnTo>
                        <a:pt x="57" y="34"/>
                      </a:lnTo>
                      <a:lnTo>
                        <a:pt x="61" y="32"/>
                      </a:lnTo>
                      <a:lnTo>
                        <a:pt x="65" y="27"/>
                      </a:lnTo>
                      <a:lnTo>
                        <a:pt x="65" y="23"/>
                      </a:lnTo>
                      <a:lnTo>
                        <a:pt x="65" y="17"/>
                      </a:lnTo>
                      <a:lnTo>
                        <a:pt x="63" y="12"/>
                      </a:lnTo>
                      <a:lnTo>
                        <a:pt x="61" y="6"/>
                      </a:lnTo>
                      <a:lnTo>
                        <a:pt x="59" y="2"/>
                      </a:lnTo>
                      <a:lnTo>
                        <a:pt x="57" y="0"/>
                      </a:lnTo>
                      <a:lnTo>
                        <a:pt x="2" y="6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0387" name="Freeform 459"/>
                <p:cNvSpPr>
                  <a:spLocks/>
                </p:cNvSpPr>
                <p:nvPr/>
              </p:nvSpPr>
              <p:spPr bwMode="auto">
                <a:xfrm>
                  <a:off x="2255" y="1749"/>
                  <a:ext cx="80" cy="96"/>
                </a:xfrm>
                <a:custGeom>
                  <a:avLst/>
                  <a:gdLst>
                    <a:gd name="T0" fmla="*/ 0 w 89"/>
                    <a:gd name="T1" fmla="*/ 108 h 108"/>
                    <a:gd name="T2" fmla="*/ 0 w 89"/>
                    <a:gd name="T3" fmla="*/ 104 h 108"/>
                    <a:gd name="T4" fmla="*/ 0 w 89"/>
                    <a:gd name="T5" fmla="*/ 99 h 108"/>
                    <a:gd name="T6" fmla="*/ 0 w 89"/>
                    <a:gd name="T7" fmla="*/ 93 h 108"/>
                    <a:gd name="T8" fmla="*/ 0 w 89"/>
                    <a:gd name="T9" fmla="*/ 89 h 108"/>
                    <a:gd name="T10" fmla="*/ 0 w 89"/>
                    <a:gd name="T11" fmla="*/ 83 h 108"/>
                    <a:gd name="T12" fmla="*/ 2 w 89"/>
                    <a:gd name="T13" fmla="*/ 78 h 108"/>
                    <a:gd name="T14" fmla="*/ 2 w 89"/>
                    <a:gd name="T15" fmla="*/ 70 h 108"/>
                    <a:gd name="T16" fmla="*/ 2 w 89"/>
                    <a:gd name="T17" fmla="*/ 64 h 108"/>
                    <a:gd name="T18" fmla="*/ 2 w 89"/>
                    <a:gd name="T19" fmla="*/ 57 h 108"/>
                    <a:gd name="T20" fmla="*/ 4 w 89"/>
                    <a:gd name="T21" fmla="*/ 51 h 108"/>
                    <a:gd name="T22" fmla="*/ 6 w 89"/>
                    <a:gd name="T23" fmla="*/ 43 h 108"/>
                    <a:gd name="T24" fmla="*/ 6 w 89"/>
                    <a:gd name="T25" fmla="*/ 38 h 108"/>
                    <a:gd name="T26" fmla="*/ 10 w 89"/>
                    <a:gd name="T27" fmla="*/ 34 h 108"/>
                    <a:gd name="T28" fmla="*/ 11 w 89"/>
                    <a:gd name="T29" fmla="*/ 28 h 108"/>
                    <a:gd name="T30" fmla="*/ 11 w 89"/>
                    <a:gd name="T31" fmla="*/ 22 h 108"/>
                    <a:gd name="T32" fmla="*/ 13 w 89"/>
                    <a:gd name="T33" fmla="*/ 19 h 108"/>
                    <a:gd name="T34" fmla="*/ 15 w 89"/>
                    <a:gd name="T35" fmla="*/ 13 h 108"/>
                    <a:gd name="T36" fmla="*/ 17 w 89"/>
                    <a:gd name="T37" fmla="*/ 11 h 108"/>
                    <a:gd name="T38" fmla="*/ 21 w 89"/>
                    <a:gd name="T39" fmla="*/ 5 h 108"/>
                    <a:gd name="T40" fmla="*/ 25 w 89"/>
                    <a:gd name="T41" fmla="*/ 2 h 108"/>
                    <a:gd name="T42" fmla="*/ 30 w 89"/>
                    <a:gd name="T43" fmla="*/ 0 h 108"/>
                    <a:gd name="T44" fmla="*/ 34 w 89"/>
                    <a:gd name="T45" fmla="*/ 0 h 108"/>
                    <a:gd name="T46" fmla="*/ 36 w 89"/>
                    <a:gd name="T47" fmla="*/ 0 h 108"/>
                    <a:gd name="T48" fmla="*/ 44 w 89"/>
                    <a:gd name="T49" fmla="*/ 5 h 108"/>
                    <a:gd name="T50" fmla="*/ 48 w 89"/>
                    <a:gd name="T51" fmla="*/ 9 h 108"/>
                    <a:gd name="T52" fmla="*/ 51 w 89"/>
                    <a:gd name="T53" fmla="*/ 15 h 108"/>
                    <a:gd name="T54" fmla="*/ 57 w 89"/>
                    <a:gd name="T55" fmla="*/ 22 h 108"/>
                    <a:gd name="T56" fmla="*/ 63 w 89"/>
                    <a:gd name="T57" fmla="*/ 30 h 108"/>
                    <a:gd name="T58" fmla="*/ 65 w 89"/>
                    <a:gd name="T59" fmla="*/ 34 h 108"/>
                    <a:gd name="T60" fmla="*/ 67 w 89"/>
                    <a:gd name="T61" fmla="*/ 38 h 108"/>
                    <a:gd name="T62" fmla="*/ 70 w 89"/>
                    <a:gd name="T63" fmla="*/ 43 h 108"/>
                    <a:gd name="T64" fmla="*/ 72 w 89"/>
                    <a:gd name="T65" fmla="*/ 47 h 108"/>
                    <a:gd name="T66" fmla="*/ 74 w 89"/>
                    <a:gd name="T67" fmla="*/ 53 h 108"/>
                    <a:gd name="T68" fmla="*/ 76 w 89"/>
                    <a:gd name="T69" fmla="*/ 57 h 108"/>
                    <a:gd name="T70" fmla="*/ 78 w 89"/>
                    <a:gd name="T71" fmla="*/ 62 h 108"/>
                    <a:gd name="T72" fmla="*/ 80 w 89"/>
                    <a:gd name="T73" fmla="*/ 68 h 108"/>
                    <a:gd name="T74" fmla="*/ 82 w 89"/>
                    <a:gd name="T75" fmla="*/ 72 h 108"/>
                    <a:gd name="T76" fmla="*/ 84 w 89"/>
                    <a:gd name="T77" fmla="*/ 76 h 108"/>
                    <a:gd name="T78" fmla="*/ 86 w 89"/>
                    <a:gd name="T79" fmla="*/ 80 h 108"/>
                    <a:gd name="T80" fmla="*/ 87 w 89"/>
                    <a:gd name="T81" fmla="*/ 83 h 108"/>
                    <a:gd name="T82" fmla="*/ 89 w 89"/>
                    <a:gd name="T83" fmla="*/ 87 h 108"/>
                    <a:gd name="T84" fmla="*/ 89 w 89"/>
                    <a:gd name="T85" fmla="*/ 89 h 108"/>
                    <a:gd name="T86" fmla="*/ 0 w 89"/>
                    <a:gd name="T87" fmla="*/ 108 h 108"/>
                    <a:gd name="T88" fmla="*/ 0 w 89"/>
                    <a:gd name="T89" fmla="*/ 108 h 108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w 89"/>
                    <a:gd name="T136" fmla="*/ 0 h 108"/>
                    <a:gd name="T137" fmla="*/ 89 w 89"/>
                    <a:gd name="T138" fmla="*/ 108 h 108"/>
                  </a:gdLst>
                  <a:ahLst/>
                  <a:cxnLst>
                    <a:cxn ang="T90">
                      <a:pos x="T0" y="T1"/>
                    </a:cxn>
                    <a:cxn ang="T91">
                      <a:pos x="T2" y="T3"/>
                    </a:cxn>
                    <a:cxn ang="T92">
                      <a:pos x="T4" y="T5"/>
                    </a:cxn>
                    <a:cxn ang="T93">
                      <a:pos x="T6" y="T7"/>
                    </a:cxn>
                    <a:cxn ang="T94">
                      <a:pos x="T8" y="T9"/>
                    </a:cxn>
                    <a:cxn ang="T95">
                      <a:pos x="T10" y="T11"/>
                    </a:cxn>
                    <a:cxn ang="T96">
                      <a:pos x="T12" y="T13"/>
                    </a:cxn>
                    <a:cxn ang="T97">
                      <a:pos x="T14" y="T15"/>
                    </a:cxn>
                    <a:cxn ang="T98">
                      <a:pos x="T16" y="T17"/>
                    </a:cxn>
                    <a:cxn ang="T99">
                      <a:pos x="T18" y="T19"/>
                    </a:cxn>
                    <a:cxn ang="T100">
                      <a:pos x="T20" y="T21"/>
                    </a:cxn>
                    <a:cxn ang="T101">
                      <a:pos x="T22" y="T23"/>
                    </a:cxn>
                    <a:cxn ang="T102">
                      <a:pos x="T24" y="T25"/>
                    </a:cxn>
                    <a:cxn ang="T103">
                      <a:pos x="T26" y="T27"/>
                    </a:cxn>
                    <a:cxn ang="T104">
                      <a:pos x="T28" y="T29"/>
                    </a:cxn>
                    <a:cxn ang="T105">
                      <a:pos x="T30" y="T31"/>
                    </a:cxn>
                    <a:cxn ang="T106">
                      <a:pos x="T32" y="T33"/>
                    </a:cxn>
                    <a:cxn ang="T107">
                      <a:pos x="T34" y="T35"/>
                    </a:cxn>
                    <a:cxn ang="T108">
                      <a:pos x="T36" y="T37"/>
                    </a:cxn>
                    <a:cxn ang="T109">
                      <a:pos x="T38" y="T39"/>
                    </a:cxn>
                    <a:cxn ang="T110">
                      <a:pos x="T40" y="T41"/>
                    </a:cxn>
                    <a:cxn ang="T111">
                      <a:pos x="T42" y="T43"/>
                    </a:cxn>
                    <a:cxn ang="T112">
                      <a:pos x="T44" y="T45"/>
                    </a:cxn>
                    <a:cxn ang="T113">
                      <a:pos x="T46" y="T47"/>
                    </a:cxn>
                    <a:cxn ang="T114">
                      <a:pos x="T48" y="T49"/>
                    </a:cxn>
                    <a:cxn ang="T115">
                      <a:pos x="T50" y="T51"/>
                    </a:cxn>
                    <a:cxn ang="T116">
                      <a:pos x="T52" y="T53"/>
                    </a:cxn>
                    <a:cxn ang="T117">
                      <a:pos x="T54" y="T55"/>
                    </a:cxn>
                    <a:cxn ang="T118">
                      <a:pos x="T56" y="T57"/>
                    </a:cxn>
                    <a:cxn ang="T119">
                      <a:pos x="T58" y="T59"/>
                    </a:cxn>
                    <a:cxn ang="T120">
                      <a:pos x="T60" y="T61"/>
                    </a:cxn>
                    <a:cxn ang="T121">
                      <a:pos x="T62" y="T63"/>
                    </a:cxn>
                    <a:cxn ang="T122">
                      <a:pos x="T64" y="T65"/>
                    </a:cxn>
                    <a:cxn ang="T123">
                      <a:pos x="T66" y="T67"/>
                    </a:cxn>
                    <a:cxn ang="T124">
                      <a:pos x="T68" y="T69"/>
                    </a:cxn>
                    <a:cxn ang="T125">
                      <a:pos x="T70" y="T71"/>
                    </a:cxn>
                    <a:cxn ang="T126">
                      <a:pos x="T72" y="T73"/>
                    </a:cxn>
                    <a:cxn ang="T127">
                      <a:pos x="T74" y="T75"/>
                    </a:cxn>
                    <a:cxn ang="T128">
                      <a:pos x="T76" y="T77"/>
                    </a:cxn>
                    <a:cxn ang="T129">
                      <a:pos x="T78" y="T79"/>
                    </a:cxn>
                    <a:cxn ang="T130">
                      <a:pos x="T80" y="T81"/>
                    </a:cxn>
                    <a:cxn ang="T131">
                      <a:pos x="T82" y="T83"/>
                    </a:cxn>
                    <a:cxn ang="T132">
                      <a:pos x="T84" y="T85"/>
                    </a:cxn>
                    <a:cxn ang="T133">
                      <a:pos x="T86" y="T87"/>
                    </a:cxn>
                    <a:cxn ang="T134">
                      <a:pos x="T88" y="T89"/>
                    </a:cxn>
                  </a:cxnLst>
                  <a:rect l="T135" t="T136" r="T137" b="T138"/>
                  <a:pathLst>
                    <a:path w="89" h="108">
                      <a:moveTo>
                        <a:pt x="0" y="108"/>
                      </a:moveTo>
                      <a:lnTo>
                        <a:pt x="0" y="104"/>
                      </a:lnTo>
                      <a:lnTo>
                        <a:pt x="0" y="99"/>
                      </a:lnTo>
                      <a:lnTo>
                        <a:pt x="0" y="93"/>
                      </a:lnTo>
                      <a:lnTo>
                        <a:pt x="0" y="89"/>
                      </a:lnTo>
                      <a:lnTo>
                        <a:pt x="0" y="83"/>
                      </a:lnTo>
                      <a:lnTo>
                        <a:pt x="2" y="78"/>
                      </a:lnTo>
                      <a:lnTo>
                        <a:pt x="2" y="70"/>
                      </a:lnTo>
                      <a:lnTo>
                        <a:pt x="2" y="64"/>
                      </a:lnTo>
                      <a:lnTo>
                        <a:pt x="2" y="57"/>
                      </a:lnTo>
                      <a:lnTo>
                        <a:pt x="4" y="51"/>
                      </a:lnTo>
                      <a:lnTo>
                        <a:pt x="6" y="43"/>
                      </a:lnTo>
                      <a:lnTo>
                        <a:pt x="6" y="38"/>
                      </a:lnTo>
                      <a:lnTo>
                        <a:pt x="10" y="34"/>
                      </a:lnTo>
                      <a:lnTo>
                        <a:pt x="11" y="28"/>
                      </a:lnTo>
                      <a:lnTo>
                        <a:pt x="11" y="22"/>
                      </a:lnTo>
                      <a:lnTo>
                        <a:pt x="13" y="19"/>
                      </a:lnTo>
                      <a:lnTo>
                        <a:pt x="15" y="13"/>
                      </a:lnTo>
                      <a:lnTo>
                        <a:pt x="17" y="11"/>
                      </a:lnTo>
                      <a:lnTo>
                        <a:pt x="21" y="5"/>
                      </a:lnTo>
                      <a:lnTo>
                        <a:pt x="25" y="2"/>
                      </a:lnTo>
                      <a:lnTo>
                        <a:pt x="30" y="0"/>
                      </a:lnTo>
                      <a:lnTo>
                        <a:pt x="34" y="0"/>
                      </a:lnTo>
                      <a:lnTo>
                        <a:pt x="36" y="0"/>
                      </a:lnTo>
                      <a:lnTo>
                        <a:pt x="44" y="5"/>
                      </a:lnTo>
                      <a:lnTo>
                        <a:pt x="48" y="9"/>
                      </a:lnTo>
                      <a:lnTo>
                        <a:pt x="51" y="15"/>
                      </a:lnTo>
                      <a:lnTo>
                        <a:pt x="57" y="22"/>
                      </a:lnTo>
                      <a:lnTo>
                        <a:pt x="63" y="30"/>
                      </a:lnTo>
                      <a:lnTo>
                        <a:pt x="65" y="34"/>
                      </a:lnTo>
                      <a:lnTo>
                        <a:pt x="67" y="38"/>
                      </a:lnTo>
                      <a:lnTo>
                        <a:pt x="70" y="43"/>
                      </a:lnTo>
                      <a:lnTo>
                        <a:pt x="72" y="47"/>
                      </a:lnTo>
                      <a:lnTo>
                        <a:pt x="74" y="53"/>
                      </a:lnTo>
                      <a:lnTo>
                        <a:pt x="76" y="57"/>
                      </a:lnTo>
                      <a:lnTo>
                        <a:pt x="78" y="62"/>
                      </a:lnTo>
                      <a:lnTo>
                        <a:pt x="80" y="68"/>
                      </a:lnTo>
                      <a:lnTo>
                        <a:pt x="82" y="72"/>
                      </a:lnTo>
                      <a:lnTo>
                        <a:pt x="84" y="76"/>
                      </a:lnTo>
                      <a:lnTo>
                        <a:pt x="86" y="80"/>
                      </a:lnTo>
                      <a:lnTo>
                        <a:pt x="87" y="83"/>
                      </a:lnTo>
                      <a:lnTo>
                        <a:pt x="89" y="87"/>
                      </a:lnTo>
                      <a:lnTo>
                        <a:pt x="89" y="89"/>
                      </a:lnTo>
                      <a:lnTo>
                        <a:pt x="0" y="108"/>
                      </a:lnTo>
                      <a:close/>
                    </a:path>
                  </a:pathLst>
                </a:custGeom>
                <a:solidFill>
                  <a:srgbClr val="57734A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0388" name="Freeform 460"/>
                <p:cNvSpPr>
                  <a:spLocks/>
                </p:cNvSpPr>
                <p:nvPr/>
              </p:nvSpPr>
              <p:spPr bwMode="auto">
                <a:xfrm>
                  <a:off x="2246" y="1537"/>
                  <a:ext cx="61" cy="222"/>
                </a:xfrm>
                <a:custGeom>
                  <a:avLst/>
                  <a:gdLst>
                    <a:gd name="T0" fmla="*/ 55 w 66"/>
                    <a:gd name="T1" fmla="*/ 245 h 247"/>
                    <a:gd name="T2" fmla="*/ 55 w 66"/>
                    <a:gd name="T3" fmla="*/ 241 h 247"/>
                    <a:gd name="T4" fmla="*/ 55 w 66"/>
                    <a:gd name="T5" fmla="*/ 234 h 247"/>
                    <a:gd name="T6" fmla="*/ 53 w 66"/>
                    <a:gd name="T7" fmla="*/ 222 h 247"/>
                    <a:gd name="T8" fmla="*/ 53 w 66"/>
                    <a:gd name="T9" fmla="*/ 211 h 247"/>
                    <a:gd name="T10" fmla="*/ 51 w 66"/>
                    <a:gd name="T11" fmla="*/ 196 h 247"/>
                    <a:gd name="T12" fmla="*/ 51 w 66"/>
                    <a:gd name="T13" fmla="*/ 179 h 247"/>
                    <a:gd name="T14" fmla="*/ 49 w 66"/>
                    <a:gd name="T15" fmla="*/ 160 h 247"/>
                    <a:gd name="T16" fmla="*/ 49 w 66"/>
                    <a:gd name="T17" fmla="*/ 142 h 247"/>
                    <a:gd name="T18" fmla="*/ 47 w 66"/>
                    <a:gd name="T19" fmla="*/ 123 h 247"/>
                    <a:gd name="T20" fmla="*/ 47 w 66"/>
                    <a:gd name="T21" fmla="*/ 106 h 247"/>
                    <a:gd name="T22" fmla="*/ 45 w 66"/>
                    <a:gd name="T23" fmla="*/ 89 h 247"/>
                    <a:gd name="T24" fmla="*/ 45 w 66"/>
                    <a:gd name="T25" fmla="*/ 74 h 247"/>
                    <a:gd name="T26" fmla="*/ 43 w 66"/>
                    <a:gd name="T27" fmla="*/ 63 h 247"/>
                    <a:gd name="T28" fmla="*/ 43 w 66"/>
                    <a:gd name="T29" fmla="*/ 53 h 247"/>
                    <a:gd name="T30" fmla="*/ 43 w 66"/>
                    <a:gd name="T31" fmla="*/ 46 h 247"/>
                    <a:gd name="T32" fmla="*/ 43 w 66"/>
                    <a:gd name="T33" fmla="*/ 46 h 247"/>
                    <a:gd name="T34" fmla="*/ 57 w 66"/>
                    <a:gd name="T35" fmla="*/ 28 h 247"/>
                    <a:gd name="T36" fmla="*/ 66 w 66"/>
                    <a:gd name="T37" fmla="*/ 7 h 247"/>
                    <a:gd name="T38" fmla="*/ 62 w 66"/>
                    <a:gd name="T39" fmla="*/ 6 h 247"/>
                    <a:gd name="T40" fmla="*/ 58 w 66"/>
                    <a:gd name="T41" fmla="*/ 4 h 247"/>
                    <a:gd name="T42" fmla="*/ 53 w 66"/>
                    <a:gd name="T43" fmla="*/ 2 h 247"/>
                    <a:gd name="T44" fmla="*/ 49 w 66"/>
                    <a:gd name="T45" fmla="*/ 0 h 247"/>
                    <a:gd name="T46" fmla="*/ 43 w 66"/>
                    <a:gd name="T47" fmla="*/ 0 h 247"/>
                    <a:gd name="T48" fmla="*/ 39 w 66"/>
                    <a:gd name="T49" fmla="*/ 0 h 247"/>
                    <a:gd name="T50" fmla="*/ 32 w 66"/>
                    <a:gd name="T51" fmla="*/ 0 h 247"/>
                    <a:gd name="T52" fmla="*/ 26 w 66"/>
                    <a:gd name="T53" fmla="*/ 0 h 247"/>
                    <a:gd name="T54" fmla="*/ 19 w 66"/>
                    <a:gd name="T55" fmla="*/ 2 h 247"/>
                    <a:gd name="T56" fmla="*/ 13 w 66"/>
                    <a:gd name="T57" fmla="*/ 4 h 247"/>
                    <a:gd name="T58" fmla="*/ 7 w 66"/>
                    <a:gd name="T59" fmla="*/ 4 h 247"/>
                    <a:gd name="T60" fmla="*/ 3 w 66"/>
                    <a:gd name="T61" fmla="*/ 6 h 247"/>
                    <a:gd name="T62" fmla="*/ 0 w 66"/>
                    <a:gd name="T63" fmla="*/ 7 h 247"/>
                    <a:gd name="T64" fmla="*/ 0 w 66"/>
                    <a:gd name="T65" fmla="*/ 7 h 247"/>
                    <a:gd name="T66" fmla="*/ 0 w 66"/>
                    <a:gd name="T67" fmla="*/ 9 h 247"/>
                    <a:gd name="T68" fmla="*/ 1 w 66"/>
                    <a:gd name="T69" fmla="*/ 13 h 247"/>
                    <a:gd name="T70" fmla="*/ 3 w 66"/>
                    <a:gd name="T71" fmla="*/ 21 h 247"/>
                    <a:gd name="T72" fmla="*/ 9 w 66"/>
                    <a:gd name="T73" fmla="*/ 28 h 247"/>
                    <a:gd name="T74" fmla="*/ 13 w 66"/>
                    <a:gd name="T75" fmla="*/ 32 h 247"/>
                    <a:gd name="T76" fmla="*/ 20 w 66"/>
                    <a:gd name="T77" fmla="*/ 38 h 247"/>
                    <a:gd name="T78" fmla="*/ 24 w 66"/>
                    <a:gd name="T79" fmla="*/ 42 h 247"/>
                    <a:gd name="T80" fmla="*/ 26 w 66"/>
                    <a:gd name="T81" fmla="*/ 46 h 247"/>
                    <a:gd name="T82" fmla="*/ 34 w 66"/>
                    <a:gd name="T83" fmla="*/ 247 h 247"/>
                    <a:gd name="T84" fmla="*/ 55 w 66"/>
                    <a:gd name="T85" fmla="*/ 245 h 247"/>
                    <a:gd name="T86" fmla="*/ 55 w 66"/>
                    <a:gd name="T87" fmla="*/ 245 h 247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w 66"/>
                    <a:gd name="T133" fmla="*/ 0 h 247"/>
                    <a:gd name="T134" fmla="*/ 66 w 66"/>
                    <a:gd name="T135" fmla="*/ 247 h 247"/>
                  </a:gdLst>
                  <a:ahLst/>
                  <a:cxnLst>
                    <a:cxn ang="T88">
                      <a:pos x="T0" y="T1"/>
                    </a:cxn>
                    <a:cxn ang="T89">
                      <a:pos x="T2" y="T3"/>
                    </a:cxn>
                    <a:cxn ang="T90">
                      <a:pos x="T4" y="T5"/>
                    </a:cxn>
                    <a:cxn ang="T91">
                      <a:pos x="T6" y="T7"/>
                    </a:cxn>
                    <a:cxn ang="T92">
                      <a:pos x="T8" y="T9"/>
                    </a:cxn>
                    <a:cxn ang="T93">
                      <a:pos x="T10" y="T11"/>
                    </a:cxn>
                    <a:cxn ang="T94">
                      <a:pos x="T12" y="T13"/>
                    </a:cxn>
                    <a:cxn ang="T95">
                      <a:pos x="T14" y="T15"/>
                    </a:cxn>
                    <a:cxn ang="T96">
                      <a:pos x="T16" y="T17"/>
                    </a:cxn>
                    <a:cxn ang="T97">
                      <a:pos x="T18" y="T19"/>
                    </a:cxn>
                    <a:cxn ang="T98">
                      <a:pos x="T20" y="T21"/>
                    </a:cxn>
                    <a:cxn ang="T99">
                      <a:pos x="T22" y="T23"/>
                    </a:cxn>
                    <a:cxn ang="T100">
                      <a:pos x="T24" y="T25"/>
                    </a:cxn>
                    <a:cxn ang="T101">
                      <a:pos x="T26" y="T27"/>
                    </a:cxn>
                    <a:cxn ang="T102">
                      <a:pos x="T28" y="T29"/>
                    </a:cxn>
                    <a:cxn ang="T103">
                      <a:pos x="T30" y="T31"/>
                    </a:cxn>
                    <a:cxn ang="T104">
                      <a:pos x="T32" y="T33"/>
                    </a:cxn>
                    <a:cxn ang="T105">
                      <a:pos x="T34" y="T35"/>
                    </a:cxn>
                    <a:cxn ang="T106">
                      <a:pos x="T36" y="T37"/>
                    </a:cxn>
                    <a:cxn ang="T107">
                      <a:pos x="T38" y="T39"/>
                    </a:cxn>
                    <a:cxn ang="T108">
                      <a:pos x="T40" y="T41"/>
                    </a:cxn>
                    <a:cxn ang="T109">
                      <a:pos x="T42" y="T43"/>
                    </a:cxn>
                    <a:cxn ang="T110">
                      <a:pos x="T44" y="T45"/>
                    </a:cxn>
                    <a:cxn ang="T111">
                      <a:pos x="T46" y="T47"/>
                    </a:cxn>
                    <a:cxn ang="T112">
                      <a:pos x="T48" y="T49"/>
                    </a:cxn>
                    <a:cxn ang="T113">
                      <a:pos x="T50" y="T51"/>
                    </a:cxn>
                    <a:cxn ang="T114">
                      <a:pos x="T52" y="T53"/>
                    </a:cxn>
                    <a:cxn ang="T115">
                      <a:pos x="T54" y="T55"/>
                    </a:cxn>
                    <a:cxn ang="T116">
                      <a:pos x="T56" y="T57"/>
                    </a:cxn>
                    <a:cxn ang="T117">
                      <a:pos x="T58" y="T59"/>
                    </a:cxn>
                    <a:cxn ang="T118">
                      <a:pos x="T60" y="T61"/>
                    </a:cxn>
                    <a:cxn ang="T119">
                      <a:pos x="T62" y="T63"/>
                    </a:cxn>
                    <a:cxn ang="T120">
                      <a:pos x="T64" y="T65"/>
                    </a:cxn>
                    <a:cxn ang="T121">
                      <a:pos x="T66" y="T67"/>
                    </a:cxn>
                    <a:cxn ang="T122">
                      <a:pos x="T68" y="T69"/>
                    </a:cxn>
                    <a:cxn ang="T123">
                      <a:pos x="T70" y="T71"/>
                    </a:cxn>
                    <a:cxn ang="T124">
                      <a:pos x="T72" y="T73"/>
                    </a:cxn>
                    <a:cxn ang="T125">
                      <a:pos x="T74" y="T75"/>
                    </a:cxn>
                    <a:cxn ang="T126">
                      <a:pos x="T76" y="T77"/>
                    </a:cxn>
                    <a:cxn ang="T127">
                      <a:pos x="T78" y="T79"/>
                    </a:cxn>
                    <a:cxn ang="T128">
                      <a:pos x="T80" y="T81"/>
                    </a:cxn>
                    <a:cxn ang="T129">
                      <a:pos x="T82" y="T83"/>
                    </a:cxn>
                    <a:cxn ang="T130">
                      <a:pos x="T84" y="T85"/>
                    </a:cxn>
                    <a:cxn ang="T131">
                      <a:pos x="T86" y="T87"/>
                    </a:cxn>
                  </a:cxnLst>
                  <a:rect l="T132" t="T133" r="T134" b="T135"/>
                  <a:pathLst>
                    <a:path w="66" h="247">
                      <a:moveTo>
                        <a:pt x="55" y="245"/>
                      </a:moveTo>
                      <a:lnTo>
                        <a:pt x="55" y="241"/>
                      </a:lnTo>
                      <a:lnTo>
                        <a:pt x="55" y="234"/>
                      </a:lnTo>
                      <a:lnTo>
                        <a:pt x="53" y="222"/>
                      </a:lnTo>
                      <a:lnTo>
                        <a:pt x="53" y="211"/>
                      </a:lnTo>
                      <a:lnTo>
                        <a:pt x="51" y="196"/>
                      </a:lnTo>
                      <a:lnTo>
                        <a:pt x="51" y="179"/>
                      </a:lnTo>
                      <a:lnTo>
                        <a:pt x="49" y="160"/>
                      </a:lnTo>
                      <a:lnTo>
                        <a:pt x="49" y="142"/>
                      </a:lnTo>
                      <a:lnTo>
                        <a:pt x="47" y="123"/>
                      </a:lnTo>
                      <a:lnTo>
                        <a:pt x="47" y="106"/>
                      </a:lnTo>
                      <a:lnTo>
                        <a:pt x="45" y="89"/>
                      </a:lnTo>
                      <a:lnTo>
                        <a:pt x="45" y="74"/>
                      </a:lnTo>
                      <a:lnTo>
                        <a:pt x="43" y="63"/>
                      </a:lnTo>
                      <a:lnTo>
                        <a:pt x="43" y="53"/>
                      </a:lnTo>
                      <a:lnTo>
                        <a:pt x="43" y="46"/>
                      </a:lnTo>
                      <a:lnTo>
                        <a:pt x="57" y="28"/>
                      </a:lnTo>
                      <a:lnTo>
                        <a:pt x="66" y="7"/>
                      </a:lnTo>
                      <a:lnTo>
                        <a:pt x="62" y="6"/>
                      </a:lnTo>
                      <a:lnTo>
                        <a:pt x="58" y="4"/>
                      </a:lnTo>
                      <a:lnTo>
                        <a:pt x="53" y="2"/>
                      </a:lnTo>
                      <a:lnTo>
                        <a:pt x="49" y="0"/>
                      </a:lnTo>
                      <a:lnTo>
                        <a:pt x="43" y="0"/>
                      </a:lnTo>
                      <a:lnTo>
                        <a:pt x="39" y="0"/>
                      </a:lnTo>
                      <a:lnTo>
                        <a:pt x="32" y="0"/>
                      </a:lnTo>
                      <a:lnTo>
                        <a:pt x="26" y="0"/>
                      </a:lnTo>
                      <a:lnTo>
                        <a:pt x="19" y="2"/>
                      </a:lnTo>
                      <a:lnTo>
                        <a:pt x="13" y="4"/>
                      </a:lnTo>
                      <a:lnTo>
                        <a:pt x="7" y="4"/>
                      </a:lnTo>
                      <a:lnTo>
                        <a:pt x="3" y="6"/>
                      </a:lnTo>
                      <a:lnTo>
                        <a:pt x="0" y="7"/>
                      </a:lnTo>
                      <a:lnTo>
                        <a:pt x="0" y="9"/>
                      </a:lnTo>
                      <a:lnTo>
                        <a:pt x="1" y="13"/>
                      </a:lnTo>
                      <a:lnTo>
                        <a:pt x="3" y="21"/>
                      </a:lnTo>
                      <a:lnTo>
                        <a:pt x="9" y="28"/>
                      </a:lnTo>
                      <a:lnTo>
                        <a:pt x="13" y="32"/>
                      </a:lnTo>
                      <a:lnTo>
                        <a:pt x="20" y="38"/>
                      </a:lnTo>
                      <a:lnTo>
                        <a:pt x="24" y="42"/>
                      </a:lnTo>
                      <a:lnTo>
                        <a:pt x="26" y="46"/>
                      </a:lnTo>
                      <a:lnTo>
                        <a:pt x="34" y="247"/>
                      </a:lnTo>
                      <a:lnTo>
                        <a:pt x="55" y="245"/>
                      </a:lnTo>
                      <a:close/>
                    </a:path>
                  </a:pathLst>
                </a:custGeom>
                <a:solidFill>
                  <a:srgbClr val="57734A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0389" name="Freeform 461"/>
                <p:cNvSpPr>
                  <a:spLocks/>
                </p:cNvSpPr>
                <p:nvPr/>
              </p:nvSpPr>
              <p:spPr bwMode="auto">
                <a:xfrm>
                  <a:off x="2253" y="1548"/>
                  <a:ext cx="20" cy="30"/>
                </a:xfrm>
                <a:custGeom>
                  <a:avLst/>
                  <a:gdLst>
                    <a:gd name="T0" fmla="*/ 0 w 23"/>
                    <a:gd name="T1" fmla="*/ 0 h 35"/>
                    <a:gd name="T2" fmla="*/ 23 w 23"/>
                    <a:gd name="T3" fmla="*/ 17 h 35"/>
                    <a:gd name="T4" fmla="*/ 23 w 23"/>
                    <a:gd name="T5" fmla="*/ 35 h 35"/>
                    <a:gd name="T6" fmla="*/ 19 w 23"/>
                    <a:gd name="T7" fmla="*/ 35 h 35"/>
                    <a:gd name="T8" fmla="*/ 15 w 23"/>
                    <a:gd name="T9" fmla="*/ 33 h 35"/>
                    <a:gd name="T10" fmla="*/ 10 w 23"/>
                    <a:gd name="T11" fmla="*/ 29 h 35"/>
                    <a:gd name="T12" fmla="*/ 6 w 23"/>
                    <a:gd name="T13" fmla="*/ 23 h 35"/>
                    <a:gd name="T14" fmla="*/ 4 w 23"/>
                    <a:gd name="T15" fmla="*/ 21 h 35"/>
                    <a:gd name="T16" fmla="*/ 2 w 23"/>
                    <a:gd name="T17" fmla="*/ 15 h 35"/>
                    <a:gd name="T18" fmla="*/ 0 w 23"/>
                    <a:gd name="T19" fmla="*/ 12 h 35"/>
                    <a:gd name="T20" fmla="*/ 0 w 23"/>
                    <a:gd name="T21" fmla="*/ 10 h 35"/>
                    <a:gd name="T22" fmla="*/ 0 w 23"/>
                    <a:gd name="T23" fmla="*/ 2 h 35"/>
                    <a:gd name="T24" fmla="*/ 0 w 23"/>
                    <a:gd name="T25" fmla="*/ 0 h 35"/>
                    <a:gd name="T26" fmla="*/ 0 w 23"/>
                    <a:gd name="T27" fmla="*/ 0 h 35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23"/>
                    <a:gd name="T43" fmla="*/ 0 h 35"/>
                    <a:gd name="T44" fmla="*/ 23 w 23"/>
                    <a:gd name="T45" fmla="*/ 35 h 35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23" h="35">
                      <a:moveTo>
                        <a:pt x="0" y="0"/>
                      </a:moveTo>
                      <a:lnTo>
                        <a:pt x="23" y="17"/>
                      </a:lnTo>
                      <a:lnTo>
                        <a:pt x="23" y="35"/>
                      </a:lnTo>
                      <a:lnTo>
                        <a:pt x="19" y="35"/>
                      </a:lnTo>
                      <a:lnTo>
                        <a:pt x="15" y="33"/>
                      </a:lnTo>
                      <a:lnTo>
                        <a:pt x="10" y="29"/>
                      </a:lnTo>
                      <a:lnTo>
                        <a:pt x="6" y="23"/>
                      </a:lnTo>
                      <a:lnTo>
                        <a:pt x="4" y="21"/>
                      </a:lnTo>
                      <a:lnTo>
                        <a:pt x="2" y="15"/>
                      </a:lnTo>
                      <a:lnTo>
                        <a:pt x="0" y="12"/>
                      </a:lnTo>
                      <a:lnTo>
                        <a:pt x="0" y="10"/>
                      </a:lnTo>
                      <a:lnTo>
                        <a:pt x="0" y="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8AD1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0390" name="Freeform 462"/>
                <p:cNvSpPr>
                  <a:spLocks/>
                </p:cNvSpPr>
                <p:nvPr/>
              </p:nvSpPr>
              <p:spPr bwMode="auto">
                <a:xfrm>
                  <a:off x="2207" y="1817"/>
                  <a:ext cx="184" cy="70"/>
                </a:xfrm>
                <a:custGeom>
                  <a:avLst/>
                  <a:gdLst>
                    <a:gd name="T0" fmla="*/ 0 w 205"/>
                    <a:gd name="T1" fmla="*/ 74 h 78"/>
                    <a:gd name="T2" fmla="*/ 7 w 205"/>
                    <a:gd name="T3" fmla="*/ 64 h 78"/>
                    <a:gd name="T4" fmla="*/ 17 w 205"/>
                    <a:gd name="T5" fmla="*/ 51 h 78"/>
                    <a:gd name="T6" fmla="*/ 26 w 205"/>
                    <a:gd name="T7" fmla="*/ 42 h 78"/>
                    <a:gd name="T8" fmla="*/ 36 w 205"/>
                    <a:gd name="T9" fmla="*/ 32 h 78"/>
                    <a:gd name="T10" fmla="*/ 45 w 205"/>
                    <a:gd name="T11" fmla="*/ 23 h 78"/>
                    <a:gd name="T12" fmla="*/ 55 w 205"/>
                    <a:gd name="T13" fmla="*/ 15 h 78"/>
                    <a:gd name="T14" fmla="*/ 64 w 205"/>
                    <a:gd name="T15" fmla="*/ 9 h 78"/>
                    <a:gd name="T16" fmla="*/ 74 w 205"/>
                    <a:gd name="T17" fmla="*/ 4 h 78"/>
                    <a:gd name="T18" fmla="*/ 83 w 205"/>
                    <a:gd name="T19" fmla="*/ 2 h 78"/>
                    <a:gd name="T20" fmla="*/ 93 w 205"/>
                    <a:gd name="T21" fmla="*/ 0 h 78"/>
                    <a:gd name="T22" fmla="*/ 104 w 205"/>
                    <a:gd name="T23" fmla="*/ 0 h 78"/>
                    <a:gd name="T24" fmla="*/ 116 w 205"/>
                    <a:gd name="T25" fmla="*/ 2 h 78"/>
                    <a:gd name="T26" fmla="*/ 127 w 205"/>
                    <a:gd name="T27" fmla="*/ 5 h 78"/>
                    <a:gd name="T28" fmla="*/ 140 w 205"/>
                    <a:gd name="T29" fmla="*/ 9 h 78"/>
                    <a:gd name="T30" fmla="*/ 152 w 205"/>
                    <a:gd name="T31" fmla="*/ 13 h 78"/>
                    <a:gd name="T32" fmla="*/ 165 w 205"/>
                    <a:gd name="T33" fmla="*/ 19 h 78"/>
                    <a:gd name="T34" fmla="*/ 175 w 205"/>
                    <a:gd name="T35" fmla="*/ 24 h 78"/>
                    <a:gd name="T36" fmla="*/ 186 w 205"/>
                    <a:gd name="T37" fmla="*/ 30 h 78"/>
                    <a:gd name="T38" fmla="*/ 194 w 205"/>
                    <a:gd name="T39" fmla="*/ 36 h 78"/>
                    <a:gd name="T40" fmla="*/ 203 w 205"/>
                    <a:gd name="T41" fmla="*/ 42 h 78"/>
                    <a:gd name="T42" fmla="*/ 203 w 205"/>
                    <a:gd name="T43" fmla="*/ 42 h 78"/>
                    <a:gd name="T44" fmla="*/ 198 w 205"/>
                    <a:gd name="T45" fmla="*/ 42 h 78"/>
                    <a:gd name="T46" fmla="*/ 188 w 205"/>
                    <a:gd name="T47" fmla="*/ 38 h 78"/>
                    <a:gd name="T48" fmla="*/ 173 w 205"/>
                    <a:gd name="T49" fmla="*/ 36 h 78"/>
                    <a:gd name="T50" fmla="*/ 156 w 205"/>
                    <a:gd name="T51" fmla="*/ 36 h 78"/>
                    <a:gd name="T52" fmla="*/ 137 w 205"/>
                    <a:gd name="T53" fmla="*/ 36 h 78"/>
                    <a:gd name="T54" fmla="*/ 116 w 205"/>
                    <a:gd name="T55" fmla="*/ 36 h 78"/>
                    <a:gd name="T56" fmla="*/ 97 w 205"/>
                    <a:gd name="T57" fmla="*/ 38 h 78"/>
                    <a:gd name="T58" fmla="*/ 78 w 205"/>
                    <a:gd name="T59" fmla="*/ 42 h 78"/>
                    <a:gd name="T60" fmla="*/ 59 w 205"/>
                    <a:gd name="T61" fmla="*/ 45 h 78"/>
                    <a:gd name="T62" fmla="*/ 44 w 205"/>
                    <a:gd name="T63" fmla="*/ 51 h 78"/>
                    <a:gd name="T64" fmla="*/ 30 w 205"/>
                    <a:gd name="T65" fmla="*/ 57 h 78"/>
                    <a:gd name="T66" fmla="*/ 17 w 205"/>
                    <a:gd name="T67" fmla="*/ 64 h 78"/>
                    <a:gd name="T68" fmla="*/ 7 w 205"/>
                    <a:gd name="T69" fmla="*/ 68 h 78"/>
                    <a:gd name="T70" fmla="*/ 0 w 205"/>
                    <a:gd name="T71" fmla="*/ 76 h 78"/>
                    <a:gd name="T72" fmla="*/ 0 w 205"/>
                    <a:gd name="T73" fmla="*/ 78 h 78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w 205"/>
                    <a:gd name="T112" fmla="*/ 0 h 78"/>
                    <a:gd name="T113" fmla="*/ 205 w 205"/>
                    <a:gd name="T114" fmla="*/ 78 h 78"/>
                  </a:gdLst>
                  <a:ahLst/>
                  <a:cxnLst>
                    <a:cxn ang="T74">
                      <a:pos x="T0" y="T1"/>
                    </a:cxn>
                    <a:cxn ang="T75">
                      <a:pos x="T2" y="T3"/>
                    </a:cxn>
                    <a:cxn ang="T76">
                      <a:pos x="T4" y="T5"/>
                    </a:cxn>
                    <a:cxn ang="T77">
                      <a:pos x="T6" y="T7"/>
                    </a:cxn>
                    <a:cxn ang="T78">
                      <a:pos x="T8" y="T9"/>
                    </a:cxn>
                    <a:cxn ang="T79">
                      <a:pos x="T10" y="T11"/>
                    </a:cxn>
                    <a:cxn ang="T80">
                      <a:pos x="T12" y="T13"/>
                    </a:cxn>
                    <a:cxn ang="T81">
                      <a:pos x="T14" y="T15"/>
                    </a:cxn>
                    <a:cxn ang="T82">
                      <a:pos x="T16" y="T17"/>
                    </a:cxn>
                    <a:cxn ang="T83">
                      <a:pos x="T18" y="T19"/>
                    </a:cxn>
                    <a:cxn ang="T84">
                      <a:pos x="T20" y="T21"/>
                    </a:cxn>
                    <a:cxn ang="T85">
                      <a:pos x="T22" y="T23"/>
                    </a:cxn>
                    <a:cxn ang="T86">
                      <a:pos x="T24" y="T25"/>
                    </a:cxn>
                    <a:cxn ang="T87">
                      <a:pos x="T26" y="T27"/>
                    </a:cxn>
                    <a:cxn ang="T88">
                      <a:pos x="T28" y="T29"/>
                    </a:cxn>
                    <a:cxn ang="T89">
                      <a:pos x="T30" y="T31"/>
                    </a:cxn>
                    <a:cxn ang="T90">
                      <a:pos x="T32" y="T33"/>
                    </a:cxn>
                    <a:cxn ang="T91">
                      <a:pos x="T34" y="T35"/>
                    </a:cxn>
                    <a:cxn ang="T92">
                      <a:pos x="T36" y="T37"/>
                    </a:cxn>
                    <a:cxn ang="T93">
                      <a:pos x="T38" y="T39"/>
                    </a:cxn>
                    <a:cxn ang="T94">
                      <a:pos x="T40" y="T41"/>
                    </a:cxn>
                    <a:cxn ang="T95">
                      <a:pos x="T42" y="T43"/>
                    </a:cxn>
                    <a:cxn ang="T96">
                      <a:pos x="T44" y="T45"/>
                    </a:cxn>
                    <a:cxn ang="T97">
                      <a:pos x="T46" y="T47"/>
                    </a:cxn>
                    <a:cxn ang="T98">
                      <a:pos x="T48" y="T49"/>
                    </a:cxn>
                    <a:cxn ang="T99">
                      <a:pos x="T50" y="T51"/>
                    </a:cxn>
                    <a:cxn ang="T100">
                      <a:pos x="T52" y="T53"/>
                    </a:cxn>
                    <a:cxn ang="T101">
                      <a:pos x="T54" y="T55"/>
                    </a:cxn>
                    <a:cxn ang="T102">
                      <a:pos x="T56" y="T57"/>
                    </a:cxn>
                    <a:cxn ang="T103">
                      <a:pos x="T58" y="T59"/>
                    </a:cxn>
                    <a:cxn ang="T104">
                      <a:pos x="T60" y="T61"/>
                    </a:cxn>
                    <a:cxn ang="T105">
                      <a:pos x="T62" y="T63"/>
                    </a:cxn>
                    <a:cxn ang="T106">
                      <a:pos x="T64" y="T65"/>
                    </a:cxn>
                    <a:cxn ang="T107">
                      <a:pos x="T66" y="T67"/>
                    </a:cxn>
                    <a:cxn ang="T108">
                      <a:pos x="T68" y="T69"/>
                    </a:cxn>
                    <a:cxn ang="T109">
                      <a:pos x="T70" y="T71"/>
                    </a:cxn>
                    <a:cxn ang="T110">
                      <a:pos x="T72" y="T73"/>
                    </a:cxn>
                  </a:cxnLst>
                  <a:rect l="T111" t="T112" r="T113" b="T114"/>
                  <a:pathLst>
                    <a:path w="205" h="78">
                      <a:moveTo>
                        <a:pt x="0" y="78"/>
                      </a:moveTo>
                      <a:lnTo>
                        <a:pt x="0" y="74"/>
                      </a:lnTo>
                      <a:lnTo>
                        <a:pt x="4" y="70"/>
                      </a:lnTo>
                      <a:lnTo>
                        <a:pt x="7" y="64"/>
                      </a:lnTo>
                      <a:lnTo>
                        <a:pt x="13" y="55"/>
                      </a:lnTo>
                      <a:lnTo>
                        <a:pt x="17" y="51"/>
                      </a:lnTo>
                      <a:lnTo>
                        <a:pt x="21" y="45"/>
                      </a:lnTo>
                      <a:lnTo>
                        <a:pt x="26" y="42"/>
                      </a:lnTo>
                      <a:lnTo>
                        <a:pt x="30" y="36"/>
                      </a:lnTo>
                      <a:lnTo>
                        <a:pt x="36" y="32"/>
                      </a:lnTo>
                      <a:lnTo>
                        <a:pt x="40" y="26"/>
                      </a:lnTo>
                      <a:lnTo>
                        <a:pt x="45" y="23"/>
                      </a:lnTo>
                      <a:lnTo>
                        <a:pt x="51" y="19"/>
                      </a:lnTo>
                      <a:lnTo>
                        <a:pt x="55" y="15"/>
                      </a:lnTo>
                      <a:lnTo>
                        <a:pt x="59" y="11"/>
                      </a:lnTo>
                      <a:lnTo>
                        <a:pt x="64" y="9"/>
                      </a:lnTo>
                      <a:lnTo>
                        <a:pt x="68" y="7"/>
                      </a:lnTo>
                      <a:lnTo>
                        <a:pt x="74" y="4"/>
                      </a:lnTo>
                      <a:lnTo>
                        <a:pt x="78" y="4"/>
                      </a:lnTo>
                      <a:lnTo>
                        <a:pt x="83" y="2"/>
                      </a:lnTo>
                      <a:lnTo>
                        <a:pt x="89" y="2"/>
                      </a:lnTo>
                      <a:lnTo>
                        <a:pt x="93" y="0"/>
                      </a:lnTo>
                      <a:lnTo>
                        <a:pt x="99" y="0"/>
                      </a:lnTo>
                      <a:lnTo>
                        <a:pt x="104" y="0"/>
                      </a:lnTo>
                      <a:lnTo>
                        <a:pt x="110" y="2"/>
                      </a:lnTo>
                      <a:lnTo>
                        <a:pt x="116" y="2"/>
                      </a:lnTo>
                      <a:lnTo>
                        <a:pt x="121" y="4"/>
                      </a:lnTo>
                      <a:lnTo>
                        <a:pt x="127" y="5"/>
                      </a:lnTo>
                      <a:lnTo>
                        <a:pt x="135" y="7"/>
                      </a:lnTo>
                      <a:lnTo>
                        <a:pt x="140" y="9"/>
                      </a:lnTo>
                      <a:lnTo>
                        <a:pt x="146" y="11"/>
                      </a:lnTo>
                      <a:lnTo>
                        <a:pt x="152" y="13"/>
                      </a:lnTo>
                      <a:lnTo>
                        <a:pt x="160" y="17"/>
                      </a:lnTo>
                      <a:lnTo>
                        <a:pt x="165" y="19"/>
                      </a:lnTo>
                      <a:lnTo>
                        <a:pt x="171" y="23"/>
                      </a:lnTo>
                      <a:lnTo>
                        <a:pt x="175" y="24"/>
                      </a:lnTo>
                      <a:lnTo>
                        <a:pt x="182" y="28"/>
                      </a:lnTo>
                      <a:lnTo>
                        <a:pt x="186" y="30"/>
                      </a:lnTo>
                      <a:lnTo>
                        <a:pt x="190" y="32"/>
                      </a:lnTo>
                      <a:lnTo>
                        <a:pt x="194" y="36"/>
                      </a:lnTo>
                      <a:lnTo>
                        <a:pt x="198" y="38"/>
                      </a:lnTo>
                      <a:lnTo>
                        <a:pt x="203" y="42"/>
                      </a:lnTo>
                      <a:lnTo>
                        <a:pt x="205" y="42"/>
                      </a:lnTo>
                      <a:lnTo>
                        <a:pt x="203" y="42"/>
                      </a:lnTo>
                      <a:lnTo>
                        <a:pt x="201" y="42"/>
                      </a:lnTo>
                      <a:lnTo>
                        <a:pt x="198" y="42"/>
                      </a:lnTo>
                      <a:lnTo>
                        <a:pt x="194" y="40"/>
                      </a:lnTo>
                      <a:lnTo>
                        <a:pt x="188" y="38"/>
                      </a:lnTo>
                      <a:lnTo>
                        <a:pt x="180" y="38"/>
                      </a:lnTo>
                      <a:lnTo>
                        <a:pt x="173" y="36"/>
                      </a:lnTo>
                      <a:lnTo>
                        <a:pt x="165" y="36"/>
                      </a:lnTo>
                      <a:lnTo>
                        <a:pt x="156" y="36"/>
                      </a:lnTo>
                      <a:lnTo>
                        <a:pt x="146" y="36"/>
                      </a:lnTo>
                      <a:lnTo>
                        <a:pt x="137" y="36"/>
                      </a:lnTo>
                      <a:lnTo>
                        <a:pt x="127" y="36"/>
                      </a:lnTo>
                      <a:lnTo>
                        <a:pt x="116" y="36"/>
                      </a:lnTo>
                      <a:lnTo>
                        <a:pt x="106" y="36"/>
                      </a:lnTo>
                      <a:lnTo>
                        <a:pt x="97" y="38"/>
                      </a:lnTo>
                      <a:lnTo>
                        <a:pt x="87" y="40"/>
                      </a:lnTo>
                      <a:lnTo>
                        <a:pt x="78" y="42"/>
                      </a:lnTo>
                      <a:lnTo>
                        <a:pt x="68" y="43"/>
                      </a:lnTo>
                      <a:lnTo>
                        <a:pt x="59" y="45"/>
                      </a:lnTo>
                      <a:lnTo>
                        <a:pt x="51" y="49"/>
                      </a:lnTo>
                      <a:lnTo>
                        <a:pt x="44" y="51"/>
                      </a:lnTo>
                      <a:lnTo>
                        <a:pt x="36" y="55"/>
                      </a:lnTo>
                      <a:lnTo>
                        <a:pt x="30" y="57"/>
                      </a:lnTo>
                      <a:lnTo>
                        <a:pt x="25" y="61"/>
                      </a:lnTo>
                      <a:lnTo>
                        <a:pt x="17" y="64"/>
                      </a:lnTo>
                      <a:lnTo>
                        <a:pt x="13" y="66"/>
                      </a:lnTo>
                      <a:lnTo>
                        <a:pt x="7" y="68"/>
                      </a:lnTo>
                      <a:lnTo>
                        <a:pt x="6" y="72"/>
                      </a:lnTo>
                      <a:lnTo>
                        <a:pt x="0" y="76"/>
                      </a:lnTo>
                      <a:lnTo>
                        <a:pt x="0" y="78"/>
                      </a:lnTo>
                      <a:close/>
                    </a:path>
                  </a:pathLst>
                </a:custGeom>
                <a:solidFill>
                  <a:srgbClr val="57734A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0391" name="Freeform 463"/>
                <p:cNvSpPr>
                  <a:spLocks/>
                </p:cNvSpPr>
                <p:nvPr/>
              </p:nvSpPr>
              <p:spPr bwMode="auto">
                <a:xfrm>
                  <a:off x="2232" y="2205"/>
                  <a:ext cx="60" cy="72"/>
                </a:xfrm>
                <a:custGeom>
                  <a:avLst/>
                  <a:gdLst>
                    <a:gd name="T0" fmla="*/ 25 w 69"/>
                    <a:gd name="T1" fmla="*/ 0 h 82"/>
                    <a:gd name="T2" fmla="*/ 21 w 69"/>
                    <a:gd name="T3" fmla="*/ 2 h 82"/>
                    <a:gd name="T4" fmla="*/ 18 w 69"/>
                    <a:gd name="T5" fmla="*/ 4 h 82"/>
                    <a:gd name="T6" fmla="*/ 16 w 69"/>
                    <a:gd name="T7" fmla="*/ 8 h 82"/>
                    <a:gd name="T8" fmla="*/ 14 w 69"/>
                    <a:gd name="T9" fmla="*/ 12 h 82"/>
                    <a:gd name="T10" fmla="*/ 10 w 69"/>
                    <a:gd name="T11" fmla="*/ 17 h 82"/>
                    <a:gd name="T12" fmla="*/ 10 w 69"/>
                    <a:gd name="T13" fmla="*/ 23 h 82"/>
                    <a:gd name="T14" fmla="*/ 8 w 69"/>
                    <a:gd name="T15" fmla="*/ 27 h 82"/>
                    <a:gd name="T16" fmla="*/ 8 w 69"/>
                    <a:gd name="T17" fmla="*/ 31 h 82"/>
                    <a:gd name="T18" fmla="*/ 6 w 69"/>
                    <a:gd name="T19" fmla="*/ 36 h 82"/>
                    <a:gd name="T20" fmla="*/ 6 w 69"/>
                    <a:gd name="T21" fmla="*/ 40 h 82"/>
                    <a:gd name="T22" fmla="*/ 4 w 69"/>
                    <a:gd name="T23" fmla="*/ 44 h 82"/>
                    <a:gd name="T24" fmla="*/ 4 w 69"/>
                    <a:gd name="T25" fmla="*/ 50 h 82"/>
                    <a:gd name="T26" fmla="*/ 2 w 69"/>
                    <a:gd name="T27" fmla="*/ 53 h 82"/>
                    <a:gd name="T28" fmla="*/ 2 w 69"/>
                    <a:gd name="T29" fmla="*/ 59 h 82"/>
                    <a:gd name="T30" fmla="*/ 0 w 69"/>
                    <a:gd name="T31" fmla="*/ 67 h 82"/>
                    <a:gd name="T32" fmla="*/ 0 w 69"/>
                    <a:gd name="T33" fmla="*/ 74 h 82"/>
                    <a:gd name="T34" fmla="*/ 0 w 69"/>
                    <a:gd name="T35" fmla="*/ 78 h 82"/>
                    <a:gd name="T36" fmla="*/ 0 w 69"/>
                    <a:gd name="T37" fmla="*/ 80 h 82"/>
                    <a:gd name="T38" fmla="*/ 4 w 69"/>
                    <a:gd name="T39" fmla="*/ 80 h 82"/>
                    <a:gd name="T40" fmla="*/ 8 w 69"/>
                    <a:gd name="T41" fmla="*/ 80 h 82"/>
                    <a:gd name="T42" fmla="*/ 14 w 69"/>
                    <a:gd name="T43" fmla="*/ 82 h 82"/>
                    <a:gd name="T44" fmla="*/ 18 w 69"/>
                    <a:gd name="T45" fmla="*/ 80 h 82"/>
                    <a:gd name="T46" fmla="*/ 25 w 69"/>
                    <a:gd name="T47" fmla="*/ 80 h 82"/>
                    <a:gd name="T48" fmla="*/ 31 w 69"/>
                    <a:gd name="T49" fmla="*/ 80 h 82"/>
                    <a:gd name="T50" fmla="*/ 38 w 69"/>
                    <a:gd name="T51" fmla="*/ 80 h 82"/>
                    <a:gd name="T52" fmla="*/ 44 w 69"/>
                    <a:gd name="T53" fmla="*/ 80 h 82"/>
                    <a:gd name="T54" fmla="*/ 50 w 69"/>
                    <a:gd name="T55" fmla="*/ 78 h 82"/>
                    <a:gd name="T56" fmla="*/ 54 w 69"/>
                    <a:gd name="T57" fmla="*/ 78 h 82"/>
                    <a:gd name="T58" fmla="*/ 59 w 69"/>
                    <a:gd name="T59" fmla="*/ 78 h 82"/>
                    <a:gd name="T60" fmla="*/ 65 w 69"/>
                    <a:gd name="T61" fmla="*/ 74 h 82"/>
                    <a:gd name="T62" fmla="*/ 67 w 69"/>
                    <a:gd name="T63" fmla="*/ 74 h 82"/>
                    <a:gd name="T64" fmla="*/ 67 w 69"/>
                    <a:gd name="T65" fmla="*/ 72 h 82"/>
                    <a:gd name="T66" fmla="*/ 67 w 69"/>
                    <a:gd name="T67" fmla="*/ 72 h 82"/>
                    <a:gd name="T68" fmla="*/ 67 w 69"/>
                    <a:gd name="T69" fmla="*/ 69 h 82"/>
                    <a:gd name="T70" fmla="*/ 69 w 69"/>
                    <a:gd name="T71" fmla="*/ 65 h 82"/>
                    <a:gd name="T72" fmla="*/ 67 w 69"/>
                    <a:gd name="T73" fmla="*/ 59 h 82"/>
                    <a:gd name="T74" fmla="*/ 67 w 69"/>
                    <a:gd name="T75" fmla="*/ 53 h 82"/>
                    <a:gd name="T76" fmla="*/ 65 w 69"/>
                    <a:gd name="T77" fmla="*/ 46 h 82"/>
                    <a:gd name="T78" fmla="*/ 63 w 69"/>
                    <a:gd name="T79" fmla="*/ 40 h 82"/>
                    <a:gd name="T80" fmla="*/ 59 w 69"/>
                    <a:gd name="T81" fmla="*/ 33 h 82"/>
                    <a:gd name="T82" fmla="*/ 56 w 69"/>
                    <a:gd name="T83" fmla="*/ 25 h 82"/>
                    <a:gd name="T84" fmla="*/ 52 w 69"/>
                    <a:gd name="T85" fmla="*/ 17 h 82"/>
                    <a:gd name="T86" fmla="*/ 48 w 69"/>
                    <a:gd name="T87" fmla="*/ 14 h 82"/>
                    <a:gd name="T88" fmla="*/ 42 w 69"/>
                    <a:gd name="T89" fmla="*/ 8 h 82"/>
                    <a:gd name="T90" fmla="*/ 38 w 69"/>
                    <a:gd name="T91" fmla="*/ 4 h 82"/>
                    <a:gd name="T92" fmla="*/ 37 w 69"/>
                    <a:gd name="T93" fmla="*/ 0 h 82"/>
                    <a:gd name="T94" fmla="*/ 25 w 69"/>
                    <a:gd name="T95" fmla="*/ 0 h 82"/>
                    <a:gd name="T96" fmla="*/ 25 w 69"/>
                    <a:gd name="T97" fmla="*/ 0 h 82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w 69"/>
                    <a:gd name="T148" fmla="*/ 0 h 82"/>
                    <a:gd name="T149" fmla="*/ 69 w 69"/>
                    <a:gd name="T150" fmla="*/ 82 h 82"/>
                  </a:gdLst>
                  <a:ahLst/>
                  <a:cxnLst>
                    <a:cxn ang="T98">
                      <a:pos x="T0" y="T1"/>
                    </a:cxn>
                    <a:cxn ang="T99">
                      <a:pos x="T2" y="T3"/>
                    </a:cxn>
                    <a:cxn ang="T100">
                      <a:pos x="T4" y="T5"/>
                    </a:cxn>
                    <a:cxn ang="T101">
                      <a:pos x="T6" y="T7"/>
                    </a:cxn>
                    <a:cxn ang="T102">
                      <a:pos x="T8" y="T9"/>
                    </a:cxn>
                    <a:cxn ang="T103">
                      <a:pos x="T10" y="T11"/>
                    </a:cxn>
                    <a:cxn ang="T104">
                      <a:pos x="T12" y="T13"/>
                    </a:cxn>
                    <a:cxn ang="T105">
                      <a:pos x="T14" y="T15"/>
                    </a:cxn>
                    <a:cxn ang="T106">
                      <a:pos x="T16" y="T17"/>
                    </a:cxn>
                    <a:cxn ang="T107">
                      <a:pos x="T18" y="T19"/>
                    </a:cxn>
                    <a:cxn ang="T108">
                      <a:pos x="T20" y="T21"/>
                    </a:cxn>
                    <a:cxn ang="T109">
                      <a:pos x="T22" y="T23"/>
                    </a:cxn>
                    <a:cxn ang="T110">
                      <a:pos x="T24" y="T25"/>
                    </a:cxn>
                    <a:cxn ang="T111">
                      <a:pos x="T26" y="T27"/>
                    </a:cxn>
                    <a:cxn ang="T112">
                      <a:pos x="T28" y="T29"/>
                    </a:cxn>
                    <a:cxn ang="T113">
                      <a:pos x="T30" y="T31"/>
                    </a:cxn>
                    <a:cxn ang="T114">
                      <a:pos x="T32" y="T33"/>
                    </a:cxn>
                    <a:cxn ang="T115">
                      <a:pos x="T34" y="T35"/>
                    </a:cxn>
                    <a:cxn ang="T116">
                      <a:pos x="T36" y="T37"/>
                    </a:cxn>
                    <a:cxn ang="T117">
                      <a:pos x="T38" y="T39"/>
                    </a:cxn>
                    <a:cxn ang="T118">
                      <a:pos x="T40" y="T41"/>
                    </a:cxn>
                    <a:cxn ang="T119">
                      <a:pos x="T42" y="T43"/>
                    </a:cxn>
                    <a:cxn ang="T120">
                      <a:pos x="T44" y="T45"/>
                    </a:cxn>
                    <a:cxn ang="T121">
                      <a:pos x="T46" y="T47"/>
                    </a:cxn>
                    <a:cxn ang="T122">
                      <a:pos x="T48" y="T49"/>
                    </a:cxn>
                    <a:cxn ang="T123">
                      <a:pos x="T50" y="T51"/>
                    </a:cxn>
                    <a:cxn ang="T124">
                      <a:pos x="T52" y="T53"/>
                    </a:cxn>
                    <a:cxn ang="T125">
                      <a:pos x="T54" y="T55"/>
                    </a:cxn>
                    <a:cxn ang="T126">
                      <a:pos x="T56" y="T57"/>
                    </a:cxn>
                    <a:cxn ang="T127">
                      <a:pos x="T58" y="T59"/>
                    </a:cxn>
                    <a:cxn ang="T128">
                      <a:pos x="T60" y="T61"/>
                    </a:cxn>
                    <a:cxn ang="T129">
                      <a:pos x="T62" y="T63"/>
                    </a:cxn>
                    <a:cxn ang="T130">
                      <a:pos x="T64" y="T65"/>
                    </a:cxn>
                    <a:cxn ang="T131">
                      <a:pos x="T66" y="T67"/>
                    </a:cxn>
                    <a:cxn ang="T132">
                      <a:pos x="T68" y="T69"/>
                    </a:cxn>
                    <a:cxn ang="T133">
                      <a:pos x="T70" y="T71"/>
                    </a:cxn>
                    <a:cxn ang="T134">
                      <a:pos x="T72" y="T73"/>
                    </a:cxn>
                    <a:cxn ang="T135">
                      <a:pos x="T74" y="T75"/>
                    </a:cxn>
                    <a:cxn ang="T136">
                      <a:pos x="T76" y="T77"/>
                    </a:cxn>
                    <a:cxn ang="T137">
                      <a:pos x="T78" y="T79"/>
                    </a:cxn>
                    <a:cxn ang="T138">
                      <a:pos x="T80" y="T81"/>
                    </a:cxn>
                    <a:cxn ang="T139">
                      <a:pos x="T82" y="T83"/>
                    </a:cxn>
                    <a:cxn ang="T140">
                      <a:pos x="T84" y="T85"/>
                    </a:cxn>
                    <a:cxn ang="T141">
                      <a:pos x="T86" y="T87"/>
                    </a:cxn>
                    <a:cxn ang="T142">
                      <a:pos x="T88" y="T89"/>
                    </a:cxn>
                    <a:cxn ang="T143">
                      <a:pos x="T90" y="T91"/>
                    </a:cxn>
                    <a:cxn ang="T144">
                      <a:pos x="T92" y="T93"/>
                    </a:cxn>
                    <a:cxn ang="T145">
                      <a:pos x="T94" y="T95"/>
                    </a:cxn>
                    <a:cxn ang="T146">
                      <a:pos x="T96" y="T97"/>
                    </a:cxn>
                  </a:cxnLst>
                  <a:rect l="T147" t="T148" r="T149" b="T150"/>
                  <a:pathLst>
                    <a:path w="69" h="82">
                      <a:moveTo>
                        <a:pt x="25" y="0"/>
                      </a:moveTo>
                      <a:lnTo>
                        <a:pt x="21" y="2"/>
                      </a:lnTo>
                      <a:lnTo>
                        <a:pt x="18" y="4"/>
                      </a:lnTo>
                      <a:lnTo>
                        <a:pt x="16" y="8"/>
                      </a:lnTo>
                      <a:lnTo>
                        <a:pt x="14" y="12"/>
                      </a:lnTo>
                      <a:lnTo>
                        <a:pt x="10" y="17"/>
                      </a:lnTo>
                      <a:lnTo>
                        <a:pt x="10" y="23"/>
                      </a:lnTo>
                      <a:lnTo>
                        <a:pt x="8" y="27"/>
                      </a:lnTo>
                      <a:lnTo>
                        <a:pt x="8" y="31"/>
                      </a:lnTo>
                      <a:lnTo>
                        <a:pt x="6" y="36"/>
                      </a:lnTo>
                      <a:lnTo>
                        <a:pt x="6" y="40"/>
                      </a:lnTo>
                      <a:lnTo>
                        <a:pt x="4" y="44"/>
                      </a:lnTo>
                      <a:lnTo>
                        <a:pt x="4" y="50"/>
                      </a:lnTo>
                      <a:lnTo>
                        <a:pt x="2" y="53"/>
                      </a:lnTo>
                      <a:lnTo>
                        <a:pt x="2" y="59"/>
                      </a:lnTo>
                      <a:lnTo>
                        <a:pt x="0" y="67"/>
                      </a:lnTo>
                      <a:lnTo>
                        <a:pt x="0" y="74"/>
                      </a:lnTo>
                      <a:lnTo>
                        <a:pt x="0" y="78"/>
                      </a:lnTo>
                      <a:lnTo>
                        <a:pt x="0" y="80"/>
                      </a:lnTo>
                      <a:lnTo>
                        <a:pt x="4" y="80"/>
                      </a:lnTo>
                      <a:lnTo>
                        <a:pt x="8" y="80"/>
                      </a:lnTo>
                      <a:lnTo>
                        <a:pt x="14" y="82"/>
                      </a:lnTo>
                      <a:lnTo>
                        <a:pt x="18" y="80"/>
                      </a:lnTo>
                      <a:lnTo>
                        <a:pt x="25" y="80"/>
                      </a:lnTo>
                      <a:lnTo>
                        <a:pt x="31" y="80"/>
                      </a:lnTo>
                      <a:lnTo>
                        <a:pt x="38" y="80"/>
                      </a:lnTo>
                      <a:lnTo>
                        <a:pt x="44" y="80"/>
                      </a:lnTo>
                      <a:lnTo>
                        <a:pt x="50" y="78"/>
                      </a:lnTo>
                      <a:lnTo>
                        <a:pt x="54" y="78"/>
                      </a:lnTo>
                      <a:lnTo>
                        <a:pt x="59" y="78"/>
                      </a:lnTo>
                      <a:lnTo>
                        <a:pt x="65" y="74"/>
                      </a:lnTo>
                      <a:lnTo>
                        <a:pt x="67" y="74"/>
                      </a:lnTo>
                      <a:lnTo>
                        <a:pt x="67" y="72"/>
                      </a:lnTo>
                      <a:lnTo>
                        <a:pt x="67" y="69"/>
                      </a:lnTo>
                      <a:lnTo>
                        <a:pt x="69" y="65"/>
                      </a:lnTo>
                      <a:lnTo>
                        <a:pt x="67" y="59"/>
                      </a:lnTo>
                      <a:lnTo>
                        <a:pt x="67" y="53"/>
                      </a:lnTo>
                      <a:lnTo>
                        <a:pt x="65" y="46"/>
                      </a:lnTo>
                      <a:lnTo>
                        <a:pt x="63" y="40"/>
                      </a:lnTo>
                      <a:lnTo>
                        <a:pt x="59" y="33"/>
                      </a:lnTo>
                      <a:lnTo>
                        <a:pt x="56" y="25"/>
                      </a:lnTo>
                      <a:lnTo>
                        <a:pt x="52" y="17"/>
                      </a:lnTo>
                      <a:lnTo>
                        <a:pt x="48" y="14"/>
                      </a:lnTo>
                      <a:lnTo>
                        <a:pt x="42" y="8"/>
                      </a:lnTo>
                      <a:lnTo>
                        <a:pt x="38" y="4"/>
                      </a:lnTo>
                      <a:lnTo>
                        <a:pt x="37" y="0"/>
                      </a:lnTo>
                      <a:lnTo>
                        <a:pt x="25" y="0"/>
                      </a:lnTo>
                      <a:close/>
                    </a:path>
                  </a:pathLst>
                </a:custGeom>
                <a:solidFill>
                  <a:srgbClr val="7DB81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0392" name="Freeform 464"/>
                <p:cNvSpPr>
                  <a:spLocks/>
                </p:cNvSpPr>
                <p:nvPr/>
              </p:nvSpPr>
              <p:spPr bwMode="auto">
                <a:xfrm>
                  <a:off x="2210" y="2264"/>
                  <a:ext cx="113" cy="35"/>
                </a:xfrm>
                <a:custGeom>
                  <a:avLst/>
                  <a:gdLst>
                    <a:gd name="T0" fmla="*/ 0 w 125"/>
                    <a:gd name="T1" fmla="*/ 32 h 38"/>
                    <a:gd name="T2" fmla="*/ 0 w 125"/>
                    <a:gd name="T3" fmla="*/ 32 h 38"/>
                    <a:gd name="T4" fmla="*/ 3 w 125"/>
                    <a:gd name="T5" fmla="*/ 34 h 38"/>
                    <a:gd name="T6" fmla="*/ 7 w 125"/>
                    <a:gd name="T7" fmla="*/ 34 h 38"/>
                    <a:gd name="T8" fmla="*/ 11 w 125"/>
                    <a:gd name="T9" fmla="*/ 34 h 38"/>
                    <a:gd name="T10" fmla="*/ 15 w 125"/>
                    <a:gd name="T11" fmla="*/ 34 h 38"/>
                    <a:gd name="T12" fmla="*/ 21 w 125"/>
                    <a:gd name="T13" fmla="*/ 36 h 38"/>
                    <a:gd name="T14" fmla="*/ 24 w 125"/>
                    <a:gd name="T15" fmla="*/ 36 h 38"/>
                    <a:gd name="T16" fmla="*/ 30 w 125"/>
                    <a:gd name="T17" fmla="*/ 36 h 38"/>
                    <a:gd name="T18" fmla="*/ 36 w 125"/>
                    <a:gd name="T19" fmla="*/ 36 h 38"/>
                    <a:gd name="T20" fmla="*/ 41 w 125"/>
                    <a:gd name="T21" fmla="*/ 38 h 38"/>
                    <a:gd name="T22" fmla="*/ 47 w 125"/>
                    <a:gd name="T23" fmla="*/ 36 h 38"/>
                    <a:gd name="T24" fmla="*/ 53 w 125"/>
                    <a:gd name="T25" fmla="*/ 36 h 38"/>
                    <a:gd name="T26" fmla="*/ 60 w 125"/>
                    <a:gd name="T27" fmla="*/ 36 h 38"/>
                    <a:gd name="T28" fmla="*/ 66 w 125"/>
                    <a:gd name="T29" fmla="*/ 36 h 38"/>
                    <a:gd name="T30" fmla="*/ 72 w 125"/>
                    <a:gd name="T31" fmla="*/ 34 h 38"/>
                    <a:gd name="T32" fmla="*/ 78 w 125"/>
                    <a:gd name="T33" fmla="*/ 34 h 38"/>
                    <a:gd name="T34" fmla="*/ 83 w 125"/>
                    <a:gd name="T35" fmla="*/ 32 h 38"/>
                    <a:gd name="T36" fmla="*/ 87 w 125"/>
                    <a:gd name="T37" fmla="*/ 30 h 38"/>
                    <a:gd name="T38" fmla="*/ 93 w 125"/>
                    <a:gd name="T39" fmla="*/ 28 h 38"/>
                    <a:gd name="T40" fmla="*/ 98 w 125"/>
                    <a:gd name="T41" fmla="*/ 26 h 38"/>
                    <a:gd name="T42" fmla="*/ 102 w 125"/>
                    <a:gd name="T43" fmla="*/ 24 h 38"/>
                    <a:gd name="T44" fmla="*/ 108 w 125"/>
                    <a:gd name="T45" fmla="*/ 23 h 38"/>
                    <a:gd name="T46" fmla="*/ 116 w 125"/>
                    <a:gd name="T47" fmla="*/ 19 h 38"/>
                    <a:gd name="T48" fmla="*/ 119 w 125"/>
                    <a:gd name="T49" fmla="*/ 15 h 38"/>
                    <a:gd name="T50" fmla="*/ 125 w 125"/>
                    <a:gd name="T51" fmla="*/ 13 h 38"/>
                    <a:gd name="T52" fmla="*/ 125 w 125"/>
                    <a:gd name="T53" fmla="*/ 13 h 38"/>
                    <a:gd name="T54" fmla="*/ 97 w 125"/>
                    <a:gd name="T55" fmla="*/ 2 h 38"/>
                    <a:gd name="T56" fmla="*/ 47 w 125"/>
                    <a:gd name="T57" fmla="*/ 0 h 38"/>
                    <a:gd name="T58" fmla="*/ 0 w 125"/>
                    <a:gd name="T59" fmla="*/ 32 h 38"/>
                    <a:gd name="T60" fmla="*/ 0 w 125"/>
                    <a:gd name="T61" fmla="*/ 32 h 38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w 125"/>
                    <a:gd name="T94" fmla="*/ 0 h 38"/>
                    <a:gd name="T95" fmla="*/ 125 w 125"/>
                    <a:gd name="T96" fmla="*/ 38 h 38"/>
                  </a:gdLst>
                  <a:ahLst/>
                  <a:cxnLst>
                    <a:cxn ang="T62">
                      <a:pos x="T0" y="T1"/>
                    </a:cxn>
                    <a:cxn ang="T63">
                      <a:pos x="T2" y="T3"/>
                    </a:cxn>
                    <a:cxn ang="T64">
                      <a:pos x="T4" y="T5"/>
                    </a:cxn>
                    <a:cxn ang="T65">
                      <a:pos x="T6" y="T7"/>
                    </a:cxn>
                    <a:cxn ang="T66">
                      <a:pos x="T8" y="T9"/>
                    </a:cxn>
                    <a:cxn ang="T67">
                      <a:pos x="T10" y="T11"/>
                    </a:cxn>
                    <a:cxn ang="T68">
                      <a:pos x="T12" y="T13"/>
                    </a:cxn>
                    <a:cxn ang="T69">
                      <a:pos x="T14" y="T15"/>
                    </a:cxn>
                    <a:cxn ang="T70">
                      <a:pos x="T16" y="T17"/>
                    </a:cxn>
                    <a:cxn ang="T71">
                      <a:pos x="T18" y="T19"/>
                    </a:cxn>
                    <a:cxn ang="T72">
                      <a:pos x="T20" y="T21"/>
                    </a:cxn>
                    <a:cxn ang="T73">
                      <a:pos x="T22" y="T23"/>
                    </a:cxn>
                    <a:cxn ang="T74">
                      <a:pos x="T24" y="T25"/>
                    </a:cxn>
                    <a:cxn ang="T75">
                      <a:pos x="T26" y="T27"/>
                    </a:cxn>
                    <a:cxn ang="T76">
                      <a:pos x="T28" y="T29"/>
                    </a:cxn>
                    <a:cxn ang="T77">
                      <a:pos x="T30" y="T31"/>
                    </a:cxn>
                    <a:cxn ang="T78">
                      <a:pos x="T32" y="T33"/>
                    </a:cxn>
                    <a:cxn ang="T79">
                      <a:pos x="T34" y="T35"/>
                    </a:cxn>
                    <a:cxn ang="T80">
                      <a:pos x="T36" y="T37"/>
                    </a:cxn>
                    <a:cxn ang="T81">
                      <a:pos x="T38" y="T39"/>
                    </a:cxn>
                    <a:cxn ang="T82">
                      <a:pos x="T40" y="T41"/>
                    </a:cxn>
                    <a:cxn ang="T83">
                      <a:pos x="T42" y="T43"/>
                    </a:cxn>
                    <a:cxn ang="T84">
                      <a:pos x="T44" y="T45"/>
                    </a:cxn>
                    <a:cxn ang="T85">
                      <a:pos x="T46" y="T47"/>
                    </a:cxn>
                    <a:cxn ang="T86">
                      <a:pos x="T48" y="T49"/>
                    </a:cxn>
                    <a:cxn ang="T87">
                      <a:pos x="T50" y="T51"/>
                    </a:cxn>
                    <a:cxn ang="T88">
                      <a:pos x="T52" y="T53"/>
                    </a:cxn>
                    <a:cxn ang="T89">
                      <a:pos x="T54" y="T55"/>
                    </a:cxn>
                    <a:cxn ang="T90">
                      <a:pos x="T56" y="T57"/>
                    </a:cxn>
                    <a:cxn ang="T91">
                      <a:pos x="T58" y="T59"/>
                    </a:cxn>
                    <a:cxn ang="T92">
                      <a:pos x="T60" y="T61"/>
                    </a:cxn>
                  </a:cxnLst>
                  <a:rect l="T93" t="T94" r="T95" b="T96"/>
                  <a:pathLst>
                    <a:path w="125" h="38">
                      <a:moveTo>
                        <a:pt x="0" y="32"/>
                      </a:moveTo>
                      <a:lnTo>
                        <a:pt x="0" y="32"/>
                      </a:lnTo>
                      <a:lnTo>
                        <a:pt x="3" y="34"/>
                      </a:lnTo>
                      <a:lnTo>
                        <a:pt x="7" y="34"/>
                      </a:lnTo>
                      <a:lnTo>
                        <a:pt x="11" y="34"/>
                      </a:lnTo>
                      <a:lnTo>
                        <a:pt x="15" y="34"/>
                      </a:lnTo>
                      <a:lnTo>
                        <a:pt x="21" y="36"/>
                      </a:lnTo>
                      <a:lnTo>
                        <a:pt x="24" y="36"/>
                      </a:lnTo>
                      <a:lnTo>
                        <a:pt x="30" y="36"/>
                      </a:lnTo>
                      <a:lnTo>
                        <a:pt x="36" y="36"/>
                      </a:lnTo>
                      <a:lnTo>
                        <a:pt x="41" y="38"/>
                      </a:lnTo>
                      <a:lnTo>
                        <a:pt x="47" y="36"/>
                      </a:lnTo>
                      <a:lnTo>
                        <a:pt x="53" y="36"/>
                      </a:lnTo>
                      <a:lnTo>
                        <a:pt x="60" y="36"/>
                      </a:lnTo>
                      <a:lnTo>
                        <a:pt x="66" y="36"/>
                      </a:lnTo>
                      <a:lnTo>
                        <a:pt x="72" y="34"/>
                      </a:lnTo>
                      <a:lnTo>
                        <a:pt x="78" y="34"/>
                      </a:lnTo>
                      <a:lnTo>
                        <a:pt x="83" y="32"/>
                      </a:lnTo>
                      <a:lnTo>
                        <a:pt x="87" y="30"/>
                      </a:lnTo>
                      <a:lnTo>
                        <a:pt x="93" y="28"/>
                      </a:lnTo>
                      <a:lnTo>
                        <a:pt x="98" y="26"/>
                      </a:lnTo>
                      <a:lnTo>
                        <a:pt x="102" y="24"/>
                      </a:lnTo>
                      <a:lnTo>
                        <a:pt x="108" y="23"/>
                      </a:lnTo>
                      <a:lnTo>
                        <a:pt x="116" y="19"/>
                      </a:lnTo>
                      <a:lnTo>
                        <a:pt x="119" y="15"/>
                      </a:lnTo>
                      <a:lnTo>
                        <a:pt x="125" y="13"/>
                      </a:lnTo>
                      <a:lnTo>
                        <a:pt x="97" y="2"/>
                      </a:lnTo>
                      <a:lnTo>
                        <a:pt x="47" y="0"/>
                      </a:lnTo>
                      <a:lnTo>
                        <a:pt x="0" y="32"/>
                      </a:lnTo>
                      <a:close/>
                    </a:path>
                  </a:pathLst>
                </a:custGeom>
                <a:solidFill>
                  <a:srgbClr val="FFFF85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0393" name="Freeform 465"/>
                <p:cNvSpPr>
                  <a:spLocks/>
                </p:cNvSpPr>
                <p:nvPr/>
              </p:nvSpPr>
              <p:spPr bwMode="auto">
                <a:xfrm>
                  <a:off x="2248" y="2268"/>
                  <a:ext cx="36" cy="20"/>
                </a:xfrm>
                <a:custGeom>
                  <a:avLst/>
                  <a:gdLst>
                    <a:gd name="T0" fmla="*/ 0 w 40"/>
                    <a:gd name="T1" fmla="*/ 3 h 22"/>
                    <a:gd name="T2" fmla="*/ 0 w 40"/>
                    <a:gd name="T3" fmla="*/ 5 h 22"/>
                    <a:gd name="T4" fmla="*/ 0 w 40"/>
                    <a:gd name="T5" fmla="*/ 9 h 22"/>
                    <a:gd name="T6" fmla="*/ 0 w 40"/>
                    <a:gd name="T7" fmla="*/ 13 h 22"/>
                    <a:gd name="T8" fmla="*/ 6 w 40"/>
                    <a:gd name="T9" fmla="*/ 19 h 22"/>
                    <a:gd name="T10" fmla="*/ 8 w 40"/>
                    <a:gd name="T11" fmla="*/ 20 h 22"/>
                    <a:gd name="T12" fmla="*/ 12 w 40"/>
                    <a:gd name="T13" fmla="*/ 20 h 22"/>
                    <a:gd name="T14" fmla="*/ 18 w 40"/>
                    <a:gd name="T15" fmla="*/ 22 h 22"/>
                    <a:gd name="T16" fmla="*/ 21 w 40"/>
                    <a:gd name="T17" fmla="*/ 22 h 22"/>
                    <a:gd name="T18" fmla="*/ 27 w 40"/>
                    <a:gd name="T19" fmla="*/ 22 h 22"/>
                    <a:gd name="T20" fmla="*/ 31 w 40"/>
                    <a:gd name="T21" fmla="*/ 22 h 22"/>
                    <a:gd name="T22" fmla="*/ 35 w 40"/>
                    <a:gd name="T23" fmla="*/ 20 h 22"/>
                    <a:gd name="T24" fmla="*/ 38 w 40"/>
                    <a:gd name="T25" fmla="*/ 19 h 22"/>
                    <a:gd name="T26" fmla="*/ 40 w 40"/>
                    <a:gd name="T27" fmla="*/ 11 h 22"/>
                    <a:gd name="T28" fmla="*/ 38 w 40"/>
                    <a:gd name="T29" fmla="*/ 7 h 22"/>
                    <a:gd name="T30" fmla="*/ 37 w 40"/>
                    <a:gd name="T31" fmla="*/ 1 h 22"/>
                    <a:gd name="T32" fmla="*/ 37 w 40"/>
                    <a:gd name="T33" fmla="*/ 0 h 22"/>
                    <a:gd name="T34" fmla="*/ 0 w 40"/>
                    <a:gd name="T35" fmla="*/ 3 h 22"/>
                    <a:gd name="T36" fmla="*/ 0 w 40"/>
                    <a:gd name="T37" fmla="*/ 3 h 22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w 40"/>
                    <a:gd name="T58" fmla="*/ 0 h 22"/>
                    <a:gd name="T59" fmla="*/ 40 w 40"/>
                    <a:gd name="T60" fmla="*/ 22 h 22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T57" t="T58" r="T59" b="T60"/>
                  <a:pathLst>
                    <a:path w="40" h="22">
                      <a:moveTo>
                        <a:pt x="0" y="3"/>
                      </a:moveTo>
                      <a:lnTo>
                        <a:pt x="0" y="5"/>
                      </a:lnTo>
                      <a:lnTo>
                        <a:pt x="0" y="9"/>
                      </a:lnTo>
                      <a:lnTo>
                        <a:pt x="0" y="13"/>
                      </a:lnTo>
                      <a:lnTo>
                        <a:pt x="6" y="19"/>
                      </a:lnTo>
                      <a:lnTo>
                        <a:pt x="8" y="20"/>
                      </a:lnTo>
                      <a:lnTo>
                        <a:pt x="12" y="20"/>
                      </a:lnTo>
                      <a:lnTo>
                        <a:pt x="18" y="22"/>
                      </a:lnTo>
                      <a:lnTo>
                        <a:pt x="21" y="22"/>
                      </a:lnTo>
                      <a:lnTo>
                        <a:pt x="27" y="22"/>
                      </a:lnTo>
                      <a:lnTo>
                        <a:pt x="31" y="22"/>
                      </a:lnTo>
                      <a:lnTo>
                        <a:pt x="35" y="20"/>
                      </a:lnTo>
                      <a:lnTo>
                        <a:pt x="38" y="19"/>
                      </a:lnTo>
                      <a:lnTo>
                        <a:pt x="40" y="11"/>
                      </a:lnTo>
                      <a:lnTo>
                        <a:pt x="38" y="7"/>
                      </a:lnTo>
                      <a:lnTo>
                        <a:pt x="37" y="1"/>
                      </a:lnTo>
                      <a:lnTo>
                        <a:pt x="37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0394" name="Freeform 466"/>
                <p:cNvSpPr>
                  <a:spLocks/>
                </p:cNvSpPr>
                <p:nvPr/>
              </p:nvSpPr>
              <p:spPr bwMode="auto">
                <a:xfrm>
                  <a:off x="2239" y="2209"/>
                  <a:ext cx="48" cy="59"/>
                </a:xfrm>
                <a:custGeom>
                  <a:avLst/>
                  <a:gdLst>
                    <a:gd name="T0" fmla="*/ 0 w 55"/>
                    <a:gd name="T1" fmla="*/ 67 h 67"/>
                    <a:gd name="T2" fmla="*/ 0 w 55"/>
                    <a:gd name="T3" fmla="*/ 65 h 67"/>
                    <a:gd name="T4" fmla="*/ 0 w 55"/>
                    <a:gd name="T5" fmla="*/ 61 h 67"/>
                    <a:gd name="T6" fmla="*/ 0 w 55"/>
                    <a:gd name="T7" fmla="*/ 53 h 67"/>
                    <a:gd name="T8" fmla="*/ 2 w 55"/>
                    <a:gd name="T9" fmla="*/ 48 h 67"/>
                    <a:gd name="T10" fmla="*/ 2 w 55"/>
                    <a:gd name="T11" fmla="*/ 38 h 67"/>
                    <a:gd name="T12" fmla="*/ 4 w 55"/>
                    <a:gd name="T13" fmla="*/ 30 h 67"/>
                    <a:gd name="T14" fmla="*/ 6 w 55"/>
                    <a:gd name="T15" fmla="*/ 23 h 67"/>
                    <a:gd name="T16" fmla="*/ 8 w 55"/>
                    <a:gd name="T17" fmla="*/ 15 h 67"/>
                    <a:gd name="T18" fmla="*/ 10 w 55"/>
                    <a:gd name="T19" fmla="*/ 10 h 67"/>
                    <a:gd name="T20" fmla="*/ 11 w 55"/>
                    <a:gd name="T21" fmla="*/ 6 h 67"/>
                    <a:gd name="T22" fmla="*/ 15 w 55"/>
                    <a:gd name="T23" fmla="*/ 2 h 67"/>
                    <a:gd name="T24" fmla="*/ 17 w 55"/>
                    <a:gd name="T25" fmla="*/ 0 h 67"/>
                    <a:gd name="T26" fmla="*/ 21 w 55"/>
                    <a:gd name="T27" fmla="*/ 0 h 67"/>
                    <a:gd name="T28" fmla="*/ 23 w 55"/>
                    <a:gd name="T29" fmla="*/ 0 h 67"/>
                    <a:gd name="T30" fmla="*/ 23 w 55"/>
                    <a:gd name="T31" fmla="*/ 0 h 67"/>
                    <a:gd name="T32" fmla="*/ 27 w 55"/>
                    <a:gd name="T33" fmla="*/ 2 h 67"/>
                    <a:gd name="T34" fmla="*/ 30 w 55"/>
                    <a:gd name="T35" fmla="*/ 4 h 67"/>
                    <a:gd name="T36" fmla="*/ 32 w 55"/>
                    <a:gd name="T37" fmla="*/ 8 h 67"/>
                    <a:gd name="T38" fmla="*/ 36 w 55"/>
                    <a:gd name="T39" fmla="*/ 11 h 67"/>
                    <a:gd name="T40" fmla="*/ 40 w 55"/>
                    <a:gd name="T41" fmla="*/ 17 h 67"/>
                    <a:gd name="T42" fmla="*/ 44 w 55"/>
                    <a:gd name="T43" fmla="*/ 23 h 67"/>
                    <a:gd name="T44" fmla="*/ 46 w 55"/>
                    <a:gd name="T45" fmla="*/ 29 h 67"/>
                    <a:gd name="T46" fmla="*/ 48 w 55"/>
                    <a:gd name="T47" fmla="*/ 34 h 67"/>
                    <a:gd name="T48" fmla="*/ 51 w 55"/>
                    <a:gd name="T49" fmla="*/ 40 h 67"/>
                    <a:gd name="T50" fmla="*/ 51 w 55"/>
                    <a:gd name="T51" fmla="*/ 46 h 67"/>
                    <a:gd name="T52" fmla="*/ 53 w 55"/>
                    <a:gd name="T53" fmla="*/ 49 h 67"/>
                    <a:gd name="T54" fmla="*/ 53 w 55"/>
                    <a:gd name="T55" fmla="*/ 53 h 67"/>
                    <a:gd name="T56" fmla="*/ 55 w 55"/>
                    <a:gd name="T57" fmla="*/ 55 h 67"/>
                    <a:gd name="T58" fmla="*/ 0 w 55"/>
                    <a:gd name="T59" fmla="*/ 67 h 67"/>
                    <a:gd name="T60" fmla="*/ 0 w 55"/>
                    <a:gd name="T61" fmla="*/ 67 h 67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w 55"/>
                    <a:gd name="T94" fmla="*/ 0 h 67"/>
                    <a:gd name="T95" fmla="*/ 55 w 55"/>
                    <a:gd name="T96" fmla="*/ 67 h 67"/>
                  </a:gdLst>
                  <a:ahLst/>
                  <a:cxnLst>
                    <a:cxn ang="T62">
                      <a:pos x="T0" y="T1"/>
                    </a:cxn>
                    <a:cxn ang="T63">
                      <a:pos x="T2" y="T3"/>
                    </a:cxn>
                    <a:cxn ang="T64">
                      <a:pos x="T4" y="T5"/>
                    </a:cxn>
                    <a:cxn ang="T65">
                      <a:pos x="T6" y="T7"/>
                    </a:cxn>
                    <a:cxn ang="T66">
                      <a:pos x="T8" y="T9"/>
                    </a:cxn>
                    <a:cxn ang="T67">
                      <a:pos x="T10" y="T11"/>
                    </a:cxn>
                    <a:cxn ang="T68">
                      <a:pos x="T12" y="T13"/>
                    </a:cxn>
                    <a:cxn ang="T69">
                      <a:pos x="T14" y="T15"/>
                    </a:cxn>
                    <a:cxn ang="T70">
                      <a:pos x="T16" y="T17"/>
                    </a:cxn>
                    <a:cxn ang="T71">
                      <a:pos x="T18" y="T19"/>
                    </a:cxn>
                    <a:cxn ang="T72">
                      <a:pos x="T20" y="T21"/>
                    </a:cxn>
                    <a:cxn ang="T73">
                      <a:pos x="T22" y="T23"/>
                    </a:cxn>
                    <a:cxn ang="T74">
                      <a:pos x="T24" y="T25"/>
                    </a:cxn>
                    <a:cxn ang="T75">
                      <a:pos x="T26" y="T27"/>
                    </a:cxn>
                    <a:cxn ang="T76">
                      <a:pos x="T28" y="T29"/>
                    </a:cxn>
                    <a:cxn ang="T77">
                      <a:pos x="T30" y="T31"/>
                    </a:cxn>
                    <a:cxn ang="T78">
                      <a:pos x="T32" y="T33"/>
                    </a:cxn>
                    <a:cxn ang="T79">
                      <a:pos x="T34" y="T35"/>
                    </a:cxn>
                    <a:cxn ang="T80">
                      <a:pos x="T36" y="T37"/>
                    </a:cxn>
                    <a:cxn ang="T81">
                      <a:pos x="T38" y="T39"/>
                    </a:cxn>
                    <a:cxn ang="T82">
                      <a:pos x="T40" y="T41"/>
                    </a:cxn>
                    <a:cxn ang="T83">
                      <a:pos x="T42" y="T43"/>
                    </a:cxn>
                    <a:cxn ang="T84">
                      <a:pos x="T44" y="T45"/>
                    </a:cxn>
                    <a:cxn ang="T85">
                      <a:pos x="T46" y="T47"/>
                    </a:cxn>
                    <a:cxn ang="T86">
                      <a:pos x="T48" y="T49"/>
                    </a:cxn>
                    <a:cxn ang="T87">
                      <a:pos x="T50" y="T51"/>
                    </a:cxn>
                    <a:cxn ang="T88">
                      <a:pos x="T52" y="T53"/>
                    </a:cxn>
                    <a:cxn ang="T89">
                      <a:pos x="T54" y="T55"/>
                    </a:cxn>
                    <a:cxn ang="T90">
                      <a:pos x="T56" y="T57"/>
                    </a:cxn>
                    <a:cxn ang="T91">
                      <a:pos x="T58" y="T59"/>
                    </a:cxn>
                    <a:cxn ang="T92">
                      <a:pos x="T60" y="T61"/>
                    </a:cxn>
                  </a:cxnLst>
                  <a:rect l="T93" t="T94" r="T95" b="T96"/>
                  <a:pathLst>
                    <a:path w="55" h="67">
                      <a:moveTo>
                        <a:pt x="0" y="67"/>
                      </a:moveTo>
                      <a:lnTo>
                        <a:pt x="0" y="65"/>
                      </a:lnTo>
                      <a:lnTo>
                        <a:pt x="0" y="61"/>
                      </a:lnTo>
                      <a:lnTo>
                        <a:pt x="0" y="53"/>
                      </a:lnTo>
                      <a:lnTo>
                        <a:pt x="2" y="48"/>
                      </a:lnTo>
                      <a:lnTo>
                        <a:pt x="2" y="38"/>
                      </a:lnTo>
                      <a:lnTo>
                        <a:pt x="4" y="30"/>
                      </a:lnTo>
                      <a:lnTo>
                        <a:pt x="6" y="23"/>
                      </a:lnTo>
                      <a:lnTo>
                        <a:pt x="8" y="15"/>
                      </a:lnTo>
                      <a:lnTo>
                        <a:pt x="10" y="10"/>
                      </a:lnTo>
                      <a:lnTo>
                        <a:pt x="11" y="6"/>
                      </a:lnTo>
                      <a:lnTo>
                        <a:pt x="15" y="2"/>
                      </a:lnTo>
                      <a:lnTo>
                        <a:pt x="17" y="0"/>
                      </a:lnTo>
                      <a:lnTo>
                        <a:pt x="21" y="0"/>
                      </a:lnTo>
                      <a:lnTo>
                        <a:pt x="23" y="0"/>
                      </a:lnTo>
                      <a:lnTo>
                        <a:pt x="27" y="2"/>
                      </a:lnTo>
                      <a:lnTo>
                        <a:pt x="30" y="4"/>
                      </a:lnTo>
                      <a:lnTo>
                        <a:pt x="32" y="8"/>
                      </a:lnTo>
                      <a:lnTo>
                        <a:pt x="36" y="11"/>
                      </a:lnTo>
                      <a:lnTo>
                        <a:pt x="40" y="17"/>
                      </a:lnTo>
                      <a:lnTo>
                        <a:pt x="44" y="23"/>
                      </a:lnTo>
                      <a:lnTo>
                        <a:pt x="46" y="29"/>
                      </a:lnTo>
                      <a:lnTo>
                        <a:pt x="48" y="34"/>
                      </a:lnTo>
                      <a:lnTo>
                        <a:pt x="51" y="40"/>
                      </a:lnTo>
                      <a:lnTo>
                        <a:pt x="51" y="46"/>
                      </a:lnTo>
                      <a:lnTo>
                        <a:pt x="53" y="49"/>
                      </a:lnTo>
                      <a:lnTo>
                        <a:pt x="53" y="53"/>
                      </a:lnTo>
                      <a:lnTo>
                        <a:pt x="55" y="55"/>
                      </a:lnTo>
                      <a:lnTo>
                        <a:pt x="0" y="67"/>
                      </a:lnTo>
                      <a:close/>
                    </a:path>
                  </a:pathLst>
                </a:custGeom>
                <a:solidFill>
                  <a:srgbClr val="57734A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0395" name="Freeform 467"/>
                <p:cNvSpPr>
                  <a:spLocks/>
                </p:cNvSpPr>
                <p:nvPr/>
              </p:nvSpPr>
              <p:spPr bwMode="auto">
                <a:xfrm>
                  <a:off x="2233" y="2075"/>
                  <a:ext cx="38" cy="139"/>
                </a:xfrm>
                <a:custGeom>
                  <a:avLst/>
                  <a:gdLst>
                    <a:gd name="T0" fmla="*/ 36 w 42"/>
                    <a:gd name="T1" fmla="*/ 152 h 156"/>
                    <a:gd name="T2" fmla="*/ 36 w 42"/>
                    <a:gd name="T3" fmla="*/ 150 h 156"/>
                    <a:gd name="T4" fmla="*/ 36 w 42"/>
                    <a:gd name="T5" fmla="*/ 146 h 156"/>
                    <a:gd name="T6" fmla="*/ 35 w 42"/>
                    <a:gd name="T7" fmla="*/ 139 h 156"/>
                    <a:gd name="T8" fmla="*/ 35 w 42"/>
                    <a:gd name="T9" fmla="*/ 131 h 156"/>
                    <a:gd name="T10" fmla="*/ 35 w 42"/>
                    <a:gd name="T11" fmla="*/ 121 h 156"/>
                    <a:gd name="T12" fmla="*/ 33 w 42"/>
                    <a:gd name="T13" fmla="*/ 110 h 156"/>
                    <a:gd name="T14" fmla="*/ 33 w 42"/>
                    <a:gd name="T15" fmla="*/ 100 h 156"/>
                    <a:gd name="T16" fmla="*/ 33 w 42"/>
                    <a:gd name="T17" fmla="*/ 89 h 156"/>
                    <a:gd name="T18" fmla="*/ 31 w 42"/>
                    <a:gd name="T19" fmla="*/ 78 h 156"/>
                    <a:gd name="T20" fmla="*/ 31 w 42"/>
                    <a:gd name="T21" fmla="*/ 66 h 156"/>
                    <a:gd name="T22" fmla="*/ 29 w 42"/>
                    <a:gd name="T23" fmla="*/ 55 h 156"/>
                    <a:gd name="T24" fmla="*/ 29 w 42"/>
                    <a:gd name="T25" fmla="*/ 45 h 156"/>
                    <a:gd name="T26" fmla="*/ 29 w 42"/>
                    <a:gd name="T27" fmla="*/ 38 h 156"/>
                    <a:gd name="T28" fmla="*/ 29 w 42"/>
                    <a:gd name="T29" fmla="*/ 32 h 156"/>
                    <a:gd name="T30" fmla="*/ 29 w 42"/>
                    <a:gd name="T31" fmla="*/ 28 h 156"/>
                    <a:gd name="T32" fmla="*/ 29 w 42"/>
                    <a:gd name="T33" fmla="*/ 28 h 156"/>
                    <a:gd name="T34" fmla="*/ 36 w 42"/>
                    <a:gd name="T35" fmla="*/ 17 h 156"/>
                    <a:gd name="T36" fmla="*/ 42 w 42"/>
                    <a:gd name="T37" fmla="*/ 5 h 156"/>
                    <a:gd name="T38" fmla="*/ 40 w 42"/>
                    <a:gd name="T39" fmla="*/ 4 h 156"/>
                    <a:gd name="T40" fmla="*/ 38 w 42"/>
                    <a:gd name="T41" fmla="*/ 2 h 156"/>
                    <a:gd name="T42" fmla="*/ 33 w 42"/>
                    <a:gd name="T43" fmla="*/ 0 h 156"/>
                    <a:gd name="T44" fmla="*/ 27 w 42"/>
                    <a:gd name="T45" fmla="*/ 0 h 156"/>
                    <a:gd name="T46" fmla="*/ 21 w 42"/>
                    <a:gd name="T47" fmla="*/ 0 h 156"/>
                    <a:gd name="T48" fmla="*/ 17 w 42"/>
                    <a:gd name="T49" fmla="*/ 0 h 156"/>
                    <a:gd name="T50" fmla="*/ 14 w 42"/>
                    <a:gd name="T51" fmla="*/ 0 h 156"/>
                    <a:gd name="T52" fmla="*/ 10 w 42"/>
                    <a:gd name="T53" fmla="*/ 2 h 156"/>
                    <a:gd name="T54" fmla="*/ 4 w 42"/>
                    <a:gd name="T55" fmla="*/ 4 h 156"/>
                    <a:gd name="T56" fmla="*/ 2 w 42"/>
                    <a:gd name="T57" fmla="*/ 5 h 156"/>
                    <a:gd name="T58" fmla="*/ 0 w 42"/>
                    <a:gd name="T59" fmla="*/ 5 h 156"/>
                    <a:gd name="T60" fmla="*/ 0 w 42"/>
                    <a:gd name="T61" fmla="*/ 9 h 156"/>
                    <a:gd name="T62" fmla="*/ 2 w 42"/>
                    <a:gd name="T63" fmla="*/ 13 h 156"/>
                    <a:gd name="T64" fmla="*/ 6 w 42"/>
                    <a:gd name="T65" fmla="*/ 17 h 156"/>
                    <a:gd name="T66" fmla="*/ 8 w 42"/>
                    <a:gd name="T67" fmla="*/ 21 h 156"/>
                    <a:gd name="T68" fmla="*/ 14 w 42"/>
                    <a:gd name="T69" fmla="*/ 24 h 156"/>
                    <a:gd name="T70" fmla="*/ 17 w 42"/>
                    <a:gd name="T71" fmla="*/ 26 h 156"/>
                    <a:gd name="T72" fmla="*/ 17 w 42"/>
                    <a:gd name="T73" fmla="*/ 28 h 156"/>
                    <a:gd name="T74" fmla="*/ 23 w 42"/>
                    <a:gd name="T75" fmla="*/ 156 h 156"/>
                    <a:gd name="T76" fmla="*/ 36 w 42"/>
                    <a:gd name="T77" fmla="*/ 152 h 156"/>
                    <a:gd name="T78" fmla="*/ 36 w 42"/>
                    <a:gd name="T79" fmla="*/ 152 h 15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w 42"/>
                    <a:gd name="T121" fmla="*/ 0 h 156"/>
                    <a:gd name="T122" fmla="*/ 42 w 42"/>
                    <a:gd name="T123" fmla="*/ 156 h 156"/>
                  </a:gdLst>
                  <a:ahLst/>
                  <a:cxnLst>
                    <a:cxn ang="T80">
                      <a:pos x="T0" y="T1"/>
                    </a:cxn>
                    <a:cxn ang="T81">
                      <a:pos x="T2" y="T3"/>
                    </a:cxn>
                    <a:cxn ang="T82">
                      <a:pos x="T4" y="T5"/>
                    </a:cxn>
                    <a:cxn ang="T83">
                      <a:pos x="T6" y="T7"/>
                    </a:cxn>
                    <a:cxn ang="T84">
                      <a:pos x="T8" y="T9"/>
                    </a:cxn>
                    <a:cxn ang="T85">
                      <a:pos x="T10" y="T11"/>
                    </a:cxn>
                    <a:cxn ang="T86">
                      <a:pos x="T12" y="T13"/>
                    </a:cxn>
                    <a:cxn ang="T87">
                      <a:pos x="T14" y="T15"/>
                    </a:cxn>
                    <a:cxn ang="T88">
                      <a:pos x="T16" y="T17"/>
                    </a:cxn>
                    <a:cxn ang="T89">
                      <a:pos x="T18" y="T19"/>
                    </a:cxn>
                    <a:cxn ang="T90">
                      <a:pos x="T20" y="T21"/>
                    </a:cxn>
                    <a:cxn ang="T91">
                      <a:pos x="T22" y="T23"/>
                    </a:cxn>
                    <a:cxn ang="T92">
                      <a:pos x="T24" y="T25"/>
                    </a:cxn>
                    <a:cxn ang="T93">
                      <a:pos x="T26" y="T27"/>
                    </a:cxn>
                    <a:cxn ang="T94">
                      <a:pos x="T28" y="T29"/>
                    </a:cxn>
                    <a:cxn ang="T95">
                      <a:pos x="T30" y="T31"/>
                    </a:cxn>
                    <a:cxn ang="T96">
                      <a:pos x="T32" y="T33"/>
                    </a:cxn>
                    <a:cxn ang="T97">
                      <a:pos x="T34" y="T35"/>
                    </a:cxn>
                    <a:cxn ang="T98">
                      <a:pos x="T36" y="T37"/>
                    </a:cxn>
                    <a:cxn ang="T99">
                      <a:pos x="T38" y="T39"/>
                    </a:cxn>
                    <a:cxn ang="T100">
                      <a:pos x="T40" y="T41"/>
                    </a:cxn>
                    <a:cxn ang="T101">
                      <a:pos x="T42" y="T43"/>
                    </a:cxn>
                    <a:cxn ang="T102">
                      <a:pos x="T44" y="T45"/>
                    </a:cxn>
                    <a:cxn ang="T103">
                      <a:pos x="T46" y="T47"/>
                    </a:cxn>
                    <a:cxn ang="T104">
                      <a:pos x="T48" y="T49"/>
                    </a:cxn>
                    <a:cxn ang="T105">
                      <a:pos x="T50" y="T51"/>
                    </a:cxn>
                    <a:cxn ang="T106">
                      <a:pos x="T52" y="T53"/>
                    </a:cxn>
                    <a:cxn ang="T107">
                      <a:pos x="T54" y="T55"/>
                    </a:cxn>
                    <a:cxn ang="T108">
                      <a:pos x="T56" y="T57"/>
                    </a:cxn>
                    <a:cxn ang="T109">
                      <a:pos x="T58" y="T59"/>
                    </a:cxn>
                    <a:cxn ang="T110">
                      <a:pos x="T60" y="T61"/>
                    </a:cxn>
                    <a:cxn ang="T111">
                      <a:pos x="T62" y="T63"/>
                    </a:cxn>
                    <a:cxn ang="T112">
                      <a:pos x="T64" y="T65"/>
                    </a:cxn>
                    <a:cxn ang="T113">
                      <a:pos x="T66" y="T67"/>
                    </a:cxn>
                    <a:cxn ang="T114">
                      <a:pos x="T68" y="T69"/>
                    </a:cxn>
                    <a:cxn ang="T115">
                      <a:pos x="T70" y="T71"/>
                    </a:cxn>
                    <a:cxn ang="T116">
                      <a:pos x="T72" y="T73"/>
                    </a:cxn>
                    <a:cxn ang="T117">
                      <a:pos x="T74" y="T75"/>
                    </a:cxn>
                    <a:cxn ang="T118">
                      <a:pos x="T76" y="T77"/>
                    </a:cxn>
                    <a:cxn ang="T119">
                      <a:pos x="T78" y="T79"/>
                    </a:cxn>
                  </a:cxnLst>
                  <a:rect l="T120" t="T121" r="T122" b="T123"/>
                  <a:pathLst>
                    <a:path w="42" h="156">
                      <a:moveTo>
                        <a:pt x="36" y="152"/>
                      </a:moveTo>
                      <a:lnTo>
                        <a:pt x="36" y="150"/>
                      </a:lnTo>
                      <a:lnTo>
                        <a:pt x="36" y="146"/>
                      </a:lnTo>
                      <a:lnTo>
                        <a:pt x="35" y="139"/>
                      </a:lnTo>
                      <a:lnTo>
                        <a:pt x="35" y="131"/>
                      </a:lnTo>
                      <a:lnTo>
                        <a:pt x="35" y="121"/>
                      </a:lnTo>
                      <a:lnTo>
                        <a:pt x="33" y="110"/>
                      </a:lnTo>
                      <a:lnTo>
                        <a:pt x="33" y="100"/>
                      </a:lnTo>
                      <a:lnTo>
                        <a:pt x="33" y="89"/>
                      </a:lnTo>
                      <a:lnTo>
                        <a:pt x="31" y="78"/>
                      </a:lnTo>
                      <a:lnTo>
                        <a:pt x="31" y="66"/>
                      </a:lnTo>
                      <a:lnTo>
                        <a:pt x="29" y="55"/>
                      </a:lnTo>
                      <a:lnTo>
                        <a:pt x="29" y="45"/>
                      </a:lnTo>
                      <a:lnTo>
                        <a:pt x="29" y="38"/>
                      </a:lnTo>
                      <a:lnTo>
                        <a:pt x="29" y="32"/>
                      </a:lnTo>
                      <a:lnTo>
                        <a:pt x="29" y="28"/>
                      </a:lnTo>
                      <a:lnTo>
                        <a:pt x="36" y="17"/>
                      </a:lnTo>
                      <a:lnTo>
                        <a:pt x="42" y="5"/>
                      </a:lnTo>
                      <a:lnTo>
                        <a:pt x="40" y="4"/>
                      </a:lnTo>
                      <a:lnTo>
                        <a:pt x="38" y="2"/>
                      </a:lnTo>
                      <a:lnTo>
                        <a:pt x="33" y="0"/>
                      </a:lnTo>
                      <a:lnTo>
                        <a:pt x="27" y="0"/>
                      </a:lnTo>
                      <a:lnTo>
                        <a:pt x="21" y="0"/>
                      </a:lnTo>
                      <a:lnTo>
                        <a:pt x="17" y="0"/>
                      </a:lnTo>
                      <a:lnTo>
                        <a:pt x="14" y="0"/>
                      </a:lnTo>
                      <a:lnTo>
                        <a:pt x="10" y="2"/>
                      </a:lnTo>
                      <a:lnTo>
                        <a:pt x="4" y="4"/>
                      </a:lnTo>
                      <a:lnTo>
                        <a:pt x="2" y="5"/>
                      </a:lnTo>
                      <a:lnTo>
                        <a:pt x="0" y="5"/>
                      </a:lnTo>
                      <a:lnTo>
                        <a:pt x="0" y="9"/>
                      </a:lnTo>
                      <a:lnTo>
                        <a:pt x="2" y="13"/>
                      </a:lnTo>
                      <a:lnTo>
                        <a:pt x="6" y="17"/>
                      </a:lnTo>
                      <a:lnTo>
                        <a:pt x="8" y="21"/>
                      </a:lnTo>
                      <a:lnTo>
                        <a:pt x="14" y="24"/>
                      </a:lnTo>
                      <a:lnTo>
                        <a:pt x="17" y="26"/>
                      </a:lnTo>
                      <a:lnTo>
                        <a:pt x="17" y="28"/>
                      </a:lnTo>
                      <a:lnTo>
                        <a:pt x="23" y="156"/>
                      </a:lnTo>
                      <a:lnTo>
                        <a:pt x="36" y="152"/>
                      </a:lnTo>
                      <a:close/>
                    </a:path>
                  </a:pathLst>
                </a:custGeom>
                <a:solidFill>
                  <a:srgbClr val="57734A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0396" name="Freeform 468"/>
                <p:cNvSpPr>
                  <a:spLocks/>
                </p:cNvSpPr>
                <p:nvPr/>
              </p:nvSpPr>
              <p:spPr bwMode="auto">
                <a:xfrm>
                  <a:off x="2237" y="2082"/>
                  <a:ext cx="12" cy="19"/>
                </a:xfrm>
                <a:custGeom>
                  <a:avLst/>
                  <a:gdLst>
                    <a:gd name="T0" fmla="*/ 0 w 15"/>
                    <a:gd name="T1" fmla="*/ 0 h 21"/>
                    <a:gd name="T2" fmla="*/ 15 w 15"/>
                    <a:gd name="T3" fmla="*/ 10 h 21"/>
                    <a:gd name="T4" fmla="*/ 15 w 15"/>
                    <a:gd name="T5" fmla="*/ 21 h 21"/>
                    <a:gd name="T6" fmla="*/ 13 w 15"/>
                    <a:gd name="T7" fmla="*/ 19 h 21"/>
                    <a:gd name="T8" fmla="*/ 12 w 15"/>
                    <a:gd name="T9" fmla="*/ 19 h 21"/>
                    <a:gd name="T10" fmla="*/ 8 w 15"/>
                    <a:gd name="T11" fmla="*/ 16 h 21"/>
                    <a:gd name="T12" fmla="*/ 6 w 15"/>
                    <a:gd name="T13" fmla="*/ 14 h 21"/>
                    <a:gd name="T14" fmla="*/ 2 w 15"/>
                    <a:gd name="T15" fmla="*/ 10 h 21"/>
                    <a:gd name="T16" fmla="*/ 0 w 15"/>
                    <a:gd name="T17" fmla="*/ 6 h 21"/>
                    <a:gd name="T18" fmla="*/ 0 w 15"/>
                    <a:gd name="T19" fmla="*/ 2 h 21"/>
                    <a:gd name="T20" fmla="*/ 0 w 15"/>
                    <a:gd name="T21" fmla="*/ 0 h 21"/>
                    <a:gd name="T22" fmla="*/ 0 w 15"/>
                    <a:gd name="T23" fmla="*/ 0 h 21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15"/>
                    <a:gd name="T37" fmla="*/ 0 h 21"/>
                    <a:gd name="T38" fmla="*/ 15 w 15"/>
                    <a:gd name="T39" fmla="*/ 21 h 21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15" h="21">
                      <a:moveTo>
                        <a:pt x="0" y="0"/>
                      </a:moveTo>
                      <a:lnTo>
                        <a:pt x="15" y="10"/>
                      </a:lnTo>
                      <a:lnTo>
                        <a:pt x="15" y="21"/>
                      </a:lnTo>
                      <a:lnTo>
                        <a:pt x="13" y="19"/>
                      </a:lnTo>
                      <a:lnTo>
                        <a:pt x="12" y="19"/>
                      </a:lnTo>
                      <a:lnTo>
                        <a:pt x="8" y="16"/>
                      </a:lnTo>
                      <a:lnTo>
                        <a:pt x="6" y="14"/>
                      </a:lnTo>
                      <a:lnTo>
                        <a:pt x="2" y="10"/>
                      </a:lnTo>
                      <a:lnTo>
                        <a:pt x="0" y="6"/>
                      </a:lnTo>
                      <a:lnTo>
                        <a:pt x="0" y="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8AD1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0397" name="Freeform 469"/>
                <p:cNvSpPr>
                  <a:spLocks/>
                </p:cNvSpPr>
                <p:nvPr/>
              </p:nvSpPr>
              <p:spPr bwMode="auto">
                <a:xfrm>
                  <a:off x="2208" y="2248"/>
                  <a:ext cx="115" cy="45"/>
                </a:xfrm>
                <a:custGeom>
                  <a:avLst/>
                  <a:gdLst>
                    <a:gd name="T0" fmla="*/ 0 w 127"/>
                    <a:gd name="T1" fmla="*/ 49 h 49"/>
                    <a:gd name="T2" fmla="*/ 0 w 127"/>
                    <a:gd name="T3" fmla="*/ 47 h 49"/>
                    <a:gd name="T4" fmla="*/ 2 w 127"/>
                    <a:gd name="T5" fmla="*/ 45 h 49"/>
                    <a:gd name="T6" fmla="*/ 4 w 127"/>
                    <a:gd name="T7" fmla="*/ 40 h 49"/>
                    <a:gd name="T8" fmla="*/ 7 w 127"/>
                    <a:gd name="T9" fmla="*/ 36 h 49"/>
                    <a:gd name="T10" fmla="*/ 11 w 127"/>
                    <a:gd name="T11" fmla="*/ 28 h 49"/>
                    <a:gd name="T12" fmla="*/ 17 w 127"/>
                    <a:gd name="T13" fmla="*/ 22 h 49"/>
                    <a:gd name="T14" fmla="*/ 23 w 127"/>
                    <a:gd name="T15" fmla="*/ 17 h 49"/>
                    <a:gd name="T16" fmla="*/ 30 w 127"/>
                    <a:gd name="T17" fmla="*/ 13 h 49"/>
                    <a:gd name="T18" fmla="*/ 36 w 127"/>
                    <a:gd name="T19" fmla="*/ 7 h 49"/>
                    <a:gd name="T20" fmla="*/ 42 w 127"/>
                    <a:gd name="T21" fmla="*/ 3 h 49"/>
                    <a:gd name="T22" fmla="*/ 47 w 127"/>
                    <a:gd name="T23" fmla="*/ 2 h 49"/>
                    <a:gd name="T24" fmla="*/ 55 w 127"/>
                    <a:gd name="T25" fmla="*/ 2 h 49"/>
                    <a:gd name="T26" fmla="*/ 61 w 127"/>
                    <a:gd name="T27" fmla="*/ 0 h 49"/>
                    <a:gd name="T28" fmla="*/ 68 w 127"/>
                    <a:gd name="T29" fmla="*/ 0 h 49"/>
                    <a:gd name="T30" fmla="*/ 76 w 127"/>
                    <a:gd name="T31" fmla="*/ 2 h 49"/>
                    <a:gd name="T32" fmla="*/ 83 w 127"/>
                    <a:gd name="T33" fmla="*/ 3 h 49"/>
                    <a:gd name="T34" fmla="*/ 89 w 127"/>
                    <a:gd name="T35" fmla="*/ 7 h 49"/>
                    <a:gd name="T36" fmla="*/ 99 w 127"/>
                    <a:gd name="T37" fmla="*/ 11 h 49"/>
                    <a:gd name="T38" fmla="*/ 104 w 127"/>
                    <a:gd name="T39" fmla="*/ 15 h 49"/>
                    <a:gd name="T40" fmla="*/ 114 w 127"/>
                    <a:gd name="T41" fmla="*/ 19 h 49"/>
                    <a:gd name="T42" fmla="*/ 118 w 127"/>
                    <a:gd name="T43" fmla="*/ 21 h 49"/>
                    <a:gd name="T44" fmla="*/ 123 w 127"/>
                    <a:gd name="T45" fmla="*/ 22 h 49"/>
                    <a:gd name="T46" fmla="*/ 127 w 127"/>
                    <a:gd name="T47" fmla="*/ 24 h 49"/>
                    <a:gd name="T48" fmla="*/ 127 w 127"/>
                    <a:gd name="T49" fmla="*/ 26 h 49"/>
                    <a:gd name="T50" fmla="*/ 125 w 127"/>
                    <a:gd name="T51" fmla="*/ 26 h 49"/>
                    <a:gd name="T52" fmla="*/ 119 w 127"/>
                    <a:gd name="T53" fmla="*/ 24 h 49"/>
                    <a:gd name="T54" fmla="*/ 116 w 127"/>
                    <a:gd name="T55" fmla="*/ 24 h 49"/>
                    <a:gd name="T56" fmla="*/ 112 w 127"/>
                    <a:gd name="T57" fmla="*/ 22 h 49"/>
                    <a:gd name="T58" fmla="*/ 108 w 127"/>
                    <a:gd name="T59" fmla="*/ 22 h 49"/>
                    <a:gd name="T60" fmla="*/ 102 w 127"/>
                    <a:gd name="T61" fmla="*/ 22 h 49"/>
                    <a:gd name="T62" fmla="*/ 97 w 127"/>
                    <a:gd name="T63" fmla="*/ 22 h 49"/>
                    <a:gd name="T64" fmla="*/ 89 w 127"/>
                    <a:gd name="T65" fmla="*/ 22 h 49"/>
                    <a:gd name="T66" fmla="*/ 83 w 127"/>
                    <a:gd name="T67" fmla="*/ 22 h 49"/>
                    <a:gd name="T68" fmla="*/ 78 w 127"/>
                    <a:gd name="T69" fmla="*/ 22 h 49"/>
                    <a:gd name="T70" fmla="*/ 72 w 127"/>
                    <a:gd name="T71" fmla="*/ 22 h 49"/>
                    <a:gd name="T72" fmla="*/ 66 w 127"/>
                    <a:gd name="T73" fmla="*/ 22 h 49"/>
                    <a:gd name="T74" fmla="*/ 59 w 127"/>
                    <a:gd name="T75" fmla="*/ 22 h 49"/>
                    <a:gd name="T76" fmla="*/ 55 w 127"/>
                    <a:gd name="T77" fmla="*/ 24 h 49"/>
                    <a:gd name="T78" fmla="*/ 49 w 127"/>
                    <a:gd name="T79" fmla="*/ 24 h 49"/>
                    <a:gd name="T80" fmla="*/ 43 w 127"/>
                    <a:gd name="T81" fmla="*/ 26 h 49"/>
                    <a:gd name="T82" fmla="*/ 38 w 127"/>
                    <a:gd name="T83" fmla="*/ 28 h 49"/>
                    <a:gd name="T84" fmla="*/ 32 w 127"/>
                    <a:gd name="T85" fmla="*/ 30 h 49"/>
                    <a:gd name="T86" fmla="*/ 28 w 127"/>
                    <a:gd name="T87" fmla="*/ 32 h 49"/>
                    <a:gd name="T88" fmla="*/ 23 w 127"/>
                    <a:gd name="T89" fmla="*/ 34 h 49"/>
                    <a:gd name="T90" fmla="*/ 19 w 127"/>
                    <a:gd name="T91" fmla="*/ 38 h 49"/>
                    <a:gd name="T92" fmla="*/ 15 w 127"/>
                    <a:gd name="T93" fmla="*/ 40 h 49"/>
                    <a:gd name="T94" fmla="*/ 7 w 127"/>
                    <a:gd name="T95" fmla="*/ 41 h 49"/>
                    <a:gd name="T96" fmla="*/ 4 w 127"/>
                    <a:gd name="T97" fmla="*/ 45 h 49"/>
                    <a:gd name="T98" fmla="*/ 0 w 127"/>
                    <a:gd name="T99" fmla="*/ 47 h 49"/>
                    <a:gd name="T100" fmla="*/ 0 w 127"/>
                    <a:gd name="T101" fmla="*/ 49 h 49"/>
                    <a:gd name="T102" fmla="*/ 0 w 127"/>
                    <a:gd name="T103" fmla="*/ 49 h 49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w 127"/>
                    <a:gd name="T157" fmla="*/ 0 h 49"/>
                    <a:gd name="T158" fmla="*/ 127 w 127"/>
                    <a:gd name="T159" fmla="*/ 49 h 49"/>
                  </a:gdLst>
                  <a:ahLst/>
                  <a:cxnLst>
                    <a:cxn ang="T104">
                      <a:pos x="T0" y="T1"/>
                    </a:cxn>
                    <a:cxn ang="T105">
                      <a:pos x="T2" y="T3"/>
                    </a:cxn>
                    <a:cxn ang="T106">
                      <a:pos x="T4" y="T5"/>
                    </a:cxn>
                    <a:cxn ang="T107">
                      <a:pos x="T6" y="T7"/>
                    </a:cxn>
                    <a:cxn ang="T108">
                      <a:pos x="T8" y="T9"/>
                    </a:cxn>
                    <a:cxn ang="T109">
                      <a:pos x="T10" y="T11"/>
                    </a:cxn>
                    <a:cxn ang="T110">
                      <a:pos x="T12" y="T13"/>
                    </a:cxn>
                    <a:cxn ang="T111">
                      <a:pos x="T14" y="T15"/>
                    </a:cxn>
                    <a:cxn ang="T112">
                      <a:pos x="T16" y="T17"/>
                    </a:cxn>
                    <a:cxn ang="T113">
                      <a:pos x="T18" y="T19"/>
                    </a:cxn>
                    <a:cxn ang="T114">
                      <a:pos x="T20" y="T21"/>
                    </a:cxn>
                    <a:cxn ang="T115">
                      <a:pos x="T22" y="T23"/>
                    </a:cxn>
                    <a:cxn ang="T116">
                      <a:pos x="T24" y="T25"/>
                    </a:cxn>
                    <a:cxn ang="T117">
                      <a:pos x="T26" y="T27"/>
                    </a:cxn>
                    <a:cxn ang="T118">
                      <a:pos x="T28" y="T29"/>
                    </a:cxn>
                    <a:cxn ang="T119">
                      <a:pos x="T30" y="T31"/>
                    </a:cxn>
                    <a:cxn ang="T120">
                      <a:pos x="T32" y="T33"/>
                    </a:cxn>
                    <a:cxn ang="T121">
                      <a:pos x="T34" y="T35"/>
                    </a:cxn>
                    <a:cxn ang="T122">
                      <a:pos x="T36" y="T37"/>
                    </a:cxn>
                    <a:cxn ang="T123">
                      <a:pos x="T38" y="T39"/>
                    </a:cxn>
                    <a:cxn ang="T124">
                      <a:pos x="T40" y="T41"/>
                    </a:cxn>
                    <a:cxn ang="T125">
                      <a:pos x="T42" y="T43"/>
                    </a:cxn>
                    <a:cxn ang="T126">
                      <a:pos x="T44" y="T45"/>
                    </a:cxn>
                    <a:cxn ang="T127">
                      <a:pos x="T46" y="T47"/>
                    </a:cxn>
                    <a:cxn ang="T128">
                      <a:pos x="T48" y="T49"/>
                    </a:cxn>
                    <a:cxn ang="T129">
                      <a:pos x="T50" y="T51"/>
                    </a:cxn>
                    <a:cxn ang="T130">
                      <a:pos x="T52" y="T53"/>
                    </a:cxn>
                    <a:cxn ang="T131">
                      <a:pos x="T54" y="T55"/>
                    </a:cxn>
                    <a:cxn ang="T132">
                      <a:pos x="T56" y="T57"/>
                    </a:cxn>
                    <a:cxn ang="T133">
                      <a:pos x="T58" y="T59"/>
                    </a:cxn>
                    <a:cxn ang="T134">
                      <a:pos x="T60" y="T61"/>
                    </a:cxn>
                    <a:cxn ang="T135">
                      <a:pos x="T62" y="T63"/>
                    </a:cxn>
                    <a:cxn ang="T136">
                      <a:pos x="T64" y="T65"/>
                    </a:cxn>
                    <a:cxn ang="T137">
                      <a:pos x="T66" y="T67"/>
                    </a:cxn>
                    <a:cxn ang="T138">
                      <a:pos x="T68" y="T69"/>
                    </a:cxn>
                    <a:cxn ang="T139">
                      <a:pos x="T70" y="T71"/>
                    </a:cxn>
                    <a:cxn ang="T140">
                      <a:pos x="T72" y="T73"/>
                    </a:cxn>
                    <a:cxn ang="T141">
                      <a:pos x="T74" y="T75"/>
                    </a:cxn>
                    <a:cxn ang="T142">
                      <a:pos x="T76" y="T77"/>
                    </a:cxn>
                    <a:cxn ang="T143">
                      <a:pos x="T78" y="T79"/>
                    </a:cxn>
                    <a:cxn ang="T144">
                      <a:pos x="T80" y="T81"/>
                    </a:cxn>
                    <a:cxn ang="T145">
                      <a:pos x="T82" y="T83"/>
                    </a:cxn>
                    <a:cxn ang="T146">
                      <a:pos x="T84" y="T85"/>
                    </a:cxn>
                    <a:cxn ang="T147">
                      <a:pos x="T86" y="T87"/>
                    </a:cxn>
                    <a:cxn ang="T148">
                      <a:pos x="T88" y="T89"/>
                    </a:cxn>
                    <a:cxn ang="T149">
                      <a:pos x="T90" y="T91"/>
                    </a:cxn>
                    <a:cxn ang="T150">
                      <a:pos x="T92" y="T93"/>
                    </a:cxn>
                    <a:cxn ang="T151">
                      <a:pos x="T94" y="T95"/>
                    </a:cxn>
                    <a:cxn ang="T152">
                      <a:pos x="T96" y="T97"/>
                    </a:cxn>
                    <a:cxn ang="T153">
                      <a:pos x="T98" y="T99"/>
                    </a:cxn>
                    <a:cxn ang="T154">
                      <a:pos x="T100" y="T101"/>
                    </a:cxn>
                    <a:cxn ang="T155">
                      <a:pos x="T102" y="T103"/>
                    </a:cxn>
                  </a:cxnLst>
                  <a:rect l="T156" t="T157" r="T158" b="T159"/>
                  <a:pathLst>
                    <a:path w="127" h="49">
                      <a:moveTo>
                        <a:pt x="0" y="49"/>
                      </a:moveTo>
                      <a:lnTo>
                        <a:pt x="0" y="47"/>
                      </a:lnTo>
                      <a:lnTo>
                        <a:pt x="2" y="45"/>
                      </a:lnTo>
                      <a:lnTo>
                        <a:pt x="4" y="40"/>
                      </a:lnTo>
                      <a:lnTo>
                        <a:pt x="7" y="36"/>
                      </a:lnTo>
                      <a:lnTo>
                        <a:pt x="11" y="28"/>
                      </a:lnTo>
                      <a:lnTo>
                        <a:pt x="17" y="22"/>
                      </a:lnTo>
                      <a:lnTo>
                        <a:pt x="23" y="17"/>
                      </a:lnTo>
                      <a:lnTo>
                        <a:pt x="30" y="13"/>
                      </a:lnTo>
                      <a:lnTo>
                        <a:pt x="36" y="7"/>
                      </a:lnTo>
                      <a:lnTo>
                        <a:pt x="42" y="3"/>
                      </a:lnTo>
                      <a:lnTo>
                        <a:pt x="47" y="2"/>
                      </a:lnTo>
                      <a:lnTo>
                        <a:pt x="55" y="2"/>
                      </a:lnTo>
                      <a:lnTo>
                        <a:pt x="61" y="0"/>
                      </a:lnTo>
                      <a:lnTo>
                        <a:pt x="68" y="0"/>
                      </a:lnTo>
                      <a:lnTo>
                        <a:pt x="76" y="2"/>
                      </a:lnTo>
                      <a:lnTo>
                        <a:pt x="83" y="3"/>
                      </a:lnTo>
                      <a:lnTo>
                        <a:pt x="89" y="7"/>
                      </a:lnTo>
                      <a:lnTo>
                        <a:pt x="99" y="11"/>
                      </a:lnTo>
                      <a:lnTo>
                        <a:pt x="104" y="15"/>
                      </a:lnTo>
                      <a:lnTo>
                        <a:pt x="114" y="19"/>
                      </a:lnTo>
                      <a:lnTo>
                        <a:pt x="118" y="21"/>
                      </a:lnTo>
                      <a:lnTo>
                        <a:pt x="123" y="22"/>
                      </a:lnTo>
                      <a:lnTo>
                        <a:pt x="127" y="24"/>
                      </a:lnTo>
                      <a:lnTo>
                        <a:pt x="127" y="26"/>
                      </a:lnTo>
                      <a:lnTo>
                        <a:pt x="125" y="26"/>
                      </a:lnTo>
                      <a:lnTo>
                        <a:pt x="119" y="24"/>
                      </a:lnTo>
                      <a:lnTo>
                        <a:pt x="116" y="24"/>
                      </a:lnTo>
                      <a:lnTo>
                        <a:pt x="112" y="22"/>
                      </a:lnTo>
                      <a:lnTo>
                        <a:pt x="108" y="22"/>
                      </a:lnTo>
                      <a:lnTo>
                        <a:pt x="102" y="22"/>
                      </a:lnTo>
                      <a:lnTo>
                        <a:pt x="97" y="22"/>
                      </a:lnTo>
                      <a:lnTo>
                        <a:pt x="89" y="22"/>
                      </a:lnTo>
                      <a:lnTo>
                        <a:pt x="83" y="22"/>
                      </a:lnTo>
                      <a:lnTo>
                        <a:pt x="78" y="22"/>
                      </a:lnTo>
                      <a:lnTo>
                        <a:pt x="72" y="22"/>
                      </a:lnTo>
                      <a:lnTo>
                        <a:pt x="66" y="22"/>
                      </a:lnTo>
                      <a:lnTo>
                        <a:pt x="59" y="22"/>
                      </a:lnTo>
                      <a:lnTo>
                        <a:pt x="55" y="24"/>
                      </a:lnTo>
                      <a:lnTo>
                        <a:pt x="49" y="24"/>
                      </a:lnTo>
                      <a:lnTo>
                        <a:pt x="43" y="26"/>
                      </a:lnTo>
                      <a:lnTo>
                        <a:pt x="38" y="28"/>
                      </a:lnTo>
                      <a:lnTo>
                        <a:pt x="32" y="30"/>
                      </a:lnTo>
                      <a:lnTo>
                        <a:pt x="28" y="32"/>
                      </a:lnTo>
                      <a:lnTo>
                        <a:pt x="23" y="34"/>
                      </a:lnTo>
                      <a:lnTo>
                        <a:pt x="19" y="38"/>
                      </a:lnTo>
                      <a:lnTo>
                        <a:pt x="15" y="40"/>
                      </a:lnTo>
                      <a:lnTo>
                        <a:pt x="7" y="41"/>
                      </a:lnTo>
                      <a:lnTo>
                        <a:pt x="4" y="45"/>
                      </a:lnTo>
                      <a:lnTo>
                        <a:pt x="0" y="47"/>
                      </a:lnTo>
                      <a:lnTo>
                        <a:pt x="0" y="49"/>
                      </a:lnTo>
                      <a:close/>
                    </a:path>
                  </a:pathLst>
                </a:custGeom>
                <a:solidFill>
                  <a:srgbClr val="57734A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0398" name="Freeform 470"/>
                <p:cNvSpPr>
                  <a:spLocks/>
                </p:cNvSpPr>
                <p:nvPr/>
              </p:nvSpPr>
              <p:spPr bwMode="auto">
                <a:xfrm>
                  <a:off x="2312" y="1154"/>
                  <a:ext cx="176" cy="209"/>
                </a:xfrm>
                <a:custGeom>
                  <a:avLst/>
                  <a:gdLst>
                    <a:gd name="T0" fmla="*/ 68 w 196"/>
                    <a:gd name="T1" fmla="*/ 0 h 234"/>
                    <a:gd name="T2" fmla="*/ 59 w 196"/>
                    <a:gd name="T3" fmla="*/ 4 h 234"/>
                    <a:gd name="T4" fmla="*/ 49 w 196"/>
                    <a:gd name="T5" fmla="*/ 13 h 234"/>
                    <a:gd name="T6" fmla="*/ 42 w 196"/>
                    <a:gd name="T7" fmla="*/ 25 h 234"/>
                    <a:gd name="T8" fmla="*/ 32 w 196"/>
                    <a:gd name="T9" fmla="*/ 40 h 234"/>
                    <a:gd name="T10" fmla="*/ 24 w 196"/>
                    <a:gd name="T11" fmla="*/ 57 h 234"/>
                    <a:gd name="T12" fmla="*/ 19 w 196"/>
                    <a:gd name="T13" fmla="*/ 80 h 234"/>
                    <a:gd name="T14" fmla="*/ 13 w 196"/>
                    <a:gd name="T15" fmla="*/ 103 h 234"/>
                    <a:gd name="T16" fmla="*/ 9 w 196"/>
                    <a:gd name="T17" fmla="*/ 129 h 234"/>
                    <a:gd name="T18" fmla="*/ 5 w 196"/>
                    <a:gd name="T19" fmla="*/ 158 h 234"/>
                    <a:gd name="T20" fmla="*/ 3 w 196"/>
                    <a:gd name="T21" fmla="*/ 181 h 234"/>
                    <a:gd name="T22" fmla="*/ 2 w 196"/>
                    <a:gd name="T23" fmla="*/ 203 h 234"/>
                    <a:gd name="T24" fmla="*/ 0 w 196"/>
                    <a:gd name="T25" fmla="*/ 219 h 234"/>
                    <a:gd name="T26" fmla="*/ 0 w 196"/>
                    <a:gd name="T27" fmla="*/ 228 h 234"/>
                    <a:gd name="T28" fmla="*/ 2 w 196"/>
                    <a:gd name="T29" fmla="*/ 230 h 234"/>
                    <a:gd name="T30" fmla="*/ 9 w 196"/>
                    <a:gd name="T31" fmla="*/ 232 h 234"/>
                    <a:gd name="T32" fmla="*/ 21 w 196"/>
                    <a:gd name="T33" fmla="*/ 232 h 234"/>
                    <a:gd name="T34" fmla="*/ 36 w 196"/>
                    <a:gd name="T35" fmla="*/ 232 h 234"/>
                    <a:gd name="T36" fmla="*/ 51 w 196"/>
                    <a:gd name="T37" fmla="*/ 234 h 234"/>
                    <a:gd name="T38" fmla="*/ 70 w 196"/>
                    <a:gd name="T39" fmla="*/ 234 h 234"/>
                    <a:gd name="T40" fmla="*/ 89 w 196"/>
                    <a:gd name="T41" fmla="*/ 234 h 234"/>
                    <a:gd name="T42" fmla="*/ 108 w 196"/>
                    <a:gd name="T43" fmla="*/ 234 h 234"/>
                    <a:gd name="T44" fmla="*/ 125 w 196"/>
                    <a:gd name="T45" fmla="*/ 232 h 234"/>
                    <a:gd name="T46" fmla="*/ 140 w 196"/>
                    <a:gd name="T47" fmla="*/ 228 h 234"/>
                    <a:gd name="T48" fmla="*/ 154 w 196"/>
                    <a:gd name="T49" fmla="*/ 226 h 234"/>
                    <a:gd name="T50" fmla="*/ 167 w 196"/>
                    <a:gd name="T51" fmla="*/ 223 h 234"/>
                    <a:gd name="T52" fmla="*/ 176 w 196"/>
                    <a:gd name="T53" fmla="*/ 219 h 234"/>
                    <a:gd name="T54" fmla="*/ 186 w 196"/>
                    <a:gd name="T55" fmla="*/ 217 h 234"/>
                    <a:gd name="T56" fmla="*/ 192 w 196"/>
                    <a:gd name="T57" fmla="*/ 213 h 234"/>
                    <a:gd name="T58" fmla="*/ 194 w 196"/>
                    <a:gd name="T59" fmla="*/ 205 h 234"/>
                    <a:gd name="T60" fmla="*/ 194 w 196"/>
                    <a:gd name="T61" fmla="*/ 196 h 234"/>
                    <a:gd name="T62" fmla="*/ 196 w 196"/>
                    <a:gd name="T63" fmla="*/ 184 h 234"/>
                    <a:gd name="T64" fmla="*/ 194 w 196"/>
                    <a:gd name="T65" fmla="*/ 169 h 234"/>
                    <a:gd name="T66" fmla="*/ 192 w 196"/>
                    <a:gd name="T67" fmla="*/ 152 h 234"/>
                    <a:gd name="T68" fmla="*/ 188 w 196"/>
                    <a:gd name="T69" fmla="*/ 133 h 234"/>
                    <a:gd name="T70" fmla="*/ 182 w 196"/>
                    <a:gd name="T71" fmla="*/ 114 h 234"/>
                    <a:gd name="T72" fmla="*/ 171 w 196"/>
                    <a:gd name="T73" fmla="*/ 93 h 234"/>
                    <a:gd name="T74" fmla="*/ 159 w 196"/>
                    <a:gd name="T75" fmla="*/ 72 h 234"/>
                    <a:gd name="T76" fmla="*/ 146 w 196"/>
                    <a:gd name="T77" fmla="*/ 53 h 234"/>
                    <a:gd name="T78" fmla="*/ 135 w 196"/>
                    <a:gd name="T79" fmla="*/ 36 h 234"/>
                    <a:gd name="T80" fmla="*/ 121 w 196"/>
                    <a:gd name="T81" fmla="*/ 21 h 234"/>
                    <a:gd name="T82" fmla="*/ 112 w 196"/>
                    <a:gd name="T83" fmla="*/ 10 h 234"/>
                    <a:gd name="T84" fmla="*/ 106 w 196"/>
                    <a:gd name="T85" fmla="*/ 2 h 234"/>
                    <a:gd name="T86" fmla="*/ 70 w 196"/>
                    <a:gd name="T87" fmla="*/ 0 h 234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w 196"/>
                    <a:gd name="T133" fmla="*/ 0 h 234"/>
                    <a:gd name="T134" fmla="*/ 196 w 196"/>
                    <a:gd name="T135" fmla="*/ 234 h 234"/>
                  </a:gdLst>
                  <a:ahLst/>
                  <a:cxnLst>
                    <a:cxn ang="T88">
                      <a:pos x="T0" y="T1"/>
                    </a:cxn>
                    <a:cxn ang="T89">
                      <a:pos x="T2" y="T3"/>
                    </a:cxn>
                    <a:cxn ang="T90">
                      <a:pos x="T4" y="T5"/>
                    </a:cxn>
                    <a:cxn ang="T91">
                      <a:pos x="T6" y="T7"/>
                    </a:cxn>
                    <a:cxn ang="T92">
                      <a:pos x="T8" y="T9"/>
                    </a:cxn>
                    <a:cxn ang="T93">
                      <a:pos x="T10" y="T11"/>
                    </a:cxn>
                    <a:cxn ang="T94">
                      <a:pos x="T12" y="T13"/>
                    </a:cxn>
                    <a:cxn ang="T95">
                      <a:pos x="T14" y="T15"/>
                    </a:cxn>
                    <a:cxn ang="T96">
                      <a:pos x="T16" y="T17"/>
                    </a:cxn>
                    <a:cxn ang="T97">
                      <a:pos x="T18" y="T19"/>
                    </a:cxn>
                    <a:cxn ang="T98">
                      <a:pos x="T20" y="T21"/>
                    </a:cxn>
                    <a:cxn ang="T99">
                      <a:pos x="T22" y="T23"/>
                    </a:cxn>
                    <a:cxn ang="T100">
                      <a:pos x="T24" y="T25"/>
                    </a:cxn>
                    <a:cxn ang="T101">
                      <a:pos x="T26" y="T27"/>
                    </a:cxn>
                    <a:cxn ang="T102">
                      <a:pos x="T28" y="T29"/>
                    </a:cxn>
                    <a:cxn ang="T103">
                      <a:pos x="T30" y="T31"/>
                    </a:cxn>
                    <a:cxn ang="T104">
                      <a:pos x="T32" y="T33"/>
                    </a:cxn>
                    <a:cxn ang="T105">
                      <a:pos x="T34" y="T35"/>
                    </a:cxn>
                    <a:cxn ang="T106">
                      <a:pos x="T36" y="T37"/>
                    </a:cxn>
                    <a:cxn ang="T107">
                      <a:pos x="T38" y="T39"/>
                    </a:cxn>
                    <a:cxn ang="T108">
                      <a:pos x="T40" y="T41"/>
                    </a:cxn>
                    <a:cxn ang="T109">
                      <a:pos x="T42" y="T43"/>
                    </a:cxn>
                    <a:cxn ang="T110">
                      <a:pos x="T44" y="T45"/>
                    </a:cxn>
                    <a:cxn ang="T111">
                      <a:pos x="T46" y="T47"/>
                    </a:cxn>
                    <a:cxn ang="T112">
                      <a:pos x="T48" y="T49"/>
                    </a:cxn>
                    <a:cxn ang="T113">
                      <a:pos x="T50" y="T51"/>
                    </a:cxn>
                    <a:cxn ang="T114">
                      <a:pos x="T52" y="T53"/>
                    </a:cxn>
                    <a:cxn ang="T115">
                      <a:pos x="T54" y="T55"/>
                    </a:cxn>
                    <a:cxn ang="T116">
                      <a:pos x="T56" y="T57"/>
                    </a:cxn>
                    <a:cxn ang="T117">
                      <a:pos x="T58" y="T59"/>
                    </a:cxn>
                    <a:cxn ang="T118">
                      <a:pos x="T60" y="T61"/>
                    </a:cxn>
                    <a:cxn ang="T119">
                      <a:pos x="T62" y="T63"/>
                    </a:cxn>
                    <a:cxn ang="T120">
                      <a:pos x="T64" y="T65"/>
                    </a:cxn>
                    <a:cxn ang="T121">
                      <a:pos x="T66" y="T67"/>
                    </a:cxn>
                    <a:cxn ang="T122">
                      <a:pos x="T68" y="T69"/>
                    </a:cxn>
                    <a:cxn ang="T123">
                      <a:pos x="T70" y="T71"/>
                    </a:cxn>
                    <a:cxn ang="T124">
                      <a:pos x="T72" y="T73"/>
                    </a:cxn>
                    <a:cxn ang="T125">
                      <a:pos x="T74" y="T75"/>
                    </a:cxn>
                    <a:cxn ang="T126">
                      <a:pos x="T76" y="T77"/>
                    </a:cxn>
                    <a:cxn ang="T127">
                      <a:pos x="T78" y="T79"/>
                    </a:cxn>
                    <a:cxn ang="T128">
                      <a:pos x="T80" y="T81"/>
                    </a:cxn>
                    <a:cxn ang="T129">
                      <a:pos x="T82" y="T83"/>
                    </a:cxn>
                    <a:cxn ang="T130">
                      <a:pos x="T84" y="T85"/>
                    </a:cxn>
                    <a:cxn ang="T131">
                      <a:pos x="T86" y="T87"/>
                    </a:cxn>
                  </a:cxnLst>
                  <a:rect l="T132" t="T133" r="T134" b="T135"/>
                  <a:pathLst>
                    <a:path w="196" h="234">
                      <a:moveTo>
                        <a:pt x="70" y="0"/>
                      </a:moveTo>
                      <a:lnTo>
                        <a:pt x="68" y="0"/>
                      </a:lnTo>
                      <a:lnTo>
                        <a:pt x="64" y="2"/>
                      </a:lnTo>
                      <a:lnTo>
                        <a:pt x="59" y="4"/>
                      </a:lnTo>
                      <a:lnTo>
                        <a:pt x="53" y="11"/>
                      </a:lnTo>
                      <a:lnTo>
                        <a:pt x="49" y="13"/>
                      </a:lnTo>
                      <a:lnTo>
                        <a:pt x="45" y="19"/>
                      </a:lnTo>
                      <a:lnTo>
                        <a:pt x="42" y="25"/>
                      </a:lnTo>
                      <a:lnTo>
                        <a:pt x="38" y="32"/>
                      </a:lnTo>
                      <a:lnTo>
                        <a:pt x="32" y="40"/>
                      </a:lnTo>
                      <a:lnTo>
                        <a:pt x="28" y="48"/>
                      </a:lnTo>
                      <a:lnTo>
                        <a:pt x="24" y="57"/>
                      </a:lnTo>
                      <a:lnTo>
                        <a:pt x="22" y="68"/>
                      </a:lnTo>
                      <a:lnTo>
                        <a:pt x="19" y="80"/>
                      </a:lnTo>
                      <a:lnTo>
                        <a:pt x="15" y="91"/>
                      </a:lnTo>
                      <a:lnTo>
                        <a:pt x="13" y="103"/>
                      </a:lnTo>
                      <a:lnTo>
                        <a:pt x="11" y="118"/>
                      </a:lnTo>
                      <a:lnTo>
                        <a:pt x="9" y="129"/>
                      </a:lnTo>
                      <a:lnTo>
                        <a:pt x="7" y="145"/>
                      </a:lnTo>
                      <a:lnTo>
                        <a:pt x="5" y="158"/>
                      </a:lnTo>
                      <a:lnTo>
                        <a:pt x="5" y="171"/>
                      </a:lnTo>
                      <a:lnTo>
                        <a:pt x="3" y="181"/>
                      </a:lnTo>
                      <a:lnTo>
                        <a:pt x="2" y="194"/>
                      </a:lnTo>
                      <a:lnTo>
                        <a:pt x="2" y="203"/>
                      </a:lnTo>
                      <a:lnTo>
                        <a:pt x="2" y="213"/>
                      </a:lnTo>
                      <a:lnTo>
                        <a:pt x="0" y="219"/>
                      </a:lnTo>
                      <a:lnTo>
                        <a:pt x="0" y="224"/>
                      </a:lnTo>
                      <a:lnTo>
                        <a:pt x="0" y="228"/>
                      </a:lnTo>
                      <a:lnTo>
                        <a:pt x="0" y="230"/>
                      </a:lnTo>
                      <a:lnTo>
                        <a:pt x="2" y="230"/>
                      </a:lnTo>
                      <a:lnTo>
                        <a:pt x="5" y="230"/>
                      </a:lnTo>
                      <a:lnTo>
                        <a:pt x="9" y="232"/>
                      </a:lnTo>
                      <a:lnTo>
                        <a:pt x="15" y="232"/>
                      </a:lnTo>
                      <a:lnTo>
                        <a:pt x="21" y="232"/>
                      </a:lnTo>
                      <a:lnTo>
                        <a:pt x="26" y="232"/>
                      </a:lnTo>
                      <a:lnTo>
                        <a:pt x="36" y="232"/>
                      </a:lnTo>
                      <a:lnTo>
                        <a:pt x="43" y="232"/>
                      </a:lnTo>
                      <a:lnTo>
                        <a:pt x="51" y="234"/>
                      </a:lnTo>
                      <a:lnTo>
                        <a:pt x="61" y="234"/>
                      </a:lnTo>
                      <a:lnTo>
                        <a:pt x="70" y="234"/>
                      </a:lnTo>
                      <a:lnTo>
                        <a:pt x="80" y="234"/>
                      </a:lnTo>
                      <a:lnTo>
                        <a:pt x="89" y="234"/>
                      </a:lnTo>
                      <a:lnTo>
                        <a:pt x="99" y="234"/>
                      </a:lnTo>
                      <a:lnTo>
                        <a:pt x="108" y="234"/>
                      </a:lnTo>
                      <a:lnTo>
                        <a:pt x="116" y="232"/>
                      </a:lnTo>
                      <a:lnTo>
                        <a:pt x="125" y="232"/>
                      </a:lnTo>
                      <a:lnTo>
                        <a:pt x="133" y="230"/>
                      </a:lnTo>
                      <a:lnTo>
                        <a:pt x="140" y="228"/>
                      </a:lnTo>
                      <a:lnTo>
                        <a:pt x="148" y="226"/>
                      </a:lnTo>
                      <a:lnTo>
                        <a:pt x="154" y="226"/>
                      </a:lnTo>
                      <a:lnTo>
                        <a:pt x="161" y="224"/>
                      </a:lnTo>
                      <a:lnTo>
                        <a:pt x="167" y="223"/>
                      </a:lnTo>
                      <a:lnTo>
                        <a:pt x="173" y="221"/>
                      </a:lnTo>
                      <a:lnTo>
                        <a:pt x="176" y="219"/>
                      </a:lnTo>
                      <a:lnTo>
                        <a:pt x="182" y="217"/>
                      </a:lnTo>
                      <a:lnTo>
                        <a:pt x="186" y="217"/>
                      </a:lnTo>
                      <a:lnTo>
                        <a:pt x="190" y="213"/>
                      </a:lnTo>
                      <a:lnTo>
                        <a:pt x="192" y="213"/>
                      </a:lnTo>
                      <a:lnTo>
                        <a:pt x="192" y="211"/>
                      </a:lnTo>
                      <a:lnTo>
                        <a:pt x="194" y="205"/>
                      </a:lnTo>
                      <a:lnTo>
                        <a:pt x="194" y="200"/>
                      </a:lnTo>
                      <a:lnTo>
                        <a:pt x="194" y="196"/>
                      </a:lnTo>
                      <a:lnTo>
                        <a:pt x="194" y="190"/>
                      </a:lnTo>
                      <a:lnTo>
                        <a:pt x="196" y="184"/>
                      </a:lnTo>
                      <a:lnTo>
                        <a:pt x="194" y="177"/>
                      </a:lnTo>
                      <a:lnTo>
                        <a:pt x="194" y="169"/>
                      </a:lnTo>
                      <a:lnTo>
                        <a:pt x="192" y="160"/>
                      </a:lnTo>
                      <a:lnTo>
                        <a:pt x="192" y="152"/>
                      </a:lnTo>
                      <a:lnTo>
                        <a:pt x="190" y="143"/>
                      </a:lnTo>
                      <a:lnTo>
                        <a:pt x="188" y="133"/>
                      </a:lnTo>
                      <a:lnTo>
                        <a:pt x="184" y="124"/>
                      </a:lnTo>
                      <a:lnTo>
                        <a:pt x="182" y="114"/>
                      </a:lnTo>
                      <a:lnTo>
                        <a:pt x="176" y="103"/>
                      </a:lnTo>
                      <a:lnTo>
                        <a:pt x="171" y="93"/>
                      </a:lnTo>
                      <a:lnTo>
                        <a:pt x="165" y="82"/>
                      </a:lnTo>
                      <a:lnTo>
                        <a:pt x="159" y="72"/>
                      </a:lnTo>
                      <a:lnTo>
                        <a:pt x="154" y="63"/>
                      </a:lnTo>
                      <a:lnTo>
                        <a:pt x="146" y="53"/>
                      </a:lnTo>
                      <a:lnTo>
                        <a:pt x="140" y="44"/>
                      </a:lnTo>
                      <a:lnTo>
                        <a:pt x="135" y="36"/>
                      </a:lnTo>
                      <a:lnTo>
                        <a:pt x="127" y="29"/>
                      </a:lnTo>
                      <a:lnTo>
                        <a:pt x="121" y="21"/>
                      </a:lnTo>
                      <a:lnTo>
                        <a:pt x="118" y="13"/>
                      </a:lnTo>
                      <a:lnTo>
                        <a:pt x="112" y="10"/>
                      </a:lnTo>
                      <a:lnTo>
                        <a:pt x="108" y="4"/>
                      </a:lnTo>
                      <a:lnTo>
                        <a:pt x="106" y="2"/>
                      </a:lnTo>
                      <a:lnTo>
                        <a:pt x="104" y="0"/>
                      </a:lnTo>
                      <a:lnTo>
                        <a:pt x="70" y="0"/>
                      </a:lnTo>
                      <a:close/>
                    </a:path>
                  </a:pathLst>
                </a:custGeom>
                <a:solidFill>
                  <a:srgbClr val="82967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0399" name="Freeform 471"/>
                <p:cNvSpPr>
                  <a:spLocks/>
                </p:cNvSpPr>
                <p:nvPr/>
              </p:nvSpPr>
              <p:spPr bwMode="auto">
                <a:xfrm>
                  <a:off x="2249" y="1326"/>
                  <a:ext cx="330" cy="95"/>
                </a:xfrm>
                <a:custGeom>
                  <a:avLst/>
                  <a:gdLst>
                    <a:gd name="T0" fmla="*/ 0 w 367"/>
                    <a:gd name="T1" fmla="*/ 91 h 107"/>
                    <a:gd name="T2" fmla="*/ 2 w 367"/>
                    <a:gd name="T3" fmla="*/ 91 h 107"/>
                    <a:gd name="T4" fmla="*/ 4 w 367"/>
                    <a:gd name="T5" fmla="*/ 91 h 107"/>
                    <a:gd name="T6" fmla="*/ 10 w 367"/>
                    <a:gd name="T7" fmla="*/ 93 h 107"/>
                    <a:gd name="T8" fmla="*/ 17 w 367"/>
                    <a:gd name="T9" fmla="*/ 95 h 107"/>
                    <a:gd name="T10" fmla="*/ 27 w 367"/>
                    <a:gd name="T11" fmla="*/ 95 h 107"/>
                    <a:gd name="T12" fmla="*/ 36 w 367"/>
                    <a:gd name="T13" fmla="*/ 99 h 107"/>
                    <a:gd name="T14" fmla="*/ 50 w 367"/>
                    <a:gd name="T15" fmla="*/ 101 h 107"/>
                    <a:gd name="T16" fmla="*/ 63 w 367"/>
                    <a:gd name="T17" fmla="*/ 103 h 107"/>
                    <a:gd name="T18" fmla="*/ 76 w 367"/>
                    <a:gd name="T19" fmla="*/ 103 h 107"/>
                    <a:gd name="T20" fmla="*/ 92 w 367"/>
                    <a:gd name="T21" fmla="*/ 105 h 107"/>
                    <a:gd name="T22" fmla="*/ 109 w 367"/>
                    <a:gd name="T23" fmla="*/ 105 h 107"/>
                    <a:gd name="T24" fmla="*/ 124 w 367"/>
                    <a:gd name="T25" fmla="*/ 107 h 107"/>
                    <a:gd name="T26" fmla="*/ 141 w 367"/>
                    <a:gd name="T27" fmla="*/ 107 h 107"/>
                    <a:gd name="T28" fmla="*/ 160 w 367"/>
                    <a:gd name="T29" fmla="*/ 107 h 107"/>
                    <a:gd name="T30" fmla="*/ 175 w 367"/>
                    <a:gd name="T31" fmla="*/ 105 h 107"/>
                    <a:gd name="T32" fmla="*/ 194 w 367"/>
                    <a:gd name="T33" fmla="*/ 105 h 107"/>
                    <a:gd name="T34" fmla="*/ 211 w 367"/>
                    <a:gd name="T35" fmla="*/ 101 h 107"/>
                    <a:gd name="T36" fmla="*/ 227 w 367"/>
                    <a:gd name="T37" fmla="*/ 97 h 107"/>
                    <a:gd name="T38" fmla="*/ 244 w 367"/>
                    <a:gd name="T39" fmla="*/ 91 h 107"/>
                    <a:gd name="T40" fmla="*/ 259 w 367"/>
                    <a:gd name="T41" fmla="*/ 88 h 107"/>
                    <a:gd name="T42" fmla="*/ 274 w 367"/>
                    <a:gd name="T43" fmla="*/ 82 h 107"/>
                    <a:gd name="T44" fmla="*/ 289 w 367"/>
                    <a:gd name="T45" fmla="*/ 76 h 107"/>
                    <a:gd name="T46" fmla="*/ 303 w 367"/>
                    <a:gd name="T47" fmla="*/ 70 h 107"/>
                    <a:gd name="T48" fmla="*/ 314 w 367"/>
                    <a:gd name="T49" fmla="*/ 65 h 107"/>
                    <a:gd name="T50" fmla="*/ 325 w 367"/>
                    <a:gd name="T51" fmla="*/ 59 h 107"/>
                    <a:gd name="T52" fmla="*/ 335 w 367"/>
                    <a:gd name="T53" fmla="*/ 55 h 107"/>
                    <a:gd name="T54" fmla="*/ 344 w 367"/>
                    <a:gd name="T55" fmla="*/ 50 h 107"/>
                    <a:gd name="T56" fmla="*/ 352 w 367"/>
                    <a:gd name="T57" fmla="*/ 46 h 107"/>
                    <a:gd name="T58" fmla="*/ 358 w 367"/>
                    <a:gd name="T59" fmla="*/ 42 h 107"/>
                    <a:gd name="T60" fmla="*/ 363 w 367"/>
                    <a:gd name="T61" fmla="*/ 40 h 107"/>
                    <a:gd name="T62" fmla="*/ 365 w 367"/>
                    <a:gd name="T63" fmla="*/ 38 h 107"/>
                    <a:gd name="T64" fmla="*/ 367 w 367"/>
                    <a:gd name="T65" fmla="*/ 38 h 107"/>
                    <a:gd name="T66" fmla="*/ 284 w 367"/>
                    <a:gd name="T67" fmla="*/ 4 h 107"/>
                    <a:gd name="T68" fmla="*/ 141 w 367"/>
                    <a:gd name="T69" fmla="*/ 0 h 107"/>
                    <a:gd name="T70" fmla="*/ 0 w 367"/>
                    <a:gd name="T71" fmla="*/ 91 h 107"/>
                    <a:gd name="T72" fmla="*/ 0 w 367"/>
                    <a:gd name="T73" fmla="*/ 91 h 107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w 367"/>
                    <a:gd name="T112" fmla="*/ 0 h 107"/>
                    <a:gd name="T113" fmla="*/ 367 w 367"/>
                    <a:gd name="T114" fmla="*/ 107 h 107"/>
                  </a:gdLst>
                  <a:ahLst/>
                  <a:cxnLst>
                    <a:cxn ang="T74">
                      <a:pos x="T0" y="T1"/>
                    </a:cxn>
                    <a:cxn ang="T75">
                      <a:pos x="T2" y="T3"/>
                    </a:cxn>
                    <a:cxn ang="T76">
                      <a:pos x="T4" y="T5"/>
                    </a:cxn>
                    <a:cxn ang="T77">
                      <a:pos x="T6" y="T7"/>
                    </a:cxn>
                    <a:cxn ang="T78">
                      <a:pos x="T8" y="T9"/>
                    </a:cxn>
                    <a:cxn ang="T79">
                      <a:pos x="T10" y="T11"/>
                    </a:cxn>
                    <a:cxn ang="T80">
                      <a:pos x="T12" y="T13"/>
                    </a:cxn>
                    <a:cxn ang="T81">
                      <a:pos x="T14" y="T15"/>
                    </a:cxn>
                    <a:cxn ang="T82">
                      <a:pos x="T16" y="T17"/>
                    </a:cxn>
                    <a:cxn ang="T83">
                      <a:pos x="T18" y="T19"/>
                    </a:cxn>
                    <a:cxn ang="T84">
                      <a:pos x="T20" y="T21"/>
                    </a:cxn>
                    <a:cxn ang="T85">
                      <a:pos x="T22" y="T23"/>
                    </a:cxn>
                    <a:cxn ang="T86">
                      <a:pos x="T24" y="T25"/>
                    </a:cxn>
                    <a:cxn ang="T87">
                      <a:pos x="T26" y="T27"/>
                    </a:cxn>
                    <a:cxn ang="T88">
                      <a:pos x="T28" y="T29"/>
                    </a:cxn>
                    <a:cxn ang="T89">
                      <a:pos x="T30" y="T31"/>
                    </a:cxn>
                    <a:cxn ang="T90">
                      <a:pos x="T32" y="T33"/>
                    </a:cxn>
                    <a:cxn ang="T91">
                      <a:pos x="T34" y="T35"/>
                    </a:cxn>
                    <a:cxn ang="T92">
                      <a:pos x="T36" y="T37"/>
                    </a:cxn>
                    <a:cxn ang="T93">
                      <a:pos x="T38" y="T39"/>
                    </a:cxn>
                    <a:cxn ang="T94">
                      <a:pos x="T40" y="T41"/>
                    </a:cxn>
                    <a:cxn ang="T95">
                      <a:pos x="T42" y="T43"/>
                    </a:cxn>
                    <a:cxn ang="T96">
                      <a:pos x="T44" y="T45"/>
                    </a:cxn>
                    <a:cxn ang="T97">
                      <a:pos x="T46" y="T47"/>
                    </a:cxn>
                    <a:cxn ang="T98">
                      <a:pos x="T48" y="T49"/>
                    </a:cxn>
                    <a:cxn ang="T99">
                      <a:pos x="T50" y="T51"/>
                    </a:cxn>
                    <a:cxn ang="T100">
                      <a:pos x="T52" y="T53"/>
                    </a:cxn>
                    <a:cxn ang="T101">
                      <a:pos x="T54" y="T55"/>
                    </a:cxn>
                    <a:cxn ang="T102">
                      <a:pos x="T56" y="T57"/>
                    </a:cxn>
                    <a:cxn ang="T103">
                      <a:pos x="T58" y="T59"/>
                    </a:cxn>
                    <a:cxn ang="T104">
                      <a:pos x="T60" y="T61"/>
                    </a:cxn>
                    <a:cxn ang="T105">
                      <a:pos x="T62" y="T63"/>
                    </a:cxn>
                    <a:cxn ang="T106">
                      <a:pos x="T64" y="T65"/>
                    </a:cxn>
                    <a:cxn ang="T107">
                      <a:pos x="T66" y="T67"/>
                    </a:cxn>
                    <a:cxn ang="T108">
                      <a:pos x="T68" y="T69"/>
                    </a:cxn>
                    <a:cxn ang="T109">
                      <a:pos x="T70" y="T71"/>
                    </a:cxn>
                    <a:cxn ang="T110">
                      <a:pos x="T72" y="T73"/>
                    </a:cxn>
                  </a:cxnLst>
                  <a:rect l="T111" t="T112" r="T113" b="T114"/>
                  <a:pathLst>
                    <a:path w="367" h="107">
                      <a:moveTo>
                        <a:pt x="0" y="91"/>
                      </a:moveTo>
                      <a:lnTo>
                        <a:pt x="2" y="91"/>
                      </a:lnTo>
                      <a:lnTo>
                        <a:pt x="4" y="91"/>
                      </a:lnTo>
                      <a:lnTo>
                        <a:pt x="10" y="93"/>
                      </a:lnTo>
                      <a:lnTo>
                        <a:pt x="17" y="95"/>
                      </a:lnTo>
                      <a:lnTo>
                        <a:pt x="27" y="95"/>
                      </a:lnTo>
                      <a:lnTo>
                        <a:pt x="36" y="99"/>
                      </a:lnTo>
                      <a:lnTo>
                        <a:pt x="50" y="101"/>
                      </a:lnTo>
                      <a:lnTo>
                        <a:pt x="63" y="103"/>
                      </a:lnTo>
                      <a:lnTo>
                        <a:pt x="76" y="103"/>
                      </a:lnTo>
                      <a:lnTo>
                        <a:pt x="92" y="105"/>
                      </a:lnTo>
                      <a:lnTo>
                        <a:pt x="109" y="105"/>
                      </a:lnTo>
                      <a:lnTo>
                        <a:pt x="124" y="107"/>
                      </a:lnTo>
                      <a:lnTo>
                        <a:pt x="141" y="107"/>
                      </a:lnTo>
                      <a:lnTo>
                        <a:pt x="160" y="107"/>
                      </a:lnTo>
                      <a:lnTo>
                        <a:pt x="175" y="105"/>
                      </a:lnTo>
                      <a:lnTo>
                        <a:pt x="194" y="105"/>
                      </a:lnTo>
                      <a:lnTo>
                        <a:pt x="211" y="101"/>
                      </a:lnTo>
                      <a:lnTo>
                        <a:pt x="227" y="97"/>
                      </a:lnTo>
                      <a:lnTo>
                        <a:pt x="244" y="91"/>
                      </a:lnTo>
                      <a:lnTo>
                        <a:pt x="259" y="88"/>
                      </a:lnTo>
                      <a:lnTo>
                        <a:pt x="274" y="82"/>
                      </a:lnTo>
                      <a:lnTo>
                        <a:pt x="289" y="76"/>
                      </a:lnTo>
                      <a:lnTo>
                        <a:pt x="303" y="70"/>
                      </a:lnTo>
                      <a:lnTo>
                        <a:pt x="314" y="65"/>
                      </a:lnTo>
                      <a:lnTo>
                        <a:pt x="325" y="59"/>
                      </a:lnTo>
                      <a:lnTo>
                        <a:pt x="335" y="55"/>
                      </a:lnTo>
                      <a:lnTo>
                        <a:pt x="344" y="50"/>
                      </a:lnTo>
                      <a:lnTo>
                        <a:pt x="352" y="46"/>
                      </a:lnTo>
                      <a:lnTo>
                        <a:pt x="358" y="42"/>
                      </a:lnTo>
                      <a:lnTo>
                        <a:pt x="363" y="40"/>
                      </a:lnTo>
                      <a:lnTo>
                        <a:pt x="365" y="38"/>
                      </a:lnTo>
                      <a:lnTo>
                        <a:pt x="367" y="38"/>
                      </a:lnTo>
                      <a:lnTo>
                        <a:pt x="284" y="4"/>
                      </a:lnTo>
                      <a:lnTo>
                        <a:pt x="141" y="0"/>
                      </a:lnTo>
                      <a:lnTo>
                        <a:pt x="0" y="91"/>
                      </a:lnTo>
                      <a:close/>
                    </a:path>
                  </a:pathLst>
                </a:custGeom>
                <a:solidFill>
                  <a:srgbClr val="FFFF85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0400" name="Freeform 472"/>
                <p:cNvSpPr>
                  <a:spLocks/>
                </p:cNvSpPr>
                <p:nvPr/>
              </p:nvSpPr>
              <p:spPr bwMode="auto">
                <a:xfrm>
                  <a:off x="2359" y="1333"/>
                  <a:ext cx="104" cy="63"/>
                </a:xfrm>
                <a:custGeom>
                  <a:avLst/>
                  <a:gdLst>
                    <a:gd name="T0" fmla="*/ 4 w 116"/>
                    <a:gd name="T1" fmla="*/ 9 h 70"/>
                    <a:gd name="T2" fmla="*/ 4 w 116"/>
                    <a:gd name="T3" fmla="*/ 11 h 70"/>
                    <a:gd name="T4" fmla="*/ 2 w 116"/>
                    <a:gd name="T5" fmla="*/ 15 h 70"/>
                    <a:gd name="T6" fmla="*/ 0 w 116"/>
                    <a:gd name="T7" fmla="*/ 19 h 70"/>
                    <a:gd name="T8" fmla="*/ 0 w 116"/>
                    <a:gd name="T9" fmla="*/ 26 h 70"/>
                    <a:gd name="T10" fmla="*/ 0 w 116"/>
                    <a:gd name="T11" fmla="*/ 34 h 70"/>
                    <a:gd name="T12" fmla="*/ 2 w 116"/>
                    <a:gd name="T13" fmla="*/ 42 h 70"/>
                    <a:gd name="T14" fmla="*/ 4 w 116"/>
                    <a:gd name="T15" fmla="*/ 45 h 70"/>
                    <a:gd name="T16" fmla="*/ 6 w 116"/>
                    <a:gd name="T17" fmla="*/ 49 h 70"/>
                    <a:gd name="T18" fmla="*/ 10 w 116"/>
                    <a:gd name="T19" fmla="*/ 53 h 70"/>
                    <a:gd name="T20" fmla="*/ 15 w 116"/>
                    <a:gd name="T21" fmla="*/ 57 h 70"/>
                    <a:gd name="T22" fmla="*/ 19 w 116"/>
                    <a:gd name="T23" fmla="*/ 61 h 70"/>
                    <a:gd name="T24" fmla="*/ 25 w 116"/>
                    <a:gd name="T25" fmla="*/ 62 h 70"/>
                    <a:gd name="T26" fmla="*/ 29 w 116"/>
                    <a:gd name="T27" fmla="*/ 64 h 70"/>
                    <a:gd name="T28" fmla="*/ 36 w 116"/>
                    <a:gd name="T29" fmla="*/ 66 h 70"/>
                    <a:gd name="T30" fmla="*/ 42 w 116"/>
                    <a:gd name="T31" fmla="*/ 66 h 70"/>
                    <a:gd name="T32" fmla="*/ 49 w 116"/>
                    <a:gd name="T33" fmla="*/ 68 h 70"/>
                    <a:gd name="T34" fmla="*/ 57 w 116"/>
                    <a:gd name="T35" fmla="*/ 68 h 70"/>
                    <a:gd name="T36" fmla="*/ 65 w 116"/>
                    <a:gd name="T37" fmla="*/ 70 h 70"/>
                    <a:gd name="T38" fmla="*/ 70 w 116"/>
                    <a:gd name="T39" fmla="*/ 68 h 70"/>
                    <a:gd name="T40" fmla="*/ 78 w 116"/>
                    <a:gd name="T41" fmla="*/ 68 h 70"/>
                    <a:gd name="T42" fmla="*/ 84 w 116"/>
                    <a:gd name="T43" fmla="*/ 68 h 70"/>
                    <a:gd name="T44" fmla="*/ 91 w 116"/>
                    <a:gd name="T45" fmla="*/ 66 h 70"/>
                    <a:gd name="T46" fmla="*/ 97 w 116"/>
                    <a:gd name="T47" fmla="*/ 64 h 70"/>
                    <a:gd name="T48" fmla="*/ 103 w 116"/>
                    <a:gd name="T49" fmla="*/ 62 h 70"/>
                    <a:gd name="T50" fmla="*/ 106 w 116"/>
                    <a:gd name="T51" fmla="*/ 61 h 70"/>
                    <a:gd name="T52" fmla="*/ 110 w 116"/>
                    <a:gd name="T53" fmla="*/ 57 h 70"/>
                    <a:gd name="T54" fmla="*/ 112 w 116"/>
                    <a:gd name="T55" fmla="*/ 53 h 70"/>
                    <a:gd name="T56" fmla="*/ 114 w 116"/>
                    <a:gd name="T57" fmla="*/ 49 h 70"/>
                    <a:gd name="T58" fmla="*/ 116 w 116"/>
                    <a:gd name="T59" fmla="*/ 43 h 70"/>
                    <a:gd name="T60" fmla="*/ 116 w 116"/>
                    <a:gd name="T61" fmla="*/ 40 h 70"/>
                    <a:gd name="T62" fmla="*/ 116 w 116"/>
                    <a:gd name="T63" fmla="*/ 36 h 70"/>
                    <a:gd name="T64" fmla="*/ 114 w 116"/>
                    <a:gd name="T65" fmla="*/ 30 h 70"/>
                    <a:gd name="T66" fmla="*/ 112 w 116"/>
                    <a:gd name="T67" fmla="*/ 26 h 70"/>
                    <a:gd name="T68" fmla="*/ 112 w 116"/>
                    <a:gd name="T69" fmla="*/ 21 h 70"/>
                    <a:gd name="T70" fmla="*/ 110 w 116"/>
                    <a:gd name="T71" fmla="*/ 17 h 70"/>
                    <a:gd name="T72" fmla="*/ 108 w 116"/>
                    <a:gd name="T73" fmla="*/ 11 h 70"/>
                    <a:gd name="T74" fmla="*/ 106 w 116"/>
                    <a:gd name="T75" fmla="*/ 7 h 70"/>
                    <a:gd name="T76" fmla="*/ 106 w 116"/>
                    <a:gd name="T77" fmla="*/ 5 h 70"/>
                    <a:gd name="T78" fmla="*/ 103 w 116"/>
                    <a:gd name="T79" fmla="*/ 2 h 70"/>
                    <a:gd name="T80" fmla="*/ 103 w 116"/>
                    <a:gd name="T81" fmla="*/ 0 h 70"/>
                    <a:gd name="T82" fmla="*/ 4 w 116"/>
                    <a:gd name="T83" fmla="*/ 9 h 70"/>
                    <a:gd name="T84" fmla="*/ 4 w 116"/>
                    <a:gd name="T85" fmla="*/ 9 h 70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116"/>
                    <a:gd name="T130" fmla="*/ 0 h 70"/>
                    <a:gd name="T131" fmla="*/ 116 w 116"/>
                    <a:gd name="T132" fmla="*/ 70 h 70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116" h="70">
                      <a:moveTo>
                        <a:pt x="4" y="9"/>
                      </a:moveTo>
                      <a:lnTo>
                        <a:pt x="4" y="11"/>
                      </a:lnTo>
                      <a:lnTo>
                        <a:pt x="2" y="15"/>
                      </a:lnTo>
                      <a:lnTo>
                        <a:pt x="0" y="19"/>
                      </a:lnTo>
                      <a:lnTo>
                        <a:pt x="0" y="26"/>
                      </a:lnTo>
                      <a:lnTo>
                        <a:pt x="0" y="34"/>
                      </a:lnTo>
                      <a:lnTo>
                        <a:pt x="2" y="42"/>
                      </a:lnTo>
                      <a:lnTo>
                        <a:pt x="4" y="45"/>
                      </a:lnTo>
                      <a:lnTo>
                        <a:pt x="6" y="49"/>
                      </a:lnTo>
                      <a:lnTo>
                        <a:pt x="10" y="53"/>
                      </a:lnTo>
                      <a:lnTo>
                        <a:pt x="15" y="57"/>
                      </a:lnTo>
                      <a:lnTo>
                        <a:pt x="19" y="61"/>
                      </a:lnTo>
                      <a:lnTo>
                        <a:pt x="25" y="62"/>
                      </a:lnTo>
                      <a:lnTo>
                        <a:pt x="29" y="64"/>
                      </a:lnTo>
                      <a:lnTo>
                        <a:pt x="36" y="66"/>
                      </a:lnTo>
                      <a:lnTo>
                        <a:pt x="42" y="66"/>
                      </a:lnTo>
                      <a:lnTo>
                        <a:pt x="49" y="68"/>
                      </a:lnTo>
                      <a:lnTo>
                        <a:pt x="57" y="68"/>
                      </a:lnTo>
                      <a:lnTo>
                        <a:pt x="65" y="70"/>
                      </a:lnTo>
                      <a:lnTo>
                        <a:pt x="70" y="68"/>
                      </a:lnTo>
                      <a:lnTo>
                        <a:pt x="78" y="68"/>
                      </a:lnTo>
                      <a:lnTo>
                        <a:pt x="84" y="68"/>
                      </a:lnTo>
                      <a:lnTo>
                        <a:pt x="91" y="66"/>
                      </a:lnTo>
                      <a:lnTo>
                        <a:pt x="97" y="64"/>
                      </a:lnTo>
                      <a:lnTo>
                        <a:pt x="103" y="62"/>
                      </a:lnTo>
                      <a:lnTo>
                        <a:pt x="106" y="61"/>
                      </a:lnTo>
                      <a:lnTo>
                        <a:pt x="110" y="57"/>
                      </a:lnTo>
                      <a:lnTo>
                        <a:pt x="112" y="53"/>
                      </a:lnTo>
                      <a:lnTo>
                        <a:pt x="114" y="49"/>
                      </a:lnTo>
                      <a:lnTo>
                        <a:pt x="116" y="43"/>
                      </a:lnTo>
                      <a:lnTo>
                        <a:pt x="116" y="40"/>
                      </a:lnTo>
                      <a:lnTo>
                        <a:pt x="116" y="36"/>
                      </a:lnTo>
                      <a:lnTo>
                        <a:pt x="114" y="30"/>
                      </a:lnTo>
                      <a:lnTo>
                        <a:pt x="112" y="26"/>
                      </a:lnTo>
                      <a:lnTo>
                        <a:pt x="112" y="21"/>
                      </a:lnTo>
                      <a:lnTo>
                        <a:pt x="110" y="17"/>
                      </a:lnTo>
                      <a:lnTo>
                        <a:pt x="108" y="11"/>
                      </a:lnTo>
                      <a:lnTo>
                        <a:pt x="106" y="7"/>
                      </a:lnTo>
                      <a:lnTo>
                        <a:pt x="106" y="5"/>
                      </a:lnTo>
                      <a:lnTo>
                        <a:pt x="103" y="2"/>
                      </a:lnTo>
                      <a:lnTo>
                        <a:pt x="103" y="0"/>
                      </a:lnTo>
                      <a:lnTo>
                        <a:pt x="4" y="9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0401" name="Freeform 473"/>
                <p:cNvSpPr>
                  <a:spLocks/>
                </p:cNvSpPr>
                <p:nvPr/>
              </p:nvSpPr>
              <p:spPr bwMode="auto">
                <a:xfrm>
                  <a:off x="2332" y="1161"/>
                  <a:ext cx="145" cy="176"/>
                </a:xfrm>
                <a:custGeom>
                  <a:avLst/>
                  <a:gdLst>
                    <a:gd name="T0" fmla="*/ 0 w 161"/>
                    <a:gd name="T1" fmla="*/ 195 h 195"/>
                    <a:gd name="T2" fmla="*/ 0 w 161"/>
                    <a:gd name="T3" fmla="*/ 194 h 195"/>
                    <a:gd name="T4" fmla="*/ 0 w 161"/>
                    <a:gd name="T5" fmla="*/ 192 h 195"/>
                    <a:gd name="T6" fmla="*/ 0 w 161"/>
                    <a:gd name="T7" fmla="*/ 186 h 195"/>
                    <a:gd name="T8" fmla="*/ 0 w 161"/>
                    <a:gd name="T9" fmla="*/ 178 h 195"/>
                    <a:gd name="T10" fmla="*/ 0 w 161"/>
                    <a:gd name="T11" fmla="*/ 171 h 195"/>
                    <a:gd name="T12" fmla="*/ 1 w 161"/>
                    <a:gd name="T13" fmla="*/ 161 h 195"/>
                    <a:gd name="T14" fmla="*/ 3 w 161"/>
                    <a:gd name="T15" fmla="*/ 150 h 195"/>
                    <a:gd name="T16" fmla="*/ 3 w 161"/>
                    <a:gd name="T17" fmla="*/ 140 h 195"/>
                    <a:gd name="T18" fmla="*/ 5 w 161"/>
                    <a:gd name="T19" fmla="*/ 127 h 195"/>
                    <a:gd name="T20" fmla="*/ 7 w 161"/>
                    <a:gd name="T21" fmla="*/ 116 h 195"/>
                    <a:gd name="T22" fmla="*/ 9 w 161"/>
                    <a:gd name="T23" fmla="*/ 102 h 195"/>
                    <a:gd name="T24" fmla="*/ 11 w 161"/>
                    <a:gd name="T25" fmla="*/ 91 h 195"/>
                    <a:gd name="T26" fmla="*/ 13 w 161"/>
                    <a:gd name="T27" fmla="*/ 80 h 195"/>
                    <a:gd name="T28" fmla="*/ 15 w 161"/>
                    <a:gd name="T29" fmla="*/ 68 h 195"/>
                    <a:gd name="T30" fmla="*/ 19 w 161"/>
                    <a:gd name="T31" fmla="*/ 57 h 195"/>
                    <a:gd name="T32" fmla="*/ 22 w 161"/>
                    <a:gd name="T33" fmla="*/ 47 h 195"/>
                    <a:gd name="T34" fmla="*/ 24 w 161"/>
                    <a:gd name="T35" fmla="*/ 38 h 195"/>
                    <a:gd name="T36" fmla="*/ 28 w 161"/>
                    <a:gd name="T37" fmla="*/ 30 h 195"/>
                    <a:gd name="T38" fmla="*/ 32 w 161"/>
                    <a:gd name="T39" fmla="*/ 24 h 195"/>
                    <a:gd name="T40" fmla="*/ 36 w 161"/>
                    <a:gd name="T41" fmla="*/ 19 h 195"/>
                    <a:gd name="T42" fmla="*/ 38 w 161"/>
                    <a:gd name="T43" fmla="*/ 15 h 195"/>
                    <a:gd name="T44" fmla="*/ 41 w 161"/>
                    <a:gd name="T45" fmla="*/ 11 h 195"/>
                    <a:gd name="T46" fmla="*/ 45 w 161"/>
                    <a:gd name="T47" fmla="*/ 7 h 195"/>
                    <a:gd name="T48" fmla="*/ 49 w 161"/>
                    <a:gd name="T49" fmla="*/ 5 h 195"/>
                    <a:gd name="T50" fmla="*/ 55 w 161"/>
                    <a:gd name="T51" fmla="*/ 2 h 195"/>
                    <a:gd name="T52" fmla="*/ 60 w 161"/>
                    <a:gd name="T53" fmla="*/ 0 h 195"/>
                    <a:gd name="T54" fmla="*/ 64 w 161"/>
                    <a:gd name="T55" fmla="*/ 0 h 195"/>
                    <a:gd name="T56" fmla="*/ 64 w 161"/>
                    <a:gd name="T57" fmla="*/ 0 h 195"/>
                    <a:gd name="T58" fmla="*/ 66 w 161"/>
                    <a:gd name="T59" fmla="*/ 0 h 195"/>
                    <a:gd name="T60" fmla="*/ 68 w 161"/>
                    <a:gd name="T61" fmla="*/ 2 h 195"/>
                    <a:gd name="T62" fmla="*/ 72 w 161"/>
                    <a:gd name="T63" fmla="*/ 5 h 195"/>
                    <a:gd name="T64" fmla="*/ 79 w 161"/>
                    <a:gd name="T65" fmla="*/ 11 h 195"/>
                    <a:gd name="T66" fmla="*/ 83 w 161"/>
                    <a:gd name="T67" fmla="*/ 13 h 195"/>
                    <a:gd name="T68" fmla="*/ 87 w 161"/>
                    <a:gd name="T69" fmla="*/ 17 h 195"/>
                    <a:gd name="T70" fmla="*/ 91 w 161"/>
                    <a:gd name="T71" fmla="*/ 21 h 195"/>
                    <a:gd name="T72" fmla="*/ 97 w 161"/>
                    <a:gd name="T73" fmla="*/ 26 h 195"/>
                    <a:gd name="T74" fmla="*/ 100 w 161"/>
                    <a:gd name="T75" fmla="*/ 32 h 195"/>
                    <a:gd name="T76" fmla="*/ 104 w 161"/>
                    <a:gd name="T77" fmla="*/ 38 h 195"/>
                    <a:gd name="T78" fmla="*/ 110 w 161"/>
                    <a:gd name="T79" fmla="*/ 45 h 195"/>
                    <a:gd name="T80" fmla="*/ 114 w 161"/>
                    <a:gd name="T81" fmla="*/ 53 h 195"/>
                    <a:gd name="T82" fmla="*/ 117 w 161"/>
                    <a:gd name="T83" fmla="*/ 60 h 195"/>
                    <a:gd name="T84" fmla="*/ 123 w 161"/>
                    <a:gd name="T85" fmla="*/ 68 h 195"/>
                    <a:gd name="T86" fmla="*/ 127 w 161"/>
                    <a:gd name="T87" fmla="*/ 76 h 195"/>
                    <a:gd name="T88" fmla="*/ 131 w 161"/>
                    <a:gd name="T89" fmla="*/ 85 h 195"/>
                    <a:gd name="T90" fmla="*/ 135 w 161"/>
                    <a:gd name="T91" fmla="*/ 95 h 195"/>
                    <a:gd name="T92" fmla="*/ 138 w 161"/>
                    <a:gd name="T93" fmla="*/ 102 h 195"/>
                    <a:gd name="T94" fmla="*/ 142 w 161"/>
                    <a:gd name="T95" fmla="*/ 112 h 195"/>
                    <a:gd name="T96" fmla="*/ 146 w 161"/>
                    <a:gd name="T97" fmla="*/ 121 h 195"/>
                    <a:gd name="T98" fmla="*/ 148 w 161"/>
                    <a:gd name="T99" fmla="*/ 129 h 195"/>
                    <a:gd name="T100" fmla="*/ 152 w 161"/>
                    <a:gd name="T101" fmla="*/ 137 h 195"/>
                    <a:gd name="T102" fmla="*/ 154 w 161"/>
                    <a:gd name="T103" fmla="*/ 142 h 195"/>
                    <a:gd name="T104" fmla="*/ 155 w 161"/>
                    <a:gd name="T105" fmla="*/ 150 h 195"/>
                    <a:gd name="T106" fmla="*/ 157 w 161"/>
                    <a:gd name="T107" fmla="*/ 154 h 195"/>
                    <a:gd name="T108" fmla="*/ 159 w 161"/>
                    <a:gd name="T109" fmla="*/ 157 h 195"/>
                    <a:gd name="T110" fmla="*/ 161 w 161"/>
                    <a:gd name="T111" fmla="*/ 159 h 195"/>
                    <a:gd name="T112" fmla="*/ 161 w 161"/>
                    <a:gd name="T113" fmla="*/ 161 h 195"/>
                    <a:gd name="T114" fmla="*/ 0 w 161"/>
                    <a:gd name="T115" fmla="*/ 195 h 195"/>
                    <a:gd name="T116" fmla="*/ 0 w 161"/>
                    <a:gd name="T117" fmla="*/ 195 h 195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w 161"/>
                    <a:gd name="T178" fmla="*/ 0 h 195"/>
                    <a:gd name="T179" fmla="*/ 161 w 161"/>
                    <a:gd name="T180" fmla="*/ 195 h 195"/>
                  </a:gdLst>
                  <a:ahLst/>
                  <a:cxnLst>
                    <a:cxn ang="T118">
                      <a:pos x="T0" y="T1"/>
                    </a:cxn>
                    <a:cxn ang="T119">
                      <a:pos x="T2" y="T3"/>
                    </a:cxn>
                    <a:cxn ang="T120">
                      <a:pos x="T4" y="T5"/>
                    </a:cxn>
                    <a:cxn ang="T121">
                      <a:pos x="T6" y="T7"/>
                    </a:cxn>
                    <a:cxn ang="T122">
                      <a:pos x="T8" y="T9"/>
                    </a:cxn>
                    <a:cxn ang="T123">
                      <a:pos x="T10" y="T11"/>
                    </a:cxn>
                    <a:cxn ang="T124">
                      <a:pos x="T12" y="T13"/>
                    </a:cxn>
                    <a:cxn ang="T125">
                      <a:pos x="T14" y="T15"/>
                    </a:cxn>
                    <a:cxn ang="T126">
                      <a:pos x="T16" y="T17"/>
                    </a:cxn>
                    <a:cxn ang="T127">
                      <a:pos x="T18" y="T19"/>
                    </a:cxn>
                    <a:cxn ang="T128">
                      <a:pos x="T20" y="T21"/>
                    </a:cxn>
                    <a:cxn ang="T129">
                      <a:pos x="T22" y="T23"/>
                    </a:cxn>
                    <a:cxn ang="T130">
                      <a:pos x="T24" y="T25"/>
                    </a:cxn>
                    <a:cxn ang="T131">
                      <a:pos x="T26" y="T27"/>
                    </a:cxn>
                    <a:cxn ang="T132">
                      <a:pos x="T28" y="T29"/>
                    </a:cxn>
                    <a:cxn ang="T133">
                      <a:pos x="T30" y="T31"/>
                    </a:cxn>
                    <a:cxn ang="T134">
                      <a:pos x="T32" y="T33"/>
                    </a:cxn>
                    <a:cxn ang="T135">
                      <a:pos x="T34" y="T35"/>
                    </a:cxn>
                    <a:cxn ang="T136">
                      <a:pos x="T36" y="T37"/>
                    </a:cxn>
                    <a:cxn ang="T137">
                      <a:pos x="T38" y="T39"/>
                    </a:cxn>
                    <a:cxn ang="T138">
                      <a:pos x="T40" y="T41"/>
                    </a:cxn>
                    <a:cxn ang="T139">
                      <a:pos x="T42" y="T43"/>
                    </a:cxn>
                    <a:cxn ang="T140">
                      <a:pos x="T44" y="T45"/>
                    </a:cxn>
                    <a:cxn ang="T141">
                      <a:pos x="T46" y="T47"/>
                    </a:cxn>
                    <a:cxn ang="T142">
                      <a:pos x="T48" y="T49"/>
                    </a:cxn>
                    <a:cxn ang="T143">
                      <a:pos x="T50" y="T51"/>
                    </a:cxn>
                    <a:cxn ang="T144">
                      <a:pos x="T52" y="T53"/>
                    </a:cxn>
                    <a:cxn ang="T145">
                      <a:pos x="T54" y="T55"/>
                    </a:cxn>
                    <a:cxn ang="T146">
                      <a:pos x="T56" y="T57"/>
                    </a:cxn>
                    <a:cxn ang="T147">
                      <a:pos x="T58" y="T59"/>
                    </a:cxn>
                    <a:cxn ang="T148">
                      <a:pos x="T60" y="T61"/>
                    </a:cxn>
                    <a:cxn ang="T149">
                      <a:pos x="T62" y="T63"/>
                    </a:cxn>
                    <a:cxn ang="T150">
                      <a:pos x="T64" y="T65"/>
                    </a:cxn>
                    <a:cxn ang="T151">
                      <a:pos x="T66" y="T67"/>
                    </a:cxn>
                    <a:cxn ang="T152">
                      <a:pos x="T68" y="T69"/>
                    </a:cxn>
                    <a:cxn ang="T153">
                      <a:pos x="T70" y="T71"/>
                    </a:cxn>
                    <a:cxn ang="T154">
                      <a:pos x="T72" y="T73"/>
                    </a:cxn>
                    <a:cxn ang="T155">
                      <a:pos x="T74" y="T75"/>
                    </a:cxn>
                    <a:cxn ang="T156">
                      <a:pos x="T76" y="T77"/>
                    </a:cxn>
                    <a:cxn ang="T157">
                      <a:pos x="T78" y="T79"/>
                    </a:cxn>
                    <a:cxn ang="T158">
                      <a:pos x="T80" y="T81"/>
                    </a:cxn>
                    <a:cxn ang="T159">
                      <a:pos x="T82" y="T83"/>
                    </a:cxn>
                    <a:cxn ang="T160">
                      <a:pos x="T84" y="T85"/>
                    </a:cxn>
                    <a:cxn ang="T161">
                      <a:pos x="T86" y="T87"/>
                    </a:cxn>
                    <a:cxn ang="T162">
                      <a:pos x="T88" y="T89"/>
                    </a:cxn>
                    <a:cxn ang="T163">
                      <a:pos x="T90" y="T91"/>
                    </a:cxn>
                    <a:cxn ang="T164">
                      <a:pos x="T92" y="T93"/>
                    </a:cxn>
                    <a:cxn ang="T165">
                      <a:pos x="T94" y="T95"/>
                    </a:cxn>
                    <a:cxn ang="T166">
                      <a:pos x="T96" y="T97"/>
                    </a:cxn>
                    <a:cxn ang="T167">
                      <a:pos x="T98" y="T99"/>
                    </a:cxn>
                    <a:cxn ang="T168">
                      <a:pos x="T100" y="T101"/>
                    </a:cxn>
                    <a:cxn ang="T169">
                      <a:pos x="T102" y="T103"/>
                    </a:cxn>
                    <a:cxn ang="T170">
                      <a:pos x="T104" y="T105"/>
                    </a:cxn>
                    <a:cxn ang="T171">
                      <a:pos x="T106" y="T107"/>
                    </a:cxn>
                    <a:cxn ang="T172">
                      <a:pos x="T108" y="T109"/>
                    </a:cxn>
                    <a:cxn ang="T173">
                      <a:pos x="T110" y="T111"/>
                    </a:cxn>
                    <a:cxn ang="T174">
                      <a:pos x="T112" y="T113"/>
                    </a:cxn>
                    <a:cxn ang="T175">
                      <a:pos x="T114" y="T115"/>
                    </a:cxn>
                    <a:cxn ang="T176">
                      <a:pos x="T116" y="T117"/>
                    </a:cxn>
                  </a:cxnLst>
                  <a:rect l="T177" t="T178" r="T179" b="T180"/>
                  <a:pathLst>
                    <a:path w="161" h="195">
                      <a:moveTo>
                        <a:pt x="0" y="195"/>
                      </a:moveTo>
                      <a:lnTo>
                        <a:pt x="0" y="194"/>
                      </a:lnTo>
                      <a:lnTo>
                        <a:pt x="0" y="192"/>
                      </a:lnTo>
                      <a:lnTo>
                        <a:pt x="0" y="186"/>
                      </a:lnTo>
                      <a:lnTo>
                        <a:pt x="0" y="178"/>
                      </a:lnTo>
                      <a:lnTo>
                        <a:pt x="0" y="171"/>
                      </a:lnTo>
                      <a:lnTo>
                        <a:pt x="1" y="161"/>
                      </a:lnTo>
                      <a:lnTo>
                        <a:pt x="3" y="150"/>
                      </a:lnTo>
                      <a:lnTo>
                        <a:pt x="3" y="140"/>
                      </a:lnTo>
                      <a:lnTo>
                        <a:pt x="5" y="127"/>
                      </a:lnTo>
                      <a:lnTo>
                        <a:pt x="7" y="116"/>
                      </a:lnTo>
                      <a:lnTo>
                        <a:pt x="9" y="102"/>
                      </a:lnTo>
                      <a:lnTo>
                        <a:pt x="11" y="91"/>
                      </a:lnTo>
                      <a:lnTo>
                        <a:pt x="13" y="80"/>
                      </a:lnTo>
                      <a:lnTo>
                        <a:pt x="15" y="68"/>
                      </a:lnTo>
                      <a:lnTo>
                        <a:pt x="19" y="57"/>
                      </a:lnTo>
                      <a:lnTo>
                        <a:pt x="22" y="47"/>
                      </a:lnTo>
                      <a:lnTo>
                        <a:pt x="24" y="38"/>
                      </a:lnTo>
                      <a:lnTo>
                        <a:pt x="28" y="30"/>
                      </a:lnTo>
                      <a:lnTo>
                        <a:pt x="32" y="24"/>
                      </a:lnTo>
                      <a:lnTo>
                        <a:pt x="36" y="19"/>
                      </a:lnTo>
                      <a:lnTo>
                        <a:pt x="38" y="15"/>
                      </a:lnTo>
                      <a:lnTo>
                        <a:pt x="41" y="11"/>
                      </a:lnTo>
                      <a:lnTo>
                        <a:pt x="45" y="7"/>
                      </a:lnTo>
                      <a:lnTo>
                        <a:pt x="49" y="5"/>
                      </a:lnTo>
                      <a:lnTo>
                        <a:pt x="55" y="2"/>
                      </a:lnTo>
                      <a:lnTo>
                        <a:pt x="60" y="0"/>
                      </a:lnTo>
                      <a:lnTo>
                        <a:pt x="64" y="0"/>
                      </a:lnTo>
                      <a:lnTo>
                        <a:pt x="66" y="0"/>
                      </a:lnTo>
                      <a:lnTo>
                        <a:pt x="68" y="2"/>
                      </a:lnTo>
                      <a:lnTo>
                        <a:pt x="72" y="5"/>
                      </a:lnTo>
                      <a:lnTo>
                        <a:pt x="79" y="11"/>
                      </a:lnTo>
                      <a:lnTo>
                        <a:pt x="83" y="13"/>
                      </a:lnTo>
                      <a:lnTo>
                        <a:pt x="87" y="17"/>
                      </a:lnTo>
                      <a:lnTo>
                        <a:pt x="91" y="21"/>
                      </a:lnTo>
                      <a:lnTo>
                        <a:pt x="97" y="26"/>
                      </a:lnTo>
                      <a:lnTo>
                        <a:pt x="100" y="32"/>
                      </a:lnTo>
                      <a:lnTo>
                        <a:pt x="104" y="38"/>
                      </a:lnTo>
                      <a:lnTo>
                        <a:pt x="110" y="45"/>
                      </a:lnTo>
                      <a:lnTo>
                        <a:pt x="114" y="53"/>
                      </a:lnTo>
                      <a:lnTo>
                        <a:pt x="117" y="60"/>
                      </a:lnTo>
                      <a:lnTo>
                        <a:pt x="123" y="68"/>
                      </a:lnTo>
                      <a:lnTo>
                        <a:pt x="127" y="76"/>
                      </a:lnTo>
                      <a:lnTo>
                        <a:pt x="131" y="85"/>
                      </a:lnTo>
                      <a:lnTo>
                        <a:pt x="135" y="95"/>
                      </a:lnTo>
                      <a:lnTo>
                        <a:pt x="138" y="102"/>
                      </a:lnTo>
                      <a:lnTo>
                        <a:pt x="142" y="112"/>
                      </a:lnTo>
                      <a:lnTo>
                        <a:pt x="146" y="121"/>
                      </a:lnTo>
                      <a:lnTo>
                        <a:pt x="148" y="129"/>
                      </a:lnTo>
                      <a:lnTo>
                        <a:pt x="152" y="137"/>
                      </a:lnTo>
                      <a:lnTo>
                        <a:pt x="154" y="142"/>
                      </a:lnTo>
                      <a:lnTo>
                        <a:pt x="155" y="150"/>
                      </a:lnTo>
                      <a:lnTo>
                        <a:pt x="157" y="154"/>
                      </a:lnTo>
                      <a:lnTo>
                        <a:pt x="159" y="157"/>
                      </a:lnTo>
                      <a:lnTo>
                        <a:pt x="161" y="159"/>
                      </a:lnTo>
                      <a:lnTo>
                        <a:pt x="161" y="161"/>
                      </a:lnTo>
                      <a:lnTo>
                        <a:pt x="0" y="195"/>
                      </a:lnTo>
                      <a:close/>
                    </a:path>
                  </a:pathLst>
                </a:custGeom>
                <a:solidFill>
                  <a:srgbClr val="57734A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0402" name="Freeform 474"/>
                <p:cNvSpPr>
                  <a:spLocks/>
                </p:cNvSpPr>
                <p:nvPr/>
              </p:nvSpPr>
              <p:spPr bwMode="auto">
                <a:xfrm>
                  <a:off x="2246" y="1283"/>
                  <a:ext cx="333" cy="125"/>
                </a:xfrm>
                <a:custGeom>
                  <a:avLst/>
                  <a:gdLst>
                    <a:gd name="T0" fmla="*/ 0 w 370"/>
                    <a:gd name="T1" fmla="*/ 138 h 138"/>
                    <a:gd name="T2" fmla="*/ 3 w 370"/>
                    <a:gd name="T3" fmla="*/ 131 h 138"/>
                    <a:gd name="T4" fmla="*/ 11 w 370"/>
                    <a:gd name="T5" fmla="*/ 121 h 138"/>
                    <a:gd name="T6" fmla="*/ 20 w 370"/>
                    <a:gd name="T7" fmla="*/ 108 h 138"/>
                    <a:gd name="T8" fmla="*/ 34 w 370"/>
                    <a:gd name="T9" fmla="*/ 93 h 138"/>
                    <a:gd name="T10" fmla="*/ 47 w 370"/>
                    <a:gd name="T11" fmla="*/ 74 h 138"/>
                    <a:gd name="T12" fmla="*/ 64 w 370"/>
                    <a:gd name="T13" fmla="*/ 57 h 138"/>
                    <a:gd name="T14" fmla="*/ 81 w 370"/>
                    <a:gd name="T15" fmla="*/ 41 h 138"/>
                    <a:gd name="T16" fmla="*/ 98 w 370"/>
                    <a:gd name="T17" fmla="*/ 26 h 138"/>
                    <a:gd name="T18" fmla="*/ 116 w 370"/>
                    <a:gd name="T19" fmla="*/ 17 h 138"/>
                    <a:gd name="T20" fmla="*/ 133 w 370"/>
                    <a:gd name="T21" fmla="*/ 7 h 138"/>
                    <a:gd name="T22" fmla="*/ 152 w 370"/>
                    <a:gd name="T23" fmla="*/ 3 h 138"/>
                    <a:gd name="T24" fmla="*/ 171 w 370"/>
                    <a:gd name="T25" fmla="*/ 0 h 138"/>
                    <a:gd name="T26" fmla="*/ 190 w 370"/>
                    <a:gd name="T27" fmla="*/ 0 h 138"/>
                    <a:gd name="T28" fmla="*/ 211 w 370"/>
                    <a:gd name="T29" fmla="*/ 3 h 138"/>
                    <a:gd name="T30" fmla="*/ 231 w 370"/>
                    <a:gd name="T31" fmla="*/ 7 h 138"/>
                    <a:gd name="T32" fmla="*/ 254 w 370"/>
                    <a:gd name="T33" fmla="*/ 15 h 138"/>
                    <a:gd name="T34" fmla="*/ 277 w 370"/>
                    <a:gd name="T35" fmla="*/ 24 h 138"/>
                    <a:gd name="T36" fmla="*/ 298 w 370"/>
                    <a:gd name="T37" fmla="*/ 34 h 138"/>
                    <a:gd name="T38" fmla="*/ 319 w 370"/>
                    <a:gd name="T39" fmla="*/ 43 h 138"/>
                    <a:gd name="T40" fmla="*/ 338 w 370"/>
                    <a:gd name="T41" fmla="*/ 53 h 138"/>
                    <a:gd name="T42" fmla="*/ 353 w 370"/>
                    <a:gd name="T43" fmla="*/ 62 h 138"/>
                    <a:gd name="T44" fmla="*/ 363 w 370"/>
                    <a:gd name="T45" fmla="*/ 68 h 138"/>
                    <a:gd name="T46" fmla="*/ 368 w 370"/>
                    <a:gd name="T47" fmla="*/ 74 h 138"/>
                    <a:gd name="T48" fmla="*/ 368 w 370"/>
                    <a:gd name="T49" fmla="*/ 74 h 138"/>
                    <a:gd name="T50" fmla="*/ 357 w 370"/>
                    <a:gd name="T51" fmla="*/ 72 h 138"/>
                    <a:gd name="T52" fmla="*/ 338 w 370"/>
                    <a:gd name="T53" fmla="*/ 68 h 138"/>
                    <a:gd name="T54" fmla="*/ 313 w 370"/>
                    <a:gd name="T55" fmla="*/ 66 h 138"/>
                    <a:gd name="T56" fmla="*/ 281 w 370"/>
                    <a:gd name="T57" fmla="*/ 64 h 138"/>
                    <a:gd name="T58" fmla="*/ 247 w 370"/>
                    <a:gd name="T59" fmla="*/ 62 h 138"/>
                    <a:gd name="T60" fmla="*/ 212 w 370"/>
                    <a:gd name="T61" fmla="*/ 62 h 138"/>
                    <a:gd name="T62" fmla="*/ 176 w 370"/>
                    <a:gd name="T63" fmla="*/ 66 h 138"/>
                    <a:gd name="T64" fmla="*/ 142 w 370"/>
                    <a:gd name="T65" fmla="*/ 72 h 138"/>
                    <a:gd name="T66" fmla="*/ 110 w 370"/>
                    <a:gd name="T67" fmla="*/ 81 h 138"/>
                    <a:gd name="T68" fmla="*/ 79 w 370"/>
                    <a:gd name="T69" fmla="*/ 91 h 138"/>
                    <a:gd name="T70" fmla="*/ 55 w 370"/>
                    <a:gd name="T71" fmla="*/ 104 h 138"/>
                    <a:gd name="T72" fmla="*/ 34 w 370"/>
                    <a:gd name="T73" fmla="*/ 116 h 138"/>
                    <a:gd name="T74" fmla="*/ 17 w 370"/>
                    <a:gd name="T75" fmla="*/ 125 h 138"/>
                    <a:gd name="T76" fmla="*/ 7 w 370"/>
                    <a:gd name="T77" fmla="*/ 133 h 138"/>
                    <a:gd name="T78" fmla="*/ 0 w 370"/>
                    <a:gd name="T79" fmla="*/ 138 h 138"/>
                    <a:gd name="T80" fmla="*/ 0 w 370"/>
                    <a:gd name="T81" fmla="*/ 138 h 138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w 370"/>
                    <a:gd name="T124" fmla="*/ 0 h 138"/>
                    <a:gd name="T125" fmla="*/ 370 w 370"/>
                    <a:gd name="T126" fmla="*/ 138 h 138"/>
                  </a:gdLst>
                  <a:ahLst/>
                  <a:cxnLst>
                    <a:cxn ang="T82">
                      <a:pos x="T0" y="T1"/>
                    </a:cxn>
                    <a:cxn ang="T83">
                      <a:pos x="T2" y="T3"/>
                    </a:cxn>
                    <a:cxn ang="T84">
                      <a:pos x="T4" y="T5"/>
                    </a:cxn>
                    <a:cxn ang="T85">
                      <a:pos x="T6" y="T7"/>
                    </a:cxn>
                    <a:cxn ang="T86">
                      <a:pos x="T8" y="T9"/>
                    </a:cxn>
                    <a:cxn ang="T87">
                      <a:pos x="T10" y="T11"/>
                    </a:cxn>
                    <a:cxn ang="T88">
                      <a:pos x="T12" y="T13"/>
                    </a:cxn>
                    <a:cxn ang="T89">
                      <a:pos x="T14" y="T15"/>
                    </a:cxn>
                    <a:cxn ang="T90">
                      <a:pos x="T16" y="T17"/>
                    </a:cxn>
                    <a:cxn ang="T91">
                      <a:pos x="T18" y="T19"/>
                    </a:cxn>
                    <a:cxn ang="T92">
                      <a:pos x="T20" y="T21"/>
                    </a:cxn>
                    <a:cxn ang="T93">
                      <a:pos x="T22" y="T23"/>
                    </a:cxn>
                    <a:cxn ang="T94">
                      <a:pos x="T24" y="T25"/>
                    </a:cxn>
                    <a:cxn ang="T95">
                      <a:pos x="T26" y="T27"/>
                    </a:cxn>
                    <a:cxn ang="T96">
                      <a:pos x="T28" y="T29"/>
                    </a:cxn>
                    <a:cxn ang="T97">
                      <a:pos x="T30" y="T31"/>
                    </a:cxn>
                    <a:cxn ang="T98">
                      <a:pos x="T32" y="T33"/>
                    </a:cxn>
                    <a:cxn ang="T99">
                      <a:pos x="T34" y="T35"/>
                    </a:cxn>
                    <a:cxn ang="T100">
                      <a:pos x="T36" y="T37"/>
                    </a:cxn>
                    <a:cxn ang="T101">
                      <a:pos x="T38" y="T39"/>
                    </a:cxn>
                    <a:cxn ang="T102">
                      <a:pos x="T40" y="T41"/>
                    </a:cxn>
                    <a:cxn ang="T103">
                      <a:pos x="T42" y="T43"/>
                    </a:cxn>
                    <a:cxn ang="T104">
                      <a:pos x="T44" y="T45"/>
                    </a:cxn>
                    <a:cxn ang="T105">
                      <a:pos x="T46" y="T47"/>
                    </a:cxn>
                    <a:cxn ang="T106">
                      <a:pos x="T48" y="T49"/>
                    </a:cxn>
                    <a:cxn ang="T107">
                      <a:pos x="T50" y="T51"/>
                    </a:cxn>
                    <a:cxn ang="T108">
                      <a:pos x="T52" y="T53"/>
                    </a:cxn>
                    <a:cxn ang="T109">
                      <a:pos x="T54" y="T55"/>
                    </a:cxn>
                    <a:cxn ang="T110">
                      <a:pos x="T56" y="T57"/>
                    </a:cxn>
                    <a:cxn ang="T111">
                      <a:pos x="T58" y="T59"/>
                    </a:cxn>
                    <a:cxn ang="T112">
                      <a:pos x="T60" y="T61"/>
                    </a:cxn>
                    <a:cxn ang="T113">
                      <a:pos x="T62" y="T63"/>
                    </a:cxn>
                    <a:cxn ang="T114">
                      <a:pos x="T64" y="T65"/>
                    </a:cxn>
                    <a:cxn ang="T115">
                      <a:pos x="T66" y="T67"/>
                    </a:cxn>
                    <a:cxn ang="T116">
                      <a:pos x="T68" y="T69"/>
                    </a:cxn>
                    <a:cxn ang="T117">
                      <a:pos x="T70" y="T71"/>
                    </a:cxn>
                    <a:cxn ang="T118">
                      <a:pos x="T72" y="T73"/>
                    </a:cxn>
                    <a:cxn ang="T119">
                      <a:pos x="T74" y="T75"/>
                    </a:cxn>
                    <a:cxn ang="T120">
                      <a:pos x="T76" y="T77"/>
                    </a:cxn>
                    <a:cxn ang="T121">
                      <a:pos x="T78" y="T79"/>
                    </a:cxn>
                    <a:cxn ang="T122">
                      <a:pos x="T80" y="T81"/>
                    </a:cxn>
                  </a:cxnLst>
                  <a:rect l="T123" t="T124" r="T125" b="T126"/>
                  <a:pathLst>
                    <a:path w="370" h="138">
                      <a:moveTo>
                        <a:pt x="0" y="138"/>
                      </a:moveTo>
                      <a:lnTo>
                        <a:pt x="0" y="138"/>
                      </a:lnTo>
                      <a:lnTo>
                        <a:pt x="1" y="135"/>
                      </a:lnTo>
                      <a:lnTo>
                        <a:pt x="3" y="131"/>
                      </a:lnTo>
                      <a:lnTo>
                        <a:pt x="7" y="127"/>
                      </a:lnTo>
                      <a:lnTo>
                        <a:pt x="11" y="121"/>
                      </a:lnTo>
                      <a:lnTo>
                        <a:pt x="15" y="116"/>
                      </a:lnTo>
                      <a:lnTo>
                        <a:pt x="20" y="108"/>
                      </a:lnTo>
                      <a:lnTo>
                        <a:pt x="28" y="100"/>
                      </a:lnTo>
                      <a:lnTo>
                        <a:pt x="34" y="93"/>
                      </a:lnTo>
                      <a:lnTo>
                        <a:pt x="39" y="83"/>
                      </a:lnTo>
                      <a:lnTo>
                        <a:pt x="47" y="74"/>
                      </a:lnTo>
                      <a:lnTo>
                        <a:pt x="57" y="66"/>
                      </a:lnTo>
                      <a:lnTo>
                        <a:pt x="64" y="57"/>
                      </a:lnTo>
                      <a:lnTo>
                        <a:pt x="72" y="49"/>
                      </a:lnTo>
                      <a:lnTo>
                        <a:pt x="81" y="41"/>
                      </a:lnTo>
                      <a:lnTo>
                        <a:pt x="91" y="34"/>
                      </a:lnTo>
                      <a:lnTo>
                        <a:pt x="98" y="26"/>
                      </a:lnTo>
                      <a:lnTo>
                        <a:pt x="108" y="20"/>
                      </a:lnTo>
                      <a:lnTo>
                        <a:pt x="116" y="17"/>
                      </a:lnTo>
                      <a:lnTo>
                        <a:pt x="125" y="13"/>
                      </a:lnTo>
                      <a:lnTo>
                        <a:pt x="133" y="7"/>
                      </a:lnTo>
                      <a:lnTo>
                        <a:pt x="142" y="5"/>
                      </a:lnTo>
                      <a:lnTo>
                        <a:pt x="152" y="3"/>
                      </a:lnTo>
                      <a:lnTo>
                        <a:pt x="161" y="1"/>
                      </a:lnTo>
                      <a:lnTo>
                        <a:pt x="171" y="0"/>
                      </a:lnTo>
                      <a:lnTo>
                        <a:pt x="180" y="0"/>
                      </a:lnTo>
                      <a:lnTo>
                        <a:pt x="190" y="0"/>
                      </a:lnTo>
                      <a:lnTo>
                        <a:pt x="201" y="1"/>
                      </a:lnTo>
                      <a:lnTo>
                        <a:pt x="211" y="3"/>
                      </a:lnTo>
                      <a:lnTo>
                        <a:pt x="222" y="5"/>
                      </a:lnTo>
                      <a:lnTo>
                        <a:pt x="231" y="7"/>
                      </a:lnTo>
                      <a:lnTo>
                        <a:pt x="243" y="13"/>
                      </a:lnTo>
                      <a:lnTo>
                        <a:pt x="254" y="15"/>
                      </a:lnTo>
                      <a:lnTo>
                        <a:pt x="266" y="19"/>
                      </a:lnTo>
                      <a:lnTo>
                        <a:pt x="277" y="24"/>
                      </a:lnTo>
                      <a:lnTo>
                        <a:pt x="289" y="28"/>
                      </a:lnTo>
                      <a:lnTo>
                        <a:pt x="298" y="34"/>
                      </a:lnTo>
                      <a:lnTo>
                        <a:pt x="309" y="39"/>
                      </a:lnTo>
                      <a:lnTo>
                        <a:pt x="319" y="43"/>
                      </a:lnTo>
                      <a:lnTo>
                        <a:pt x="328" y="49"/>
                      </a:lnTo>
                      <a:lnTo>
                        <a:pt x="338" y="53"/>
                      </a:lnTo>
                      <a:lnTo>
                        <a:pt x="346" y="58"/>
                      </a:lnTo>
                      <a:lnTo>
                        <a:pt x="353" y="62"/>
                      </a:lnTo>
                      <a:lnTo>
                        <a:pt x="359" y="66"/>
                      </a:lnTo>
                      <a:lnTo>
                        <a:pt x="363" y="68"/>
                      </a:lnTo>
                      <a:lnTo>
                        <a:pt x="366" y="72"/>
                      </a:lnTo>
                      <a:lnTo>
                        <a:pt x="368" y="74"/>
                      </a:lnTo>
                      <a:lnTo>
                        <a:pt x="370" y="74"/>
                      </a:lnTo>
                      <a:lnTo>
                        <a:pt x="368" y="74"/>
                      </a:lnTo>
                      <a:lnTo>
                        <a:pt x="365" y="72"/>
                      </a:lnTo>
                      <a:lnTo>
                        <a:pt x="357" y="72"/>
                      </a:lnTo>
                      <a:lnTo>
                        <a:pt x="349" y="70"/>
                      </a:lnTo>
                      <a:lnTo>
                        <a:pt x="338" y="68"/>
                      </a:lnTo>
                      <a:lnTo>
                        <a:pt x="327" y="68"/>
                      </a:lnTo>
                      <a:lnTo>
                        <a:pt x="313" y="66"/>
                      </a:lnTo>
                      <a:lnTo>
                        <a:pt x="298" y="64"/>
                      </a:lnTo>
                      <a:lnTo>
                        <a:pt x="281" y="64"/>
                      </a:lnTo>
                      <a:lnTo>
                        <a:pt x="266" y="62"/>
                      </a:lnTo>
                      <a:lnTo>
                        <a:pt x="247" y="62"/>
                      </a:lnTo>
                      <a:lnTo>
                        <a:pt x="230" y="62"/>
                      </a:lnTo>
                      <a:lnTo>
                        <a:pt x="212" y="62"/>
                      </a:lnTo>
                      <a:lnTo>
                        <a:pt x="193" y="64"/>
                      </a:lnTo>
                      <a:lnTo>
                        <a:pt x="176" y="66"/>
                      </a:lnTo>
                      <a:lnTo>
                        <a:pt x="159" y="68"/>
                      </a:lnTo>
                      <a:lnTo>
                        <a:pt x="142" y="72"/>
                      </a:lnTo>
                      <a:lnTo>
                        <a:pt x="127" y="76"/>
                      </a:lnTo>
                      <a:lnTo>
                        <a:pt x="110" y="81"/>
                      </a:lnTo>
                      <a:lnTo>
                        <a:pt x="95" y="87"/>
                      </a:lnTo>
                      <a:lnTo>
                        <a:pt x="79" y="91"/>
                      </a:lnTo>
                      <a:lnTo>
                        <a:pt x="68" y="97"/>
                      </a:lnTo>
                      <a:lnTo>
                        <a:pt x="55" y="104"/>
                      </a:lnTo>
                      <a:lnTo>
                        <a:pt x="45" y="110"/>
                      </a:lnTo>
                      <a:lnTo>
                        <a:pt x="34" y="116"/>
                      </a:lnTo>
                      <a:lnTo>
                        <a:pt x="24" y="121"/>
                      </a:lnTo>
                      <a:lnTo>
                        <a:pt x="17" y="125"/>
                      </a:lnTo>
                      <a:lnTo>
                        <a:pt x="11" y="131"/>
                      </a:lnTo>
                      <a:lnTo>
                        <a:pt x="7" y="133"/>
                      </a:lnTo>
                      <a:lnTo>
                        <a:pt x="1" y="136"/>
                      </a:lnTo>
                      <a:lnTo>
                        <a:pt x="0" y="138"/>
                      </a:lnTo>
                      <a:close/>
                    </a:path>
                  </a:pathLst>
                </a:custGeom>
                <a:solidFill>
                  <a:srgbClr val="57734A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0403" name="Freeform 475"/>
                <p:cNvSpPr>
                  <a:spLocks/>
                </p:cNvSpPr>
                <p:nvPr/>
              </p:nvSpPr>
              <p:spPr bwMode="auto">
                <a:xfrm>
                  <a:off x="2370" y="1021"/>
                  <a:ext cx="48" cy="248"/>
                </a:xfrm>
                <a:custGeom>
                  <a:avLst/>
                  <a:gdLst>
                    <a:gd name="T0" fmla="*/ 56 w 56"/>
                    <a:gd name="T1" fmla="*/ 264 h 275"/>
                    <a:gd name="T2" fmla="*/ 25 w 56"/>
                    <a:gd name="T3" fmla="*/ 0 h 275"/>
                    <a:gd name="T4" fmla="*/ 0 w 56"/>
                    <a:gd name="T5" fmla="*/ 4 h 275"/>
                    <a:gd name="T6" fmla="*/ 10 w 56"/>
                    <a:gd name="T7" fmla="*/ 275 h 275"/>
                    <a:gd name="T8" fmla="*/ 56 w 56"/>
                    <a:gd name="T9" fmla="*/ 264 h 275"/>
                    <a:gd name="T10" fmla="*/ 56 w 56"/>
                    <a:gd name="T11" fmla="*/ 264 h 275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56"/>
                    <a:gd name="T19" fmla="*/ 0 h 275"/>
                    <a:gd name="T20" fmla="*/ 56 w 56"/>
                    <a:gd name="T21" fmla="*/ 275 h 275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56" h="275">
                      <a:moveTo>
                        <a:pt x="56" y="264"/>
                      </a:moveTo>
                      <a:lnTo>
                        <a:pt x="25" y="0"/>
                      </a:lnTo>
                      <a:lnTo>
                        <a:pt x="0" y="4"/>
                      </a:lnTo>
                      <a:lnTo>
                        <a:pt x="10" y="275"/>
                      </a:lnTo>
                      <a:lnTo>
                        <a:pt x="56" y="264"/>
                      </a:lnTo>
                      <a:close/>
                    </a:path>
                  </a:pathLst>
                </a:custGeom>
                <a:solidFill>
                  <a:srgbClr val="57734A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</p:grpSp>
          <p:grpSp>
            <p:nvGrpSpPr>
              <p:cNvPr id="10247" name="Group 476"/>
              <p:cNvGrpSpPr>
                <a:grpSpLocks/>
              </p:cNvGrpSpPr>
              <p:nvPr/>
            </p:nvGrpSpPr>
            <p:grpSpPr bwMode="auto">
              <a:xfrm>
                <a:off x="845" y="2036"/>
                <a:ext cx="1444" cy="1883"/>
                <a:chOff x="1469" y="2152"/>
                <a:chExt cx="1042" cy="1359"/>
              </a:xfrm>
            </p:grpSpPr>
            <p:sp>
              <p:nvSpPr>
                <p:cNvPr id="10248" name="Freeform 477"/>
                <p:cNvSpPr>
                  <a:spLocks/>
                </p:cNvSpPr>
                <p:nvPr/>
              </p:nvSpPr>
              <p:spPr bwMode="auto">
                <a:xfrm>
                  <a:off x="1469" y="2589"/>
                  <a:ext cx="825" cy="915"/>
                </a:xfrm>
                <a:custGeom>
                  <a:avLst/>
                  <a:gdLst>
                    <a:gd name="T0" fmla="*/ 382 w 1300"/>
                    <a:gd name="T1" fmla="*/ 12 h 1443"/>
                    <a:gd name="T2" fmla="*/ 333 w 1300"/>
                    <a:gd name="T3" fmla="*/ 91 h 1443"/>
                    <a:gd name="T4" fmla="*/ 304 w 1300"/>
                    <a:gd name="T5" fmla="*/ 97 h 1443"/>
                    <a:gd name="T6" fmla="*/ 255 w 1300"/>
                    <a:gd name="T7" fmla="*/ 110 h 1443"/>
                    <a:gd name="T8" fmla="*/ 196 w 1300"/>
                    <a:gd name="T9" fmla="*/ 135 h 1443"/>
                    <a:gd name="T10" fmla="*/ 133 w 1300"/>
                    <a:gd name="T11" fmla="*/ 175 h 1443"/>
                    <a:gd name="T12" fmla="*/ 74 w 1300"/>
                    <a:gd name="T13" fmla="*/ 223 h 1443"/>
                    <a:gd name="T14" fmla="*/ 29 w 1300"/>
                    <a:gd name="T15" fmla="*/ 268 h 1443"/>
                    <a:gd name="T16" fmla="*/ 4 w 1300"/>
                    <a:gd name="T17" fmla="*/ 297 h 1443"/>
                    <a:gd name="T18" fmla="*/ 0 w 1300"/>
                    <a:gd name="T19" fmla="*/ 310 h 1443"/>
                    <a:gd name="T20" fmla="*/ 2 w 1300"/>
                    <a:gd name="T21" fmla="*/ 369 h 1443"/>
                    <a:gd name="T22" fmla="*/ 12 w 1300"/>
                    <a:gd name="T23" fmla="*/ 472 h 1443"/>
                    <a:gd name="T24" fmla="*/ 36 w 1300"/>
                    <a:gd name="T25" fmla="*/ 603 h 1443"/>
                    <a:gd name="T26" fmla="*/ 74 w 1300"/>
                    <a:gd name="T27" fmla="*/ 747 h 1443"/>
                    <a:gd name="T28" fmla="*/ 124 w 1300"/>
                    <a:gd name="T29" fmla="*/ 886 h 1443"/>
                    <a:gd name="T30" fmla="*/ 170 w 1300"/>
                    <a:gd name="T31" fmla="*/ 1000 h 1443"/>
                    <a:gd name="T32" fmla="*/ 202 w 1300"/>
                    <a:gd name="T33" fmla="*/ 1066 h 1443"/>
                    <a:gd name="T34" fmla="*/ 204 w 1300"/>
                    <a:gd name="T35" fmla="*/ 1082 h 1443"/>
                    <a:gd name="T36" fmla="*/ 187 w 1300"/>
                    <a:gd name="T37" fmla="*/ 1120 h 1443"/>
                    <a:gd name="T38" fmla="*/ 158 w 1300"/>
                    <a:gd name="T39" fmla="*/ 1186 h 1443"/>
                    <a:gd name="T40" fmla="*/ 126 w 1300"/>
                    <a:gd name="T41" fmla="*/ 1277 h 1443"/>
                    <a:gd name="T42" fmla="*/ 99 w 1300"/>
                    <a:gd name="T43" fmla="*/ 1374 h 1443"/>
                    <a:gd name="T44" fmla="*/ 88 w 1300"/>
                    <a:gd name="T45" fmla="*/ 1426 h 1443"/>
                    <a:gd name="T46" fmla="*/ 93 w 1300"/>
                    <a:gd name="T47" fmla="*/ 1439 h 1443"/>
                    <a:gd name="T48" fmla="*/ 949 w 1300"/>
                    <a:gd name="T49" fmla="*/ 1443 h 1443"/>
                    <a:gd name="T50" fmla="*/ 949 w 1300"/>
                    <a:gd name="T51" fmla="*/ 1428 h 1443"/>
                    <a:gd name="T52" fmla="*/ 937 w 1300"/>
                    <a:gd name="T53" fmla="*/ 1380 h 1443"/>
                    <a:gd name="T54" fmla="*/ 915 w 1300"/>
                    <a:gd name="T55" fmla="*/ 1298 h 1443"/>
                    <a:gd name="T56" fmla="*/ 886 w 1300"/>
                    <a:gd name="T57" fmla="*/ 1224 h 1443"/>
                    <a:gd name="T58" fmla="*/ 867 w 1300"/>
                    <a:gd name="T59" fmla="*/ 1173 h 1443"/>
                    <a:gd name="T60" fmla="*/ 856 w 1300"/>
                    <a:gd name="T61" fmla="*/ 1146 h 1443"/>
                    <a:gd name="T62" fmla="*/ 928 w 1300"/>
                    <a:gd name="T63" fmla="*/ 1025 h 1443"/>
                    <a:gd name="T64" fmla="*/ 1200 w 1300"/>
                    <a:gd name="T65" fmla="*/ 1055 h 1443"/>
                    <a:gd name="T66" fmla="*/ 1202 w 1300"/>
                    <a:gd name="T67" fmla="*/ 1047 h 1443"/>
                    <a:gd name="T68" fmla="*/ 1211 w 1300"/>
                    <a:gd name="T69" fmla="*/ 1032 h 1443"/>
                    <a:gd name="T70" fmla="*/ 1223 w 1300"/>
                    <a:gd name="T71" fmla="*/ 1000 h 1443"/>
                    <a:gd name="T72" fmla="*/ 1242 w 1300"/>
                    <a:gd name="T73" fmla="*/ 947 h 1443"/>
                    <a:gd name="T74" fmla="*/ 1261 w 1300"/>
                    <a:gd name="T75" fmla="*/ 874 h 1443"/>
                    <a:gd name="T76" fmla="*/ 1278 w 1300"/>
                    <a:gd name="T77" fmla="*/ 797 h 1443"/>
                    <a:gd name="T78" fmla="*/ 1293 w 1300"/>
                    <a:gd name="T79" fmla="*/ 736 h 1443"/>
                    <a:gd name="T80" fmla="*/ 1300 w 1300"/>
                    <a:gd name="T81" fmla="*/ 711 h 1443"/>
                    <a:gd name="T82" fmla="*/ 1004 w 1300"/>
                    <a:gd name="T83" fmla="*/ 610 h 1443"/>
                    <a:gd name="T84" fmla="*/ 1050 w 1300"/>
                    <a:gd name="T85" fmla="*/ 511 h 1443"/>
                    <a:gd name="T86" fmla="*/ 1038 w 1300"/>
                    <a:gd name="T87" fmla="*/ 481 h 1443"/>
                    <a:gd name="T88" fmla="*/ 1017 w 1300"/>
                    <a:gd name="T89" fmla="*/ 432 h 1443"/>
                    <a:gd name="T90" fmla="*/ 987 w 1300"/>
                    <a:gd name="T91" fmla="*/ 369 h 1443"/>
                    <a:gd name="T92" fmla="*/ 945 w 1300"/>
                    <a:gd name="T93" fmla="*/ 302 h 1443"/>
                    <a:gd name="T94" fmla="*/ 896 w 1300"/>
                    <a:gd name="T95" fmla="*/ 238 h 1443"/>
                    <a:gd name="T96" fmla="*/ 854 w 1300"/>
                    <a:gd name="T97" fmla="*/ 188 h 1443"/>
                    <a:gd name="T98" fmla="*/ 825 w 1300"/>
                    <a:gd name="T99" fmla="*/ 158 h 1443"/>
                    <a:gd name="T100" fmla="*/ 730 w 1300"/>
                    <a:gd name="T101" fmla="*/ 126 h 1443"/>
                    <a:gd name="T102" fmla="*/ 413 w 1300"/>
                    <a:gd name="T103" fmla="*/ 0 h 1443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w 1300"/>
                    <a:gd name="T157" fmla="*/ 0 h 1443"/>
                    <a:gd name="T158" fmla="*/ 1300 w 1300"/>
                    <a:gd name="T159" fmla="*/ 1443 h 1443"/>
                  </a:gdLst>
                  <a:ahLst/>
                  <a:cxnLst>
                    <a:cxn ang="T104">
                      <a:pos x="T0" y="T1"/>
                    </a:cxn>
                    <a:cxn ang="T105">
                      <a:pos x="T2" y="T3"/>
                    </a:cxn>
                    <a:cxn ang="T106">
                      <a:pos x="T4" y="T5"/>
                    </a:cxn>
                    <a:cxn ang="T107">
                      <a:pos x="T6" y="T7"/>
                    </a:cxn>
                    <a:cxn ang="T108">
                      <a:pos x="T8" y="T9"/>
                    </a:cxn>
                    <a:cxn ang="T109">
                      <a:pos x="T10" y="T11"/>
                    </a:cxn>
                    <a:cxn ang="T110">
                      <a:pos x="T12" y="T13"/>
                    </a:cxn>
                    <a:cxn ang="T111">
                      <a:pos x="T14" y="T15"/>
                    </a:cxn>
                    <a:cxn ang="T112">
                      <a:pos x="T16" y="T17"/>
                    </a:cxn>
                    <a:cxn ang="T113">
                      <a:pos x="T18" y="T19"/>
                    </a:cxn>
                    <a:cxn ang="T114">
                      <a:pos x="T20" y="T21"/>
                    </a:cxn>
                    <a:cxn ang="T115">
                      <a:pos x="T22" y="T23"/>
                    </a:cxn>
                    <a:cxn ang="T116">
                      <a:pos x="T24" y="T25"/>
                    </a:cxn>
                    <a:cxn ang="T117">
                      <a:pos x="T26" y="T27"/>
                    </a:cxn>
                    <a:cxn ang="T118">
                      <a:pos x="T28" y="T29"/>
                    </a:cxn>
                    <a:cxn ang="T119">
                      <a:pos x="T30" y="T31"/>
                    </a:cxn>
                    <a:cxn ang="T120">
                      <a:pos x="T32" y="T33"/>
                    </a:cxn>
                    <a:cxn ang="T121">
                      <a:pos x="T34" y="T35"/>
                    </a:cxn>
                    <a:cxn ang="T122">
                      <a:pos x="T36" y="T37"/>
                    </a:cxn>
                    <a:cxn ang="T123">
                      <a:pos x="T38" y="T39"/>
                    </a:cxn>
                    <a:cxn ang="T124">
                      <a:pos x="T40" y="T41"/>
                    </a:cxn>
                    <a:cxn ang="T125">
                      <a:pos x="T42" y="T43"/>
                    </a:cxn>
                    <a:cxn ang="T126">
                      <a:pos x="T44" y="T45"/>
                    </a:cxn>
                    <a:cxn ang="T127">
                      <a:pos x="T46" y="T47"/>
                    </a:cxn>
                    <a:cxn ang="T128">
                      <a:pos x="T48" y="T49"/>
                    </a:cxn>
                    <a:cxn ang="T129">
                      <a:pos x="T50" y="T51"/>
                    </a:cxn>
                    <a:cxn ang="T130">
                      <a:pos x="T52" y="T53"/>
                    </a:cxn>
                    <a:cxn ang="T131">
                      <a:pos x="T54" y="T55"/>
                    </a:cxn>
                    <a:cxn ang="T132">
                      <a:pos x="T56" y="T57"/>
                    </a:cxn>
                    <a:cxn ang="T133">
                      <a:pos x="T58" y="T59"/>
                    </a:cxn>
                    <a:cxn ang="T134">
                      <a:pos x="T60" y="T61"/>
                    </a:cxn>
                    <a:cxn ang="T135">
                      <a:pos x="T62" y="T63"/>
                    </a:cxn>
                    <a:cxn ang="T136">
                      <a:pos x="T64" y="T65"/>
                    </a:cxn>
                    <a:cxn ang="T137">
                      <a:pos x="T66" y="T67"/>
                    </a:cxn>
                    <a:cxn ang="T138">
                      <a:pos x="T68" y="T69"/>
                    </a:cxn>
                    <a:cxn ang="T139">
                      <a:pos x="T70" y="T71"/>
                    </a:cxn>
                    <a:cxn ang="T140">
                      <a:pos x="T72" y="T73"/>
                    </a:cxn>
                    <a:cxn ang="T141">
                      <a:pos x="T74" y="T75"/>
                    </a:cxn>
                    <a:cxn ang="T142">
                      <a:pos x="T76" y="T77"/>
                    </a:cxn>
                    <a:cxn ang="T143">
                      <a:pos x="T78" y="T79"/>
                    </a:cxn>
                    <a:cxn ang="T144">
                      <a:pos x="T80" y="T81"/>
                    </a:cxn>
                    <a:cxn ang="T145">
                      <a:pos x="T82" y="T83"/>
                    </a:cxn>
                    <a:cxn ang="T146">
                      <a:pos x="T84" y="T85"/>
                    </a:cxn>
                    <a:cxn ang="T147">
                      <a:pos x="T86" y="T87"/>
                    </a:cxn>
                    <a:cxn ang="T148">
                      <a:pos x="T88" y="T89"/>
                    </a:cxn>
                    <a:cxn ang="T149">
                      <a:pos x="T90" y="T91"/>
                    </a:cxn>
                    <a:cxn ang="T150">
                      <a:pos x="T92" y="T93"/>
                    </a:cxn>
                    <a:cxn ang="T151">
                      <a:pos x="T94" y="T95"/>
                    </a:cxn>
                    <a:cxn ang="T152">
                      <a:pos x="T96" y="T97"/>
                    </a:cxn>
                    <a:cxn ang="T153">
                      <a:pos x="T98" y="T99"/>
                    </a:cxn>
                    <a:cxn ang="T154">
                      <a:pos x="T100" y="T101"/>
                    </a:cxn>
                    <a:cxn ang="T155">
                      <a:pos x="T102" y="T103"/>
                    </a:cxn>
                  </a:cxnLst>
                  <a:rect l="T156" t="T157" r="T158" b="T159"/>
                  <a:pathLst>
                    <a:path w="1300" h="1443">
                      <a:moveTo>
                        <a:pt x="413" y="0"/>
                      </a:moveTo>
                      <a:lnTo>
                        <a:pt x="382" y="12"/>
                      </a:lnTo>
                      <a:lnTo>
                        <a:pt x="337" y="91"/>
                      </a:lnTo>
                      <a:lnTo>
                        <a:pt x="333" y="91"/>
                      </a:lnTo>
                      <a:lnTo>
                        <a:pt x="320" y="93"/>
                      </a:lnTo>
                      <a:lnTo>
                        <a:pt x="304" y="97"/>
                      </a:lnTo>
                      <a:lnTo>
                        <a:pt x="282" y="103"/>
                      </a:lnTo>
                      <a:lnTo>
                        <a:pt x="255" y="110"/>
                      </a:lnTo>
                      <a:lnTo>
                        <a:pt x="227" y="122"/>
                      </a:lnTo>
                      <a:lnTo>
                        <a:pt x="196" y="135"/>
                      </a:lnTo>
                      <a:lnTo>
                        <a:pt x="166" y="156"/>
                      </a:lnTo>
                      <a:lnTo>
                        <a:pt x="133" y="175"/>
                      </a:lnTo>
                      <a:lnTo>
                        <a:pt x="103" y="200"/>
                      </a:lnTo>
                      <a:lnTo>
                        <a:pt x="74" y="223"/>
                      </a:lnTo>
                      <a:lnTo>
                        <a:pt x="52" y="247"/>
                      </a:lnTo>
                      <a:lnTo>
                        <a:pt x="29" y="268"/>
                      </a:lnTo>
                      <a:lnTo>
                        <a:pt x="14" y="285"/>
                      </a:lnTo>
                      <a:lnTo>
                        <a:pt x="4" y="297"/>
                      </a:lnTo>
                      <a:lnTo>
                        <a:pt x="0" y="302"/>
                      </a:lnTo>
                      <a:lnTo>
                        <a:pt x="0" y="310"/>
                      </a:lnTo>
                      <a:lnTo>
                        <a:pt x="0" y="333"/>
                      </a:lnTo>
                      <a:lnTo>
                        <a:pt x="2" y="369"/>
                      </a:lnTo>
                      <a:lnTo>
                        <a:pt x="6" y="416"/>
                      </a:lnTo>
                      <a:lnTo>
                        <a:pt x="12" y="472"/>
                      </a:lnTo>
                      <a:lnTo>
                        <a:pt x="21" y="534"/>
                      </a:lnTo>
                      <a:lnTo>
                        <a:pt x="36" y="603"/>
                      </a:lnTo>
                      <a:lnTo>
                        <a:pt x="54" y="677"/>
                      </a:lnTo>
                      <a:lnTo>
                        <a:pt x="74" y="747"/>
                      </a:lnTo>
                      <a:lnTo>
                        <a:pt x="99" y="819"/>
                      </a:lnTo>
                      <a:lnTo>
                        <a:pt x="124" y="886"/>
                      </a:lnTo>
                      <a:lnTo>
                        <a:pt x="149" y="949"/>
                      </a:lnTo>
                      <a:lnTo>
                        <a:pt x="170" y="1000"/>
                      </a:lnTo>
                      <a:lnTo>
                        <a:pt x="189" y="1040"/>
                      </a:lnTo>
                      <a:lnTo>
                        <a:pt x="202" y="1066"/>
                      </a:lnTo>
                      <a:lnTo>
                        <a:pt x="208" y="1078"/>
                      </a:lnTo>
                      <a:lnTo>
                        <a:pt x="204" y="1082"/>
                      </a:lnTo>
                      <a:lnTo>
                        <a:pt x="196" y="1095"/>
                      </a:lnTo>
                      <a:lnTo>
                        <a:pt x="187" y="1120"/>
                      </a:lnTo>
                      <a:lnTo>
                        <a:pt x="173" y="1150"/>
                      </a:lnTo>
                      <a:lnTo>
                        <a:pt x="158" y="1186"/>
                      </a:lnTo>
                      <a:lnTo>
                        <a:pt x="143" y="1230"/>
                      </a:lnTo>
                      <a:lnTo>
                        <a:pt x="126" y="1277"/>
                      </a:lnTo>
                      <a:lnTo>
                        <a:pt x="112" y="1331"/>
                      </a:lnTo>
                      <a:lnTo>
                        <a:pt x="99" y="1374"/>
                      </a:lnTo>
                      <a:lnTo>
                        <a:pt x="92" y="1407"/>
                      </a:lnTo>
                      <a:lnTo>
                        <a:pt x="88" y="1426"/>
                      </a:lnTo>
                      <a:lnTo>
                        <a:pt x="90" y="1435"/>
                      </a:lnTo>
                      <a:lnTo>
                        <a:pt x="93" y="1439"/>
                      </a:lnTo>
                      <a:lnTo>
                        <a:pt x="99" y="1435"/>
                      </a:lnTo>
                      <a:lnTo>
                        <a:pt x="949" y="1443"/>
                      </a:lnTo>
                      <a:lnTo>
                        <a:pt x="951" y="1437"/>
                      </a:lnTo>
                      <a:lnTo>
                        <a:pt x="949" y="1428"/>
                      </a:lnTo>
                      <a:lnTo>
                        <a:pt x="945" y="1409"/>
                      </a:lnTo>
                      <a:lnTo>
                        <a:pt x="937" y="1380"/>
                      </a:lnTo>
                      <a:lnTo>
                        <a:pt x="928" y="1342"/>
                      </a:lnTo>
                      <a:lnTo>
                        <a:pt x="915" y="1298"/>
                      </a:lnTo>
                      <a:lnTo>
                        <a:pt x="901" y="1260"/>
                      </a:lnTo>
                      <a:lnTo>
                        <a:pt x="886" y="1224"/>
                      </a:lnTo>
                      <a:lnTo>
                        <a:pt x="877" y="1198"/>
                      </a:lnTo>
                      <a:lnTo>
                        <a:pt x="867" y="1173"/>
                      </a:lnTo>
                      <a:lnTo>
                        <a:pt x="861" y="1156"/>
                      </a:lnTo>
                      <a:lnTo>
                        <a:pt x="856" y="1146"/>
                      </a:lnTo>
                      <a:lnTo>
                        <a:pt x="856" y="1142"/>
                      </a:lnTo>
                      <a:lnTo>
                        <a:pt x="928" y="1025"/>
                      </a:lnTo>
                      <a:lnTo>
                        <a:pt x="1135" y="1066"/>
                      </a:lnTo>
                      <a:lnTo>
                        <a:pt x="1200" y="1055"/>
                      </a:lnTo>
                      <a:lnTo>
                        <a:pt x="1200" y="1053"/>
                      </a:lnTo>
                      <a:lnTo>
                        <a:pt x="1202" y="1047"/>
                      </a:lnTo>
                      <a:lnTo>
                        <a:pt x="1205" y="1042"/>
                      </a:lnTo>
                      <a:lnTo>
                        <a:pt x="1211" y="1032"/>
                      </a:lnTo>
                      <a:lnTo>
                        <a:pt x="1215" y="1017"/>
                      </a:lnTo>
                      <a:lnTo>
                        <a:pt x="1223" y="1000"/>
                      </a:lnTo>
                      <a:lnTo>
                        <a:pt x="1230" y="975"/>
                      </a:lnTo>
                      <a:lnTo>
                        <a:pt x="1242" y="947"/>
                      </a:lnTo>
                      <a:lnTo>
                        <a:pt x="1249" y="912"/>
                      </a:lnTo>
                      <a:lnTo>
                        <a:pt x="1261" y="874"/>
                      </a:lnTo>
                      <a:lnTo>
                        <a:pt x="1270" y="835"/>
                      </a:lnTo>
                      <a:lnTo>
                        <a:pt x="1278" y="797"/>
                      </a:lnTo>
                      <a:lnTo>
                        <a:pt x="1285" y="762"/>
                      </a:lnTo>
                      <a:lnTo>
                        <a:pt x="1293" y="736"/>
                      </a:lnTo>
                      <a:lnTo>
                        <a:pt x="1297" y="717"/>
                      </a:lnTo>
                      <a:lnTo>
                        <a:pt x="1300" y="711"/>
                      </a:lnTo>
                      <a:lnTo>
                        <a:pt x="1021" y="764"/>
                      </a:lnTo>
                      <a:lnTo>
                        <a:pt x="1004" y="610"/>
                      </a:lnTo>
                      <a:lnTo>
                        <a:pt x="1051" y="515"/>
                      </a:lnTo>
                      <a:lnTo>
                        <a:pt x="1050" y="511"/>
                      </a:lnTo>
                      <a:lnTo>
                        <a:pt x="1046" y="498"/>
                      </a:lnTo>
                      <a:lnTo>
                        <a:pt x="1038" y="481"/>
                      </a:lnTo>
                      <a:lnTo>
                        <a:pt x="1031" y="460"/>
                      </a:lnTo>
                      <a:lnTo>
                        <a:pt x="1017" y="432"/>
                      </a:lnTo>
                      <a:lnTo>
                        <a:pt x="1004" y="401"/>
                      </a:lnTo>
                      <a:lnTo>
                        <a:pt x="987" y="369"/>
                      </a:lnTo>
                      <a:lnTo>
                        <a:pt x="968" y="337"/>
                      </a:lnTo>
                      <a:lnTo>
                        <a:pt x="945" y="302"/>
                      </a:lnTo>
                      <a:lnTo>
                        <a:pt x="920" y="270"/>
                      </a:lnTo>
                      <a:lnTo>
                        <a:pt x="896" y="238"/>
                      </a:lnTo>
                      <a:lnTo>
                        <a:pt x="875" y="211"/>
                      </a:lnTo>
                      <a:lnTo>
                        <a:pt x="854" y="188"/>
                      </a:lnTo>
                      <a:lnTo>
                        <a:pt x="837" y="171"/>
                      </a:lnTo>
                      <a:lnTo>
                        <a:pt x="825" y="158"/>
                      </a:lnTo>
                      <a:lnTo>
                        <a:pt x="821" y="156"/>
                      </a:lnTo>
                      <a:lnTo>
                        <a:pt x="730" y="126"/>
                      </a:lnTo>
                      <a:lnTo>
                        <a:pt x="590" y="19"/>
                      </a:lnTo>
                      <a:lnTo>
                        <a:pt x="413" y="0"/>
                      </a:lnTo>
                      <a:close/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0249" name="Freeform 478"/>
                <p:cNvSpPr>
                  <a:spLocks/>
                </p:cNvSpPr>
                <p:nvPr/>
              </p:nvSpPr>
              <p:spPr bwMode="auto">
                <a:xfrm>
                  <a:off x="2163" y="2649"/>
                  <a:ext cx="135" cy="178"/>
                </a:xfrm>
                <a:custGeom>
                  <a:avLst/>
                  <a:gdLst>
                    <a:gd name="T0" fmla="*/ 211 w 211"/>
                    <a:gd name="T1" fmla="*/ 0 h 283"/>
                    <a:gd name="T2" fmla="*/ 95 w 211"/>
                    <a:gd name="T3" fmla="*/ 21 h 283"/>
                    <a:gd name="T4" fmla="*/ 93 w 211"/>
                    <a:gd name="T5" fmla="*/ 21 h 283"/>
                    <a:gd name="T6" fmla="*/ 86 w 211"/>
                    <a:gd name="T7" fmla="*/ 27 h 283"/>
                    <a:gd name="T8" fmla="*/ 72 w 211"/>
                    <a:gd name="T9" fmla="*/ 33 h 283"/>
                    <a:gd name="T10" fmla="*/ 63 w 211"/>
                    <a:gd name="T11" fmla="*/ 44 h 283"/>
                    <a:gd name="T12" fmla="*/ 48 w 211"/>
                    <a:gd name="T13" fmla="*/ 52 h 283"/>
                    <a:gd name="T14" fmla="*/ 36 w 211"/>
                    <a:gd name="T15" fmla="*/ 61 h 283"/>
                    <a:gd name="T16" fmla="*/ 27 w 211"/>
                    <a:gd name="T17" fmla="*/ 67 h 283"/>
                    <a:gd name="T18" fmla="*/ 25 w 211"/>
                    <a:gd name="T19" fmla="*/ 71 h 283"/>
                    <a:gd name="T20" fmla="*/ 23 w 211"/>
                    <a:gd name="T21" fmla="*/ 71 h 283"/>
                    <a:gd name="T22" fmla="*/ 21 w 211"/>
                    <a:gd name="T23" fmla="*/ 78 h 283"/>
                    <a:gd name="T24" fmla="*/ 17 w 211"/>
                    <a:gd name="T25" fmla="*/ 86 h 283"/>
                    <a:gd name="T26" fmla="*/ 17 w 211"/>
                    <a:gd name="T27" fmla="*/ 101 h 283"/>
                    <a:gd name="T28" fmla="*/ 13 w 211"/>
                    <a:gd name="T29" fmla="*/ 116 h 283"/>
                    <a:gd name="T30" fmla="*/ 10 w 211"/>
                    <a:gd name="T31" fmla="*/ 133 h 283"/>
                    <a:gd name="T32" fmla="*/ 8 w 211"/>
                    <a:gd name="T33" fmla="*/ 152 h 283"/>
                    <a:gd name="T34" fmla="*/ 8 w 211"/>
                    <a:gd name="T35" fmla="*/ 173 h 283"/>
                    <a:gd name="T36" fmla="*/ 2 w 211"/>
                    <a:gd name="T37" fmla="*/ 192 h 283"/>
                    <a:gd name="T38" fmla="*/ 2 w 211"/>
                    <a:gd name="T39" fmla="*/ 213 h 283"/>
                    <a:gd name="T40" fmla="*/ 0 w 211"/>
                    <a:gd name="T41" fmla="*/ 228 h 283"/>
                    <a:gd name="T42" fmla="*/ 0 w 211"/>
                    <a:gd name="T43" fmla="*/ 247 h 283"/>
                    <a:gd name="T44" fmla="*/ 0 w 211"/>
                    <a:gd name="T45" fmla="*/ 261 h 283"/>
                    <a:gd name="T46" fmla="*/ 0 w 211"/>
                    <a:gd name="T47" fmla="*/ 272 h 283"/>
                    <a:gd name="T48" fmla="*/ 0 w 211"/>
                    <a:gd name="T49" fmla="*/ 280 h 283"/>
                    <a:gd name="T50" fmla="*/ 0 w 211"/>
                    <a:gd name="T51" fmla="*/ 283 h 283"/>
                    <a:gd name="T52" fmla="*/ 160 w 211"/>
                    <a:gd name="T53" fmla="*/ 183 h 283"/>
                    <a:gd name="T54" fmla="*/ 211 w 211"/>
                    <a:gd name="T55" fmla="*/ 0 h 283"/>
                    <a:gd name="T56" fmla="*/ 211 w 211"/>
                    <a:gd name="T57" fmla="*/ 0 h 283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w 211"/>
                    <a:gd name="T88" fmla="*/ 0 h 283"/>
                    <a:gd name="T89" fmla="*/ 211 w 211"/>
                    <a:gd name="T90" fmla="*/ 283 h 283"/>
                  </a:gdLst>
                  <a:ahLst/>
                  <a:cxnLst>
                    <a:cxn ang="T58">
                      <a:pos x="T0" y="T1"/>
                    </a:cxn>
                    <a:cxn ang="T59">
                      <a:pos x="T2" y="T3"/>
                    </a:cxn>
                    <a:cxn ang="T60">
                      <a:pos x="T4" y="T5"/>
                    </a:cxn>
                    <a:cxn ang="T61">
                      <a:pos x="T6" y="T7"/>
                    </a:cxn>
                    <a:cxn ang="T62">
                      <a:pos x="T8" y="T9"/>
                    </a:cxn>
                    <a:cxn ang="T63">
                      <a:pos x="T10" y="T11"/>
                    </a:cxn>
                    <a:cxn ang="T64">
                      <a:pos x="T12" y="T13"/>
                    </a:cxn>
                    <a:cxn ang="T65">
                      <a:pos x="T14" y="T15"/>
                    </a:cxn>
                    <a:cxn ang="T66">
                      <a:pos x="T16" y="T17"/>
                    </a:cxn>
                    <a:cxn ang="T67">
                      <a:pos x="T18" y="T19"/>
                    </a:cxn>
                    <a:cxn ang="T68">
                      <a:pos x="T20" y="T21"/>
                    </a:cxn>
                    <a:cxn ang="T69">
                      <a:pos x="T22" y="T23"/>
                    </a:cxn>
                    <a:cxn ang="T70">
                      <a:pos x="T24" y="T25"/>
                    </a:cxn>
                    <a:cxn ang="T71">
                      <a:pos x="T26" y="T27"/>
                    </a:cxn>
                    <a:cxn ang="T72">
                      <a:pos x="T28" y="T29"/>
                    </a:cxn>
                    <a:cxn ang="T73">
                      <a:pos x="T30" y="T31"/>
                    </a:cxn>
                    <a:cxn ang="T74">
                      <a:pos x="T32" y="T33"/>
                    </a:cxn>
                    <a:cxn ang="T75">
                      <a:pos x="T34" y="T35"/>
                    </a:cxn>
                    <a:cxn ang="T76">
                      <a:pos x="T36" y="T37"/>
                    </a:cxn>
                    <a:cxn ang="T77">
                      <a:pos x="T38" y="T39"/>
                    </a:cxn>
                    <a:cxn ang="T78">
                      <a:pos x="T40" y="T41"/>
                    </a:cxn>
                    <a:cxn ang="T79">
                      <a:pos x="T42" y="T43"/>
                    </a:cxn>
                    <a:cxn ang="T80">
                      <a:pos x="T44" y="T45"/>
                    </a:cxn>
                    <a:cxn ang="T81">
                      <a:pos x="T46" y="T47"/>
                    </a:cxn>
                    <a:cxn ang="T82">
                      <a:pos x="T48" y="T49"/>
                    </a:cxn>
                    <a:cxn ang="T83">
                      <a:pos x="T50" y="T51"/>
                    </a:cxn>
                    <a:cxn ang="T84">
                      <a:pos x="T52" y="T53"/>
                    </a:cxn>
                    <a:cxn ang="T85">
                      <a:pos x="T54" y="T55"/>
                    </a:cxn>
                    <a:cxn ang="T86">
                      <a:pos x="T56" y="T57"/>
                    </a:cxn>
                  </a:cxnLst>
                  <a:rect l="T87" t="T88" r="T89" b="T90"/>
                  <a:pathLst>
                    <a:path w="211" h="283">
                      <a:moveTo>
                        <a:pt x="211" y="0"/>
                      </a:moveTo>
                      <a:lnTo>
                        <a:pt x="95" y="21"/>
                      </a:lnTo>
                      <a:lnTo>
                        <a:pt x="93" y="21"/>
                      </a:lnTo>
                      <a:lnTo>
                        <a:pt x="86" y="27"/>
                      </a:lnTo>
                      <a:lnTo>
                        <a:pt x="72" y="33"/>
                      </a:lnTo>
                      <a:lnTo>
                        <a:pt x="63" y="44"/>
                      </a:lnTo>
                      <a:lnTo>
                        <a:pt x="48" y="52"/>
                      </a:lnTo>
                      <a:lnTo>
                        <a:pt x="36" y="61"/>
                      </a:lnTo>
                      <a:lnTo>
                        <a:pt x="27" y="67"/>
                      </a:lnTo>
                      <a:lnTo>
                        <a:pt x="25" y="71"/>
                      </a:lnTo>
                      <a:lnTo>
                        <a:pt x="23" y="71"/>
                      </a:lnTo>
                      <a:lnTo>
                        <a:pt x="21" y="78"/>
                      </a:lnTo>
                      <a:lnTo>
                        <a:pt x="17" y="86"/>
                      </a:lnTo>
                      <a:lnTo>
                        <a:pt x="17" y="101"/>
                      </a:lnTo>
                      <a:lnTo>
                        <a:pt x="13" y="116"/>
                      </a:lnTo>
                      <a:lnTo>
                        <a:pt x="10" y="133"/>
                      </a:lnTo>
                      <a:lnTo>
                        <a:pt x="8" y="152"/>
                      </a:lnTo>
                      <a:lnTo>
                        <a:pt x="8" y="173"/>
                      </a:lnTo>
                      <a:lnTo>
                        <a:pt x="2" y="192"/>
                      </a:lnTo>
                      <a:lnTo>
                        <a:pt x="2" y="213"/>
                      </a:lnTo>
                      <a:lnTo>
                        <a:pt x="0" y="228"/>
                      </a:lnTo>
                      <a:lnTo>
                        <a:pt x="0" y="247"/>
                      </a:lnTo>
                      <a:lnTo>
                        <a:pt x="0" y="261"/>
                      </a:lnTo>
                      <a:lnTo>
                        <a:pt x="0" y="272"/>
                      </a:lnTo>
                      <a:lnTo>
                        <a:pt x="0" y="280"/>
                      </a:lnTo>
                      <a:lnTo>
                        <a:pt x="0" y="283"/>
                      </a:lnTo>
                      <a:lnTo>
                        <a:pt x="160" y="183"/>
                      </a:lnTo>
                      <a:lnTo>
                        <a:pt x="211" y="0"/>
                      </a:lnTo>
                      <a:close/>
                    </a:path>
                  </a:pathLst>
                </a:custGeom>
                <a:solidFill>
                  <a:srgbClr val="C7695C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0250" name="Freeform 479"/>
                <p:cNvSpPr>
                  <a:spLocks/>
                </p:cNvSpPr>
                <p:nvPr/>
              </p:nvSpPr>
              <p:spPr bwMode="auto">
                <a:xfrm>
                  <a:off x="2179" y="2662"/>
                  <a:ext cx="80" cy="92"/>
                </a:xfrm>
                <a:custGeom>
                  <a:avLst/>
                  <a:gdLst>
                    <a:gd name="T0" fmla="*/ 51 w 125"/>
                    <a:gd name="T1" fmla="*/ 42 h 145"/>
                    <a:gd name="T2" fmla="*/ 49 w 125"/>
                    <a:gd name="T3" fmla="*/ 42 h 145"/>
                    <a:gd name="T4" fmla="*/ 47 w 125"/>
                    <a:gd name="T5" fmla="*/ 48 h 145"/>
                    <a:gd name="T6" fmla="*/ 44 w 125"/>
                    <a:gd name="T7" fmla="*/ 49 h 145"/>
                    <a:gd name="T8" fmla="*/ 42 w 125"/>
                    <a:gd name="T9" fmla="*/ 55 h 145"/>
                    <a:gd name="T10" fmla="*/ 40 w 125"/>
                    <a:gd name="T11" fmla="*/ 63 h 145"/>
                    <a:gd name="T12" fmla="*/ 36 w 125"/>
                    <a:gd name="T13" fmla="*/ 72 h 145"/>
                    <a:gd name="T14" fmla="*/ 30 w 125"/>
                    <a:gd name="T15" fmla="*/ 82 h 145"/>
                    <a:gd name="T16" fmla="*/ 25 w 125"/>
                    <a:gd name="T17" fmla="*/ 93 h 145"/>
                    <a:gd name="T18" fmla="*/ 21 w 125"/>
                    <a:gd name="T19" fmla="*/ 105 h 145"/>
                    <a:gd name="T20" fmla="*/ 15 w 125"/>
                    <a:gd name="T21" fmla="*/ 118 h 145"/>
                    <a:gd name="T22" fmla="*/ 11 w 125"/>
                    <a:gd name="T23" fmla="*/ 126 h 145"/>
                    <a:gd name="T24" fmla="*/ 8 w 125"/>
                    <a:gd name="T25" fmla="*/ 135 h 145"/>
                    <a:gd name="T26" fmla="*/ 6 w 125"/>
                    <a:gd name="T27" fmla="*/ 143 h 145"/>
                    <a:gd name="T28" fmla="*/ 6 w 125"/>
                    <a:gd name="T29" fmla="*/ 145 h 145"/>
                    <a:gd name="T30" fmla="*/ 0 w 125"/>
                    <a:gd name="T31" fmla="*/ 84 h 145"/>
                    <a:gd name="T32" fmla="*/ 27 w 125"/>
                    <a:gd name="T33" fmla="*/ 44 h 145"/>
                    <a:gd name="T34" fmla="*/ 70 w 125"/>
                    <a:gd name="T35" fmla="*/ 10 h 145"/>
                    <a:gd name="T36" fmla="*/ 125 w 125"/>
                    <a:gd name="T37" fmla="*/ 0 h 145"/>
                    <a:gd name="T38" fmla="*/ 118 w 125"/>
                    <a:gd name="T39" fmla="*/ 34 h 145"/>
                    <a:gd name="T40" fmla="*/ 95 w 125"/>
                    <a:gd name="T41" fmla="*/ 21 h 145"/>
                    <a:gd name="T42" fmla="*/ 80 w 125"/>
                    <a:gd name="T43" fmla="*/ 23 h 145"/>
                    <a:gd name="T44" fmla="*/ 51 w 125"/>
                    <a:gd name="T45" fmla="*/ 42 h 145"/>
                    <a:gd name="T46" fmla="*/ 51 w 125"/>
                    <a:gd name="T47" fmla="*/ 42 h 145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w 125"/>
                    <a:gd name="T73" fmla="*/ 0 h 145"/>
                    <a:gd name="T74" fmla="*/ 125 w 125"/>
                    <a:gd name="T75" fmla="*/ 145 h 145"/>
                  </a:gdLst>
                  <a:ahLst/>
                  <a:cxnLst>
                    <a:cxn ang="T48">
                      <a:pos x="T0" y="T1"/>
                    </a:cxn>
                    <a:cxn ang="T49">
                      <a:pos x="T2" y="T3"/>
                    </a:cxn>
                    <a:cxn ang="T50">
                      <a:pos x="T4" y="T5"/>
                    </a:cxn>
                    <a:cxn ang="T51">
                      <a:pos x="T6" y="T7"/>
                    </a:cxn>
                    <a:cxn ang="T52">
                      <a:pos x="T8" y="T9"/>
                    </a:cxn>
                    <a:cxn ang="T53">
                      <a:pos x="T10" y="T11"/>
                    </a:cxn>
                    <a:cxn ang="T54">
                      <a:pos x="T12" y="T13"/>
                    </a:cxn>
                    <a:cxn ang="T55">
                      <a:pos x="T14" y="T15"/>
                    </a:cxn>
                    <a:cxn ang="T56">
                      <a:pos x="T16" y="T17"/>
                    </a:cxn>
                    <a:cxn ang="T57">
                      <a:pos x="T18" y="T19"/>
                    </a:cxn>
                    <a:cxn ang="T58">
                      <a:pos x="T20" y="T21"/>
                    </a:cxn>
                    <a:cxn ang="T59">
                      <a:pos x="T22" y="T23"/>
                    </a:cxn>
                    <a:cxn ang="T60">
                      <a:pos x="T24" y="T25"/>
                    </a:cxn>
                    <a:cxn ang="T61">
                      <a:pos x="T26" y="T27"/>
                    </a:cxn>
                    <a:cxn ang="T62">
                      <a:pos x="T28" y="T29"/>
                    </a:cxn>
                    <a:cxn ang="T63">
                      <a:pos x="T30" y="T31"/>
                    </a:cxn>
                    <a:cxn ang="T64">
                      <a:pos x="T32" y="T33"/>
                    </a:cxn>
                    <a:cxn ang="T65">
                      <a:pos x="T34" y="T35"/>
                    </a:cxn>
                    <a:cxn ang="T66">
                      <a:pos x="T36" y="T37"/>
                    </a:cxn>
                    <a:cxn ang="T67">
                      <a:pos x="T38" y="T39"/>
                    </a:cxn>
                    <a:cxn ang="T68">
                      <a:pos x="T40" y="T41"/>
                    </a:cxn>
                    <a:cxn ang="T69">
                      <a:pos x="T42" y="T43"/>
                    </a:cxn>
                    <a:cxn ang="T70">
                      <a:pos x="T44" y="T45"/>
                    </a:cxn>
                    <a:cxn ang="T71">
                      <a:pos x="T46" y="T47"/>
                    </a:cxn>
                  </a:cxnLst>
                  <a:rect l="T72" t="T73" r="T74" b="T75"/>
                  <a:pathLst>
                    <a:path w="125" h="145">
                      <a:moveTo>
                        <a:pt x="51" y="42"/>
                      </a:moveTo>
                      <a:lnTo>
                        <a:pt x="49" y="42"/>
                      </a:lnTo>
                      <a:lnTo>
                        <a:pt x="47" y="48"/>
                      </a:lnTo>
                      <a:lnTo>
                        <a:pt x="44" y="49"/>
                      </a:lnTo>
                      <a:lnTo>
                        <a:pt x="42" y="55"/>
                      </a:lnTo>
                      <a:lnTo>
                        <a:pt x="40" y="63"/>
                      </a:lnTo>
                      <a:lnTo>
                        <a:pt x="36" y="72"/>
                      </a:lnTo>
                      <a:lnTo>
                        <a:pt x="30" y="82"/>
                      </a:lnTo>
                      <a:lnTo>
                        <a:pt x="25" y="93"/>
                      </a:lnTo>
                      <a:lnTo>
                        <a:pt x="21" y="105"/>
                      </a:lnTo>
                      <a:lnTo>
                        <a:pt x="15" y="118"/>
                      </a:lnTo>
                      <a:lnTo>
                        <a:pt x="11" y="126"/>
                      </a:lnTo>
                      <a:lnTo>
                        <a:pt x="8" y="135"/>
                      </a:lnTo>
                      <a:lnTo>
                        <a:pt x="6" y="143"/>
                      </a:lnTo>
                      <a:lnTo>
                        <a:pt x="6" y="145"/>
                      </a:lnTo>
                      <a:lnTo>
                        <a:pt x="0" y="84"/>
                      </a:lnTo>
                      <a:lnTo>
                        <a:pt x="27" y="44"/>
                      </a:lnTo>
                      <a:lnTo>
                        <a:pt x="70" y="10"/>
                      </a:lnTo>
                      <a:lnTo>
                        <a:pt x="125" y="0"/>
                      </a:lnTo>
                      <a:lnTo>
                        <a:pt x="118" y="34"/>
                      </a:lnTo>
                      <a:lnTo>
                        <a:pt x="95" y="21"/>
                      </a:lnTo>
                      <a:lnTo>
                        <a:pt x="80" y="23"/>
                      </a:lnTo>
                      <a:lnTo>
                        <a:pt x="51" y="42"/>
                      </a:lnTo>
                      <a:close/>
                    </a:path>
                  </a:pathLst>
                </a:custGeom>
                <a:solidFill>
                  <a:srgbClr val="85291C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0251" name="Freeform 480"/>
                <p:cNvSpPr>
                  <a:spLocks/>
                </p:cNvSpPr>
                <p:nvPr/>
              </p:nvSpPr>
              <p:spPr bwMode="auto">
                <a:xfrm>
                  <a:off x="2176" y="2715"/>
                  <a:ext cx="60" cy="114"/>
                </a:xfrm>
                <a:custGeom>
                  <a:avLst/>
                  <a:gdLst>
                    <a:gd name="T0" fmla="*/ 95 w 95"/>
                    <a:gd name="T1" fmla="*/ 0 h 180"/>
                    <a:gd name="T2" fmla="*/ 91 w 95"/>
                    <a:gd name="T3" fmla="*/ 4 h 180"/>
                    <a:gd name="T4" fmla="*/ 84 w 95"/>
                    <a:gd name="T5" fmla="*/ 13 h 180"/>
                    <a:gd name="T6" fmla="*/ 76 w 95"/>
                    <a:gd name="T7" fmla="*/ 19 h 180"/>
                    <a:gd name="T8" fmla="*/ 69 w 95"/>
                    <a:gd name="T9" fmla="*/ 26 h 180"/>
                    <a:gd name="T10" fmla="*/ 63 w 95"/>
                    <a:gd name="T11" fmla="*/ 36 h 180"/>
                    <a:gd name="T12" fmla="*/ 57 w 95"/>
                    <a:gd name="T13" fmla="*/ 45 h 180"/>
                    <a:gd name="T14" fmla="*/ 50 w 95"/>
                    <a:gd name="T15" fmla="*/ 55 h 180"/>
                    <a:gd name="T16" fmla="*/ 44 w 95"/>
                    <a:gd name="T17" fmla="*/ 66 h 180"/>
                    <a:gd name="T18" fmla="*/ 36 w 95"/>
                    <a:gd name="T19" fmla="*/ 76 h 180"/>
                    <a:gd name="T20" fmla="*/ 33 w 95"/>
                    <a:gd name="T21" fmla="*/ 85 h 180"/>
                    <a:gd name="T22" fmla="*/ 25 w 95"/>
                    <a:gd name="T23" fmla="*/ 99 h 180"/>
                    <a:gd name="T24" fmla="*/ 23 w 95"/>
                    <a:gd name="T25" fmla="*/ 106 h 180"/>
                    <a:gd name="T26" fmla="*/ 0 w 95"/>
                    <a:gd name="T27" fmla="*/ 163 h 180"/>
                    <a:gd name="T28" fmla="*/ 23 w 95"/>
                    <a:gd name="T29" fmla="*/ 180 h 180"/>
                    <a:gd name="T30" fmla="*/ 95 w 95"/>
                    <a:gd name="T31" fmla="*/ 0 h 180"/>
                    <a:gd name="T32" fmla="*/ 95 w 95"/>
                    <a:gd name="T33" fmla="*/ 0 h 180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w 95"/>
                    <a:gd name="T52" fmla="*/ 0 h 180"/>
                    <a:gd name="T53" fmla="*/ 95 w 95"/>
                    <a:gd name="T54" fmla="*/ 180 h 180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T51" t="T52" r="T53" b="T54"/>
                  <a:pathLst>
                    <a:path w="95" h="180">
                      <a:moveTo>
                        <a:pt x="95" y="0"/>
                      </a:moveTo>
                      <a:lnTo>
                        <a:pt x="91" y="4"/>
                      </a:lnTo>
                      <a:lnTo>
                        <a:pt x="84" y="13"/>
                      </a:lnTo>
                      <a:lnTo>
                        <a:pt x="76" y="19"/>
                      </a:lnTo>
                      <a:lnTo>
                        <a:pt x="69" y="26"/>
                      </a:lnTo>
                      <a:lnTo>
                        <a:pt x="63" y="36"/>
                      </a:lnTo>
                      <a:lnTo>
                        <a:pt x="57" y="45"/>
                      </a:lnTo>
                      <a:lnTo>
                        <a:pt x="50" y="55"/>
                      </a:lnTo>
                      <a:lnTo>
                        <a:pt x="44" y="66"/>
                      </a:lnTo>
                      <a:lnTo>
                        <a:pt x="36" y="76"/>
                      </a:lnTo>
                      <a:lnTo>
                        <a:pt x="33" y="85"/>
                      </a:lnTo>
                      <a:lnTo>
                        <a:pt x="25" y="99"/>
                      </a:lnTo>
                      <a:lnTo>
                        <a:pt x="23" y="106"/>
                      </a:lnTo>
                      <a:lnTo>
                        <a:pt x="0" y="163"/>
                      </a:lnTo>
                      <a:lnTo>
                        <a:pt x="23" y="180"/>
                      </a:lnTo>
                      <a:lnTo>
                        <a:pt x="95" y="0"/>
                      </a:lnTo>
                      <a:close/>
                    </a:path>
                  </a:pathLst>
                </a:custGeom>
                <a:solidFill>
                  <a:srgbClr val="85291C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0252" name="Freeform 481"/>
                <p:cNvSpPr>
                  <a:spLocks/>
                </p:cNvSpPr>
                <p:nvPr/>
              </p:nvSpPr>
              <p:spPr bwMode="auto">
                <a:xfrm>
                  <a:off x="1723" y="2607"/>
                  <a:ext cx="188" cy="317"/>
                </a:xfrm>
                <a:custGeom>
                  <a:avLst/>
                  <a:gdLst>
                    <a:gd name="T0" fmla="*/ 0 w 295"/>
                    <a:gd name="T1" fmla="*/ 0 h 500"/>
                    <a:gd name="T2" fmla="*/ 0 w 295"/>
                    <a:gd name="T3" fmla="*/ 57 h 500"/>
                    <a:gd name="T4" fmla="*/ 6 w 295"/>
                    <a:gd name="T5" fmla="*/ 64 h 500"/>
                    <a:gd name="T6" fmla="*/ 12 w 295"/>
                    <a:gd name="T7" fmla="*/ 72 h 500"/>
                    <a:gd name="T8" fmla="*/ 25 w 295"/>
                    <a:gd name="T9" fmla="*/ 83 h 500"/>
                    <a:gd name="T10" fmla="*/ 37 w 295"/>
                    <a:gd name="T11" fmla="*/ 98 h 500"/>
                    <a:gd name="T12" fmla="*/ 56 w 295"/>
                    <a:gd name="T13" fmla="*/ 119 h 500"/>
                    <a:gd name="T14" fmla="*/ 75 w 295"/>
                    <a:gd name="T15" fmla="*/ 142 h 500"/>
                    <a:gd name="T16" fmla="*/ 99 w 295"/>
                    <a:gd name="T17" fmla="*/ 173 h 500"/>
                    <a:gd name="T18" fmla="*/ 122 w 295"/>
                    <a:gd name="T19" fmla="*/ 207 h 500"/>
                    <a:gd name="T20" fmla="*/ 147 w 295"/>
                    <a:gd name="T21" fmla="*/ 245 h 500"/>
                    <a:gd name="T22" fmla="*/ 171 w 295"/>
                    <a:gd name="T23" fmla="*/ 281 h 500"/>
                    <a:gd name="T24" fmla="*/ 196 w 295"/>
                    <a:gd name="T25" fmla="*/ 317 h 500"/>
                    <a:gd name="T26" fmla="*/ 217 w 295"/>
                    <a:gd name="T27" fmla="*/ 347 h 500"/>
                    <a:gd name="T28" fmla="*/ 232 w 295"/>
                    <a:gd name="T29" fmla="*/ 374 h 500"/>
                    <a:gd name="T30" fmla="*/ 244 w 295"/>
                    <a:gd name="T31" fmla="*/ 391 h 500"/>
                    <a:gd name="T32" fmla="*/ 249 w 295"/>
                    <a:gd name="T33" fmla="*/ 399 h 500"/>
                    <a:gd name="T34" fmla="*/ 274 w 295"/>
                    <a:gd name="T35" fmla="*/ 500 h 500"/>
                    <a:gd name="T36" fmla="*/ 295 w 295"/>
                    <a:gd name="T37" fmla="*/ 300 h 500"/>
                    <a:gd name="T38" fmla="*/ 270 w 295"/>
                    <a:gd name="T39" fmla="*/ 57 h 500"/>
                    <a:gd name="T40" fmla="*/ 0 w 295"/>
                    <a:gd name="T41" fmla="*/ 0 h 500"/>
                    <a:gd name="T42" fmla="*/ 0 w 295"/>
                    <a:gd name="T43" fmla="*/ 0 h 500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w 295"/>
                    <a:gd name="T67" fmla="*/ 0 h 500"/>
                    <a:gd name="T68" fmla="*/ 295 w 295"/>
                    <a:gd name="T69" fmla="*/ 500 h 500"/>
                  </a:gdLst>
                  <a:ahLst/>
                  <a:cxnLst>
                    <a:cxn ang="T44">
                      <a:pos x="T0" y="T1"/>
                    </a:cxn>
                    <a:cxn ang="T45">
                      <a:pos x="T2" y="T3"/>
                    </a:cxn>
                    <a:cxn ang="T46">
                      <a:pos x="T4" y="T5"/>
                    </a:cxn>
                    <a:cxn ang="T47">
                      <a:pos x="T6" y="T7"/>
                    </a:cxn>
                    <a:cxn ang="T48">
                      <a:pos x="T8" y="T9"/>
                    </a:cxn>
                    <a:cxn ang="T49">
                      <a:pos x="T10" y="T11"/>
                    </a:cxn>
                    <a:cxn ang="T50">
                      <a:pos x="T12" y="T13"/>
                    </a:cxn>
                    <a:cxn ang="T51">
                      <a:pos x="T14" y="T15"/>
                    </a:cxn>
                    <a:cxn ang="T52">
                      <a:pos x="T16" y="T17"/>
                    </a:cxn>
                    <a:cxn ang="T53">
                      <a:pos x="T18" y="T19"/>
                    </a:cxn>
                    <a:cxn ang="T54">
                      <a:pos x="T20" y="T21"/>
                    </a:cxn>
                    <a:cxn ang="T55">
                      <a:pos x="T22" y="T23"/>
                    </a:cxn>
                    <a:cxn ang="T56">
                      <a:pos x="T24" y="T25"/>
                    </a:cxn>
                    <a:cxn ang="T57">
                      <a:pos x="T26" y="T27"/>
                    </a:cxn>
                    <a:cxn ang="T58">
                      <a:pos x="T28" y="T29"/>
                    </a:cxn>
                    <a:cxn ang="T59">
                      <a:pos x="T30" y="T31"/>
                    </a:cxn>
                    <a:cxn ang="T60">
                      <a:pos x="T32" y="T33"/>
                    </a:cxn>
                    <a:cxn ang="T61">
                      <a:pos x="T34" y="T35"/>
                    </a:cxn>
                    <a:cxn ang="T62">
                      <a:pos x="T36" y="T37"/>
                    </a:cxn>
                    <a:cxn ang="T63">
                      <a:pos x="T38" y="T39"/>
                    </a:cxn>
                    <a:cxn ang="T64">
                      <a:pos x="T40" y="T41"/>
                    </a:cxn>
                    <a:cxn ang="T65">
                      <a:pos x="T42" y="T43"/>
                    </a:cxn>
                  </a:cxnLst>
                  <a:rect l="T66" t="T67" r="T68" b="T69"/>
                  <a:pathLst>
                    <a:path w="295" h="500">
                      <a:moveTo>
                        <a:pt x="0" y="0"/>
                      </a:moveTo>
                      <a:lnTo>
                        <a:pt x="0" y="57"/>
                      </a:lnTo>
                      <a:lnTo>
                        <a:pt x="6" y="64"/>
                      </a:lnTo>
                      <a:lnTo>
                        <a:pt x="12" y="72"/>
                      </a:lnTo>
                      <a:lnTo>
                        <a:pt x="25" y="83"/>
                      </a:lnTo>
                      <a:lnTo>
                        <a:pt x="37" y="98"/>
                      </a:lnTo>
                      <a:lnTo>
                        <a:pt x="56" y="119"/>
                      </a:lnTo>
                      <a:lnTo>
                        <a:pt x="75" y="142"/>
                      </a:lnTo>
                      <a:lnTo>
                        <a:pt x="99" y="173"/>
                      </a:lnTo>
                      <a:lnTo>
                        <a:pt x="122" y="207"/>
                      </a:lnTo>
                      <a:lnTo>
                        <a:pt x="147" y="245"/>
                      </a:lnTo>
                      <a:lnTo>
                        <a:pt x="171" y="281"/>
                      </a:lnTo>
                      <a:lnTo>
                        <a:pt x="196" y="317"/>
                      </a:lnTo>
                      <a:lnTo>
                        <a:pt x="217" y="347"/>
                      </a:lnTo>
                      <a:lnTo>
                        <a:pt x="232" y="374"/>
                      </a:lnTo>
                      <a:lnTo>
                        <a:pt x="244" y="391"/>
                      </a:lnTo>
                      <a:lnTo>
                        <a:pt x="249" y="399"/>
                      </a:lnTo>
                      <a:lnTo>
                        <a:pt x="274" y="500"/>
                      </a:lnTo>
                      <a:lnTo>
                        <a:pt x="295" y="300"/>
                      </a:lnTo>
                      <a:lnTo>
                        <a:pt x="270" y="5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D1BDB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0253" name="Freeform 482"/>
                <p:cNvSpPr>
                  <a:spLocks/>
                </p:cNvSpPr>
                <p:nvPr/>
              </p:nvSpPr>
              <p:spPr bwMode="auto">
                <a:xfrm>
                  <a:off x="1503" y="2684"/>
                  <a:ext cx="606" cy="385"/>
                </a:xfrm>
                <a:custGeom>
                  <a:avLst/>
                  <a:gdLst>
                    <a:gd name="T0" fmla="*/ 324 w 955"/>
                    <a:gd name="T1" fmla="*/ 377 h 607"/>
                    <a:gd name="T2" fmla="*/ 400 w 955"/>
                    <a:gd name="T3" fmla="*/ 607 h 607"/>
                    <a:gd name="T4" fmla="*/ 896 w 955"/>
                    <a:gd name="T5" fmla="*/ 432 h 607"/>
                    <a:gd name="T6" fmla="*/ 955 w 955"/>
                    <a:gd name="T7" fmla="*/ 424 h 607"/>
                    <a:gd name="T8" fmla="*/ 949 w 955"/>
                    <a:gd name="T9" fmla="*/ 411 h 607"/>
                    <a:gd name="T10" fmla="*/ 939 w 955"/>
                    <a:gd name="T11" fmla="*/ 382 h 607"/>
                    <a:gd name="T12" fmla="*/ 924 w 955"/>
                    <a:gd name="T13" fmla="*/ 344 h 607"/>
                    <a:gd name="T14" fmla="*/ 905 w 955"/>
                    <a:gd name="T15" fmla="*/ 312 h 607"/>
                    <a:gd name="T16" fmla="*/ 879 w 955"/>
                    <a:gd name="T17" fmla="*/ 282 h 607"/>
                    <a:gd name="T18" fmla="*/ 852 w 955"/>
                    <a:gd name="T19" fmla="*/ 259 h 607"/>
                    <a:gd name="T20" fmla="*/ 831 w 955"/>
                    <a:gd name="T21" fmla="*/ 242 h 607"/>
                    <a:gd name="T22" fmla="*/ 824 w 955"/>
                    <a:gd name="T23" fmla="*/ 238 h 607"/>
                    <a:gd name="T24" fmla="*/ 704 w 955"/>
                    <a:gd name="T25" fmla="*/ 344 h 607"/>
                    <a:gd name="T26" fmla="*/ 704 w 955"/>
                    <a:gd name="T27" fmla="*/ 348 h 607"/>
                    <a:gd name="T28" fmla="*/ 711 w 955"/>
                    <a:gd name="T29" fmla="*/ 354 h 607"/>
                    <a:gd name="T30" fmla="*/ 730 w 955"/>
                    <a:gd name="T31" fmla="*/ 356 h 607"/>
                    <a:gd name="T32" fmla="*/ 757 w 955"/>
                    <a:gd name="T33" fmla="*/ 360 h 607"/>
                    <a:gd name="T34" fmla="*/ 782 w 955"/>
                    <a:gd name="T35" fmla="*/ 361 h 607"/>
                    <a:gd name="T36" fmla="*/ 799 w 955"/>
                    <a:gd name="T37" fmla="*/ 363 h 607"/>
                    <a:gd name="T38" fmla="*/ 706 w 955"/>
                    <a:gd name="T39" fmla="*/ 439 h 607"/>
                    <a:gd name="T40" fmla="*/ 639 w 955"/>
                    <a:gd name="T41" fmla="*/ 297 h 607"/>
                    <a:gd name="T42" fmla="*/ 746 w 955"/>
                    <a:gd name="T43" fmla="*/ 126 h 607"/>
                    <a:gd name="T44" fmla="*/ 734 w 955"/>
                    <a:gd name="T45" fmla="*/ 40 h 607"/>
                    <a:gd name="T46" fmla="*/ 713 w 955"/>
                    <a:gd name="T47" fmla="*/ 90 h 607"/>
                    <a:gd name="T48" fmla="*/ 628 w 955"/>
                    <a:gd name="T49" fmla="*/ 228 h 607"/>
                    <a:gd name="T50" fmla="*/ 542 w 955"/>
                    <a:gd name="T51" fmla="*/ 202 h 607"/>
                    <a:gd name="T52" fmla="*/ 432 w 955"/>
                    <a:gd name="T53" fmla="*/ 86 h 607"/>
                    <a:gd name="T54" fmla="*/ 297 w 955"/>
                    <a:gd name="T55" fmla="*/ 0 h 607"/>
                    <a:gd name="T56" fmla="*/ 113 w 955"/>
                    <a:gd name="T57" fmla="*/ 50 h 607"/>
                    <a:gd name="T58" fmla="*/ 105 w 955"/>
                    <a:gd name="T59" fmla="*/ 52 h 607"/>
                    <a:gd name="T60" fmla="*/ 88 w 955"/>
                    <a:gd name="T61" fmla="*/ 61 h 607"/>
                    <a:gd name="T62" fmla="*/ 67 w 955"/>
                    <a:gd name="T63" fmla="*/ 76 h 607"/>
                    <a:gd name="T64" fmla="*/ 44 w 955"/>
                    <a:gd name="T65" fmla="*/ 99 h 607"/>
                    <a:gd name="T66" fmla="*/ 25 w 955"/>
                    <a:gd name="T67" fmla="*/ 122 h 607"/>
                    <a:gd name="T68" fmla="*/ 12 w 955"/>
                    <a:gd name="T69" fmla="*/ 147 h 607"/>
                    <a:gd name="T70" fmla="*/ 2 w 955"/>
                    <a:gd name="T71" fmla="*/ 164 h 607"/>
                    <a:gd name="T72" fmla="*/ 0 w 955"/>
                    <a:gd name="T73" fmla="*/ 171 h 607"/>
                    <a:gd name="T74" fmla="*/ 8 w 955"/>
                    <a:gd name="T75" fmla="*/ 164 h 607"/>
                    <a:gd name="T76" fmla="*/ 31 w 955"/>
                    <a:gd name="T77" fmla="*/ 147 h 607"/>
                    <a:gd name="T78" fmla="*/ 67 w 955"/>
                    <a:gd name="T79" fmla="*/ 130 h 607"/>
                    <a:gd name="T80" fmla="*/ 113 w 955"/>
                    <a:gd name="T81" fmla="*/ 126 h 607"/>
                    <a:gd name="T82" fmla="*/ 162 w 955"/>
                    <a:gd name="T83" fmla="*/ 137 h 607"/>
                    <a:gd name="T84" fmla="*/ 210 w 955"/>
                    <a:gd name="T85" fmla="*/ 158 h 607"/>
                    <a:gd name="T86" fmla="*/ 244 w 955"/>
                    <a:gd name="T87" fmla="*/ 177 h 607"/>
                    <a:gd name="T88" fmla="*/ 259 w 955"/>
                    <a:gd name="T89" fmla="*/ 187 h 607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w 955"/>
                    <a:gd name="T136" fmla="*/ 0 h 607"/>
                    <a:gd name="T137" fmla="*/ 955 w 955"/>
                    <a:gd name="T138" fmla="*/ 607 h 607"/>
                  </a:gdLst>
                  <a:ahLst/>
                  <a:cxnLst>
                    <a:cxn ang="T90">
                      <a:pos x="T0" y="T1"/>
                    </a:cxn>
                    <a:cxn ang="T91">
                      <a:pos x="T2" y="T3"/>
                    </a:cxn>
                    <a:cxn ang="T92">
                      <a:pos x="T4" y="T5"/>
                    </a:cxn>
                    <a:cxn ang="T93">
                      <a:pos x="T6" y="T7"/>
                    </a:cxn>
                    <a:cxn ang="T94">
                      <a:pos x="T8" y="T9"/>
                    </a:cxn>
                    <a:cxn ang="T95">
                      <a:pos x="T10" y="T11"/>
                    </a:cxn>
                    <a:cxn ang="T96">
                      <a:pos x="T12" y="T13"/>
                    </a:cxn>
                    <a:cxn ang="T97">
                      <a:pos x="T14" y="T15"/>
                    </a:cxn>
                    <a:cxn ang="T98">
                      <a:pos x="T16" y="T17"/>
                    </a:cxn>
                    <a:cxn ang="T99">
                      <a:pos x="T18" y="T19"/>
                    </a:cxn>
                    <a:cxn ang="T100">
                      <a:pos x="T20" y="T21"/>
                    </a:cxn>
                    <a:cxn ang="T101">
                      <a:pos x="T22" y="T23"/>
                    </a:cxn>
                    <a:cxn ang="T102">
                      <a:pos x="T24" y="T25"/>
                    </a:cxn>
                    <a:cxn ang="T103">
                      <a:pos x="T26" y="T27"/>
                    </a:cxn>
                    <a:cxn ang="T104">
                      <a:pos x="T28" y="T29"/>
                    </a:cxn>
                    <a:cxn ang="T105">
                      <a:pos x="T30" y="T31"/>
                    </a:cxn>
                    <a:cxn ang="T106">
                      <a:pos x="T32" y="T33"/>
                    </a:cxn>
                    <a:cxn ang="T107">
                      <a:pos x="T34" y="T35"/>
                    </a:cxn>
                    <a:cxn ang="T108">
                      <a:pos x="T36" y="T37"/>
                    </a:cxn>
                    <a:cxn ang="T109">
                      <a:pos x="T38" y="T39"/>
                    </a:cxn>
                    <a:cxn ang="T110">
                      <a:pos x="T40" y="T41"/>
                    </a:cxn>
                    <a:cxn ang="T111">
                      <a:pos x="T42" y="T43"/>
                    </a:cxn>
                    <a:cxn ang="T112">
                      <a:pos x="T44" y="T45"/>
                    </a:cxn>
                    <a:cxn ang="T113">
                      <a:pos x="T46" y="T47"/>
                    </a:cxn>
                    <a:cxn ang="T114">
                      <a:pos x="T48" y="T49"/>
                    </a:cxn>
                    <a:cxn ang="T115">
                      <a:pos x="T50" y="T51"/>
                    </a:cxn>
                    <a:cxn ang="T116">
                      <a:pos x="T52" y="T53"/>
                    </a:cxn>
                    <a:cxn ang="T117">
                      <a:pos x="T54" y="T55"/>
                    </a:cxn>
                    <a:cxn ang="T118">
                      <a:pos x="T56" y="T57"/>
                    </a:cxn>
                    <a:cxn ang="T119">
                      <a:pos x="T58" y="T59"/>
                    </a:cxn>
                    <a:cxn ang="T120">
                      <a:pos x="T60" y="T61"/>
                    </a:cxn>
                    <a:cxn ang="T121">
                      <a:pos x="T62" y="T63"/>
                    </a:cxn>
                    <a:cxn ang="T122">
                      <a:pos x="T64" y="T65"/>
                    </a:cxn>
                    <a:cxn ang="T123">
                      <a:pos x="T66" y="T67"/>
                    </a:cxn>
                    <a:cxn ang="T124">
                      <a:pos x="T68" y="T69"/>
                    </a:cxn>
                    <a:cxn ang="T125">
                      <a:pos x="T70" y="T71"/>
                    </a:cxn>
                    <a:cxn ang="T126">
                      <a:pos x="T72" y="T73"/>
                    </a:cxn>
                    <a:cxn ang="T127">
                      <a:pos x="T74" y="T75"/>
                    </a:cxn>
                    <a:cxn ang="T128">
                      <a:pos x="T76" y="T77"/>
                    </a:cxn>
                    <a:cxn ang="T129">
                      <a:pos x="T78" y="T79"/>
                    </a:cxn>
                    <a:cxn ang="T130">
                      <a:pos x="T80" y="T81"/>
                    </a:cxn>
                    <a:cxn ang="T131">
                      <a:pos x="T82" y="T83"/>
                    </a:cxn>
                    <a:cxn ang="T132">
                      <a:pos x="T84" y="T85"/>
                    </a:cxn>
                    <a:cxn ang="T133">
                      <a:pos x="T86" y="T87"/>
                    </a:cxn>
                    <a:cxn ang="T134">
                      <a:pos x="T88" y="T89"/>
                    </a:cxn>
                  </a:cxnLst>
                  <a:rect l="T135" t="T136" r="T137" b="T138"/>
                  <a:pathLst>
                    <a:path w="955" h="607">
                      <a:moveTo>
                        <a:pt x="259" y="187"/>
                      </a:moveTo>
                      <a:lnTo>
                        <a:pt x="324" y="377"/>
                      </a:lnTo>
                      <a:lnTo>
                        <a:pt x="421" y="536"/>
                      </a:lnTo>
                      <a:lnTo>
                        <a:pt x="400" y="607"/>
                      </a:lnTo>
                      <a:lnTo>
                        <a:pt x="633" y="519"/>
                      </a:lnTo>
                      <a:lnTo>
                        <a:pt x="896" y="432"/>
                      </a:lnTo>
                      <a:lnTo>
                        <a:pt x="920" y="460"/>
                      </a:lnTo>
                      <a:lnTo>
                        <a:pt x="955" y="424"/>
                      </a:lnTo>
                      <a:lnTo>
                        <a:pt x="953" y="418"/>
                      </a:lnTo>
                      <a:lnTo>
                        <a:pt x="949" y="411"/>
                      </a:lnTo>
                      <a:lnTo>
                        <a:pt x="945" y="398"/>
                      </a:lnTo>
                      <a:lnTo>
                        <a:pt x="939" y="382"/>
                      </a:lnTo>
                      <a:lnTo>
                        <a:pt x="932" y="363"/>
                      </a:lnTo>
                      <a:lnTo>
                        <a:pt x="924" y="344"/>
                      </a:lnTo>
                      <a:lnTo>
                        <a:pt x="915" y="327"/>
                      </a:lnTo>
                      <a:lnTo>
                        <a:pt x="905" y="312"/>
                      </a:lnTo>
                      <a:lnTo>
                        <a:pt x="892" y="297"/>
                      </a:lnTo>
                      <a:lnTo>
                        <a:pt x="879" y="282"/>
                      </a:lnTo>
                      <a:lnTo>
                        <a:pt x="865" y="268"/>
                      </a:lnTo>
                      <a:lnTo>
                        <a:pt x="852" y="259"/>
                      </a:lnTo>
                      <a:lnTo>
                        <a:pt x="839" y="249"/>
                      </a:lnTo>
                      <a:lnTo>
                        <a:pt x="831" y="242"/>
                      </a:lnTo>
                      <a:lnTo>
                        <a:pt x="825" y="238"/>
                      </a:lnTo>
                      <a:lnTo>
                        <a:pt x="824" y="238"/>
                      </a:lnTo>
                      <a:lnTo>
                        <a:pt x="772" y="327"/>
                      </a:lnTo>
                      <a:lnTo>
                        <a:pt x="704" y="344"/>
                      </a:lnTo>
                      <a:lnTo>
                        <a:pt x="704" y="348"/>
                      </a:lnTo>
                      <a:lnTo>
                        <a:pt x="708" y="352"/>
                      </a:lnTo>
                      <a:lnTo>
                        <a:pt x="711" y="354"/>
                      </a:lnTo>
                      <a:lnTo>
                        <a:pt x="723" y="356"/>
                      </a:lnTo>
                      <a:lnTo>
                        <a:pt x="730" y="356"/>
                      </a:lnTo>
                      <a:lnTo>
                        <a:pt x="744" y="360"/>
                      </a:lnTo>
                      <a:lnTo>
                        <a:pt x="757" y="360"/>
                      </a:lnTo>
                      <a:lnTo>
                        <a:pt x="770" y="361"/>
                      </a:lnTo>
                      <a:lnTo>
                        <a:pt x="782" y="361"/>
                      </a:lnTo>
                      <a:lnTo>
                        <a:pt x="791" y="363"/>
                      </a:lnTo>
                      <a:lnTo>
                        <a:pt x="799" y="363"/>
                      </a:lnTo>
                      <a:lnTo>
                        <a:pt x="801" y="365"/>
                      </a:lnTo>
                      <a:lnTo>
                        <a:pt x="706" y="439"/>
                      </a:lnTo>
                      <a:lnTo>
                        <a:pt x="664" y="377"/>
                      </a:lnTo>
                      <a:lnTo>
                        <a:pt x="639" y="297"/>
                      </a:lnTo>
                      <a:lnTo>
                        <a:pt x="768" y="206"/>
                      </a:lnTo>
                      <a:lnTo>
                        <a:pt x="746" y="126"/>
                      </a:lnTo>
                      <a:lnTo>
                        <a:pt x="791" y="116"/>
                      </a:lnTo>
                      <a:lnTo>
                        <a:pt x="734" y="40"/>
                      </a:lnTo>
                      <a:lnTo>
                        <a:pt x="755" y="84"/>
                      </a:lnTo>
                      <a:lnTo>
                        <a:pt x="713" y="90"/>
                      </a:lnTo>
                      <a:lnTo>
                        <a:pt x="719" y="171"/>
                      </a:lnTo>
                      <a:lnTo>
                        <a:pt x="628" y="228"/>
                      </a:lnTo>
                      <a:lnTo>
                        <a:pt x="616" y="268"/>
                      </a:lnTo>
                      <a:lnTo>
                        <a:pt x="542" y="202"/>
                      </a:lnTo>
                      <a:lnTo>
                        <a:pt x="400" y="131"/>
                      </a:lnTo>
                      <a:lnTo>
                        <a:pt x="432" y="86"/>
                      </a:lnTo>
                      <a:lnTo>
                        <a:pt x="282" y="76"/>
                      </a:lnTo>
                      <a:lnTo>
                        <a:pt x="297" y="0"/>
                      </a:lnTo>
                      <a:lnTo>
                        <a:pt x="242" y="71"/>
                      </a:lnTo>
                      <a:lnTo>
                        <a:pt x="113" y="50"/>
                      </a:lnTo>
                      <a:lnTo>
                        <a:pt x="109" y="50"/>
                      </a:lnTo>
                      <a:lnTo>
                        <a:pt x="105" y="52"/>
                      </a:lnTo>
                      <a:lnTo>
                        <a:pt x="95" y="55"/>
                      </a:lnTo>
                      <a:lnTo>
                        <a:pt x="88" y="61"/>
                      </a:lnTo>
                      <a:lnTo>
                        <a:pt x="76" y="69"/>
                      </a:lnTo>
                      <a:lnTo>
                        <a:pt x="67" y="76"/>
                      </a:lnTo>
                      <a:lnTo>
                        <a:pt x="54" y="86"/>
                      </a:lnTo>
                      <a:lnTo>
                        <a:pt x="44" y="99"/>
                      </a:lnTo>
                      <a:lnTo>
                        <a:pt x="35" y="109"/>
                      </a:lnTo>
                      <a:lnTo>
                        <a:pt x="25" y="122"/>
                      </a:lnTo>
                      <a:lnTo>
                        <a:pt x="16" y="133"/>
                      </a:lnTo>
                      <a:lnTo>
                        <a:pt x="12" y="147"/>
                      </a:lnTo>
                      <a:lnTo>
                        <a:pt x="6" y="154"/>
                      </a:lnTo>
                      <a:lnTo>
                        <a:pt x="2" y="164"/>
                      </a:lnTo>
                      <a:lnTo>
                        <a:pt x="0" y="168"/>
                      </a:lnTo>
                      <a:lnTo>
                        <a:pt x="0" y="171"/>
                      </a:lnTo>
                      <a:lnTo>
                        <a:pt x="2" y="168"/>
                      </a:lnTo>
                      <a:lnTo>
                        <a:pt x="8" y="164"/>
                      </a:lnTo>
                      <a:lnTo>
                        <a:pt x="18" y="154"/>
                      </a:lnTo>
                      <a:lnTo>
                        <a:pt x="31" y="147"/>
                      </a:lnTo>
                      <a:lnTo>
                        <a:pt x="46" y="137"/>
                      </a:lnTo>
                      <a:lnTo>
                        <a:pt x="67" y="130"/>
                      </a:lnTo>
                      <a:lnTo>
                        <a:pt x="88" y="124"/>
                      </a:lnTo>
                      <a:lnTo>
                        <a:pt x="113" y="126"/>
                      </a:lnTo>
                      <a:lnTo>
                        <a:pt x="135" y="130"/>
                      </a:lnTo>
                      <a:lnTo>
                        <a:pt x="162" y="137"/>
                      </a:lnTo>
                      <a:lnTo>
                        <a:pt x="187" y="147"/>
                      </a:lnTo>
                      <a:lnTo>
                        <a:pt x="210" y="158"/>
                      </a:lnTo>
                      <a:lnTo>
                        <a:pt x="229" y="168"/>
                      </a:lnTo>
                      <a:lnTo>
                        <a:pt x="244" y="177"/>
                      </a:lnTo>
                      <a:lnTo>
                        <a:pt x="255" y="185"/>
                      </a:lnTo>
                      <a:lnTo>
                        <a:pt x="259" y="187"/>
                      </a:lnTo>
                      <a:close/>
                    </a:path>
                  </a:pathLst>
                </a:custGeom>
                <a:solidFill>
                  <a:schemeClr val="hlink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0254" name="Freeform 483"/>
                <p:cNvSpPr>
                  <a:spLocks/>
                </p:cNvSpPr>
                <p:nvPr/>
              </p:nvSpPr>
              <p:spPr bwMode="auto">
                <a:xfrm>
                  <a:off x="1929" y="3066"/>
                  <a:ext cx="78" cy="154"/>
                </a:xfrm>
                <a:custGeom>
                  <a:avLst/>
                  <a:gdLst>
                    <a:gd name="T0" fmla="*/ 58 w 125"/>
                    <a:gd name="T1" fmla="*/ 0 h 241"/>
                    <a:gd name="T2" fmla="*/ 117 w 125"/>
                    <a:gd name="T3" fmla="*/ 53 h 241"/>
                    <a:gd name="T4" fmla="*/ 125 w 125"/>
                    <a:gd name="T5" fmla="*/ 171 h 241"/>
                    <a:gd name="T6" fmla="*/ 0 w 125"/>
                    <a:gd name="T7" fmla="*/ 241 h 241"/>
                    <a:gd name="T8" fmla="*/ 0 w 125"/>
                    <a:gd name="T9" fmla="*/ 97 h 241"/>
                    <a:gd name="T10" fmla="*/ 58 w 125"/>
                    <a:gd name="T11" fmla="*/ 0 h 241"/>
                    <a:gd name="T12" fmla="*/ 58 w 125"/>
                    <a:gd name="T13" fmla="*/ 0 h 24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125"/>
                    <a:gd name="T22" fmla="*/ 0 h 241"/>
                    <a:gd name="T23" fmla="*/ 125 w 125"/>
                    <a:gd name="T24" fmla="*/ 241 h 241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125" h="241">
                      <a:moveTo>
                        <a:pt x="58" y="0"/>
                      </a:moveTo>
                      <a:lnTo>
                        <a:pt x="117" y="53"/>
                      </a:lnTo>
                      <a:lnTo>
                        <a:pt x="125" y="171"/>
                      </a:lnTo>
                      <a:lnTo>
                        <a:pt x="0" y="241"/>
                      </a:lnTo>
                      <a:lnTo>
                        <a:pt x="0" y="97"/>
                      </a:lnTo>
                      <a:lnTo>
                        <a:pt x="58" y="0"/>
                      </a:lnTo>
                      <a:close/>
                    </a:path>
                  </a:pathLst>
                </a:custGeom>
                <a:solidFill>
                  <a:schemeClr val="hlink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0255" name="Freeform 484"/>
                <p:cNvSpPr>
                  <a:spLocks/>
                </p:cNvSpPr>
                <p:nvPr/>
              </p:nvSpPr>
              <p:spPr bwMode="auto">
                <a:xfrm>
                  <a:off x="1569" y="3010"/>
                  <a:ext cx="725" cy="501"/>
                </a:xfrm>
                <a:custGeom>
                  <a:avLst/>
                  <a:gdLst>
                    <a:gd name="T0" fmla="*/ 164 w 1142"/>
                    <a:gd name="T1" fmla="*/ 567 h 791"/>
                    <a:gd name="T2" fmla="*/ 184 w 1142"/>
                    <a:gd name="T3" fmla="*/ 573 h 791"/>
                    <a:gd name="T4" fmla="*/ 222 w 1142"/>
                    <a:gd name="T5" fmla="*/ 582 h 791"/>
                    <a:gd name="T6" fmla="*/ 264 w 1142"/>
                    <a:gd name="T7" fmla="*/ 595 h 791"/>
                    <a:gd name="T8" fmla="*/ 302 w 1142"/>
                    <a:gd name="T9" fmla="*/ 609 h 791"/>
                    <a:gd name="T10" fmla="*/ 335 w 1142"/>
                    <a:gd name="T11" fmla="*/ 622 h 791"/>
                    <a:gd name="T12" fmla="*/ 348 w 1142"/>
                    <a:gd name="T13" fmla="*/ 633 h 791"/>
                    <a:gd name="T14" fmla="*/ 338 w 1142"/>
                    <a:gd name="T15" fmla="*/ 647 h 791"/>
                    <a:gd name="T16" fmla="*/ 297 w 1142"/>
                    <a:gd name="T17" fmla="*/ 654 h 791"/>
                    <a:gd name="T18" fmla="*/ 232 w 1142"/>
                    <a:gd name="T19" fmla="*/ 662 h 791"/>
                    <a:gd name="T20" fmla="*/ 165 w 1142"/>
                    <a:gd name="T21" fmla="*/ 670 h 791"/>
                    <a:gd name="T22" fmla="*/ 116 w 1142"/>
                    <a:gd name="T23" fmla="*/ 679 h 791"/>
                    <a:gd name="T24" fmla="*/ 95 w 1142"/>
                    <a:gd name="T25" fmla="*/ 689 h 791"/>
                    <a:gd name="T26" fmla="*/ 70 w 1142"/>
                    <a:gd name="T27" fmla="*/ 694 h 791"/>
                    <a:gd name="T28" fmla="*/ 51 w 1142"/>
                    <a:gd name="T29" fmla="*/ 708 h 791"/>
                    <a:gd name="T30" fmla="*/ 46 w 1142"/>
                    <a:gd name="T31" fmla="*/ 736 h 791"/>
                    <a:gd name="T32" fmla="*/ 165 w 1142"/>
                    <a:gd name="T33" fmla="*/ 791 h 791"/>
                    <a:gd name="T34" fmla="*/ 793 w 1142"/>
                    <a:gd name="T35" fmla="*/ 774 h 791"/>
                    <a:gd name="T36" fmla="*/ 798 w 1142"/>
                    <a:gd name="T37" fmla="*/ 780 h 791"/>
                    <a:gd name="T38" fmla="*/ 802 w 1142"/>
                    <a:gd name="T39" fmla="*/ 778 h 791"/>
                    <a:gd name="T40" fmla="*/ 795 w 1142"/>
                    <a:gd name="T41" fmla="*/ 742 h 791"/>
                    <a:gd name="T42" fmla="*/ 772 w 1142"/>
                    <a:gd name="T43" fmla="*/ 664 h 791"/>
                    <a:gd name="T44" fmla="*/ 759 w 1142"/>
                    <a:gd name="T45" fmla="*/ 592 h 791"/>
                    <a:gd name="T46" fmla="*/ 759 w 1142"/>
                    <a:gd name="T47" fmla="*/ 540 h 791"/>
                    <a:gd name="T48" fmla="*/ 762 w 1142"/>
                    <a:gd name="T49" fmla="*/ 512 h 791"/>
                    <a:gd name="T50" fmla="*/ 819 w 1142"/>
                    <a:gd name="T51" fmla="*/ 403 h 791"/>
                    <a:gd name="T52" fmla="*/ 1074 w 1142"/>
                    <a:gd name="T53" fmla="*/ 396 h 791"/>
                    <a:gd name="T54" fmla="*/ 1078 w 1142"/>
                    <a:gd name="T55" fmla="*/ 381 h 791"/>
                    <a:gd name="T56" fmla="*/ 1089 w 1142"/>
                    <a:gd name="T57" fmla="*/ 345 h 791"/>
                    <a:gd name="T58" fmla="*/ 1104 w 1142"/>
                    <a:gd name="T59" fmla="*/ 289 h 791"/>
                    <a:gd name="T60" fmla="*/ 1120 w 1142"/>
                    <a:gd name="T61" fmla="*/ 229 h 791"/>
                    <a:gd name="T62" fmla="*/ 1131 w 1142"/>
                    <a:gd name="T63" fmla="*/ 154 h 791"/>
                    <a:gd name="T64" fmla="*/ 1137 w 1142"/>
                    <a:gd name="T65" fmla="*/ 80 h 791"/>
                    <a:gd name="T66" fmla="*/ 1141 w 1142"/>
                    <a:gd name="T67" fmla="*/ 21 h 791"/>
                    <a:gd name="T68" fmla="*/ 1142 w 1142"/>
                    <a:gd name="T69" fmla="*/ 0 h 791"/>
                    <a:gd name="T70" fmla="*/ 859 w 1142"/>
                    <a:gd name="T71" fmla="*/ 187 h 791"/>
                    <a:gd name="T72" fmla="*/ 709 w 1142"/>
                    <a:gd name="T73" fmla="*/ 253 h 791"/>
                    <a:gd name="T74" fmla="*/ 690 w 1142"/>
                    <a:gd name="T75" fmla="*/ 268 h 791"/>
                    <a:gd name="T76" fmla="*/ 652 w 1142"/>
                    <a:gd name="T77" fmla="*/ 297 h 791"/>
                    <a:gd name="T78" fmla="*/ 589 w 1142"/>
                    <a:gd name="T79" fmla="*/ 331 h 791"/>
                    <a:gd name="T80" fmla="*/ 498 w 1142"/>
                    <a:gd name="T81" fmla="*/ 369 h 791"/>
                    <a:gd name="T82" fmla="*/ 390 w 1142"/>
                    <a:gd name="T83" fmla="*/ 405 h 791"/>
                    <a:gd name="T84" fmla="*/ 289 w 1142"/>
                    <a:gd name="T85" fmla="*/ 434 h 791"/>
                    <a:gd name="T86" fmla="*/ 228 w 1142"/>
                    <a:gd name="T87" fmla="*/ 453 h 791"/>
                    <a:gd name="T88" fmla="*/ 152 w 1142"/>
                    <a:gd name="T89" fmla="*/ 457 h 791"/>
                    <a:gd name="T90" fmla="*/ 0 w 1142"/>
                    <a:gd name="T91" fmla="*/ 135 h 791"/>
                    <a:gd name="T92" fmla="*/ 4 w 1142"/>
                    <a:gd name="T93" fmla="*/ 162 h 791"/>
                    <a:gd name="T94" fmla="*/ 17 w 1142"/>
                    <a:gd name="T95" fmla="*/ 230 h 791"/>
                    <a:gd name="T96" fmla="*/ 36 w 1142"/>
                    <a:gd name="T97" fmla="*/ 314 h 791"/>
                    <a:gd name="T98" fmla="*/ 63 w 1142"/>
                    <a:gd name="T99" fmla="*/ 394 h 791"/>
                    <a:gd name="T100" fmla="*/ 91 w 1142"/>
                    <a:gd name="T101" fmla="*/ 445 h 791"/>
                    <a:gd name="T102" fmla="*/ 118 w 1142"/>
                    <a:gd name="T103" fmla="*/ 474 h 791"/>
                    <a:gd name="T104" fmla="*/ 139 w 1142"/>
                    <a:gd name="T105" fmla="*/ 487 h 791"/>
                    <a:gd name="T106" fmla="*/ 146 w 1142"/>
                    <a:gd name="T107" fmla="*/ 489 h 791"/>
                    <a:gd name="T108" fmla="*/ 162 w 1142"/>
                    <a:gd name="T109" fmla="*/ 567 h 791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w 1142"/>
                    <a:gd name="T166" fmla="*/ 0 h 791"/>
                    <a:gd name="T167" fmla="*/ 1142 w 1142"/>
                    <a:gd name="T168" fmla="*/ 791 h 791"/>
                  </a:gdLst>
                  <a:ahLst/>
                  <a:cxnLst>
                    <a:cxn ang="T110">
                      <a:pos x="T0" y="T1"/>
                    </a:cxn>
                    <a:cxn ang="T111">
                      <a:pos x="T2" y="T3"/>
                    </a:cxn>
                    <a:cxn ang="T112">
                      <a:pos x="T4" y="T5"/>
                    </a:cxn>
                    <a:cxn ang="T113">
                      <a:pos x="T6" y="T7"/>
                    </a:cxn>
                    <a:cxn ang="T114">
                      <a:pos x="T8" y="T9"/>
                    </a:cxn>
                    <a:cxn ang="T115">
                      <a:pos x="T10" y="T11"/>
                    </a:cxn>
                    <a:cxn ang="T116">
                      <a:pos x="T12" y="T13"/>
                    </a:cxn>
                    <a:cxn ang="T117">
                      <a:pos x="T14" y="T15"/>
                    </a:cxn>
                    <a:cxn ang="T118">
                      <a:pos x="T16" y="T17"/>
                    </a:cxn>
                    <a:cxn ang="T119">
                      <a:pos x="T18" y="T19"/>
                    </a:cxn>
                    <a:cxn ang="T120">
                      <a:pos x="T20" y="T21"/>
                    </a:cxn>
                    <a:cxn ang="T121">
                      <a:pos x="T22" y="T23"/>
                    </a:cxn>
                    <a:cxn ang="T122">
                      <a:pos x="T24" y="T25"/>
                    </a:cxn>
                    <a:cxn ang="T123">
                      <a:pos x="T26" y="T27"/>
                    </a:cxn>
                    <a:cxn ang="T124">
                      <a:pos x="T28" y="T29"/>
                    </a:cxn>
                    <a:cxn ang="T125">
                      <a:pos x="T30" y="T31"/>
                    </a:cxn>
                    <a:cxn ang="T126">
                      <a:pos x="T32" y="T33"/>
                    </a:cxn>
                    <a:cxn ang="T127">
                      <a:pos x="T34" y="T35"/>
                    </a:cxn>
                    <a:cxn ang="T128">
                      <a:pos x="T36" y="T37"/>
                    </a:cxn>
                    <a:cxn ang="T129">
                      <a:pos x="T38" y="T39"/>
                    </a:cxn>
                    <a:cxn ang="T130">
                      <a:pos x="T40" y="T41"/>
                    </a:cxn>
                    <a:cxn ang="T131">
                      <a:pos x="T42" y="T43"/>
                    </a:cxn>
                    <a:cxn ang="T132">
                      <a:pos x="T44" y="T45"/>
                    </a:cxn>
                    <a:cxn ang="T133">
                      <a:pos x="T46" y="T47"/>
                    </a:cxn>
                    <a:cxn ang="T134">
                      <a:pos x="T48" y="T49"/>
                    </a:cxn>
                    <a:cxn ang="T135">
                      <a:pos x="T50" y="T51"/>
                    </a:cxn>
                    <a:cxn ang="T136">
                      <a:pos x="T52" y="T53"/>
                    </a:cxn>
                    <a:cxn ang="T137">
                      <a:pos x="T54" y="T55"/>
                    </a:cxn>
                    <a:cxn ang="T138">
                      <a:pos x="T56" y="T57"/>
                    </a:cxn>
                    <a:cxn ang="T139">
                      <a:pos x="T58" y="T59"/>
                    </a:cxn>
                    <a:cxn ang="T140">
                      <a:pos x="T60" y="T61"/>
                    </a:cxn>
                    <a:cxn ang="T141">
                      <a:pos x="T62" y="T63"/>
                    </a:cxn>
                    <a:cxn ang="T142">
                      <a:pos x="T64" y="T65"/>
                    </a:cxn>
                    <a:cxn ang="T143">
                      <a:pos x="T66" y="T67"/>
                    </a:cxn>
                    <a:cxn ang="T144">
                      <a:pos x="T68" y="T69"/>
                    </a:cxn>
                    <a:cxn ang="T145">
                      <a:pos x="T70" y="T71"/>
                    </a:cxn>
                    <a:cxn ang="T146">
                      <a:pos x="T72" y="T73"/>
                    </a:cxn>
                    <a:cxn ang="T147">
                      <a:pos x="T74" y="T75"/>
                    </a:cxn>
                    <a:cxn ang="T148">
                      <a:pos x="T76" y="T77"/>
                    </a:cxn>
                    <a:cxn ang="T149">
                      <a:pos x="T78" y="T79"/>
                    </a:cxn>
                    <a:cxn ang="T150">
                      <a:pos x="T80" y="T81"/>
                    </a:cxn>
                    <a:cxn ang="T151">
                      <a:pos x="T82" y="T83"/>
                    </a:cxn>
                    <a:cxn ang="T152">
                      <a:pos x="T84" y="T85"/>
                    </a:cxn>
                    <a:cxn ang="T153">
                      <a:pos x="T86" y="T87"/>
                    </a:cxn>
                    <a:cxn ang="T154">
                      <a:pos x="T88" y="T89"/>
                    </a:cxn>
                    <a:cxn ang="T155">
                      <a:pos x="T90" y="T91"/>
                    </a:cxn>
                    <a:cxn ang="T156">
                      <a:pos x="T92" y="T93"/>
                    </a:cxn>
                    <a:cxn ang="T157">
                      <a:pos x="T94" y="T95"/>
                    </a:cxn>
                    <a:cxn ang="T158">
                      <a:pos x="T96" y="T97"/>
                    </a:cxn>
                    <a:cxn ang="T159">
                      <a:pos x="T98" y="T99"/>
                    </a:cxn>
                    <a:cxn ang="T160">
                      <a:pos x="T100" y="T101"/>
                    </a:cxn>
                    <a:cxn ang="T161">
                      <a:pos x="T102" y="T103"/>
                    </a:cxn>
                    <a:cxn ang="T162">
                      <a:pos x="T104" y="T105"/>
                    </a:cxn>
                    <a:cxn ang="T163">
                      <a:pos x="T106" y="T107"/>
                    </a:cxn>
                    <a:cxn ang="T164">
                      <a:pos x="T108" y="T109"/>
                    </a:cxn>
                  </a:cxnLst>
                  <a:rect l="T165" t="T166" r="T167" b="T168"/>
                  <a:pathLst>
                    <a:path w="1142" h="791">
                      <a:moveTo>
                        <a:pt x="162" y="567"/>
                      </a:moveTo>
                      <a:lnTo>
                        <a:pt x="164" y="567"/>
                      </a:lnTo>
                      <a:lnTo>
                        <a:pt x="173" y="569"/>
                      </a:lnTo>
                      <a:lnTo>
                        <a:pt x="184" y="573"/>
                      </a:lnTo>
                      <a:lnTo>
                        <a:pt x="203" y="576"/>
                      </a:lnTo>
                      <a:lnTo>
                        <a:pt x="222" y="582"/>
                      </a:lnTo>
                      <a:lnTo>
                        <a:pt x="243" y="590"/>
                      </a:lnTo>
                      <a:lnTo>
                        <a:pt x="264" y="595"/>
                      </a:lnTo>
                      <a:lnTo>
                        <a:pt x="285" y="603"/>
                      </a:lnTo>
                      <a:lnTo>
                        <a:pt x="302" y="609"/>
                      </a:lnTo>
                      <a:lnTo>
                        <a:pt x="319" y="614"/>
                      </a:lnTo>
                      <a:lnTo>
                        <a:pt x="335" y="622"/>
                      </a:lnTo>
                      <a:lnTo>
                        <a:pt x="344" y="630"/>
                      </a:lnTo>
                      <a:lnTo>
                        <a:pt x="348" y="633"/>
                      </a:lnTo>
                      <a:lnTo>
                        <a:pt x="348" y="639"/>
                      </a:lnTo>
                      <a:lnTo>
                        <a:pt x="338" y="647"/>
                      </a:lnTo>
                      <a:lnTo>
                        <a:pt x="323" y="652"/>
                      </a:lnTo>
                      <a:lnTo>
                        <a:pt x="297" y="654"/>
                      </a:lnTo>
                      <a:lnTo>
                        <a:pt x="268" y="658"/>
                      </a:lnTo>
                      <a:lnTo>
                        <a:pt x="232" y="662"/>
                      </a:lnTo>
                      <a:lnTo>
                        <a:pt x="200" y="668"/>
                      </a:lnTo>
                      <a:lnTo>
                        <a:pt x="165" y="670"/>
                      </a:lnTo>
                      <a:lnTo>
                        <a:pt x="139" y="675"/>
                      </a:lnTo>
                      <a:lnTo>
                        <a:pt x="116" y="679"/>
                      </a:lnTo>
                      <a:lnTo>
                        <a:pt x="105" y="685"/>
                      </a:lnTo>
                      <a:lnTo>
                        <a:pt x="95" y="689"/>
                      </a:lnTo>
                      <a:lnTo>
                        <a:pt x="84" y="692"/>
                      </a:lnTo>
                      <a:lnTo>
                        <a:pt x="70" y="694"/>
                      </a:lnTo>
                      <a:lnTo>
                        <a:pt x="59" y="702"/>
                      </a:lnTo>
                      <a:lnTo>
                        <a:pt x="51" y="708"/>
                      </a:lnTo>
                      <a:lnTo>
                        <a:pt x="46" y="719"/>
                      </a:lnTo>
                      <a:lnTo>
                        <a:pt x="46" y="736"/>
                      </a:lnTo>
                      <a:lnTo>
                        <a:pt x="55" y="761"/>
                      </a:lnTo>
                      <a:lnTo>
                        <a:pt x="165" y="791"/>
                      </a:lnTo>
                      <a:lnTo>
                        <a:pt x="793" y="772"/>
                      </a:lnTo>
                      <a:lnTo>
                        <a:pt x="793" y="774"/>
                      </a:lnTo>
                      <a:lnTo>
                        <a:pt x="797" y="778"/>
                      </a:lnTo>
                      <a:lnTo>
                        <a:pt x="798" y="780"/>
                      </a:lnTo>
                      <a:lnTo>
                        <a:pt x="802" y="784"/>
                      </a:lnTo>
                      <a:lnTo>
                        <a:pt x="802" y="778"/>
                      </a:lnTo>
                      <a:lnTo>
                        <a:pt x="800" y="765"/>
                      </a:lnTo>
                      <a:lnTo>
                        <a:pt x="795" y="742"/>
                      </a:lnTo>
                      <a:lnTo>
                        <a:pt x="783" y="708"/>
                      </a:lnTo>
                      <a:lnTo>
                        <a:pt x="772" y="664"/>
                      </a:lnTo>
                      <a:lnTo>
                        <a:pt x="764" y="626"/>
                      </a:lnTo>
                      <a:lnTo>
                        <a:pt x="759" y="592"/>
                      </a:lnTo>
                      <a:lnTo>
                        <a:pt x="759" y="565"/>
                      </a:lnTo>
                      <a:lnTo>
                        <a:pt x="759" y="540"/>
                      </a:lnTo>
                      <a:lnTo>
                        <a:pt x="760" y="523"/>
                      </a:lnTo>
                      <a:lnTo>
                        <a:pt x="762" y="512"/>
                      </a:lnTo>
                      <a:lnTo>
                        <a:pt x="764" y="510"/>
                      </a:lnTo>
                      <a:lnTo>
                        <a:pt x="819" y="403"/>
                      </a:lnTo>
                      <a:lnTo>
                        <a:pt x="985" y="445"/>
                      </a:lnTo>
                      <a:lnTo>
                        <a:pt x="1074" y="396"/>
                      </a:lnTo>
                      <a:lnTo>
                        <a:pt x="1074" y="392"/>
                      </a:lnTo>
                      <a:lnTo>
                        <a:pt x="1078" y="381"/>
                      </a:lnTo>
                      <a:lnTo>
                        <a:pt x="1082" y="364"/>
                      </a:lnTo>
                      <a:lnTo>
                        <a:pt x="1089" y="345"/>
                      </a:lnTo>
                      <a:lnTo>
                        <a:pt x="1095" y="318"/>
                      </a:lnTo>
                      <a:lnTo>
                        <a:pt x="1104" y="289"/>
                      </a:lnTo>
                      <a:lnTo>
                        <a:pt x="1112" y="259"/>
                      </a:lnTo>
                      <a:lnTo>
                        <a:pt x="1120" y="229"/>
                      </a:lnTo>
                      <a:lnTo>
                        <a:pt x="1125" y="192"/>
                      </a:lnTo>
                      <a:lnTo>
                        <a:pt x="1131" y="154"/>
                      </a:lnTo>
                      <a:lnTo>
                        <a:pt x="1135" y="116"/>
                      </a:lnTo>
                      <a:lnTo>
                        <a:pt x="1137" y="80"/>
                      </a:lnTo>
                      <a:lnTo>
                        <a:pt x="1139" y="48"/>
                      </a:lnTo>
                      <a:lnTo>
                        <a:pt x="1141" y="21"/>
                      </a:lnTo>
                      <a:lnTo>
                        <a:pt x="1141" y="6"/>
                      </a:lnTo>
                      <a:lnTo>
                        <a:pt x="1142" y="0"/>
                      </a:lnTo>
                      <a:lnTo>
                        <a:pt x="869" y="92"/>
                      </a:lnTo>
                      <a:lnTo>
                        <a:pt x="859" y="187"/>
                      </a:lnTo>
                      <a:lnTo>
                        <a:pt x="711" y="251"/>
                      </a:lnTo>
                      <a:lnTo>
                        <a:pt x="709" y="253"/>
                      </a:lnTo>
                      <a:lnTo>
                        <a:pt x="703" y="259"/>
                      </a:lnTo>
                      <a:lnTo>
                        <a:pt x="690" y="268"/>
                      </a:lnTo>
                      <a:lnTo>
                        <a:pt x="675" y="282"/>
                      </a:lnTo>
                      <a:lnTo>
                        <a:pt x="652" y="297"/>
                      </a:lnTo>
                      <a:lnTo>
                        <a:pt x="625" y="314"/>
                      </a:lnTo>
                      <a:lnTo>
                        <a:pt x="589" y="331"/>
                      </a:lnTo>
                      <a:lnTo>
                        <a:pt x="548" y="352"/>
                      </a:lnTo>
                      <a:lnTo>
                        <a:pt x="498" y="369"/>
                      </a:lnTo>
                      <a:lnTo>
                        <a:pt x="445" y="388"/>
                      </a:lnTo>
                      <a:lnTo>
                        <a:pt x="390" y="405"/>
                      </a:lnTo>
                      <a:lnTo>
                        <a:pt x="337" y="422"/>
                      </a:lnTo>
                      <a:lnTo>
                        <a:pt x="289" y="434"/>
                      </a:lnTo>
                      <a:lnTo>
                        <a:pt x="253" y="445"/>
                      </a:lnTo>
                      <a:lnTo>
                        <a:pt x="228" y="453"/>
                      </a:lnTo>
                      <a:lnTo>
                        <a:pt x="221" y="457"/>
                      </a:lnTo>
                      <a:lnTo>
                        <a:pt x="152" y="457"/>
                      </a:lnTo>
                      <a:lnTo>
                        <a:pt x="82" y="287"/>
                      </a:lnTo>
                      <a:lnTo>
                        <a:pt x="0" y="135"/>
                      </a:lnTo>
                      <a:lnTo>
                        <a:pt x="0" y="141"/>
                      </a:lnTo>
                      <a:lnTo>
                        <a:pt x="4" y="162"/>
                      </a:lnTo>
                      <a:lnTo>
                        <a:pt x="8" y="192"/>
                      </a:lnTo>
                      <a:lnTo>
                        <a:pt x="17" y="230"/>
                      </a:lnTo>
                      <a:lnTo>
                        <a:pt x="27" y="270"/>
                      </a:lnTo>
                      <a:lnTo>
                        <a:pt x="36" y="314"/>
                      </a:lnTo>
                      <a:lnTo>
                        <a:pt x="50" y="354"/>
                      </a:lnTo>
                      <a:lnTo>
                        <a:pt x="63" y="394"/>
                      </a:lnTo>
                      <a:lnTo>
                        <a:pt x="76" y="421"/>
                      </a:lnTo>
                      <a:lnTo>
                        <a:pt x="91" y="445"/>
                      </a:lnTo>
                      <a:lnTo>
                        <a:pt x="105" y="460"/>
                      </a:lnTo>
                      <a:lnTo>
                        <a:pt x="118" y="474"/>
                      </a:lnTo>
                      <a:lnTo>
                        <a:pt x="129" y="479"/>
                      </a:lnTo>
                      <a:lnTo>
                        <a:pt x="139" y="487"/>
                      </a:lnTo>
                      <a:lnTo>
                        <a:pt x="145" y="487"/>
                      </a:lnTo>
                      <a:lnTo>
                        <a:pt x="146" y="489"/>
                      </a:lnTo>
                      <a:lnTo>
                        <a:pt x="188" y="510"/>
                      </a:lnTo>
                      <a:lnTo>
                        <a:pt x="162" y="567"/>
                      </a:lnTo>
                      <a:close/>
                    </a:path>
                  </a:pathLst>
                </a:custGeom>
                <a:solidFill>
                  <a:schemeClr val="hlink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0256" name="Freeform 485"/>
                <p:cNvSpPr>
                  <a:spLocks/>
                </p:cNvSpPr>
                <p:nvPr/>
              </p:nvSpPr>
              <p:spPr bwMode="auto">
                <a:xfrm>
                  <a:off x="2080" y="2965"/>
                  <a:ext cx="28" cy="153"/>
                </a:xfrm>
                <a:custGeom>
                  <a:avLst/>
                  <a:gdLst>
                    <a:gd name="T0" fmla="*/ 6 w 46"/>
                    <a:gd name="T1" fmla="*/ 0 h 244"/>
                    <a:gd name="T2" fmla="*/ 0 w 46"/>
                    <a:gd name="T3" fmla="*/ 194 h 244"/>
                    <a:gd name="T4" fmla="*/ 13 w 46"/>
                    <a:gd name="T5" fmla="*/ 244 h 244"/>
                    <a:gd name="T6" fmla="*/ 42 w 46"/>
                    <a:gd name="T7" fmla="*/ 230 h 244"/>
                    <a:gd name="T8" fmla="*/ 46 w 46"/>
                    <a:gd name="T9" fmla="*/ 145 h 244"/>
                    <a:gd name="T10" fmla="*/ 25 w 46"/>
                    <a:gd name="T11" fmla="*/ 14 h 244"/>
                    <a:gd name="T12" fmla="*/ 6 w 46"/>
                    <a:gd name="T13" fmla="*/ 0 h 244"/>
                    <a:gd name="T14" fmla="*/ 6 w 46"/>
                    <a:gd name="T15" fmla="*/ 0 h 244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46"/>
                    <a:gd name="T25" fmla="*/ 0 h 244"/>
                    <a:gd name="T26" fmla="*/ 46 w 46"/>
                    <a:gd name="T27" fmla="*/ 244 h 244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46" h="244">
                      <a:moveTo>
                        <a:pt x="6" y="0"/>
                      </a:moveTo>
                      <a:lnTo>
                        <a:pt x="0" y="194"/>
                      </a:lnTo>
                      <a:lnTo>
                        <a:pt x="13" y="244"/>
                      </a:lnTo>
                      <a:lnTo>
                        <a:pt x="42" y="230"/>
                      </a:lnTo>
                      <a:lnTo>
                        <a:pt x="46" y="145"/>
                      </a:lnTo>
                      <a:lnTo>
                        <a:pt x="25" y="14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1C404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0257" name="Freeform 486"/>
                <p:cNvSpPr>
                  <a:spLocks/>
                </p:cNvSpPr>
                <p:nvPr/>
              </p:nvSpPr>
              <p:spPr bwMode="auto">
                <a:xfrm>
                  <a:off x="2110" y="2588"/>
                  <a:ext cx="401" cy="492"/>
                </a:xfrm>
                <a:custGeom>
                  <a:avLst/>
                  <a:gdLst>
                    <a:gd name="T0" fmla="*/ 116 w 631"/>
                    <a:gd name="T1" fmla="*/ 367 h 776"/>
                    <a:gd name="T2" fmla="*/ 256 w 631"/>
                    <a:gd name="T3" fmla="*/ 74 h 776"/>
                    <a:gd name="T4" fmla="*/ 285 w 631"/>
                    <a:gd name="T5" fmla="*/ 42 h 776"/>
                    <a:gd name="T6" fmla="*/ 591 w 631"/>
                    <a:gd name="T7" fmla="*/ 0 h 776"/>
                    <a:gd name="T8" fmla="*/ 631 w 631"/>
                    <a:gd name="T9" fmla="*/ 8 h 776"/>
                    <a:gd name="T10" fmla="*/ 631 w 631"/>
                    <a:gd name="T11" fmla="*/ 40 h 776"/>
                    <a:gd name="T12" fmla="*/ 351 w 631"/>
                    <a:gd name="T13" fmla="*/ 662 h 776"/>
                    <a:gd name="T14" fmla="*/ 307 w 631"/>
                    <a:gd name="T15" fmla="*/ 683 h 776"/>
                    <a:gd name="T16" fmla="*/ 9 w 631"/>
                    <a:gd name="T17" fmla="*/ 776 h 776"/>
                    <a:gd name="T18" fmla="*/ 0 w 631"/>
                    <a:gd name="T19" fmla="*/ 694 h 776"/>
                    <a:gd name="T20" fmla="*/ 116 w 631"/>
                    <a:gd name="T21" fmla="*/ 367 h 776"/>
                    <a:gd name="T22" fmla="*/ 116 w 631"/>
                    <a:gd name="T23" fmla="*/ 367 h 77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631"/>
                    <a:gd name="T37" fmla="*/ 0 h 776"/>
                    <a:gd name="T38" fmla="*/ 631 w 631"/>
                    <a:gd name="T39" fmla="*/ 776 h 77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631" h="776">
                      <a:moveTo>
                        <a:pt x="116" y="367"/>
                      </a:moveTo>
                      <a:lnTo>
                        <a:pt x="256" y="74"/>
                      </a:lnTo>
                      <a:lnTo>
                        <a:pt x="285" y="42"/>
                      </a:lnTo>
                      <a:lnTo>
                        <a:pt x="591" y="0"/>
                      </a:lnTo>
                      <a:lnTo>
                        <a:pt x="631" y="8"/>
                      </a:lnTo>
                      <a:lnTo>
                        <a:pt x="631" y="40"/>
                      </a:lnTo>
                      <a:lnTo>
                        <a:pt x="351" y="662"/>
                      </a:lnTo>
                      <a:lnTo>
                        <a:pt x="307" y="683"/>
                      </a:lnTo>
                      <a:lnTo>
                        <a:pt x="9" y="776"/>
                      </a:lnTo>
                      <a:lnTo>
                        <a:pt x="0" y="694"/>
                      </a:lnTo>
                      <a:lnTo>
                        <a:pt x="116" y="367"/>
                      </a:lnTo>
                      <a:close/>
                    </a:path>
                  </a:pathLst>
                </a:custGeom>
                <a:solidFill>
                  <a:srgbClr val="8C5E2B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0258" name="Freeform 487"/>
                <p:cNvSpPr>
                  <a:spLocks/>
                </p:cNvSpPr>
                <p:nvPr/>
              </p:nvSpPr>
              <p:spPr bwMode="auto">
                <a:xfrm>
                  <a:off x="2114" y="2597"/>
                  <a:ext cx="383" cy="483"/>
                </a:xfrm>
                <a:custGeom>
                  <a:avLst/>
                  <a:gdLst>
                    <a:gd name="T0" fmla="*/ 605 w 605"/>
                    <a:gd name="T1" fmla="*/ 0 h 762"/>
                    <a:gd name="T2" fmla="*/ 297 w 605"/>
                    <a:gd name="T3" fmla="*/ 47 h 762"/>
                    <a:gd name="T4" fmla="*/ 131 w 605"/>
                    <a:gd name="T5" fmla="*/ 376 h 762"/>
                    <a:gd name="T6" fmla="*/ 0 w 605"/>
                    <a:gd name="T7" fmla="*/ 665 h 762"/>
                    <a:gd name="T8" fmla="*/ 0 w 605"/>
                    <a:gd name="T9" fmla="*/ 762 h 762"/>
                    <a:gd name="T10" fmla="*/ 346 w 605"/>
                    <a:gd name="T11" fmla="*/ 604 h 762"/>
                    <a:gd name="T12" fmla="*/ 605 w 605"/>
                    <a:gd name="T13" fmla="*/ 39 h 762"/>
                    <a:gd name="T14" fmla="*/ 605 w 605"/>
                    <a:gd name="T15" fmla="*/ 0 h 762"/>
                    <a:gd name="T16" fmla="*/ 605 w 605"/>
                    <a:gd name="T17" fmla="*/ 0 h 762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605"/>
                    <a:gd name="T28" fmla="*/ 0 h 762"/>
                    <a:gd name="T29" fmla="*/ 605 w 605"/>
                    <a:gd name="T30" fmla="*/ 762 h 762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605" h="762">
                      <a:moveTo>
                        <a:pt x="605" y="0"/>
                      </a:moveTo>
                      <a:lnTo>
                        <a:pt x="297" y="47"/>
                      </a:lnTo>
                      <a:lnTo>
                        <a:pt x="131" y="376"/>
                      </a:lnTo>
                      <a:lnTo>
                        <a:pt x="0" y="665"/>
                      </a:lnTo>
                      <a:lnTo>
                        <a:pt x="0" y="762"/>
                      </a:lnTo>
                      <a:lnTo>
                        <a:pt x="346" y="604"/>
                      </a:lnTo>
                      <a:lnTo>
                        <a:pt x="605" y="39"/>
                      </a:lnTo>
                      <a:lnTo>
                        <a:pt x="605" y="0"/>
                      </a:lnTo>
                      <a:close/>
                    </a:path>
                  </a:pathLst>
                </a:custGeom>
                <a:solidFill>
                  <a:srgbClr val="54423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0259" name="Freeform 488"/>
                <p:cNvSpPr>
                  <a:spLocks/>
                </p:cNvSpPr>
                <p:nvPr/>
              </p:nvSpPr>
              <p:spPr bwMode="auto">
                <a:xfrm>
                  <a:off x="2312" y="2560"/>
                  <a:ext cx="179" cy="89"/>
                </a:xfrm>
                <a:custGeom>
                  <a:avLst/>
                  <a:gdLst>
                    <a:gd name="T0" fmla="*/ 0 w 281"/>
                    <a:gd name="T1" fmla="*/ 76 h 138"/>
                    <a:gd name="T2" fmla="*/ 0 w 281"/>
                    <a:gd name="T3" fmla="*/ 22 h 138"/>
                    <a:gd name="T4" fmla="*/ 245 w 281"/>
                    <a:gd name="T5" fmla="*/ 0 h 138"/>
                    <a:gd name="T6" fmla="*/ 281 w 281"/>
                    <a:gd name="T7" fmla="*/ 43 h 138"/>
                    <a:gd name="T8" fmla="*/ 238 w 281"/>
                    <a:gd name="T9" fmla="*/ 119 h 138"/>
                    <a:gd name="T10" fmla="*/ 34 w 281"/>
                    <a:gd name="T11" fmla="*/ 138 h 138"/>
                    <a:gd name="T12" fmla="*/ 42 w 281"/>
                    <a:gd name="T13" fmla="*/ 77 h 138"/>
                    <a:gd name="T14" fmla="*/ 0 w 281"/>
                    <a:gd name="T15" fmla="*/ 76 h 138"/>
                    <a:gd name="T16" fmla="*/ 0 w 281"/>
                    <a:gd name="T17" fmla="*/ 76 h 138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281"/>
                    <a:gd name="T28" fmla="*/ 0 h 138"/>
                    <a:gd name="T29" fmla="*/ 281 w 281"/>
                    <a:gd name="T30" fmla="*/ 138 h 138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281" h="138">
                      <a:moveTo>
                        <a:pt x="0" y="76"/>
                      </a:moveTo>
                      <a:lnTo>
                        <a:pt x="0" y="22"/>
                      </a:lnTo>
                      <a:lnTo>
                        <a:pt x="245" y="0"/>
                      </a:lnTo>
                      <a:lnTo>
                        <a:pt x="281" y="43"/>
                      </a:lnTo>
                      <a:lnTo>
                        <a:pt x="238" y="119"/>
                      </a:lnTo>
                      <a:lnTo>
                        <a:pt x="34" y="138"/>
                      </a:lnTo>
                      <a:lnTo>
                        <a:pt x="42" y="77"/>
                      </a:lnTo>
                      <a:lnTo>
                        <a:pt x="0" y="76"/>
                      </a:lnTo>
                      <a:close/>
                    </a:path>
                  </a:pathLst>
                </a:custGeom>
                <a:solidFill>
                  <a:srgbClr val="B8B8D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0260" name="Freeform 489"/>
                <p:cNvSpPr>
                  <a:spLocks/>
                </p:cNvSpPr>
                <p:nvPr/>
              </p:nvSpPr>
              <p:spPr bwMode="auto">
                <a:xfrm>
                  <a:off x="2307" y="2580"/>
                  <a:ext cx="170" cy="62"/>
                </a:xfrm>
                <a:custGeom>
                  <a:avLst/>
                  <a:gdLst>
                    <a:gd name="T0" fmla="*/ 2 w 268"/>
                    <a:gd name="T1" fmla="*/ 45 h 97"/>
                    <a:gd name="T2" fmla="*/ 0 w 268"/>
                    <a:gd name="T3" fmla="*/ 42 h 97"/>
                    <a:gd name="T4" fmla="*/ 0 w 268"/>
                    <a:gd name="T5" fmla="*/ 38 h 97"/>
                    <a:gd name="T6" fmla="*/ 0 w 268"/>
                    <a:gd name="T7" fmla="*/ 30 h 97"/>
                    <a:gd name="T8" fmla="*/ 0 w 268"/>
                    <a:gd name="T9" fmla="*/ 23 h 97"/>
                    <a:gd name="T10" fmla="*/ 0 w 268"/>
                    <a:gd name="T11" fmla="*/ 13 h 97"/>
                    <a:gd name="T12" fmla="*/ 2 w 268"/>
                    <a:gd name="T13" fmla="*/ 6 h 97"/>
                    <a:gd name="T14" fmla="*/ 4 w 268"/>
                    <a:gd name="T15" fmla="*/ 0 h 97"/>
                    <a:gd name="T16" fmla="*/ 12 w 268"/>
                    <a:gd name="T17" fmla="*/ 0 h 97"/>
                    <a:gd name="T18" fmla="*/ 16 w 268"/>
                    <a:gd name="T19" fmla="*/ 0 h 97"/>
                    <a:gd name="T20" fmla="*/ 27 w 268"/>
                    <a:gd name="T21" fmla="*/ 0 h 97"/>
                    <a:gd name="T22" fmla="*/ 36 w 268"/>
                    <a:gd name="T23" fmla="*/ 2 h 97"/>
                    <a:gd name="T24" fmla="*/ 50 w 268"/>
                    <a:gd name="T25" fmla="*/ 2 h 97"/>
                    <a:gd name="T26" fmla="*/ 57 w 268"/>
                    <a:gd name="T27" fmla="*/ 2 h 97"/>
                    <a:gd name="T28" fmla="*/ 69 w 268"/>
                    <a:gd name="T29" fmla="*/ 4 h 97"/>
                    <a:gd name="T30" fmla="*/ 75 w 268"/>
                    <a:gd name="T31" fmla="*/ 4 h 97"/>
                    <a:gd name="T32" fmla="*/ 78 w 268"/>
                    <a:gd name="T33" fmla="*/ 6 h 97"/>
                    <a:gd name="T34" fmla="*/ 69 w 268"/>
                    <a:gd name="T35" fmla="*/ 55 h 97"/>
                    <a:gd name="T36" fmla="*/ 109 w 268"/>
                    <a:gd name="T37" fmla="*/ 19 h 97"/>
                    <a:gd name="T38" fmla="*/ 194 w 268"/>
                    <a:gd name="T39" fmla="*/ 11 h 97"/>
                    <a:gd name="T40" fmla="*/ 151 w 268"/>
                    <a:gd name="T41" fmla="*/ 45 h 97"/>
                    <a:gd name="T42" fmla="*/ 227 w 268"/>
                    <a:gd name="T43" fmla="*/ 11 h 97"/>
                    <a:gd name="T44" fmla="*/ 268 w 268"/>
                    <a:gd name="T45" fmla="*/ 9 h 97"/>
                    <a:gd name="T46" fmla="*/ 238 w 268"/>
                    <a:gd name="T47" fmla="*/ 78 h 97"/>
                    <a:gd name="T48" fmla="*/ 36 w 268"/>
                    <a:gd name="T49" fmla="*/ 97 h 97"/>
                    <a:gd name="T50" fmla="*/ 42 w 268"/>
                    <a:gd name="T51" fmla="*/ 63 h 97"/>
                    <a:gd name="T52" fmla="*/ 2 w 268"/>
                    <a:gd name="T53" fmla="*/ 45 h 97"/>
                    <a:gd name="T54" fmla="*/ 2 w 268"/>
                    <a:gd name="T55" fmla="*/ 45 h 97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w 268"/>
                    <a:gd name="T85" fmla="*/ 0 h 97"/>
                    <a:gd name="T86" fmla="*/ 268 w 268"/>
                    <a:gd name="T87" fmla="*/ 97 h 97"/>
                  </a:gdLst>
                  <a:ahLst/>
                  <a:cxnLst>
                    <a:cxn ang="T56">
                      <a:pos x="T0" y="T1"/>
                    </a:cxn>
                    <a:cxn ang="T57">
                      <a:pos x="T2" y="T3"/>
                    </a:cxn>
                    <a:cxn ang="T58">
                      <a:pos x="T4" y="T5"/>
                    </a:cxn>
                    <a:cxn ang="T59">
                      <a:pos x="T6" y="T7"/>
                    </a:cxn>
                    <a:cxn ang="T60">
                      <a:pos x="T8" y="T9"/>
                    </a:cxn>
                    <a:cxn ang="T61">
                      <a:pos x="T10" y="T11"/>
                    </a:cxn>
                    <a:cxn ang="T62">
                      <a:pos x="T12" y="T13"/>
                    </a:cxn>
                    <a:cxn ang="T63">
                      <a:pos x="T14" y="T15"/>
                    </a:cxn>
                    <a:cxn ang="T64">
                      <a:pos x="T16" y="T17"/>
                    </a:cxn>
                    <a:cxn ang="T65">
                      <a:pos x="T18" y="T19"/>
                    </a:cxn>
                    <a:cxn ang="T66">
                      <a:pos x="T20" y="T21"/>
                    </a:cxn>
                    <a:cxn ang="T67">
                      <a:pos x="T22" y="T23"/>
                    </a:cxn>
                    <a:cxn ang="T68">
                      <a:pos x="T24" y="T25"/>
                    </a:cxn>
                    <a:cxn ang="T69">
                      <a:pos x="T26" y="T27"/>
                    </a:cxn>
                    <a:cxn ang="T70">
                      <a:pos x="T28" y="T29"/>
                    </a:cxn>
                    <a:cxn ang="T71">
                      <a:pos x="T30" y="T31"/>
                    </a:cxn>
                    <a:cxn ang="T72">
                      <a:pos x="T32" y="T33"/>
                    </a:cxn>
                    <a:cxn ang="T73">
                      <a:pos x="T34" y="T35"/>
                    </a:cxn>
                    <a:cxn ang="T74">
                      <a:pos x="T36" y="T37"/>
                    </a:cxn>
                    <a:cxn ang="T75">
                      <a:pos x="T38" y="T39"/>
                    </a:cxn>
                    <a:cxn ang="T76">
                      <a:pos x="T40" y="T41"/>
                    </a:cxn>
                    <a:cxn ang="T77">
                      <a:pos x="T42" y="T43"/>
                    </a:cxn>
                    <a:cxn ang="T78">
                      <a:pos x="T44" y="T45"/>
                    </a:cxn>
                    <a:cxn ang="T79">
                      <a:pos x="T46" y="T47"/>
                    </a:cxn>
                    <a:cxn ang="T80">
                      <a:pos x="T48" y="T49"/>
                    </a:cxn>
                    <a:cxn ang="T81">
                      <a:pos x="T50" y="T51"/>
                    </a:cxn>
                    <a:cxn ang="T82">
                      <a:pos x="T52" y="T53"/>
                    </a:cxn>
                    <a:cxn ang="T83">
                      <a:pos x="T54" y="T55"/>
                    </a:cxn>
                  </a:cxnLst>
                  <a:rect l="T84" t="T85" r="T86" b="T87"/>
                  <a:pathLst>
                    <a:path w="268" h="97">
                      <a:moveTo>
                        <a:pt x="2" y="45"/>
                      </a:moveTo>
                      <a:lnTo>
                        <a:pt x="0" y="42"/>
                      </a:lnTo>
                      <a:lnTo>
                        <a:pt x="0" y="38"/>
                      </a:lnTo>
                      <a:lnTo>
                        <a:pt x="0" y="30"/>
                      </a:lnTo>
                      <a:lnTo>
                        <a:pt x="0" y="23"/>
                      </a:lnTo>
                      <a:lnTo>
                        <a:pt x="0" y="13"/>
                      </a:lnTo>
                      <a:lnTo>
                        <a:pt x="2" y="6"/>
                      </a:lnTo>
                      <a:lnTo>
                        <a:pt x="4" y="0"/>
                      </a:lnTo>
                      <a:lnTo>
                        <a:pt x="12" y="0"/>
                      </a:lnTo>
                      <a:lnTo>
                        <a:pt x="16" y="0"/>
                      </a:lnTo>
                      <a:lnTo>
                        <a:pt x="27" y="0"/>
                      </a:lnTo>
                      <a:lnTo>
                        <a:pt x="36" y="2"/>
                      </a:lnTo>
                      <a:lnTo>
                        <a:pt x="50" y="2"/>
                      </a:lnTo>
                      <a:lnTo>
                        <a:pt x="57" y="2"/>
                      </a:lnTo>
                      <a:lnTo>
                        <a:pt x="69" y="4"/>
                      </a:lnTo>
                      <a:lnTo>
                        <a:pt x="75" y="4"/>
                      </a:lnTo>
                      <a:lnTo>
                        <a:pt x="78" y="6"/>
                      </a:lnTo>
                      <a:lnTo>
                        <a:pt x="69" y="55"/>
                      </a:lnTo>
                      <a:lnTo>
                        <a:pt x="109" y="19"/>
                      </a:lnTo>
                      <a:lnTo>
                        <a:pt x="194" y="11"/>
                      </a:lnTo>
                      <a:lnTo>
                        <a:pt x="151" y="45"/>
                      </a:lnTo>
                      <a:lnTo>
                        <a:pt x="227" y="11"/>
                      </a:lnTo>
                      <a:lnTo>
                        <a:pt x="268" y="9"/>
                      </a:lnTo>
                      <a:lnTo>
                        <a:pt x="238" y="78"/>
                      </a:lnTo>
                      <a:lnTo>
                        <a:pt x="36" y="97"/>
                      </a:lnTo>
                      <a:lnTo>
                        <a:pt x="42" y="63"/>
                      </a:lnTo>
                      <a:lnTo>
                        <a:pt x="2" y="45"/>
                      </a:lnTo>
                      <a:close/>
                    </a:path>
                  </a:pathLst>
                </a:custGeom>
                <a:solidFill>
                  <a:srgbClr val="5C5C7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0261" name="Freeform 490"/>
                <p:cNvSpPr>
                  <a:spLocks/>
                </p:cNvSpPr>
                <p:nvPr/>
              </p:nvSpPr>
              <p:spPr bwMode="auto">
                <a:xfrm>
                  <a:off x="2075" y="2754"/>
                  <a:ext cx="233" cy="341"/>
                </a:xfrm>
                <a:custGeom>
                  <a:avLst/>
                  <a:gdLst>
                    <a:gd name="T0" fmla="*/ 0 w 368"/>
                    <a:gd name="T1" fmla="*/ 364 h 537"/>
                    <a:gd name="T2" fmla="*/ 55 w 368"/>
                    <a:gd name="T3" fmla="*/ 306 h 537"/>
                    <a:gd name="T4" fmla="*/ 53 w 368"/>
                    <a:gd name="T5" fmla="*/ 304 h 537"/>
                    <a:gd name="T6" fmla="*/ 53 w 368"/>
                    <a:gd name="T7" fmla="*/ 298 h 537"/>
                    <a:gd name="T8" fmla="*/ 53 w 368"/>
                    <a:gd name="T9" fmla="*/ 288 h 537"/>
                    <a:gd name="T10" fmla="*/ 53 w 368"/>
                    <a:gd name="T11" fmla="*/ 277 h 537"/>
                    <a:gd name="T12" fmla="*/ 53 w 368"/>
                    <a:gd name="T13" fmla="*/ 264 h 537"/>
                    <a:gd name="T14" fmla="*/ 53 w 368"/>
                    <a:gd name="T15" fmla="*/ 250 h 537"/>
                    <a:gd name="T16" fmla="*/ 53 w 368"/>
                    <a:gd name="T17" fmla="*/ 235 h 537"/>
                    <a:gd name="T18" fmla="*/ 57 w 368"/>
                    <a:gd name="T19" fmla="*/ 226 h 537"/>
                    <a:gd name="T20" fmla="*/ 60 w 368"/>
                    <a:gd name="T21" fmla="*/ 212 h 537"/>
                    <a:gd name="T22" fmla="*/ 64 w 368"/>
                    <a:gd name="T23" fmla="*/ 203 h 537"/>
                    <a:gd name="T24" fmla="*/ 70 w 368"/>
                    <a:gd name="T25" fmla="*/ 195 h 537"/>
                    <a:gd name="T26" fmla="*/ 76 w 368"/>
                    <a:gd name="T27" fmla="*/ 188 h 537"/>
                    <a:gd name="T28" fmla="*/ 87 w 368"/>
                    <a:gd name="T29" fmla="*/ 172 h 537"/>
                    <a:gd name="T30" fmla="*/ 98 w 368"/>
                    <a:gd name="T31" fmla="*/ 159 h 537"/>
                    <a:gd name="T32" fmla="*/ 102 w 368"/>
                    <a:gd name="T33" fmla="*/ 150 h 537"/>
                    <a:gd name="T34" fmla="*/ 108 w 368"/>
                    <a:gd name="T35" fmla="*/ 142 h 537"/>
                    <a:gd name="T36" fmla="*/ 110 w 368"/>
                    <a:gd name="T37" fmla="*/ 133 h 537"/>
                    <a:gd name="T38" fmla="*/ 115 w 368"/>
                    <a:gd name="T39" fmla="*/ 127 h 537"/>
                    <a:gd name="T40" fmla="*/ 119 w 368"/>
                    <a:gd name="T41" fmla="*/ 114 h 537"/>
                    <a:gd name="T42" fmla="*/ 121 w 368"/>
                    <a:gd name="T43" fmla="*/ 110 h 537"/>
                    <a:gd name="T44" fmla="*/ 182 w 368"/>
                    <a:gd name="T45" fmla="*/ 83 h 537"/>
                    <a:gd name="T46" fmla="*/ 171 w 368"/>
                    <a:gd name="T47" fmla="*/ 163 h 537"/>
                    <a:gd name="T48" fmla="*/ 250 w 368"/>
                    <a:gd name="T49" fmla="*/ 123 h 537"/>
                    <a:gd name="T50" fmla="*/ 351 w 368"/>
                    <a:gd name="T51" fmla="*/ 0 h 537"/>
                    <a:gd name="T52" fmla="*/ 368 w 368"/>
                    <a:gd name="T53" fmla="*/ 28 h 537"/>
                    <a:gd name="T54" fmla="*/ 342 w 368"/>
                    <a:gd name="T55" fmla="*/ 123 h 537"/>
                    <a:gd name="T56" fmla="*/ 342 w 368"/>
                    <a:gd name="T57" fmla="*/ 268 h 537"/>
                    <a:gd name="T58" fmla="*/ 288 w 368"/>
                    <a:gd name="T59" fmla="*/ 325 h 537"/>
                    <a:gd name="T60" fmla="*/ 152 w 368"/>
                    <a:gd name="T61" fmla="*/ 376 h 537"/>
                    <a:gd name="T62" fmla="*/ 129 w 368"/>
                    <a:gd name="T63" fmla="*/ 431 h 537"/>
                    <a:gd name="T64" fmla="*/ 11 w 368"/>
                    <a:gd name="T65" fmla="*/ 537 h 537"/>
                    <a:gd name="T66" fmla="*/ 0 w 368"/>
                    <a:gd name="T67" fmla="*/ 364 h 537"/>
                    <a:gd name="T68" fmla="*/ 0 w 368"/>
                    <a:gd name="T69" fmla="*/ 364 h 537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w 368"/>
                    <a:gd name="T106" fmla="*/ 0 h 537"/>
                    <a:gd name="T107" fmla="*/ 368 w 368"/>
                    <a:gd name="T108" fmla="*/ 537 h 537"/>
                  </a:gdLst>
                  <a:ahLst/>
                  <a:cxnLst>
                    <a:cxn ang="T70">
                      <a:pos x="T0" y="T1"/>
                    </a:cxn>
                    <a:cxn ang="T71">
                      <a:pos x="T2" y="T3"/>
                    </a:cxn>
                    <a:cxn ang="T72">
                      <a:pos x="T4" y="T5"/>
                    </a:cxn>
                    <a:cxn ang="T73">
                      <a:pos x="T6" y="T7"/>
                    </a:cxn>
                    <a:cxn ang="T74">
                      <a:pos x="T8" y="T9"/>
                    </a:cxn>
                    <a:cxn ang="T75">
                      <a:pos x="T10" y="T11"/>
                    </a:cxn>
                    <a:cxn ang="T76">
                      <a:pos x="T12" y="T13"/>
                    </a:cxn>
                    <a:cxn ang="T77">
                      <a:pos x="T14" y="T15"/>
                    </a:cxn>
                    <a:cxn ang="T78">
                      <a:pos x="T16" y="T17"/>
                    </a:cxn>
                    <a:cxn ang="T79">
                      <a:pos x="T18" y="T19"/>
                    </a:cxn>
                    <a:cxn ang="T80">
                      <a:pos x="T20" y="T21"/>
                    </a:cxn>
                    <a:cxn ang="T81">
                      <a:pos x="T22" y="T23"/>
                    </a:cxn>
                    <a:cxn ang="T82">
                      <a:pos x="T24" y="T25"/>
                    </a:cxn>
                    <a:cxn ang="T83">
                      <a:pos x="T26" y="T27"/>
                    </a:cxn>
                    <a:cxn ang="T84">
                      <a:pos x="T28" y="T29"/>
                    </a:cxn>
                    <a:cxn ang="T85">
                      <a:pos x="T30" y="T31"/>
                    </a:cxn>
                    <a:cxn ang="T86">
                      <a:pos x="T32" y="T33"/>
                    </a:cxn>
                    <a:cxn ang="T87">
                      <a:pos x="T34" y="T35"/>
                    </a:cxn>
                    <a:cxn ang="T88">
                      <a:pos x="T36" y="T37"/>
                    </a:cxn>
                    <a:cxn ang="T89">
                      <a:pos x="T38" y="T39"/>
                    </a:cxn>
                    <a:cxn ang="T90">
                      <a:pos x="T40" y="T41"/>
                    </a:cxn>
                    <a:cxn ang="T91">
                      <a:pos x="T42" y="T43"/>
                    </a:cxn>
                    <a:cxn ang="T92">
                      <a:pos x="T44" y="T45"/>
                    </a:cxn>
                    <a:cxn ang="T93">
                      <a:pos x="T46" y="T47"/>
                    </a:cxn>
                    <a:cxn ang="T94">
                      <a:pos x="T48" y="T49"/>
                    </a:cxn>
                    <a:cxn ang="T95">
                      <a:pos x="T50" y="T51"/>
                    </a:cxn>
                    <a:cxn ang="T96">
                      <a:pos x="T52" y="T53"/>
                    </a:cxn>
                    <a:cxn ang="T97">
                      <a:pos x="T54" y="T55"/>
                    </a:cxn>
                    <a:cxn ang="T98">
                      <a:pos x="T56" y="T57"/>
                    </a:cxn>
                    <a:cxn ang="T99">
                      <a:pos x="T58" y="T59"/>
                    </a:cxn>
                    <a:cxn ang="T100">
                      <a:pos x="T60" y="T61"/>
                    </a:cxn>
                    <a:cxn ang="T101">
                      <a:pos x="T62" y="T63"/>
                    </a:cxn>
                    <a:cxn ang="T102">
                      <a:pos x="T64" y="T65"/>
                    </a:cxn>
                    <a:cxn ang="T103">
                      <a:pos x="T66" y="T67"/>
                    </a:cxn>
                    <a:cxn ang="T104">
                      <a:pos x="T68" y="T69"/>
                    </a:cxn>
                  </a:cxnLst>
                  <a:rect l="T105" t="T106" r="T107" b="T108"/>
                  <a:pathLst>
                    <a:path w="368" h="537">
                      <a:moveTo>
                        <a:pt x="0" y="364"/>
                      </a:moveTo>
                      <a:lnTo>
                        <a:pt x="55" y="306"/>
                      </a:lnTo>
                      <a:lnTo>
                        <a:pt x="53" y="304"/>
                      </a:lnTo>
                      <a:lnTo>
                        <a:pt x="53" y="298"/>
                      </a:lnTo>
                      <a:lnTo>
                        <a:pt x="53" y="288"/>
                      </a:lnTo>
                      <a:lnTo>
                        <a:pt x="53" y="277"/>
                      </a:lnTo>
                      <a:lnTo>
                        <a:pt x="53" y="264"/>
                      </a:lnTo>
                      <a:lnTo>
                        <a:pt x="53" y="250"/>
                      </a:lnTo>
                      <a:lnTo>
                        <a:pt x="53" y="235"/>
                      </a:lnTo>
                      <a:lnTo>
                        <a:pt x="57" y="226"/>
                      </a:lnTo>
                      <a:lnTo>
                        <a:pt x="60" y="212"/>
                      </a:lnTo>
                      <a:lnTo>
                        <a:pt x="64" y="203"/>
                      </a:lnTo>
                      <a:lnTo>
                        <a:pt x="70" y="195"/>
                      </a:lnTo>
                      <a:lnTo>
                        <a:pt x="76" y="188"/>
                      </a:lnTo>
                      <a:lnTo>
                        <a:pt x="87" y="172"/>
                      </a:lnTo>
                      <a:lnTo>
                        <a:pt x="98" y="159"/>
                      </a:lnTo>
                      <a:lnTo>
                        <a:pt x="102" y="150"/>
                      </a:lnTo>
                      <a:lnTo>
                        <a:pt x="108" y="142"/>
                      </a:lnTo>
                      <a:lnTo>
                        <a:pt x="110" y="133"/>
                      </a:lnTo>
                      <a:lnTo>
                        <a:pt x="115" y="127"/>
                      </a:lnTo>
                      <a:lnTo>
                        <a:pt x="119" y="114"/>
                      </a:lnTo>
                      <a:lnTo>
                        <a:pt x="121" y="110"/>
                      </a:lnTo>
                      <a:lnTo>
                        <a:pt x="182" y="83"/>
                      </a:lnTo>
                      <a:lnTo>
                        <a:pt x="171" y="163"/>
                      </a:lnTo>
                      <a:lnTo>
                        <a:pt x="250" y="123"/>
                      </a:lnTo>
                      <a:lnTo>
                        <a:pt x="351" y="0"/>
                      </a:lnTo>
                      <a:lnTo>
                        <a:pt x="368" y="28"/>
                      </a:lnTo>
                      <a:lnTo>
                        <a:pt x="342" y="123"/>
                      </a:lnTo>
                      <a:lnTo>
                        <a:pt x="342" y="268"/>
                      </a:lnTo>
                      <a:lnTo>
                        <a:pt x="288" y="325"/>
                      </a:lnTo>
                      <a:lnTo>
                        <a:pt x="152" y="376"/>
                      </a:lnTo>
                      <a:lnTo>
                        <a:pt x="129" y="431"/>
                      </a:lnTo>
                      <a:lnTo>
                        <a:pt x="11" y="537"/>
                      </a:lnTo>
                      <a:lnTo>
                        <a:pt x="0" y="364"/>
                      </a:lnTo>
                      <a:close/>
                    </a:path>
                  </a:pathLst>
                </a:custGeom>
                <a:solidFill>
                  <a:srgbClr val="C7695C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0262" name="Freeform 491"/>
                <p:cNvSpPr>
                  <a:spLocks/>
                </p:cNvSpPr>
                <p:nvPr/>
              </p:nvSpPr>
              <p:spPr bwMode="auto">
                <a:xfrm>
                  <a:off x="2072" y="2821"/>
                  <a:ext cx="207" cy="273"/>
                </a:xfrm>
                <a:custGeom>
                  <a:avLst/>
                  <a:gdLst>
                    <a:gd name="T0" fmla="*/ 281 w 327"/>
                    <a:gd name="T1" fmla="*/ 46 h 432"/>
                    <a:gd name="T2" fmla="*/ 287 w 327"/>
                    <a:gd name="T3" fmla="*/ 53 h 432"/>
                    <a:gd name="T4" fmla="*/ 294 w 327"/>
                    <a:gd name="T5" fmla="*/ 74 h 432"/>
                    <a:gd name="T6" fmla="*/ 296 w 327"/>
                    <a:gd name="T7" fmla="*/ 95 h 432"/>
                    <a:gd name="T8" fmla="*/ 294 w 327"/>
                    <a:gd name="T9" fmla="*/ 108 h 432"/>
                    <a:gd name="T10" fmla="*/ 308 w 327"/>
                    <a:gd name="T11" fmla="*/ 118 h 432"/>
                    <a:gd name="T12" fmla="*/ 327 w 327"/>
                    <a:gd name="T13" fmla="*/ 145 h 432"/>
                    <a:gd name="T14" fmla="*/ 325 w 327"/>
                    <a:gd name="T15" fmla="*/ 162 h 432"/>
                    <a:gd name="T16" fmla="*/ 321 w 327"/>
                    <a:gd name="T17" fmla="*/ 177 h 432"/>
                    <a:gd name="T18" fmla="*/ 313 w 327"/>
                    <a:gd name="T19" fmla="*/ 194 h 432"/>
                    <a:gd name="T20" fmla="*/ 157 w 327"/>
                    <a:gd name="T21" fmla="*/ 272 h 432"/>
                    <a:gd name="T22" fmla="*/ 163 w 327"/>
                    <a:gd name="T23" fmla="*/ 285 h 432"/>
                    <a:gd name="T24" fmla="*/ 159 w 327"/>
                    <a:gd name="T25" fmla="*/ 304 h 432"/>
                    <a:gd name="T26" fmla="*/ 142 w 327"/>
                    <a:gd name="T27" fmla="*/ 333 h 432"/>
                    <a:gd name="T28" fmla="*/ 106 w 327"/>
                    <a:gd name="T29" fmla="*/ 363 h 432"/>
                    <a:gd name="T30" fmla="*/ 62 w 327"/>
                    <a:gd name="T31" fmla="*/ 395 h 432"/>
                    <a:gd name="T32" fmla="*/ 26 w 327"/>
                    <a:gd name="T33" fmla="*/ 422 h 432"/>
                    <a:gd name="T34" fmla="*/ 11 w 327"/>
                    <a:gd name="T35" fmla="*/ 432 h 432"/>
                    <a:gd name="T36" fmla="*/ 21 w 327"/>
                    <a:gd name="T37" fmla="*/ 240 h 432"/>
                    <a:gd name="T38" fmla="*/ 28 w 327"/>
                    <a:gd name="T39" fmla="*/ 240 h 432"/>
                    <a:gd name="T40" fmla="*/ 51 w 327"/>
                    <a:gd name="T41" fmla="*/ 241 h 432"/>
                    <a:gd name="T42" fmla="*/ 76 w 327"/>
                    <a:gd name="T43" fmla="*/ 236 h 432"/>
                    <a:gd name="T44" fmla="*/ 93 w 327"/>
                    <a:gd name="T45" fmla="*/ 217 h 432"/>
                    <a:gd name="T46" fmla="*/ 100 w 327"/>
                    <a:gd name="T47" fmla="*/ 186 h 432"/>
                    <a:gd name="T48" fmla="*/ 108 w 327"/>
                    <a:gd name="T49" fmla="*/ 160 h 432"/>
                    <a:gd name="T50" fmla="*/ 114 w 327"/>
                    <a:gd name="T51" fmla="*/ 133 h 432"/>
                    <a:gd name="T52" fmla="*/ 119 w 327"/>
                    <a:gd name="T53" fmla="*/ 112 h 432"/>
                    <a:gd name="T54" fmla="*/ 121 w 327"/>
                    <a:gd name="T55" fmla="*/ 91 h 432"/>
                    <a:gd name="T56" fmla="*/ 129 w 327"/>
                    <a:gd name="T57" fmla="*/ 76 h 432"/>
                    <a:gd name="T58" fmla="*/ 146 w 327"/>
                    <a:gd name="T59" fmla="*/ 46 h 432"/>
                    <a:gd name="T60" fmla="*/ 159 w 327"/>
                    <a:gd name="T61" fmla="*/ 29 h 432"/>
                    <a:gd name="T62" fmla="*/ 171 w 327"/>
                    <a:gd name="T63" fmla="*/ 13 h 432"/>
                    <a:gd name="T64" fmla="*/ 184 w 327"/>
                    <a:gd name="T65" fmla="*/ 0 h 432"/>
                    <a:gd name="T66" fmla="*/ 163 w 327"/>
                    <a:gd name="T67" fmla="*/ 82 h 432"/>
                    <a:gd name="T68" fmla="*/ 163 w 327"/>
                    <a:gd name="T69" fmla="*/ 105 h 432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w 327"/>
                    <a:gd name="T106" fmla="*/ 0 h 432"/>
                    <a:gd name="T107" fmla="*/ 327 w 327"/>
                    <a:gd name="T108" fmla="*/ 432 h 432"/>
                  </a:gdLst>
                  <a:ahLst/>
                  <a:cxnLst>
                    <a:cxn ang="T70">
                      <a:pos x="T0" y="T1"/>
                    </a:cxn>
                    <a:cxn ang="T71">
                      <a:pos x="T2" y="T3"/>
                    </a:cxn>
                    <a:cxn ang="T72">
                      <a:pos x="T4" y="T5"/>
                    </a:cxn>
                    <a:cxn ang="T73">
                      <a:pos x="T6" y="T7"/>
                    </a:cxn>
                    <a:cxn ang="T74">
                      <a:pos x="T8" y="T9"/>
                    </a:cxn>
                    <a:cxn ang="T75">
                      <a:pos x="T10" y="T11"/>
                    </a:cxn>
                    <a:cxn ang="T76">
                      <a:pos x="T12" y="T13"/>
                    </a:cxn>
                    <a:cxn ang="T77">
                      <a:pos x="T14" y="T15"/>
                    </a:cxn>
                    <a:cxn ang="T78">
                      <a:pos x="T16" y="T17"/>
                    </a:cxn>
                    <a:cxn ang="T79">
                      <a:pos x="T18" y="T19"/>
                    </a:cxn>
                    <a:cxn ang="T80">
                      <a:pos x="T20" y="T21"/>
                    </a:cxn>
                    <a:cxn ang="T81">
                      <a:pos x="T22" y="T23"/>
                    </a:cxn>
                    <a:cxn ang="T82">
                      <a:pos x="T24" y="T25"/>
                    </a:cxn>
                    <a:cxn ang="T83">
                      <a:pos x="T26" y="T27"/>
                    </a:cxn>
                    <a:cxn ang="T84">
                      <a:pos x="T28" y="T29"/>
                    </a:cxn>
                    <a:cxn ang="T85">
                      <a:pos x="T30" y="T31"/>
                    </a:cxn>
                    <a:cxn ang="T86">
                      <a:pos x="T32" y="T33"/>
                    </a:cxn>
                    <a:cxn ang="T87">
                      <a:pos x="T34" y="T35"/>
                    </a:cxn>
                    <a:cxn ang="T88">
                      <a:pos x="T36" y="T37"/>
                    </a:cxn>
                    <a:cxn ang="T89">
                      <a:pos x="T38" y="T39"/>
                    </a:cxn>
                    <a:cxn ang="T90">
                      <a:pos x="T40" y="T41"/>
                    </a:cxn>
                    <a:cxn ang="T91">
                      <a:pos x="T42" y="T43"/>
                    </a:cxn>
                    <a:cxn ang="T92">
                      <a:pos x="T44" y="T45"/>
                    </a:cxn>
                    <a:cxn ang="T93">
                      <a:pos x="T46" y="T47"/>
                    </a:cxn>
                    <a:cxn ang="T94">
                      <a:pos x="T48" y="T49"/>
                    </a:cxn>
                    <a:cxn ang="T95">
                      <a:pos x="T50" y="T51"/>
                    </a:cxn>
                    <a:cxn ang="T96">
                      <a:pos x="T52" y="T53"/>
                    </a:cxn>
                    <a:cxn ang="T97">
                      <a:pos x="T54" y="T55"/>
                    </a:cxn>
                    <a:cxn ang="T98">
                      <a:pos x="T56" y="T57"/>
                    </a:cxn>
                    <a:cxn ang="T99">
                      <a:pos x="T58" y="T59"/>
                    </a:cxn>
                    <a:cxn ang="T100">
                      <a:pos x="T60" y="T61"/>
                    </a:cxn>
                    <a:cxn ang="T101">
                      <a:pos x="T62" y="T63"/>
                    </a:cxn>
                    <a:cxn ang="T102">
                      <a:pos x="T64" y="T65"/>
                    </a:cxn>
                    <a:cxn ang="T103">
                      <a:pos x="T66" y="T67"/>
                    </a:cxn>
                    <a:cxn ang="T104">
                      <a:pos x="T68" y="T69"/>
                    </a:cxn>
                  </a:cxnLst>
                  <a:rect l="T105" t="T106" r="T107" b="T108"/>
                  <a:pathLst>
                    <a:path w="327" h="432">
                      <a:moveTo>
                        <a:pt x="163" y="105"/>
                      </a:moveTo>
                      <a:lnTo>
                        <a:pt x="281" y="46"/>
                      </a:lnTo>
                      <a:lnTo>
                        <a:pt x="281" y="48"/>
                      </a:lnTo>
                      <a:lnTo>
                        <a:pt x="287" y="53"/>
                      </a:lnTo>
                      <a:lnTo>
                        <a:pt x="291" y="61"/>
                      </a:lnTo>
                      <a:lnTo>
                        <a:pt x="294" y="74"/>
                      </a:lnTo>
                      <a:lnTo>
                        <a:pt x="294" y="84"/>
                      </a:lnTo>
                      <a:lnTo>
                        <a:pt x="296" y="95"/>
                      </a:lnTo>
                      <a:lnTo>
                        <a:pt x="294" y="105"/>
                      </a:lnTo>
                      <a:lnTo>
                        <a:pt x="294" y="108"/>
                      </a:lnTo>
                      <a:lnTo>
                        <a:pt x="298" y="110"/>
                      </a:lnTo>
                      <a:lnTo>
                        <a:pt x="308" y="118"/>
                      </a:lnTo>
                      <a:lnTo>
                        <a:pt x="319" y="129"/>
                      </a:lnTo>
                      <a:lnTo>
                        <a:pt x="327" y="145"/>
                      </a:lnTo>
                      <a:lnTo>
                        <a:pt x="325" y="152"/>
                      </a:lnTo>
                      <a:lnTo>
                        <a:pt x="325" y="162"/>
                      </a:lnTo>
                      <a:lnTo>
                        <a:pt x="323" y="169"/>
                      </a:lnTo>
                      <a:lnTo>
                        <a:pt x="321" y="177"/>
                      </a:lnTo>
                      <a:lnTo>
                        <a:pt x="315" y="188"/>
                      </a:lnTo>
                      <a:lnTo>
                        <a:pt x="313" y="194"/>
                      </a:lnTo>
                      <a:lnTo>
                        <a:pt x="281" y="226"/>
                      </a:lnTo>
                      <a:lnTo>
                        <a:pt x="157" y="272"/>
                      </a:lnTo>
                      <a:lnTo>
                        <a:pt x="159" y="274"/>
                      </a:lnTo>
                      <a:lnTo>
                        <a:pt x="163" y="285"/>
                      </a:lnTo>
                      <a:lnTo>
                        <a:pt x="161" y="293"/>
                      </a:lnTo>
                      <a:lnTo>
                        <a:pt x="159" y="304"/>
                      </a:lnTo>
                      <a:lnTo>
                        <a:pt x="154" y="317"/>
                      </a:lnTo>
                      <a:lnTo>
                        <a:pt x="142" y="333"/>
                      </a:lnTo>
                      <a:lnTo>
                        <a:pt x="125" y="346"/>
                      </a:lnTo>
                      <a:lnTo>
                        <a:pt x="106" y="363"/>
                      </a:lnTo>
                      <a:lnTo>
                        <a:pt x="83" y="378"/>
                      </a:lnTo>
                      <a:lnTo>
                        <a:pt x="62" y="395"/>
                      </a:lnTo>
                      <a:lnTo>
                        <a:pt x="42" y="409"/>
                      </a:lnTo>
                      <a:lnTo>
                        <a:pt x="26" y="422"/>
                      </a:lnTo>
                      <a:lnTo>
                        <a:pt x="15" y="430"/>
                      </a:lnTo>
                      <a:lnTo>
                        <a:pt x="11" y="432"/>
                      </a:lnTo>
                      <a:lnTo>
                        <a:pt x="0" y="257"/>
                      </a:lnTo>
                      <a:lnTo>
                        <a:pt x="21" y="240"/>
                      </a:lnTo>
                      <a:lnTo>
                        <a:pt x="23" y="240"/>
                      </a:lnTo>
                      <a:lnTo>
                        <a:pt x="28" y="240"/>
                      </a:lnTo>
                      <a:lnTo>
                        <a:pt x="38" y="240"/>
                      </a:lnTo>
                      <a:lnTo>
                        <a:pt x="51" y="241"/>
                      </a:lnTo>
                      <a:lnTo>
                        <a:pt x="64" y="240"/>
                      </a:lnTo>
                      <a:lnTo>
                        <a:pt x="76" y="236"/>
                      </a:lnTo>
                      <a:lnTo>
                        <a:pt x="85" y="228"/>
                      </a:lnTo>
                      <a:lnTo>
                        <a:pt x="93" y="217"/>
                      </a:lnTo>
                      <a:lnTo>
                        <a:pt x="97" y="202"/>
                      </a:lnTo>
                      <a:lnTo>
                        <a:pt x="100" y="186"/>
                      </a:lnTo>
                      <a:lnTo>
                        <a:pt x="104" y="173"/>
                      </a:lnTo>
                      <a:lnTo>
                        <a:pt x="108" y="160"/>
                      </a:lnTo>
                      <a:lnTo>
                        <a:pt x="110" y="146"/>
                      </a:lnTo>
                      <a:lnTo>
                        <a:pt x="114" y="133"/>
                      </a:lnTo>
                      <a:lnTo>
                        <a:pt x="114" y="122"/>
                      </a:lnTo>
                      <a:lnTo>
                        <a:pt x="119" y="112"/>
                      </a:lnTo>
                      <a:lnTo>
                        <a:pt x="119" y="99"/>
                      </a:lnTo>
                      <a:lnTo>
                        <a:pt x="121" y="91"/>
                      </a:lnTo>
                      <a:lnTo>
                        <a:pt x="123" y="82"/>
                      </a:lnTo>
                      <a:lnTo>
                        <a:pt x="129" y="76"/>
                      </a:lnTo>
                      <a:lnTo>
                        <a:pt x="137" y="59"/>
                      </a:lnTo>
                      <a:lnTo>
                        <a:pt x="146" y="46"/>
                      </a:lnTo>
                      <a:lnTo>
                        <a:pt x="152" y="36"/>
                      </a:lnTo>
                      <a:lnTo>
                        <a:pt x="159" y="29"/>
                      </a:lnTo>
                      <a:lnTo>
                        <a:pt x="163" y="19"/>
                      </a:lnTo>
                      <a:lnTo>
                        <a:pt x="171" y="13"/>
                      </a:lnTo>
                      <a:lnTo>
                        <a:pt x="178" y="4"/>
                      </a:lnTo>
                      <a:lnTo>
                        <a:pt x="184" y="0"/>
                      </a:lnTo>
                      <a:lnTo>
                        <a:pt x="178" y="53"/>
                      </a:lnTo>
                      <a:lnTo>
                        <a:pt x="163" y="82"/>
                      </a:lnTo>
                      <a:lnTo>
                        <a:pt x="163" y="105"/>
                      </a:lnTo>
                      <a:close/>
                    </a:path>
                  </a:pathLst>
                </a:custGeom>
                <a:solidFill>
                  <a:srgbClr val="A84A3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0263" name="Freeform 492"/>
                <p:cNvSpPr>
                  <a:spLocks/>
                </p:cNvSpPr>
                <p:nvPr/>
              </p:nvSpPr>
              <p:spPr bwMode="auto">
                <a:xfrm>
                  <a:off x="2116" y="2675"/>
                  <a:ext cx="117" cy="62"/>
                </a:xfrm>
                <a:custGeom>
                  <a:avLst/>
                  <a:gdLst>
                    <a:gd name="T0" fmla="*/ 184 w 184"/>
                    <a:gd name="T1" fmla="*/ 0 h 97"/>
                    <a:gd name="T2" fmla="*/ 150 w 184"/>
                    <a:gd name="T3" fmla="*/ 23 h 97"/>
                    <a:gd name="T4" fmla="*/ 129 w 184"/>
                    <a:gd name="T5" fmla="*/ 59 h 97"/>
                    <a:gd name="T6" fmla="*/ 32 w 184"/>
                    <a:gd name="T7" fmla="*/ 95 h 97"/>
                    <a:gd name="T8" fmla="*/ 0 w 184"/>
                    <a:gd name="T9" fmla="*/ 97 h 97"/>
                    <a:gd name="T10" fmla="*/ 0 w 184"/>
                    <a:gd name="T11" fmla="*/ 76 h 97"/>
                    <a:gd name="T12" fmla="*/ 0 w 184"/>
                    <a:gd name="T13" fmla="*/ 74 h 97"/>
                    <a:gd name="T14" fmla="*/ 6 w 184"/>
                    <a:gd name="T15" fmla="*/ 70 h 97"/>
                    <a:gd name="T16" fmla="*/ 15 w 184"/>
                    <a:gd name="T17" fmla="*/ 65 h 97"/>
                    <a:gd name="T18" fmla="*/ 29 w 184"/>
                    <a:gd name="T19" fmla="*/ 59 h 97"/>
                    <a:gd name="T20" fmla="*/ 42 w 184"/>
                    <a:gd name="T21" fmla="*/ 51 h 97"/>
                    <a:gd name="T22" fmla="*/ 59 w 184"/>
                    <a:gd name="T23" fmla="*/ 44 h 97"/>
                    <a:gd name="T24" fmla="*/ 76 w 184"/>
                    <a:gd name="T25" fmla="*/ 36 h 97"/>
                    <a:gd name="T26" fmla="*/ 93 w 184"/>
                    <a:gd name="T27" fmla="*/ 30 h 97"/>
                    <a:gd name="T28" fmla="*/ 110 w 184"/>
                    <a:gd name="T29" fmla="*/ 21 h 97"/>
                    <a:gd name="T30" fmla="*/ 127 w 184"/>
                    <a:gd name="T31" fmla="*/ 15 h 97"/>
                    <a:gd name="T32" fmla="*/ 141 w 184"/>
                    <a:gd name="T33" fmla="*/ 11 h 97"/>
                    <a:gd name="T34" fmla="*/ 156 w 184"/>
                    <a:gd name="T35" fmla="*/ 6 h 97"/>
                    <a:gd name="T36" fmla="*/ 167 w 184"/>
                    <a:gd name="T37" fmla="*/ 2 h 97"/>
                    <a:gd name="T38" fmla="*/ 177 w 184"/>
                    <a:gd name="T39" fmla="*/ 0 h 97"/>
                    <a:gd name="T40" fmla="*/ 183 w 184"/>
                    <a:gd name="T41" fmla="*/ 0 h 97"/>
                    <a:gd name="T42" fmla="*/ 184 w 184"/>
                    <a:gd name="T43" fmla="*/ 0 h 97"/>
                    <a:gd name="T44" fmla="*/ 184 w 184"/>
                    <a:gd name="T45" fmla="*/ 0 h 97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w 184"/>
                    <a:gd name="T70" fmla="*/ 0 h 97"/>
                    <a:gd name="T71" fmla="*/ 184 w 184"/>
                    <a:gd name="T72" fmla="*/ 97 h 97"/>
                  </a:gdLst>
                  <a:ahLst/>
                  <a:cxnLst>
                    <a:cxn ang="T46">
                      <a:pos x="T0" y="T1"/>
                    </a:cxn>
                    <a:cxn ang="T47">
                      <a:pos x="T2" y="T3"/>
                    </a:cxn>
                    <a:cxn ang="T48">
                      <a:pos x="T4" y="T5"/>
                    </a:cxn>
                    <a:cxn ang="T49">
                      <a:pos x="T6" y="T7"/>
                    </a:cxn>
                    <a:cxn ang="T50">
                      <a:pos x="T8" y="T9"/>
                    </a:cxn>
                    <a:cxn ang="T51">
                      <a:pos x="T10" y="T11"/>
                    </a:cxn>
                    <a:cxn ang="T52">
                      <a:pos x="T12" y="T13"/>
                    </a:cxn>
                    <a:cxn ang="T53">
                      <a:pos x="T14" y="T15"/>
                    </a:cxn>
                    <a:cxn ang="T54">
                      <a:pos x="T16" y="T17"/>
                    </a:cxn>
                    <a:cxn ang="T55">
                      <a:pos x="T18" y="T19"/>
                    </a:cxn>
                    <a:cxn ang="T56">
                      <a:pos x="T20" y="T21"/>
                    </a:cxn>
                    <a:cxn ang="T57">
                      <a:pos x="T22" y="T23"/>
                    </a:cxn>
                    <a:cxn ang="T58">
                      <a:pos x="T24" y="T25"/>
                    </a:cxn>
                    <a:cxn ang="T59">
                      <a:pos x="T26" y="T27"/>
                    </a:cxn>
                    <a:cxn ang="T60">
                      <a:pos x="T28" y="T29"/>
                    </a:cxn>
                    <a:cxn ang="T61">
                      <a:pos x="T30" y="T31"/>
                    </a:cxn>
                    <a:cxn ang="T62">
                      <a:pos x="T32" y="T33"/>
                    </a:cxn>
                    <a:cxn ang="T63">
                      <a:pos x="T34" y="T35"/>
                    </a:cxn>
                    <a:cxn ang="T64">
                      <a:pos x="T36" y="T37"/>
                    </a:cxn>
                    <a:cxn ang="T65">
                      <a:pos x="T38" y="T39"/>
                    </a:cxn>
                    <a:cxn ang="T66">
                      <a:pos x="T40" y="T41"/>
                    </a:cxn>
                    <a:cxn ang="T67">
                      <a:pos x="T42" y="T43"/>
                    </a:cxn>
                    <a:cxn ang="T68">
                      <a:pos x="T44" y="T45"/>
                    </a:cxn>
                  </a:cxnLst>
                  <a:rect l="T69" t="T70" r="T71" b="T72"/>
                  <a:pathLst>
                    <a:path w="184" h="97">
                      <a:moveTo>
                        <a:pt x="184" y="0"/>
                      </a:moveTo>
                      <a:lnTo>
                        <a:pt x="150" y="23"/>
                      </a:lnTo>
                      <a:lnTo>
                        <a:pt x="129" y="59"/>
                      </a:lnTo>
                      <a:lnTo>
                        <a:pt x="32" y="95"/>
                      </a:lnTo>
                      <a:lnTo>
                        <a:pt x="0" y="97"/>
                      </a:lnTo>
                      <a:lnTo>
                        <a:pt x="0" y="76"/>
                      </a:lnTo>
                      <a:lnTo>
                        <a:pt x="0" y="74"/>
                      </a:lnTo>
                      <a:lnTo>
                        <a:pt x="6" y="70"/>
                      </a:lnTo>
                      <a:lnTo>
                        <a:pt x="15" y="65"/>
                      </a:lnTo>
                      <a:lnTo>
                        <a:pt x="29" y="59"/>
                      </a:lnTo>
                      <a:lnTo>
                        <a:pt x="42" y="51"/>
                      </a:lnTo>
                      <a:lnTo>
                        <a:pt x="59" y="44"/>
                      </a:lnTo>
                      <a:lnTo>
                        <a:pt x="76" y="36"/>
                      </a:lnTo>
                      <a:lnTo>
                        <a:pt x="93" y="30"/>
                      </a:lnTo>
                      <a:lnTo>
                        <a:pt x="110" y="21"/>
                      </a:lnTo>
                      <a:lnTo>
                        <a:pt x="127" y="15"/>
                      </a:lnTo>
                      <a:lnTo>
                        <a:pt x="141" y="11"/>
                      </a:lnTo>
                      <a:lnTo>
                        <a:pt x="156" y="6"/>
                      </a:lnTo>
                      <a:lnTo>
                        <a:pt x="167" y="2"/>
                      </a:lnTo>
                      <a:lnTo>
                        <a:pt x="177" y="0"/>
                      </a:lnTo>
                      <a:lnTo>
                        <a:pt x="183" y="0"/>
                      </a:lnTo>
                      <a:lnTo>
                        <a:pt x="184" y="0"/>
                      </a:lnTo>
                      <a:close/>
                    </a:path>
                  </a:pathLst>
                </a:custGeom>
                <a:solidFill>
                  <a:srgbClr val="BDC9D4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0264" name="Freeform 493"/>
                <p:cNvSpPr>
                  <a:spLocks/>
                </p:cNvSpPr>
                <p:nvPr/>
              </p:nvSpPr>
              <p:spPr bwMode="auto">
                <a:xfrm>
                  <a:off x="1826" y="2627"/>
                  <a:ext cx="91" cy="226"/>
                </a:xfrm>
                <a:custGeom>
                  <a:avLst/>
                  <a:gdLst>
                    <a:gd name="T0" fmla="*/ 40 w 144"/>
                    <a:gd name="T1" fmla="*/ 80 h 355"/>
                    <a:gd name="T2" fmla="*/ 47 w 144"/>
                    <a:gd name="T3" fmla="*/ 99 h 355"/>
                    <a:gd name="T4" fmla="*/ 0 w 144"/>
                    <a:gd name="T5" fmla="*/ 129 h 355"/>
                    <a:gd name="T6" fmla="*/ 2 w 144"/>
                    <a:gd name="T7" fmla="*/ 129 h 355"/>
                    <a:gd name="T8" fmla="*/ 11 w 144"/>
                    <a:gd name="T9" fmla="*/ 129 h 355"/>
                    <a:gd name="T10" fmla="*/ 23 w 144"/>
                    <a:gd name="T11" fmla="*/ 129 h 355"/>
                    <a:gd name="T12" fmla="*/ 40 w 144"/>
                    <a:gd name="T13" fmla="*/ 135 h 355"/>
                    <a:gd name="T14" fmla="*/ 53 w 144"/>
                    <a:gd name="T15" fmla="*/ 137 h 355"/>
                    <a:gd name="T16" fmla="*/ 66 w 144"/>
                    <a:gd name="T17" fmla="*/ 141 h 355"/>
                    <a:gd name="T18" fmla="*/ 76 w 144"/>
                    <a:gd name="T19" fmla="*/ 143 h 355"/>
                    <a:gd name="T20" fmla="*/ 80 w 144"/>
                    <a:gd name="T21" fmla="*/ 146 h 355"/>
                    <a:gd name="T22" fmla="*/ 110 w 144"/>
                    <a:gd name="T23" fmla="*/ 253 h 355"/>
                    <a:gd name="T24" fmla="*/ 110 w 144"/>
                    <a:gd name="T25" fmla="*/ 355 h 355"/>
                    <a:gd name="T26" fmla="*/ 144 w 144"/>
                    <a:gd name="T27" fmla="*/ 262 h 355"/>
                    <a:gd name="T28" fmla="*/ 131 w 144"/>
                    <a:gd name="T29" fmla="*/ 97 h 355"/>
                    <a:gd name="T30" fmla="*/ 112 w 144"/>
                    <a:gd name="T31" fmla="*/ 30 h 355"/>
                    <a:gd name="T32" fmla="*/ 87 w 144"/>
                    <a:gd name="T33" fmla="*/ 0 h 355"/>
                    <a:gd name="T34" fmla="*/ 40 w 144"/>
                    <a:gd name="T35" fmla="*/ 80 h 355"/>
                    <a:gd name="T36" fmla="*/ 40 w 144"/>
                    <a:gd name="T37" fmla="*/ 80 h 355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w 144"/>
                    <a:gd name="T58" fmla="*/ 0 h 355"/>
                    <a:gd name="T59" fmla="*/ 144 w 144"/>
                    <a:gd name="T60" fmla="*/ 355 h 355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T57" t="T58" r="T59" b="T60"/>
                  <a:pathLst>
                    <a:path w="144" h="355">
                      <a:moveTo>
                        <a:pt x="40" y="80"/>
                      </a:moveTo>
                      <a:lnTo>
                        <a:pt x="47" y="99"/>
                      </a:lnTo>
                      <a:lnTo>
                        <a:pt x="0" y="129"/>
                      </a:lnTo>
                      <a:lnTo>
                        <a:pt x="2" y="129"/>
                      </a:lnTo>
                      <a:lnTo>
                        <a:pt x="11" y="129"/>
                      </a:lnTo>
                      <a:lnTo>
                        <a:pt x="23" y="129"/>
                      </a:lnTo>
                      <a:lnTo>
                        <a:pt x="40" y="135"/>
                      </a:lnTo>
                      <a:lnTo>
                        <a:pt x="53" y="137"/>
                      </a:lnTo>
                      <a:lnTo>
                        <a:pt x="66" y="141"/>
                      </a:lnTo>
                      <a:lnTo>
                        <a:pt x="76" y="143"/>
                      </a:lnTo>
                      <a:lnTo>
                        <a:pt x="80" y="146"/>
                      </a:lnTo>
                      <a:lnTo>
                        <a:pt x="110" y="253"/>
                      </a:lnTo>
                      <a:lnTo>
                        <a:pt x="110" y="355"/>
                      </a:lnTo>
                      <a:lnTo>
                        <a:pt x="144" y="262"/>
                      </a:lnTo>
                      <a:lnTo>
                        <a:pt x="131" y="97"/>
                      </a:lnTo>
                      <a:lnTo>
                        <a:pt x="112" y="30"/>
                      </a:lnTo>
                      <a:lnTo>
                        <a:pt x="87" y="0"/>
                      </a:lnTo>
                      <a:lnTo>
                        <a:pt x="40" y="80"/>
                      </a:lnTo>
                      <a:close/>
                    </a:path>
                  </a:pathLst>
                </a:custGeom>
                <a:solidFill>
                  <a:srgbClr val="A39494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0265" name="Freeform 494"/>
                <p:cNvSpPr>
                  <a:spLocks/>
                </p:cNvSpPr>
                <p:nvPr/>
              </p:nvSpPr>
              <p:spPr bwMode="auto">
                <a:xfrm>
                  <a:off x="1588" y="2152"/>
                  <a:ext cx="436" cy="291"/>
                </a:xfrm>
                <a:custGeom>
                  <a:avLst/>
                  <a:gdLst>
                    <a:gd name="T0" fmla="*/ 19 w 686"/>
                    <a:gd name="T1" fmla="*/ 458 h 458"/>
                    <a:gd name="T2" fmla="*/ 0 w 686"/>
                    <a:gd name="T3" fmla="*/ 424 h 458"/>
                    <a:gd name="T4" fmla="*/ 0 w 686"/>
                    <a:gd name="T5" fmla="*/ 418 h 458"/>
                    <a:gd name="T6" fmla="*/ 5 w 686"/>
                    <a:gd name="T7" fmla="*/ 409 h 458"/>
                    <a:gd name="T8" fmla="*/ 9 w 686"/>
                    <a:gd name="T9" fmla="*/ 395 h 458"/>
                    <a:gd name="T10" fmla="*/ 19 w 686"/>
                    <a:gd name="T11" fmla="*/ 382 h 458"/>
                    <a:gd name="T12" fmla="*/ 20 w 686"/>
                    <a:gd name="T13" fmla="*/ 371 h 458"/>
                    <a:gd name="T14" fmla="*/ 20 w 686"/>
                    <a:gd name="T15" fmla="*/ 359 h 458"/>
                    <a:gd name="T16" fmla="*/ 20 w 686"/>
                    <a:gd name="T17" fmla="*/ 344 h 458"/>
                    <a:gd name="T18" fmla="*/ 20 w 686"/>
                    <a:gd name="T19" fmla="*/ 331 h 458"/>
                    <a:gd name="T20" fmla="*/ 17 w 686"/>
                    <a:gd name="T21" fmla="*/ 314 h 458"/>
                    <a:gd name="T22" fmla="*/ 17 w 686"/>
                    <a:gd name="T23" fmla="*/ 302 h 458"/>
                    <a:gd name="T24" fmla="*/ 15 w 686"/>
                    <a:gd name="T25" fmla="*/ 295 h 458"/>
                    <a:gd name="T26" fmla="*/ 15 w 686"/>
                    <a:gd name="T27" fmla="*/ 291 h 458"/>
                    <a:gd name="T28" fmla="*/ 13 w 686"/>
                    <a:gd name="T29" fmla="*/ 289 h 458"/>
                    <a:gd name="T30" fmla="*/ 13 w 686"/>
                    <a:gd name="T31" fmla="*/ 281 h 458"/>
                    <a:gd name="T32" fmla="*/ 15 w 686"/>
                    <a:gd name="T33" fmla="*/ 268 h 458"/>
                    <a:gd name="T34" fmla="*/ 19 w 686"/>
                    <a:gd name="T35" fmla="*/ 251 h 458"/>
                    <a:gd name="T36" fmla="*/ 20 w 686"/>
                    <a:gd name="T37" fmla="*/ 228 h 458"/>
                    <a:gd name="T38" fmla="*/ 30 w 686"/>
                    <a:gd name="T39" fmla="*/ 202 h 458"/>
                    <a:gd name="T40" fmla="*/ 43 w 686"/>
                    <a:gd name="T41" fmla="*/ 169 h 458"/>
                    <a:gd name="T42" fmla="*/ 62 w 686"/>
                    <a:gd name="T43" fmla="*/ 133 h 458"/>
                    <a:gd name="T44" fmla="*/ 87 w 686"/>
                    <a:gd name="T45" fmla="*/ 95 h 458"/>
                    <a:gd name="T46" fmla="*/ 119 w 686"/>
                    <a:gd name="T47" fmla="*/ 65 h 458"/>
                    <a:gd name="T48" fmla="*/ 157 w 686"/>
                    <a:gd name="T49" fmla="*/ 38 h 458"/>
                    <a:gd name="T50" fmla="*/ 201 w 686"/>
                    <a:gd name="T51" fmla="*/ 19 h 458"/>
                    <a:gd name="T52" fmla="*/ 245 w 686"/>
                    <a:gd name="T53" fmla="*/ 6 h 458"/>
                    <a:gd name="T54" fmla="*/ 290 w 686"/>
                    <a:gd name="T55" fmla="*/ 0 h 458"/>
                    <a:gd name="T56" fmla="*/ 334 w 686"/>
                    <a:gd name="T57" fmla="*/ 4 h 458"/>
                    <a:gd name="T58" fmla="*/ 380 w 686"/>
                    <a:gd name="T59" fmla="*/ 19 h 458"/>
                    <a:gd name="T60" fmla="*/ 418 w 686"/>
                    <a:gd name="T61" fmla="*/ 38 h 458"/>
                    <a:gd name="T62" fmla="*/ 452 w 686"/>
                    <a:gd name="T63" fmla="*/ 65 h 458"/>
                    <a:gd name="T64" fmla="*/ 479 w 686"/>
                    <a:gd name="T65" fmla="*/ 91 h 458"/>
                    <a:gd name="T66" fmla="*/ 503 w 686"/>
                    <a:gd name="T67" fmla="*/ 118 h 458"/>
                    <a:gd name="T68" fmla="*/ 522 w 686"/>
                    <a:gd name="T69" fmla="*/ 141 h 458"/>
                    <a:gd name="T70" fmla="*/ 536 w 686"/>
                    <a:gd name="T71" fmla="*/ 162 h 458"/>
                    <a:gd name="T72" fmla="*/ 543 w 686"/>
                    <a:gd name="T73" fmla="*/ 173 h 458"/>
                    <a:gd name="T74" fmla="*/ 547 w 686"/>
                    <a:gd name="T75" fmla="*/ 181 h 458"/>
                    <a:gd name="T76" fmla="*/ 575 w 686"/>
                    <a:gd name="T77" fmla="*/ 177 h 458"/>
                    <a:gd name="T78" fmla="*/ 577 w 686"/>
                    <a:gd name="T79" fmla="*/ 179 h 458"/>
                    <a:gd name="T80" fmla="*/ 593 w 686"/>
                    <a:gd name="T81" fmla="*/ 184 h 458"/>
                    <a:gd name="T82" fmla="*/ 610 w 686"/>
                    <a:gd name="T83" fmla="*/ 192 h 458"/>
                    <a:gd name="T84" fmla="*/ 631 w 686"/>
                    <a:gd name="T85" fmla="*/ 203 h 458"/>
                    <a:gd name="T86" fmla="*/ 650 w 686"/>
                    <a:gd name="T87" fmla="*/ 213 h 458"/>
                    <a:gd name="T88" fmla="*/ 667 w 686"/>
                    <a:gd name="T89" fmla="*/ 224 h 458"/>
                    <a:gd name="T90" fmla="*/ 680 w 686"/>
                    <a:gd name="T91" fmla="*/ 232 h 458"/>
                    <a:gd name="T92" fmla="*/ 686 w 686"/>
                    <a:gd name="T93" fmla="*/ 238 h 458"/>
                    <a:gd name="T94" fmla="*/ 686 w 686"/>
                    <a:gd name="T95" fmla="*/ 245 h 458"/>
                    <a:gd name="T96" fmla="*/ 686 w 686"/>
                    <a:gd name="T97" fmla="*/ 255 h 458"/>
                    <a:gd name="T98" fmla="*/ 686 w 686"/>
                    <a:gd name="T99" fmla="*/ 262 h 458"/>
                    <a:gd name="T100" fmla="*/ 686 w 686"/>
                    <a:gd name="T101" fmla="*/ 266 h 458"/>
                    <a:gd name="T102" fmla="*/ 549 w 686"/>
                    <a:gd name="T103" fmla="*/ 340 h 458"/>
                    <a:gd name="T104" fmla="*/ 19 w 686"/>
                    <a:gd name="T105" fmla="*/ 458 h 458"/>
                    <a:gd name="T106" fmla="*/ 19 w 686"/>
                    <a:gd name="T107" fmla="*/ 458 h 458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w 686"/>
                    <a:gd name="T163" fmla="*/ 0 h 458"/>
                    <a:gd name="T164" fmla="*/ 686 w 686"/>
                    <a:gd name="T165" fmla="*/ 458 h 458"/>
                  </a:gdLst>
                  <a:ahLst/>
                  <a:cxnLst>
                    <a:cxn ang="T108">
                      <a:pos x="T0" y="T1"/>
                    </a:cxn>
                    <a:cxn ang="T109">
                      <a:pos x="T2" y="T3"/>
                    </a:cxn>
                    <a:cxn ang="T110">
                      <a:pos x="T4" y="T5"/>
                    </a:cxn>
                    <a:cxn ang="T111">
                      <a:pos x="T6" y="T7"/>
                    </a:cxn>
                    <a:cxn ang="T112">
                      <a:pos x="T8" y="T9"/>
                    </a:cxn>
                    <a:cxn ang="T113">
                      <a:pos x="T10" y="T11"/>
                    </a:cxn>
                    <a:cxn ang="T114">
                      <a:pos x="T12" y="T13"/>
                    </a:cxn>
                    <a:cxn ang="T115">
                      <a:pos x="T14" y="T15"/>
                    </a:cxn>
                    <a:cxn ang="T116">
                      <a:pos x="T16" y="T17"/>
                    </a:cxn>
                    <a:cxn ang="T117">
                      <a:pos x="T18" y="T19"/>
                    </a:cxn>
                    <a:cxn ang="T118">
                      <a:pos x="T20" y="T21"/>
                    </a:cxn>
                    <a:cxn ang="T119">
                      <a:pos x="T22" y="T23"/>
                    </a:cxn>
                    <a:cxn ang="T120">
                      <a:pos x="T24" y="T25"/>
                    </a:cxn>
                    <a:cxn ang="T121">
                      <a:pos x="T26" y="T27"/>
                    </a:cxn>
                    <a:cxn ang="T122">
                      <a:pos x="T28" y="T29"/>
                    </a:cxn>
                    <a:cxn ang="T123">
                      <a:pos x="T30" y="T31"/>
                    </a:cxn>
                    <a:cxn ang="T124">
                      <a:pos x="T32" y="T33"/>
                    </a:cxn>
                    <a:cxn ang="T125">
                      <a:pos x="T34" y="T35"/>
                    </a:cxn>
                    <a:cxn ang="T126">
                      <a:pos x="T36" y="T37"/>
                    </a:cxn>
                    <a:cxn ang="T127">
                      <a:pos x="T38" y="T39"/>
                    </a:cxn>
                    <a:cxn ang="T128">
                      <a:pos x="T40" y="T41"/>
                    </a:cxn>
                    <a:cxn ang="T129">
                      <a:pos x="T42" y="T43"/>
                    </a:cxn>
                    <a:cxn ang="T130">
                      <a:pos x="T44" y="T45"/>
                    </a:cxn>
                    <a:cxn ang="T131">
                      <a:pos x="T46" y="T47"/>
                    </a:cxn>
                    <a:cxn ang="T132">
                      <a:pos x="T48" y="T49"/>
                    </a:cxn>
                    <a:cxn ang="T133">
                      <a:pos x="T50" y="T51"/>
                    </a:cxn>
                    <a:cxn ang="T134">
                      <a:pos x="T52" y="T53"/>
                    </a:cxn>
                    <a:cxn ang="T135">
                      <a:pos x="T54" y="T55"/>
                    </a:cxn>
                    <a:cxn ang="T136">
                      <a:pos x="T56" y="T57"/>
                    </a:cxn>
                    <a:cxn ang="T137">
                      <a:pos x="T58" y="T59"/>
                    </a:cxn>
                    <a:cxn ang="T138">
                      <a:pos x="T60" y="T61"/>
                    </a:cxn>
                    <a:cxn ang="T139">
                      <a:pos x="T62" y="T63"/>
                    </a:cxn>
                    <a:cxn ang="T140">
                      <a:pos x="T64" y="T65"/>
                    </a:cxn>
                    <a:cxn ang="T141">
                      <a:pos x="T66" y="T67"/>
                    </a:cxn>
                    <a:cxn ang="T142">
                      <a:pos x="T68" y="T69"/>
                    </a:cxn>
                    <a:cxn ang="T143">
                      <a:pos x="T70" y="T71"/>
                    </a:cxn>
                    <a:cxn ang="T144">
                      <a:pos x="T72" y="T73"/>
                    </a:cxn>
                    <a:cxn ang="T145">
                      <a:pos x="T74" y="T75"/>
                    </a:cxn>
                    <a:cxn ang="T146">
                      <a:pos x="T76" y="T77"/>
                    </a:cxn>
                    <a:cxn ang="T147">
                      <a:pos x="T78" y="T79"/>
                    </a:cxn>
                    <a:cxn ang="T148">
                      <a:pos x="T80" y="T81"/>
                    </a:cxn>
                    <a:cxn ang="T149">
                      <a:pos x="T82" y="T83"/>
                    </a:cxn>
                    <a:cxn ang="T150">
                      <a:pos x="T84" y="T85"/>
                    </a:cxn>
                    <a:cxn ang="T151">
                      <a:pos x="T86" y="T87"/>
                    </a:cxn>
                    <a:cxn ang="T152">
                      <a:pos x="T88" y="T89"/>
                    </a:cxn>
                    <a:cxn ang="T153">
                      <a:pos x="T90" y="T91"/>
                    </a:cxn>
                    <a:cxn ang="T154">
                      <a:pos x="T92" y="T93"/>
                    </a:cxn>
                    <a:cxn ang="T155">
                      <a:pos x="T94" y="T95"/>
                    </a:cxn>
                    <a:cxn ang="T156">
                      <a:pos x="T96" y="T97"/>
                    </a:cxn>
                    <a:cxn ang="T157">
                      <a:pos x="T98" y="T99"/>
                    </a:cxn>
                    <a:cxn ang="T158">
                      <a:pos x="T100" y="T101"/>
                    </a:cxn>
                    <a:cxn ang="T159">
                      <a:pos x="T102" y="T103"/>
                    </a:cxn>
                    <a:cxn ang="T160">
                      <a:pos x="T104" y="T105"/>
                    </a:cxn>
                    <a:cxn ang="T161">
                      <a:pos x="T106" y="T107"/>
                    </a:cxn>
                  </a:cxnLst>
                  <a:rect l="T162" t="T163" r="T164" b="T165"/>
                  <a:pathLst>
                    <a:path w="686" h="458">
                      <a:moveTo>
                        <a:pt x="19" y="458"/>
                      </a:moveTo>
                      <a:lnTo>
                        <a:pt x="0" y="424"/>
                      </a:lnTo>
                      <a:lnTo>
                        <a:pt x="0" y="418"/>
                      </a:lnTo>
                      <a:lnTo>
                        <a:pt x="5" y="409"/>
                      </a:lnTo>
                      <a:lnTo>
                        <a:pt x="9" y="395"/>
                      </a:lnTo>
                      <a:lnTo>
                        <a:pt x="19" y="382"/>
                      </a:lnTo>
                      <a:lnTo>
                        <a:pt x="20" y="371"/>
                      </a:lnTo>
                      <a:lnTo>
                        <a:pt x="20" y="359"/>
                      </a:lnTo>
                      <a:lnTo>
                        <a:pt x="20" y="344"/>
                      </a:lnTo>
                      <a:lnTo>
                        <a:pt x="20" y="331"/>
                      </a:lnTo>
                      <a:lnTo>
                        <a:pt x="17" y="314"/>
                      </a:lnTo>
                      <a:lnTo>
                        <a:pt x="17" y="302"/>
                      </a:lnTo>
                      <a:lnTo>
                        <a:pt x="15" y="295"/>
                      </a:lnTo>
                      <a:lnTo>
                        <a:pt x="15" y="291"/>
                      </a:lnTo>
                      <a:lnTo>
                        <a:pt x="13" y="289"/>
                      </a:lnTo>
                      <a:lnTo>
                        <a:pt x="13" y="281"/>
                      </a:lnTo>
                      <a:lnTo>
                        <a:pt x="15" y="268"/>
                      </a:lnTo>
                      <a:lnTo>
                        <a:pt x="19" y="251"/>
                      </a:lnTo>
                      <a:lnTo>
                        <a:pt x="20" y="228"/>
                      </a:lnTo>
                      <a:lnTo>
                        <a:pt x="30" y="202"/>
                      </a:lnTo>
                      <a:lnTo>
                        <a:pt x="43" y="169"/>
                      </a:lnTo>
                      <a:lnTo>
                        <a:pt x="62" y="133"/>
                      </a:lnTo>
                      <a:lnTo>
                        <a:pt x="87" y="95"/>
                      </a:lnTo>
                      <a:lnTo>
                        <a:pt x="119" y="65"/>
                      </a:lnTo>
                      <a:lnTo>
                        <a:pt x="157" y="38"/>
                      </a:lnTo>
                      <a:lnTo>
                        <a:pt x="201" y="19"/>
                      </a:lnTo>
                      <a:lnTo>
                        <a:pt x="245" y="6"/>
                      </a:lnTo>
                      <a:lnTo>
                        <a:pt x="290" y="0"/>
                      </a:lnTo>
                      <a:lnTo>
                        <a:pt x="334" y="4"/>
                      </a:lnTo>
                      <a:lnTo>
                        <a:pt x="380" y="19"/>
                      </a:lnTo>
                      <a:lnTo>
                        <a:pt x="418" y="38"/>
                      </a:lnTo>
                      <a:lnTo>
                        <a:pt x="452" y="65"/>
                      </a:lnTo>
                      <a:lnTo>
                        <a:pt x="479" y="91"/>
                      </a:lnTo>
                      <a:lnTo>
                        <a:pt x="503" y="118"/>
                      </a:lnTo>
                      <a:lnTo>
                        <a:pt x="522" y="141"/>
                      </a:lnTo>
                      <a:lnTo>
                        <a:pt x="536" y="162"/>
                      </a:lnTo>
                      <a:lnTo>
                        <a:pt x="543" y="173"/>
                      </a:lnTo>
                      <a:lnTo>
                        <a:pt x="547" y="181"/>
                      </a:lnTo>
                      <a:lnTo>
                        <a:pt x="575" y="177"/>
                      </a:lnTo>
                      <a:lnTo>
                        <a:pt x="577" y="179"/>
                      </a:lnTo>
                      <a:lnTo>
                        <a:pt x="593" y="184"/>
                      </a:lnTo>
                      <a:lnTo>
                        <a:pt x="610" y="192"/>
                      </a:lnTo>
                      <a:lnTo>
                        <a:pt x="631" y="203"/>
                      </a:lnTo>
                      <a:lnTo>
                        <a:pt x="650" y="213"/>
                      </a:lnTo>
                      <a:lnTo>
                        <a:pt x="667" y="224"/>
                      </a:lnTo>
                      <a:lnTo>
                        <a:pt x="680" y="232"/>
                      </a:lnTo>
                      <a:lnTo>
                        <a:pt x="686" y="238"/>
                      </a:lnTo>
                      <a:lnTo>
                        <a:pt x="686" y="245"/>
                      </a:lnTo>
                      <a:lnTo>
                        <a:pt x="686" y="255"/>
                      </a:lnTo>
                      <a:lnTo>
                        <a:pt x="686" y="262"/>
                      </a:lnTo>
                      <a:lnTo>
                        <a:pt x="686" y="266"/>
                      </a:lnTo>
                      <a:lnTo>
                        <a:pt x="549" y="340"/>
                      </a:lnTo>
                      <a:lnTo>
                        <a:pt x="19" y="458"/>
                      </a:lnTo>
                      <a:close/>
                    </a:path>
                  </a:pathLst>
                </a:custGeom>
                <a:solidFill>
                  <a:srgbClr val="F0F057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0266" name="Freeform 495"/>
                <p:cNvSpPr>
                  <a:spLocks/>
                </p:cNvSpPr>
                <p:nvPr/>
              </p:nvSpPr>
              <p:spPr bwMode="auto">
                <a:xfrm>
                  <a:off x="1595" y="2287"/>
                  <a:ext cx="425" cy="162"/>
                </a:xfrm>
                <a:custGeom>
                  <a:avLst/>
                  <a:gdLst>
                    <a:gd name="T0" fmla="*/ 536 w 671"/>
                    <a:gd name="T1" fmla="*/ 143 h 257"/>
                    <a:gd name="T2" fmla="*/ 671 w 671"/>
                    <a:gd name="T3" fmla="*/ 48 h 257"/>
                    <a:gd name="T4" fmla="*/ 580 w 671"/>
                    <a:gd name="T5" fmla="*/ 0 h 257"/>
                    <a:gd name="T6" fmla="*/ 576 w 671"/>
                    <a:gd name="T7" fmla="*/ 0 h 257"/>
                    <a:gd name="T8" fmla="*/ 572 w 671"/>
                    <a:gd name="T9" fmla="*/ 2 h 257"/>
                    <a:gd name="T10" fmla="*/ 563 w 671"/>
                    <a:gd name="T11" fmla="*/ 8 h 257"/>
                    <a:gd name="T12" fmla="*/ 553 w 671"/>
                    <a:gd name="T13" fmla="*/ 11 h 257"/>
                    <a:gd name="T14" fmla="*/ 538 w 671"/>
                    <a:gd name="T15" fmla="*/ 17 h 257"/>
                    <a:gd name="T16" fmla="*/ 521 w 671"/>
                    <a:gd name="T17" fmla="*/ 21 h 257"/>
                    <a:gd name="T18" fmla="*/ 504 w 671"/>
                    <a:gd name="T19" fmla="*/ 25 h 257"/>
                    <a:gd name="T20" fmla="*/ 485 w 671"/>
                    <a:gd name="T21" fmla="*/ 29 h 257"/>
                    <a:gd name="T22" fmla="*/ 462 w 671"/>
                    <a:gd name="T23" fmla="*/ 27 h 257"/>
                    <a:gd name="T24" fmla="*/ 435 w 671"/>
                    <a:gd name="T25" fmla="*/ 25 h 257"/>
                    <a:gd name="T26" fmla="*/ 403 w 671"/>
                    <a:gd name="T27" fmla="*/ 25 h 257"/>
                    <a:gd name="T28" fmla="*/ 371 w 671"/>
                    <a:gd name="T29" fmla="*/ 25 h 257"/>
                    <a:gd name="T30" fmla="*/ 333 w 671"/>
                    <a:gd name="T31" fmla="*/ 25 h 257"/>
                    <a:gd name="T32" fmla="*/ 295 w 671"/>
                    <a:gd name="T33" fmla="*/ 27 h 257"/>
                    <a:gd name="T34" fmla="*/ 255 w 671"/>
                    <a:gd name="T35" fmla="*/ 32 h 257"/>
                    <a:gd name="T36" fmla="*/ 217 w 671"/>
                    <a:gd name="T37" fmla="*/ 48 h 257"/>
                    <a:gd name="T38" fmla="*/ 177 w 671"/>
                    <a:gd name="T39" fmla="*/ 63 h 257"/>
                    <a:gd name="T40" fmla="*/ 137 w 671"/>
                    <a:gd name="T41" fmla="*/ 86 h 257"/>
                    <a:gd name="T42" fmla="*/ 101 w 671"/>
                    <a:gd name="T43" fmla="*/ 112 h 257"/>
                    <a:gd name="T44" fmla="*/ 68 w 671"/>
                    <a:gd name="T45" fmla="*/ 139 h 257"/>
                    <a:gd name="T46" fmla="*/ 40 w 671"/>
                    <a:gd name="T47" fmla="*/ 165 h 257"/>
                    <a:gd name="T48" fmla="*/ 19 w 671"/>
                    <a:gd name="T49" fmla="*/ 190 h 257"/>
                    <a:gd name="T50" fmla="*/ 4 w 671"/>
                    <a:gd name="T51" fmla="*/ 213 h 257"/>
                    <a:gd name="T52" fmla="*/ 0 w 671"/>
                    <a:gd name="T53" fmla="*/ 234 h 257"/>
                    <a:gd name="T54" fmla="*/ 4 w 671"/>
                    <a:gd name="T55" fmla="*/ 245 h 257"/>
                    <a:gd name="T56" fmla="*/ 15 w 671"/>
                    <a:gd name="T57" fmla="*/ 253 h 257"/>
                    <a:gd name="T58" fmla="*/ 32 w 671"/>
                    <a:gd name="T59" fmla="*/ 255 h 257"/>
                    <a:gd name="T60" fmla="*/ 53 w 671"/>
                    <a:gd name="T61" fmla="*/ 257 h 257"/>
                    <a:gd name="T62" fmla="*/ 72 w 671"/>
                    <a:gd name="T63" fmla="*/ 255 h 257"/>
                    <a:gd name="T64" fmla="*/ 89 w 671"/>
                    <a:gd name="T65" fmla="*/ 253 h 257"/>
                    <a:gd name="T66" fmla="*/ 101 w 671"/>
                    <a:gd name="T67" fmla="*/ 253 h 257"/>
                    <a:gd name="T68" fmla="*/ 106 w 671"/>
                    <a:gd name="T69" fmla="*/ 253 h 257"/>
                    <a:gd name="T70" fmla="*/ 536 w 671"/>
                    <a:gd name="T71" fmla="*/ 143 h 257"/>
                    <a:gd name="T72" fmla="*/ 536 w 671"/>
                    <a:gd name="T73" fmla="*/ 143 h 257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w 671"/>
                    <a:gd name="T112" fmla="*/ 0 h 257"/>
                    <a:gd name="T113" fmla="*/ 671 w 671"/>
                    <a:gd name="T114" fmla="*/ 257 h 257"/>
                  </a:gdLst>
                  <a:ahLst/>
                  <a:cxnLst>
                    <a:cxn ang="T74">
                      <a:pos x="T0" y="T1"/>
                    </a:cxn>
                    <a:cxn ang="T75">
                      <a:pos x="T2" y="T3"/>
                    </a:cxn>
                    <a:cxn ang="T76">
                      <a:pos x="T4" y="T5"/>
                    </a:cxn>
                    <a:cxn ang="T77">
                      <a:pos x="T6" y="T7"/>
                    </a:cxn>
                    <a:cxn ang="T78">
                      <a:pos x="T8" y="T9"/>
                    </a:cxn>
                    <a:cxn ang="T79">
                      <a:pos x="T10" y="T11"/>
                    </a:cxn>
                    <a:cxn ang="T80">
                      <a:pos x="T12" y="T13"/>
                    </a:cxn>
                    <a:cxn ang="T81">
                      <a:pos x="T14" y="T15"/>
                    </a:cxn>
                    <a:cxn ang="T82">
                      <a:pos x="T16" y="T17"/>
                    </a:cxn>
                    <a:cxn ang="T83">
                      <a:pos x="T18" y="T19"/>
                    </a:cxn>
                    <a:cxn ang="T84">
                      <a:pos x="T20" y="T21"/>
                    </a:cxn>
                    <a:cxn ang="T85">
                      <a:pos x="T22" y="T23"/>
                    </a:cxn>
                    <a:cxn ang="T86">
                      <a:pos x="T24" y="T25"/>
                    </a:cxn>
                    <a:cxn ang="T87">
                      <a:pos x="T26" y="T27"/>
                    </a:cxn>
                    <a:cxn ang="T88">
                      <a:pos x="T28" y="T29"/>
                    </a:cxn>
                    <a:cxn ang="T89">
                      <a:pos x="T30" y="T31"/>
                    </a:cxn>
                    <a:cxn ang="T90">
                      <a:pos x="T32" y="T33"/>
                    </a:cxn>
                    <a:cxn ang="T91">
                      <a:pos x="T34" y="T35"/>
                    </a:cxn>
                    <a:cxn ang="T92">
                      <a:pos x="T36" y="T37"/>
                    </a:cxn>
                    <a:cxn ang="T93">
                      <a:pos x="T38" y="T39"/>
                    </a:cxn>
                    <a:cxn ang="T94">
                      <a:pos x="T40" y="T41"/>
                    </a:cxn>
                    <a:cxn ang="T95">
                      <a:pos x="T42" y="T43"/>
                    </a:cxn>
                    <a:cxn ang="T96">
                      <a:pos x="T44" y="T45"/>
                    </a:cxn>
                    <a:cxn ang="T97">
                      <a:pos x="T46" y="T47"/>
                    </a:cxn>
                    <a:cxn ang="T98">
                      <a:pos x="T48" y="T49"/>
                    </a:cxn>
                    <a:cxn ang="T99">
                      <a:pos x="T50" y="T51"/>
                    </a:cxn>
                    <a:cxn ang="T100">
                      <a:pos x="T52" y="T53"/>
                    </a:cxn>
                    <a:cxn ang="T101">
                      <a:pos x="T54" y="T55"/>
                    </a:cxn>
                    <a:cxn ang="T102">
                      <a:pos x="T56" y="T57"/>
                    </a:cxn>
                    <a:cxn ang="T103">
                      <a:pos x="T58" y="T59"/>
                    </a:cxn>
                    <a:cxn ang="T104">
                      <a:pos x="T60" y="T61"/>
                    </a:cxn>
                    <a:cxn ang="T105">
                      <a:pos x="T62" y="T63"/>
                    </a:cxn>
                    <a:cxn ang="T106">
                      <a:pos x="T64" y="T65"/>
                    </a:cxn>
                    <a:cxn ang="T107">
                      <a:pos x="T66" y="T67"/>
                    </a:cxn>
                    <a:cxn ang="T108">
                      <a:pos x="T68" y="T69"/>
                    </a:cxn>
                    <a:cxn ang="T109">
                      <a:pos x="T70" y="T71"/>
                    </a:cxn>
                    <a:cxn ang="T110">
                      <a:pos x="T72" y="T73"/>
                    </a:cxn>
                  </a:cxnLst>
                  <a:rect l="T111" t="T112" r="T113" b="T114"/>
                  <a:pathLst>
                    <a:path w="671" h="257">
                      <a:moveTo>
                        <a:pt x="536" y="143"/>
                      </a:moveTo>
                      <a:lnTo>
                        <a:pt x="671" y="48"/>
                      </a:lnTo>
                      <a:lnTo>
                        <a:pt x="580" y="0"/>
                      </a:lnTo>
                      <a:lnTo>
                        <a:pt x="576" y="0"/>
                      </a:lnTo>
                      <a:lnTo>
                        <a:pt x="572" y="2"/>
                      </a:lnTo>
                      <a:lnTo>
                        <a:pt x="563" y="8"/>
                      </a:lnTo>
                      <a:lnTo>
                        <a:pt x="553" y="11"/>
                      </a:lnTo>
                      <a:lnTo>
                        <a:pt x="538" y="17"/>
                      </a:lnTo>
                      <a:lnTo>
                        <a:pt x="521" y="21"/>
                      </a:lnTo>
                      <a:lnTo>
                        <a:pt x="504" y="25"/>
                      </a:lnTo>
                      <a:lnTo>
                        <a:pt x="485" y="29"/>
                      </a:lnTo>
                      <a:lnTo>
                        <a:pt x="462" y="27"/>
                      </a:lnTo>
                      <a:lnTo>
                        <a:pt x="435" y="25"/>
                      </a:lnTo>
                      <a:lnTo>
                        <a:pt x="403" y="25"/>
                      </a:lnTo>
                      <a:lnTo>
                        <a:pt x="371" y="25"/>
                      </a:lnTo>
                      <a:lnTo>
                        <a:pt x="333" y="25"/>
                      </a:lnTo>
                      <a:lnTo>
                        <a:pt x="295" y="27"/>
                      </a:lnTo>
                      <a:lnTo>
                        <a:pt x="255" y="32"/>
                      </a:lnTo>
                      <a:lnTo>
                        <a:pt x="217" y="48"/>
                      </a:lnTo>
                      <a:lnTo>
                        <a:pt x="177" y="63"/>
                      </a:lnTo>
                      <a:lnTo>
                        <a:pt x="137" y="86"/>
                      </a:lnTo>
                      <a:lnTo>
                        <a:pt x="101" y="112"/>
                      </a:lnTo>
                      <a:lnTo>
                        <a:pt x="68" y="139"/>
                      </a:lnTo>
                      <a:lnTo>
                        <a:pt x="40" y="165"/>
                      </a:lnTo>
                      <a:lnTo>
                        <a:pt x="19" y="190"/>
                      </a:lnTo>
                      <a:lnTo>
                        <a:pt x="4" y="213"/>
                      </a:lnTo>
                      <a:lnTo>
                        <a:pt x="0" y="234"/>
                      </a:lnTo>
                      <a:lnTo>
                        <a:pt x="4" y="245"/>
                      </a:lnTo>
                      <a:lnTo>
                        <a:pt x="15" y="253"/>
                      </a:lnTo>
                      <a:lnTo>
                        <a:pt x="32" y="255"/>
                      </a:lnTo>
                      <a:lnTo>
                        <a:pt x="53" y="257"/>
                      </a:lnTo>
                      <a:lnTo>
                        <a:pt x="72" y="255"/>
                      </a:lnTo>
                      <a:lnTo>
                        <a:pt x="89" y="253"/>
                      </a:lnTo>
                      <a:lnTo>
                        <a:pt x="101" y="253"/>
                      </a:lnTo>
                      <a:lnTo>
                        <a:pt x="106" y="253"/>
                      </a:lnTo>
                      <a:lnTo>
                        <a:pt x="536" y="143"/>
                      </a:lnTo>
                      <a:close/>
                    </a:path>
                  </a:pathLst>
                </a:custGeom>
                <a:solidFill>
                  <a:srgbClr val="949114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0267" name="Freeform 496"/>
                <p:cNvSpPr>
                  <a:spLocks/>
                </p:cNvSpPr>
                <p:nvPr/>
              </p:nvSpPr>
              <p:spPr bwMode="auto">
                <a:xfrm>
                  <a:off x="1619" y="2169"/>
                  <a:ext cx="291" cy="203"/>
                </a:xfrm>
                <a:custGeom>
                  <a:avLst/>
                  <a:gdLst>
                    <a:gd name="T0" fmla="*/ 2 w 458"/>
                    <a:gd name="T1" fmla="*/ 319 h 319"/>
                    <a:gd name="T2" fmla="*/ 0 w 458"/>
                    <a:gd name="T3" fmla="*/ 311 h 319"/>
                    <a:gd name="T4" fmla="*/ 0 w 458"/>
                    <a:gd name="T5" fmla="*/ 292 h 319"/>
                    <a:gd name="T6" fmla="*/ 0 w 458"/>
                    <a:gd name="T7" fmla="*/ 264 h 319"/>
                    <a:gd name="T8" fmla="*/ 4 w 458"/>
                    <a:gd name="T9" fmla="*/ 232 h 319"/>
                    <a:gd name="T10" fmla="*/ 6 w 458"/>
                    <a:gd name="T11" fmla="*/ 194 h 319"/>
                    <a:gd name="T12" fmla="*/ 15 w 458"/>
                    <a:gd name="T13" fmla="*/ 156 h 319"/>
                    <a:gd name="T14" fmla="*/ 29 w 458"/>
                    <a:gd name="T15" fmla="*/ 121 h 319"/>
                    <a:gd name="T16" fmla="*/ 48 w 458"/>
                    <a:gd name="T17" fmla="*/ 89 h 319"/>
                    <a:gd name="T18" fmla="*/ 72 w 458"/>
                    <a:gd name="T19" fmla="*/ 62 h 319"/>
                    <a:gd name="T20" fmla="*/ 103 w 458"/>
                    <a:gd name="T21" fmla="*/ 40 h 319"/>
                    <a:gd name="T22" fmla="*/ 139 w 458"/>
                    <a:gd name="T23" fmla="*/ 21 h 319"/>
                    <a:gd name="T24" fmla="*/ 177 w 458"/>
                    <a:gd name="T25" fmla="*/ 9 h 319"/>
                    <a:gd name="T26" fmla="*/ 215 w 458"/>
                    <a:gd name="T27" fmla="*/ 0 h 319"/>
                    <a:gd name="T28" fmla="*/ 253 w 458"/>
                    <a:gd name="T29" fmla="*/ 0 h 319"/>
                    <a:gd name="T30" fmla="*/ 287 w 458"/>
                    <a:gd name="T31" fmla="*/ 5 h 319"/>
                    <a:gd name="T32" fmla="*/ 319 w 458"/>
                    <a:gd name="T33" fmla="*/ 21 h 319"/>
                    <a:gd name="T34" fmla="*/ 344 w 458"/>
                    <a:gd name="T35" fmla="*/ 40 h 319"/>
                    <a:gd name="T36" fmla="*/ 371 w 458"/>
                    <a:gd name="T37" fmla="*/ 64 h 319"/>
                    <a:gd name="T38" fmla="*/ 393 w 458"/>
                    <a:gd name="T39" fmla="*/ 89 h 319"/>
                    <a:gd name="T40" fmla="*/ 414 w 458"/>
                    <a:gd name="T41" fmla="*/ 114 h 319"/>
                    <a:gd name="T42" fmla="*/ 432 w 458"/>
                    <a:gd name="T43" fmla="*/ 138 h 319"/>
                    <a:gd name="T44" fmla="*/ 445 w 458"/>
                    <a:gd name="T45" fmla="*/ 157 h 319"/>
                    <a:gd name="T46" fmla="*/ 452 w 458"/>
                    <a:gd name="T47" fmla="*/ 169 h 319"/>
                    <a:gd name="T48" fmla="*/ 458 w 458"/>
                    <a:gd name="T49" fmla="*/ 176 h 319"/>
                    <a:gd name="T50" fmla="*/ 422 w 458"/>
                    <a:gd name="T51" fmla="*/ 190 h 319"/>
                    <a:gd name="T52" fmla="*/ 314 w 458"/>
                    <a:gd name="T53" fmla="*/ 190 h 319"/>
                    <a:gd name="T54" fmla="*/ 314 w 458"/>
                    <a:gd name="T55" fmla="*/ 184 h 319"/>
                    <a:gd name="T56" fmla="*/ 316 w 458"/>
                    <a:gd name="T57" fmla="*/ 169 h 319"/>
                    <a:gd name="T58" fmla="*/ 317 w 458"/>
                    <a:gd name="T59" fmla="*/ 146 h 319"/>
                    <a:gd name="T60" fmla="*/ 319 w 458"/>
                    <a:gd name="T61" fmla="*/ 119 h 319"/>
                    <a:gd name="T62" fmla="*/ 316 w 458"/>
                    <a:gd name="T63" fmla="*/ 91 h 319"/>
                    <a:gd name="T64" fmla="*/ 312 w 458"/>
                    <a:gd name="T65" fmla="*/ 66 h 319"/>
                    <a:gd name="T66" fmla="*/ 298 w 458"/>
                    <a:gd name="T67" fmla="*/ 43 h 319"/>
                    <a:gd name="T68" fmla="*/ 281 w 458"/>
                    <a:gd name="T69" fmla="*/ 26 h 319"/>
                    <a:gd name="T70" fmla="*/ 257 w 458"/>
                    <a:gd name="T71" fmla="*/ 17 h 319"/>
                    <a:gd name="T72" fmla="*/ 234 w 458"/>
                    <a:gd name="T73" fmla="*/ 13 h 319"/>
                    <a:gd name="T74" fmla="*/ 209 w 458"/>
                    <a:gd name="T75" fmla="*/ 13 h 319"/>
                    <a:gd name="T76" fmla="*/ 186 w 458"/>
                    <a:gd name="T77" fmla="*/ 19 h 319"/>
                    <a:gd name="T78" fmla="*/ 162 w 458"/>
                    <a:gd name="T79" fmla="*/ 26 h 319"/>
                    <a:gd name="T80" fmla="*/ 141 w 458"/>
                    <a:gd name="T81" fmla="*/ 36 h 319"/>
                    <a:gd name="T82" fmla="*/ 122 w 458"/>
                    <a:gd name="T83" fmla="*/ 49 h 319"/>
                    <a:gd name="T84" fmla="*/ 106 w 458"/>
                    <a:gd name="T85" fmla="*/ 62 h 319"/>
                    <a:gd name="T86" fmla="*/ 91 w 458"/>
                    <a:gd name="T87" fmla="*/ 78 h 319"/>
                    <a:gd name="T88" fmla="*/ 84 w 458"/>
                    <a:gd name="T89" fmla="*/ 99 h 319"/>
                    <a:gd name="T90" fmla="*/ 84 w 458"/>
                    <a:gd name="T91" fmla="*/ 121 h 319"/>
                    <a:gd name="T92" fmla="*/ 87 w 458"/>
                    <a:gd name="T93" fmla="*/ 148 h 319"/>
                    <a:gd name="T94" fmla="*/ 91 w 458"/>
                    <a:gd name="T95" fmla="*/ 169 h 319"/>
                    <a:gd name="T96" fmla="*/ 99 w 458"/>
                    <a:gd name="T97" fmla="*/ 194 h 319"/>
                    <a:gd name="T98" fmla="*/ 106 w 458"/>
                    <a:gd name="T99" fmla="*/ 209 h 319"/>
                    <a:gd name="T100" fmla="*/ 116 w 458"/>
                    <a:gd name="T101" fmla="*/ 220 h 319"/>
                    <a:gd name="T102" fmla="*/ 103 w 458"/>
                    <a:gd name="T103" fmla="*/ 224 h 319"/>
                    <a:gd name="T104" fmla="*/ 89 w 458"/>
                    <a:gd name="T105" fmla="*/ 230 h 319"/>
                    <a:gd name="T106" fmla="*/ 76 w 458"/>
                    <a:gd name="T107" fmla="*/ 235 h 319"/>
                    <a:gd name="T108" fmla="*/ 67 w 458"/>
                    <a:gd name="T109" fmla="*/ 243 h 319"/>
                    <a:gd name="T110" fmla="*/ 55 w 458"/>
                    <a:gd name="T111" fmla="*/ 247 h 319"/>
                    <a:gd name="T112" fmla="*/ 49 w 458"/>
                    <a:gd name="T113" fmla="*/ 254 h 319"/>
                    <a:gd name="T114" fmla="*/ 44 w 458"/>
                    <a:gd name="T115" fmla="*/ 256 h 319"/>
                    <a:gd name="T116" fmla="*/ 44 w 458"/>
                    <a:gd name="T117" fmla="*/ 260 h 319"/>
                    <a:gd name="T118" fmla="*/ 2 w 458"/>
                    <a:gd name="T119" fmla="*/ 319 h 319"/>
                    <a:gd name="T120" fmla="*/ 2 w 458"/>
                    <a:gd name="T121" fmla="*/ 319 h 319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60000 65536"/>
                    <a:gd name="T181" fmla="*/ 0 60000 65536"/>
                    <a:gd name="T182" fmla="*/ 0 60000 65536"/>
                    <a:gd name="T183" fmla="*/ 0 w 458"/>
                    <a:gd name="T184" fmla="*/ 0 h 319"/>
                    <a:gd name="T185" fmla="*/ 458 w 458"/>
                    <a:gd name="T186" fmla="*/ 319 h 319"/>
                  </a:gdLst>
                  <a:ahLst/>
                  <a:cxnLst>
                    <a:cxn ang="T122">
                      <a:pos x="T0" y="T1"/>
                    </a:cxn>
                    <a:cxn ang="T123">
                      <a:pos x="T2" y="T3"/>
                    </a:cxn>
                    <a:cxn ang="T124">
                      <a:pos x="T4" y="T5"/>
                    </a:cxn>
                    <a:cxn ang="T125">
                      <a:pos x="T6" y="T7"/>
                    </a:cxn>
                    <a:cxn ang="T126">
                      <a:pos x="T8" y="T9"/>
                    </a:cxn>
                    <a:cxn ang="T127">
                      <a:pos x="T10" y="T11"/>
                    </a:cxn>
                    <a:cxn ang="T128">
                      <a:pos x="T12" y="T13"/>
                    </a:cxn>
                    <a:cxn ang="T129">
                      <a:pos x="T14" y="T15"/>
                    </a:cxn>
                    <a:cxn ang="T130">
                      <a:pos x="T16" y="T17"/>
                    </a:cxn>
                    <a:cxn ang="T131">
                      <a:pos x="T18" y="T19"/>
                    </a:cxn>
                    <a:cxn ang="T132">
                      <a:pos x="T20" y="T21"/>
                    </a:cxn>
                    <a:cxn ang="T133">
                      <a:pos x="T22" y="T23"/>
                    </a:cxn>
                    <a:cxn ang="T134">
                      <a:pos x="T24" y="T25"/>
                    </a:cxn>
                    <a:cxn ang="T135">
                      <a:pos x="T26" y="T27"/>
                    </a:cxn>
                    <a:cxn ang="T136">
                      <a:pos x="T28" y="T29"/>
                    </a:cxn>
                    <a:cxn ang="T137">
                      <a:pos x="T30" y="T31"/>
                    </a:cxn>
                    <a:cxn ang="T138">
                      <a:pos x="T32" y="T33"/>
                    </a:cxn>
                    <a:cxn ang="T139">
                      <a:pos x="T34" y="T35"/>
                    </a:cxn>
                    <a:cxn ang="T140">
                      <a:pos x="T36" y="T37"/>
                    </a:cxn>
                    <a:cxn ang="T141">
                      <a:pos x="T38" y="T39"/>
                    </a:cxn>
                    <a:cxn ang="T142">
                      <a:pos x="T40" y="T41"/>
                    </a:cxn>
                    <a:cxn ang="T143">
                      <a:pos x="T42" y="T43"/>
                    </a:cxn>
                    <a:cxn ang="T144">
                      <a:pos x="T44" y="T45"/>
                    </a:cxn>
                    <a:cxn ang="T145">
                      <a:pos x="T46" y="T47"/>
                    </a:cxn>
                    <a:cxn ang="T146">
                      <a:pos x="T48" y="T49"/>
                    </a:cxn>
                    <a:cxn ang="T147">
                      <a:pos x="T50" y="T51"/>
                    </a:cxn>
                    <a:cxn ang="T148">
                      <a:pos x="T52" y="T53"/>
                    </a:cxn>
                    <a:cxn ang="T149">
                      <a:pos x="T54" y="T55"/>
                    </a:cxn>
                    <a:cxn ang="T150">
                      <a:pos x="T56" y="T57"/>
                    </a:cxn>
                    <a:cxn ang="T151">
                      <a:pos x="T58" y="T59"/>
                    </a:cxn>
                    <a:cxn ang="T152">
                      <a:pos x="T60" y="T61"/>
                    </a:cxn>
                    <a:cxn ang="T153">
                      <a:pos x="T62" y="T63"/>
                    </a:cxn>
                    <a:cxn ang="T154">
                      <a:pos x="T64" y="T65"/>
                    </a:cxn>
                    <a:cxn ang="T155">
                      <a:pos x="T66" y="T67"/>
                    </a:cxn>
                    <a:cxn ang="T156">
                      <a:pos x="T68" y="T69"/>
                    </a:cxn>
                    <a:cxn ang="T157">
                      <a:pos x="T70" y="T71"/>
                    </a:cxn>
                    <a:cxn ang="T158">
                      <a:pos x="T72" y="T73"/>
                    </a:cxn>
                    <a:cxn ang="T159">
                      <a:pos x="T74" y="T75"/>
                    </a:cxn>
                    <a:cxn ang="T160">
                      <a:pos x="T76" y="T77"/>
                    </a:cxn>
                    <a:cxn ang="T161">
                      <a:pos x="T78" y="T79"/>
                    </a:cxn>
                    <a:cxn ang="T162">
                      <a:pos x="T80" y="T81"/>
                    </a:cxn>
                    <a:cxn ang="T163">
                      <a:pos x="T82" y="T83"/>
                    </a:cxn>
                    <a:cxn ang="T164">
                      <a:pos x="T84" y="T85"/>
                    </a:cxn>
                    <a:cxn ang="T165">
                      <a:pos x="T86" y="T87"/>
                    </a:cxn>
                    <a:cxn ang="T166">
                      <a:pos x="T88" y="T89"/>
                    </a:cxn>
                    <a:cxn ang="T167">
                      <a:pos x="T90" y="T91"/>
                    </a:cxn>
                    <a:cxn ang="T168">
                      <a:pos x="T92" y="T93"/>
                    </a:cxn>
                    <a:cxn ang="T169">
                      <a:pos x="T94" y="T95"/>
                    </a:cxn>
                    <a:cxn ang="T170">
                      <a:pos x="T96" y="T97"/>
                    </a:cxn>
                    <a:cxn ang="T171">
                      <a:pos x="T98" y="T99"/>
                    </a:cxn>
                    <a:cxn ang="T172">
                      <a:pos x="T100" y="T101"/>
                    </a:cxn>
                    <a:cxn ang="T173">
                      <a:pos x="T102" y="T103"/>
                    </a:cxn>
                    <a:cxn ang="T174">
                      <a:pos x="T104" y="T105"/>
                    </a:cxn>
                    <a:cxn ang="T175">
                      <a:pos x="T106" y="T107"/>
                    </a:cxn>
                    <a:cxn ang="T176">
                      <a:pos x="T108" y="T109"/>
                    </a:cxn>
                    <a:cxn ang="T177">
                      <a:pos x="T110" y="T111"/>
                    </a:cxn>
                    <a:cxn ang="T178">
                      <a:pos x="T112" y="T113"/>
                    </a:cxn>
                    <a:cxn ang="T179">
                      <a:pos x="T114" y="T115"/>
                    </a:cxn>
                    <a:cxn ang="T180">
                      <a:pos x="T116" y="T117"/>
                    </a:cxn>
                    <a:cxn ang="T181">
                      <a:pos x="T118" y="T119"/>
                    </a:cxn>
                    <a:cxn ang="T182">
                      <a:pos x="T120" y="T121"/>
                    </a:cxn>
                  </a:cxnLst>
                  <a:rect l="T183" t="T184" r="T185" b="T186"/>
                  <a:pathLst>
                    <a:path w="458" h="319">
                      <a:moveTo>
                        <a:pt x="2" y="319"/>
                      </a:moveTo>
                      <a:lnTo>
                        <a:pt x="0" y="311"/>
                      </a:lnTo>
                      <a:lnTo>
                        <a:pt x="0" y="292"/>
                      </a:lnTo>
                      <a:lnTo>
                        <a:pt x="0" y="264"/>
                      </a:lnTo>
                      <a:lnTo>
                        <a:pt x="4" y="232"/>
                      </a:lnTo>
                      <a:lnTo>
                        <a:pt x="6" y="194"/>
                      </a:lnTo>
                      <a:lnTo>
                        <a:pt x="15" y="156"/>
                      </a:lnTo>
                      <a:lnTo>
                        <a:pt x="29" y="121"/>
                      </a:lnTo>
                      <a:lnTo>
                        <a:pt x="48" y="89"/>
                      </a:lnTo>
                      <a:lnTo>
                        <a:pt x="72" y="62"/>
                      </a:lnTo>
                      <a:lnTo>
                        <a:pt x="103" y="40"/>
                      </a:lnTo>
                      <a:lnTo>
                        <a:pt x="139" y="21"/>
                      </a:lnTo>
                      <a:lnTo>
                        <a:pt x="177" y="9"/>
                      </a:lnTo>
                      <a:lnTo>
                        <a:pt x="215" y="0"/>
                      </a:lnTo>
                      <a:lnTo>
                        <a:pt x="253" y="0"/>
                      </a:lnTo>
                      <a:lnTo>
                        <a:pt x="287" y="5"/>
                      </a:lnTo>
                      <a:lnTo>
                        <a:pt x="319" y="21"/>
                      </a:lnTo>
                      <a:lnTo>
                        <a:pt x="344" y="40"/>
                      </a:lnTo>
                      <a:lnTo>
                        <a:pt x="371" y="64"/>
                      </a:lnTo>
                      <a:lnTo>
                        <a:pt x="393" y="89"/>
                      </a:lnTo>
                      <a:lnTo>
                        <a:pt x="414" y="114"/>
                      </a:lnTo>
                      <a:lnTo>
                        <a:pt x="432" y="138"/>
                      </a:lnTo>
                      <a:lnTo>
                        <a:pt x="445" y="157"/>
                      </a:lnTo>
                      <a:lnTo>
                        <a:pt x="452" y="169"/>
                      </a:lnTo>
                      <a:lnTo>
                        <a:pt x="458" y="176"/>
                      </a:lnTo>
                      <a:lnTo>
                        <a:pt x="422" y="190"/>
                      </a:lnTo>
                      <a:lnTo>
                        <a:pt x="314" y="190"/>
                      </a:lnTo>
                      <a:lnTo>
                        <a:pt x="314" y="184"/>
                      </a:lnTo>
                      <a:lnTo>
                        <a:pt x="316" y="169"/>
                      </a:lnTo>
                      <a:lnTo>
                        <a:pt x="317" y="146"/>
                      </a:lnTo>
                      <a:lnTo>
                        <a:pt x="319" y="119"/>
                      </a:lnTo>
                      <a:lnTo>
                        <a:pt x="316" y="91"/>
                      </a:lnTo>
                      <a:lnTo>
                        <a:pt x="312" y="66"/>
                      </a:lnTo>
                      <a:lnTo>
                        <a:pt x="298" y="43"/>
                      </a:lnTo>
                      <a:lnTo>
                        <a:pt x="281" y="26"/>
                      </a:lnTo>
                      <a:lnTo>
                        <a:pt x="257" y="17"/>
                      </a:lnTo>
                      <a:lnTo>
                        <a:pt x="234" y="13"/>
                      </a:lnTo>
                      <a:lnTo>
                        <a:pt x="209" y="13"/>
                      </a:lnTo>
                      <a:lnTo>
                        <a:pt x="186" y="19"/>
                      </a:lnTo>
                      <a:lnTo>
                        <a:pt x="162" y="26"/>
                      </a:lnTo>
                      <a:lnTo>
                        <a:pt x="141" y="36"/>
                      </a:lnTo>
                      <a:lnTo>
                        <a:pt x="122" y="49"/>
                      </a:lnTo>
                      <a:lnTo>
                        <a:pt x="106" y="62"/>
                      </a:lnTo>
                      <a:lnTo>
                        <a:pt x="91" y="78"/>
                      </a:lnTo>
                      <a:lnTo>
                        <a:pt x="84" y="99"/>
                      </a:lnTo>
                      <a:lnTo>
                        <a:pt x="84" y="121"/>
                      </a:lnTo>
                      <a:lnTo>
                        <a:pt x="87" y="148"/>
                      </a:lnTo>
                      <a:lnTo>
                        <a:pt x="91" y="169"/>
                      </a:lnTo>
                      <a:lnTo>
                        <a:pt x="99" y="194"/>
                      </a:lnTo>
                      <a:lnTo>
                        <a:pt x="106" y="209"/>
                      </a:lnTo>
                      <a:lnTo>
                        <a:pt x="116" y="220"/>
                      </a:lnTo>
                      <a:lnTo>
                        <a:pt x="103" y="224"/>
                      </a:lnTo>
                      <a:lnTo>
                        <a:pt x="89" y="230"/>
                      </a:lnTo>
                      <a:lnTo>
                        <a:pt x="76" y="235"/>
                      </a:lnTo>
                      <a:lnTo>
                        <a:pt x="67" y="243"/>
                      </a:lnTo>
                      <a:lnTo>
                        <a:pt x="55" y="247"/>
                      </a:lnTo>
                      <a:lnTo>
                        <a:pt x="49" y="254"/>
                      </a:lnTo>
                      <a:lnTo>
                        <a:pt x="44" y="256"/>
                      </a:lnTo>
                      <a:lnTo>
                        <a:pt x="44" y="260"/>
                      </a:lnTo>
                      <a:lnTo>
                        <a:pt x="2" y="319"/>
                      </a:lnTo>
                      <a:close/>
                    </a:path>
                  </a:pathLst>
                </a:custGeom>
                <a:solidFill>
                  <a:srgbClr val="949114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0268" name="Freeform 497"/>
                <p:cNvSpPr>
                  <a:spLocks/>
                </p:cNvSpPr>
                <p:nvPr/>
              </p:nvSpPr>
              <p:spPr bwMode="auto">
                <a:xfrm>
                  <a:off x="1656" y="2362"/>
                  <a:ext cx="257" cy="326"/>
                </a:xfrm>
                <a:custGeom>
                  <a:avLst/>
                  <a:gdLst>
                    <a:gd name="T0" fmla="*/ 0 w 407"/>
                    <a:gd name="T1" fmla="*/ 127 h 513"/>
                    <a:gd name="T2" fmla="*/ 2 w 407"/>
                    <a:gd name="T3" fmla="*/ 123 h 513"/>
                    <a:gd name="T4" fmla="*/ 13 w 407"/>
                    <a:gd name="T5" fmla="*/ 110 h 513"/>
                    <a:gd name="T6" fmla="*/ 27 w 407"/>
                    <a:gd name="T7" fmla="*/ 93 h 513"/>
                    <a:gd name="T8" fmla="*/ 46 w 407"/>
                    <a:gd name="T9" fmla="*/ 78 h 513"/>
                    <a:gd name="T10" fmla="*/ 61 w 407"/>
                    <a:gd name="T11" fmla="*/ 57 h 513"/>
                    <a:gd name="T12" fmla="*/ 76 w 407"/>
                    <a:gd name="T13" fmla="*/ 42 h 513"/>
                    <a:gd name="T14" fmla="*/ 87 w 407"/>
                    <a:gd name="T15" fmla="*/ 28 h 513"/>
                    <a:gd name="T16" fmla="*/ 91 w 407"/>
                    <a:gd name="T17" fmla="*/ 23 h 513"/>
                    <a:gd name="T18" fmla="*/ 103 w 407"/>
                    <a:gd name="T19" fmla="*/ 19 h 513"/>
                    <a:gd name="T20" fmla="*/ 135 w 407"/>
                    <a:gd name="T21" fmla="*/ 15 h 513"/>
                    <a:gd name="T22" fmla="*/ 181 w 407"/>
                    <a:gd name="T23" fmla="*/ 9 h 513"/>
                    <a:gd name="T24" fmla="*/ 238 w 407"/>
                    <a:gd name="T25" fmla="*/ 7 h 513"/>
                    <a:gd name="T26" fmla="*/ 291 w 407"/>
                    <a:gd name="T27" fmla="*/ 2 h 513"/>
                    <a:gd name="T28" fmla="*/ 340 w 407"/>
                    <a:gd name="T29" fmla="*/ 0 h 513"/>
                    <a:gd name="T30" fmla="*/ 374 w 407"/>
                    <a:gd name="T31" fmla="*/ 0 h 513"/>
                    <a:gd name="T32" fmla="*/ 388 w 407"/>
                    <a:gd name="T33" fmla="*/ 0 h 513"/>
                    <a:gd name="T34" fmla="*/ 407 w 407"/>
                    <a:gd name="T35" fmla="*/ 178 h 513"/>
                    <a:gd name="T36" fmla="*/ 314 w 407"/>
                    <a:gd name="T37" fmla="*/ 496 h 513"/>
                    <a:gd name="T38" fmla="*/ 310 w 407"/>
                    <a:gd name="T39" fmla="*/ 496 h 513"/>
                    <a:gd name="T40" fmla="*/ 304 w 407"/>
                    <a:gd name="T41" fmla="*/ 502 h 513"/>
                    <a:gd name="T42" fmla="*/ 298 w 407"/>
                    <a:gd name="T43" fmla="*/ 503 h 513"/>
                    <a:gd name="T44" fmla="*/ 291 w 407"/>
                    <a:gd name="T45" fmla="*/ 505 h 513"/>
                    <a:gd name="T46" fmla="*/ 283 w 407"/>
                    <a:gd name="T47" fmla="*/ 509 h 513"/>
                    <a:gd name="T48" fmla="*/ 276 w 407"/>
                    <a:gd name="T49" fmla="*/ 513 h 513"/>
                    <a:gd name="T50" fmla="*/ 264 w 407"/>
                    <a:gd name="T51" fmla="*/ 513 h 513"/>
                    <a:gd name="T52" fmla="*/ 249 w 407"/>
                    <a:gd name="T53" fmla="*/ 513 h 513"/>
                    <a:gd name="T54" fmla="*/ 232 w 407"/>
                    <a:gd name="T55" fmla="*/ 513 h 513"/>
                    <a:gd name="T56" fmla="*/ 215 w 407"/>
                    <a:gd name="T57" fmla="*/ 511 h 513"/>
                    <a:gd name="T58" fmla="*/ 198 w 407"/>
                    <a:gd name="T59" fmla="*/ 507 h 513"/>
                    <a:gd name="T60" fmla="*/ 184 w 407"/>
                    <a:gd name="T61" fmla="*/ 507 h 513"/>
                    <a:gd name="T62" fmla="*/ 175 w 407"/>
                    <a:gd name="T63" fmla="*/ 505 h 513"/>
                    <a:gd name="T64" fmla="*/ 173 w 407"/>
                    <a:gd name="T65" fmla="*/ 505 h 513"/>
                    <a:gd name="T66" fmla="*/ 103 w 407"/>
                    <a:gd name="T67" fmla="*/ 443 h 513"/>
                    <a:gd name="T68" fmla="*/ 112 w 407"/>
                    <a:gd name="T69" fmla="*/ 346 h 513"/>
                    <a:gd name="T70" fmla="*/ 66 w 407"/>
                    <a:gd name="T71" fmla="*/ 253 h 513"/>
                    <a:gd name="T72" fmla="*/ 0 w 407"/>
                    <a:gd name="T73" fmla="*/ 127 h 513"/>
                    <a:gd name="T74" fmla="*/ 0 w 407"/>
                    <a:gd name="T75" fmla="*/ 127 h 513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w 407"/>
                    <a:gd name="T115" fmla="*/ 0 h 513"/>
                    <a:gd name="T116" fmla="*/ 407 w 407"/>
                    <a:gd name="T117" fmla="*/ 513 h 513"/>
                  </a:gdLst>
                  <a:ahLst/>
                  <a:cxnLst>
                    <a:cxn ang="T76">
                      <a:pos x="T0" y="T1"/>
                    </a:cxn>
                    <a:cxn ang="T77">
                      <a:pos x="T2" y="T3"/>
                    </a:cxn>
                    <a:cxn ang="T78">
                      <a:pos x="T4" y="T5"/>
                    </a:cxn>
                    <a:cxn ang="T79">
                      <a:pos x="T6" y="T7"/>
                    </a:cxn>
                    <a:cxn ang="T80">
                      <a:pos x="T8" y="T9"/>
                    </a:cxn>
                    <a:cxn ang="T81">
                      <a:pos x="T10" y="T11"/>
                    </a:cxn>
                    <a:cxn ang="T82">
                      <a:pos x="T12" y="T13"/>
                    </a:cxn>
                    <a:cxn ang="T83">
                      <a:pos x="T14" y="T15"/>
                    </a:cxn>
                    <a:cxn ang="T84">
                      <a:pos x="T16" y="T17"/>
                    </a:cxn>
                    <a:cxn ang="T85">
                      <a:pos x="T18" y="T19"/>
                    </a:cxn>
                    <a:cxn ang="T86">
                      <a:pos x="T20" y="T21"/>
                    </a:cxn>
                    <a:cxn ang="T87">
                      <a:pos x="T22" y="T23"/>
                    </a:cxn>
                    <a:cxn ang="T88">
                      <a:pos x="T24" y="T25"/>
                    </a:cxn>
                    <a:cxn ang="T89">
                      <a:pos x="T26" y="T27"/>
                    </a:cxn>
                    <a:cxn ang="T90">
                      <a:pos x="T28" y="T29"/>
                    </a:cxn>
                    <a:cxn ang="T91">
                      <a:pos x="T30" y="T31"/>
                    </a:cxn>
                    <a:cxn ang="T92">
                      <a:pos x="T32" y="T33"/>
                    </a:cxn>
                    <a:cxn ang="T93">
                      <a:pos x="T34" y="T35"/>
                    </a:cxn>
                    <a:cxn ang="T94">
                      <a:pos x="T36" y="T37"/>
                    </a:cxn>
                    <a:cxn ang="T95">
                      <a:pos x="T38" y="T39"/>
                    </a:cxn>
                    <a:cxn ang="T96">
                      <a:pos x="T40" y="T41"/>
                    </a:cxn>
                    <a:cxn ang="T97">
                      <a:pos x="T42" y="T43"/>
                    </a:cxn>
                    <a:cxn ang="T98">
                      <a:pos x="T44" y="T45"/>
                    </a:cxn>
                    <a:cxn ang="T99">
                      <a:pos x="T46" y="T47"/>
                    </a:cxn>
                    <a:cxn ang="T100">
                      <a:pos x="T48" y="T49"/>
                    </a:cxn>
                    <a:cxn ang="T101">
                      <a:pos x="T50" y="T51"/>
                    </a:cxn>
                    <a:cxn ang="T102">
                      <a:pos x="T52" y="T53"/>
                    </a:cxn>
                    <a:cxn ang="T103">
                      <a:pos x="T54" y="T55"/>
                    </a:cxn>
                    <a:cxn ang="T104">
                      <a:pos x="T56" y="T57"/>
                    </a:cxn>
                    <a:cxn ang="T105">
                      <a:pos x="T58" y="T59"/>
                    </a:cxn>
                    <a:cxn ang="T106">
                      <a:pos x="T60" y="T61"/>
                    </a:cxn>
                    <a:cxn ang="T107">
                      <a:pos x="T62" y="T63"/>
                    </a:cxn>
                    <a:cxn ang="T108">
                      <a:pos x="T64" y="T65"/>
                    </a:cxn>
                    <a:cxn ang="T109">
                      <a:pos x="T66" y="T67"/>
                    </a:cxn>
                    <a:cxn ang="T110">
                      <a:pos x="T68" y="T69"/>
                    </a:cxn>
                    <a:cxn ang="T111">
                      <a:pos x="T70" y="T71"/>
                    </a:cxn>
                    <a:cxn ang="T112">
                      <a:pos x="T72" y="T73"/>
                    </a:cxn>
                    <a:cxn ang="T113">
                      <a:pos x="T74" y="T75"/>
                    </a:cxn>
                  </a:cxnLst>
                  <a:rect l="T114" t="T115" r="T116" b="T117"/>
                  <a:pathLst>
                    <a:path w="407" h="513">
                      <a:moveTo>
                        <a:pt x="0" y="127"/>
                      </a:moveTo>
                      <a:lnTo>
                        <a:pt x="2" y="123"/>
                      </a:lnTo>
                      <a:lnTo>
                        <a:pt x="13" y="110"/>
                      </a:lnTo>
                      <a:lnTo>
                        <a:pt x="27" y="93"/>
                      </a:lnTo>
                      <a:lnTo>
                        <a:pt x="46" y="78"/>
                      </a:lnTo>
                      <a:lnTo>
                        <a:pt x="61" y="57"/>
                      </a:lnTo>
                      <a:lnTo>
                        <a:pt x="76" y="42"/>
                      </a:lnTo>
                      <a:lnTo>
                        <a:pt x="87" y="28"/>
                      </a:lnTo>
                      <a:lnTo>
                        <a:pt x="91" y="23"/>
                      </a:lnTo>
                      <a:lnTo>
                        <a:pt x="103" y="19"/>
                      </a:lnTo>
                      <a:lnTo>
                        <a:pt x="135" y="15"/>
                      </a:lnTo>
                      <a:lnTo>
                        <a:pt x="181" y="9"/>
                      </a:lnTo>
                      <a:lnTo>
                        <a:pt x="238" y="7"/>
                      </a:lnTo>
                      <a:lnTo>
                        <a:pt x="291" y="2"/>
                      </a:lnTo>
                      <a:lnTo>
                        <a:pt x="340" y="0"/>
                      </a:lnTo>
                      <a:lnTo>
                        <a:pt x="374" y="0"/>
                      </a:lnTo>
                      <a:lnTo>
                        <a:pt x="388" y="0"/>
                      </a:lnTo>
                      <a:lnTo>
                        <a:pt x="407" y="178"/>
                      </a:lnTo>
                      <a:lnTo>
                        <a:pt x="314" y="496"/>
                      </a:lnTo>
                      <a:lnTo>
                        <a:pt x="310" y="496"/>
                      </a:lnTo>
                      <a:lnTo>
                        <a:pt x="304" y="502"/>
                      </a:lnTo>
                      <a:lnTo>
                        <a:pt x="298" y="503"/>
                      </a:lnTo>
                      <a:lnTo>
                        <a:pt x="291" y="505"/>
                      </a:lnTo>
                      <a:lnTo>
                        <a:pt x="283" y="509"/>
                      </a:lnTo>
                      <a:lnTo>
                        <a:pt x="276" y="513"/>
                      </a:lnTo>
                      <a:lnTo>
                        <a:pt x="264" y="513"/>
                      </a:lnTo>
                      <a:lnTo>
                        <a:pt x="249" y="513"/>
                      </a:lnTo>
                      <a:lnTo>
                        <a:pt x="232" y="513"/>
                      </a:lnTo>
                      <a:lnTo>
                        <a:pt x="215" y="511"/>
                      </a:lnTo>
                      <a:lnTo>
                        <a:pt x="198" y="507"/>
                      </a:lnTo>
                      <a:lnTo>
                        <a:pt x="184" y="507"/>
                      </a:lnTo>
                      <a:lnTo>
                        <a:pt x="175" y="505"/>
                      </a:lnTo>
                      <a:lnTo>
                        <a:pt x="173" y="505"/>
                      </a:lnTo>
                      <a:lnTo>
                        <a:pt x="103" y="443"/>
                      </a:lnTo>
                      <a:lnTo>
                        <a:pt x="112" y="346"/>
                      </a:lnTo>
                      <a:lnTo>
                        <a:pt x="66" y="253"/>
                      </a:lnTo>
                      <a:lnTo>
                        <a:pt x="0" y="127"/>
                      </a:lnTo>
                      <a:close/>
                    </a:path>
                  </a:pathLst>
                </a:custGeom>
                <a:solidFill>
                  <a:srgbClr val="C7695C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0269" name="Freeform 498"/>
                <p:cNvSpPr>
                  <a:spLocks/>
                </p:cNvSpPr>
                <p:nvPr/>
              </p:nvSpPr>
              <p:spPr bwMode="auto">
                <a:xfrm>
                  <a:off x="1643" y="2331"/>
                  <a:ext cx="295" cy="349"/>
                </a:xfrm>
                <a:custGeom>
                  <a:avLst/>
                  <a:gdLst>
                    <a:gd name="T0" fmla="*/ 0 w 466"/>
                    <a:gd name="T1" fmla="*/ 152 h 552"/>
                    <a:gd name="T2" fmla="*/ 8 w 466"/>
                    <a:gd name="T3" fmla="*/ 177 h 552"/>
                    <a:gd name="T4" fmla="*/ 29 w 466"/>
                    <a:gd name="T5" fmla="*/ 211 h 552"/>
                    <a:gd name="T6" fmla="*/ 65 w 466"/>
                    <a:gd name="T7" fmla="*/ 234 h 552"/>
                    <a:gd name="T8" fmla="*/ 118 w 466"/>
                    <a:gd name="T9" fmla="*/ 228 h 552"/>
                    <a:gd name="T10" fmla="*/ 169 w 466"/>
                    <a:gd name="T11" fmla="*/ 194 h 552"/>
                    <a:gd name="T12" fmla="*/ 209 w 466"/>
                    <a:gd name="T13" fmla="*/ 152 h 552"/>
                    <a:gd name="T14" fmla="*/ 230 w 466"/>
                    <a:gd name="T15" fmla="*/ 124 h 552"/>
                    <a:gd name="T16" fmla="*/ 325 w 466"/>
                    <a:gd name="T17" fmla="*/ 101 h 552"/>
                    <a:gd name="T18" fmla="*/ 333 w 466"/>
                    <a:gd name="T19" fmla="*/ 84 h 552"/>
                    <a:gd name="T20" fmla="*/ 346 w 466"/>
                    <a:gd name="T21" fmla="*/ 65 h 552"/>
                    <a:gd name="T22" fmla="*/ 365 w 466"/>
                    <a:gd name="T23" fmla="*/ 74 h 552"/>
                    <a:gd name="T24" fmla="*/ 380 w 466"/>
                    <a:gd name="T25" fmla="*/ 88 h 552"/>
                    <a:gd name="T26" fmla="*/ 399 w 466"/>
                    <a:gd name="T27" fmla="*/ 196 h 552"/>
                    <a:gd name="T28" fmla="*/ 395 w 466"/>
                    <a:gd name="T29" fmla="*/ 236 h 552"/>
                    <a:gd name="T30" fmla="*/ 361 w 466"/>
                    <a:gd name="T31" fmla="*/ 285 h 552"/>
                    <a:gd name="T32" fmla="*/ 344 w 466"/>
                    <a:gd name="T33" fmla="*/ 322 h 552"/>
                    <a:gd name="T34" fmla="*/ 369 w 466"/>
                    <a:gd name="T35" fmla="*/ 354 h 552"/>
                    <a:gd name="T36" fmla="*/ 348 w 466"/>
                    <a:gd name="T37" fmla="*/ 426 h 552"/>
                    <a:gd name="T38" fmla="*/ 234 w 466"/>
                    <a:gd name="T39" fmla="*/ 419 h 552"/>
                    <a:gd name="T40" fmla="*/ 217 w 466"/>
                    <a:gd name="T41" fmla="*/ 426 h 552"/>
                    <a:gd name="T42" fmla="*/ 238 w 466"/>
                    <a:gd name="T43" fmla="*/ 441 h 552"/>
                    <a:gd name="T44" fmla="*/ 264 w 466"/>
                    <a:gd name="T45" fmla="*/ 460 h 552"/>
                    <a:gd name="T46" fmla="*/ 289 w 466"/>
                    <a:gd name="T47" fmla="*/ 485 h 552"/>
                    <a:gd name="T48" fmla="*/ 308 w 466"/>
                    <a:gd name="T49" fmla="*/ 508 h 552"/>
                    <a:gd name="T50" fmla="*/ 321 w 466"/>
                    <a:gd name="T51" fmla="*/ 531 h 552"/>
                    <a:gd name="T52" fmla="*/ 325 w 466"/>
                    <a:gd name="T53" fmla="*/ 546 h 552"/>
                    <a:gd name="T54" fmla="*/ 329 w 466"/>
                    <a:gd name="T55" fmla="*/ 552 h 552"/>
                    <a:gd name="T56" fmla="*/ 384 w 466"/>
                    <a:gd name="T57" fmla="*/ 445 h 552"/>
                    <a:gd name="T58" fmla="*/ 392 w 466"/>
                    <a:gd name="T59" fmla="*/ 439 h 552"/>
                    <a:gd name="T60" fmla="*/ 409 w 466"/>
                    <a:gd name="T61" fmla="*/ 430 h 552"/>
                    <a:gd name="T62" fmla="*/ 416 w 466"/>
                    <a:gd name="T63" fmla="*/ 409 h 552"/>
                    <a:gd name="T64" fmla="*/ 430 w 466"/>
                    <a:gd name="T65" fmla="*/ 367 h 552"/>
                    <a:gd name="T66" fmla="*/ 443 w 466"/>
                    <a:gd name="T67" fmla="*/ 316 h 552"/>
                    <a:gd name="T68" fmla="*/ 456 w 466"/>
                    <a:gd name="T69" fmla="*/ 265 h 552"/>
                    <a:gd name="T70" fmla="*/ 462 w 466"/>
                    <a:gd name="T71" fmla="*/ 223 h 552"/>
                    <a:gd name="T72" fmla="*/ 466 w 466"/>
                    <a:gd name="T73" fmla="*/ 189 h 552"/>
                    <a:gd name="T74" fmla="*/ 462 w 466"/>
                    <a:gd name="T75" fmla="*/ 164 h 552"/>
                    <a:gd name="T76" fmla="*/ 460 w 466"/>
                    <a:gd name="T77" fmla="*/ 145 h 552"/>
                    <a:gd name="T78" fmla="*/ 454 w 466"/>
                    <a:gd name="T79" fmla="*/ 128 h 552"/>
                    <a:gd name="T80" fmla="*/ 451 w 466"/>
                    <a:gd name="T81" fmla="*/ 116 h 552"/>
                    <a:gd name="T82" fmla="*/ 447 w 466"/>
                    <a:gd name="T83" fmla="*/ 107 h 552"/>
                    <a:gd name="T84" fmla="*/ 433 w 466"/>
                    <a:gd name="T85" fmla="*/ 25 h 552"/>
                    <a:gd name="T86" fmla="*/ 291 w 466"/>
                    <a:gd name="T87" fmla="*/ 0 h 552"/>
                    <a:gd name="T88" fmla="*/ 260 w 466"/>
                    <a:gd name="T89" fmla="*/ 0 h 552"/>
                    <a:gd name="T90" fmla="*/ 209 w 466"/>
                    <a:gd name="T91" fmla="*/ 2 h 552"/>
                    <a:gd name="T92" fmla="*/ 148 w 466"/>
                    <a:gd name="T93" fmla="*/ 17 h 552"/>
                    <a:gd name="T94" fmla="*/ 93 w 466"/>
                    <a:gd name="T95" fmla="*/ 46 h 552"/>
                    <a:gd name="T96" fmla="*/ 48 w 466"/>
                    <a:gd name="T97" fmla="*/ 84 h 552"/>
                    <a:gd name="T98" fmla="*/ 17 w 466"/>
                    <a:gd name="T99" fmla="*/ 120 h 552"/>
                    <a:gd name="T100" fmla="*/ 2 w 466"/>
                    <a:gd name="T101" fmla="*/ 145 h 552"/>
                    <a:gd name="T102" fmla="*/ 0 w 466"/>
                    <a:gd name="T103" fmla="*/ 151 h 552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w 466"/>
                    <a:gd name="T157" fmla="*/ 0 h 552"/>
                    <a:gd name="T158" fmla="*/ 466 w 466"/>
                    <a:gd name="T159" fmla="*/ 552 h 552"/>
                  </a:gdLst>
                  <a:ahLst/>
                  <a:cxnLst>
                    <a:cxn ang="T104">
                      <a:pos x="T0" y="T1"/>
                    </a:cxn>
                    <a:cxn ang="T105">
                      <a:pos x="T2" y="T3"/>
                    </a:cxn>
                    <a:cxn ang="T106">
                      <a:pos x="T4" y="T5"/>
                    </a:cxn>
                    <a:cxn ang="T107">
                      <a:pos x="T6" y="T7"/>
                    </a:cxn>
                    <a:cxn ang="T108">
                      <a:pos x="T8" y="T9"/>
                    </a:cxn>
                    <a:cxn ang="T109">
                      <a:pos x="T10" y="T11"/>
                    </a:cxn>
                    <a:cxn ang="T110">
                      <a:pos x="T12" y="T13"/>
                    </a:cxn>
                    <a:cxn ang="T111">
                      <a:pos x="T14" y="T15"/>
                    </a:cxn>
                    <a:cxn ang="T112">
                      <a:pos x="T16" y="T17"/>
                    </a:cxn>
                    <a:cxn ang="T113">
                      <a:pos x="T18" y="T19"/>
                    </a:cxn>
                    <a:cxn ang="T114">
                      <a:pos x="T20" y="T21"/>
                    </a:cxn>
                    <a:cxn ang="T115">
                      <a:pos x="T22" y="T23"/>
                    </a:cxn>
                    <a:cxn ang="T116">
                      <a:pos x="T24" y="T25"/>
                    </a:cxn>
                    <a:cxn ang="T117">
                      <a:pos x="T26" y="T27"/>
                    </a:cxn>
                    <a:cxn ang="T118">
                      <a:pos x="T28" y="T29"/>
                    </a:cxn>
                    <a:cxn ang="T119">
                      <a:pos x="T30" y="T31"/>
                    </a:cxn>
                    <a:cxn ang="T120">
                      <a:pos x="T32" y="T33"/>
                    </a:cxn>
                    <a:cxn ang="T121">
                      <a:pos x="T34" y="T35"/>
                    </a:cxn>
                    <a:cxn ang="T122">
                      <a:pos x="T36" y="T37"/>
                    </a:cxn>
                    <a:cxn ang="T123">
                      <a:pos x="T38" y="T39"/>
                    </a:cxn>
                    <a:cxn ang="T124">
                      <a:pos x="T40" y="T41"/>
                    </a:cxn>
                    <a:cxn ang="T125">
                      <a:pos x="T42" y="T43"/>
                    </a:cxn>
                    <a:cxn ang="T126">
                      <a:pos x="T44" y="T45"/>
                    </a:cxn>
                    <a:cxn ang="T127">
                      <a:pos x="T46" y="T47"/>
                    </a:cxn>
                    <a:cxn ang="T128">
                      <a:pos x="T48" y="T49"/>
                    </a:cxn>
                    <a:cxn ang="T129">
                      <a:pos x="T50" y="T51"/>
                    </a:cxn>
                    <a:cxn ang="T130">
                      <a:pos x="T52" y="T53"/>
                    </a:cxn>
                    <a:cxn ang="T131">
                      <a:pos x="T54" y="T55"/>
                    </a:cxn>
                    <a:cxn ang="T132">
                      <a:pos x="T56" y="T57"/>
                    </a:cxn>
                    <a:cxn ang="T133">
                      <a:pos x="T58" y="T59"/>
                    </a:cxn>
                    <a:cxn ang="T134">
                      <a:pos x="T60" y="T61"/>
                    </a:cxn>
                    <a:cxn ang="T135">
                      <a:pos x="T62" y="T63"/>
                    </a:cxn>
                    <a:cxn ang="T136">
                      <a:pos x="T64" y="T65"/>
                    </a:cxn>
                    <a:cxn ang="T137">
                      <a:pos x="T66" y="T67"/>
                    </a:cxn>
                    <a:cxn ang="T138">
                      <a:pos x="T68" y="T69"/>
                    </a:cxn>
                    <a:cxn ang="T139">
                      <a:pos x="T70" y="T71"/>
                    </a:cxn>
                    <a:cxn ang="T140">
                      <a:pos x="T72" y="T73"/>
                    </a:cxn>
                    <a:cxn ang="T141">
                      <a:pos x="T74" y="T75"/>
                    </a:cxn>
                    <a:cxn ang="T142">
                      <a:pos x="T76" y="T77"/>
                    </a:cxn>
                    <a:cxn ang="T143">
                      <a:pos x="T78" y="T79"/>
                    </a:cxn>
                    <a:cxn ang="T144">
                      <a:pos x="T80" y="T81"/>
                    </a:cxn>
                    <a:cxn ang="T145">
                      <a:pos x="T82" y="T83"/>
                    </a:cxn>
                    <a:cxn ang="T146">
                      <a:pos x="T84" y="T85"/>
                    </a:cxn>
                    <a:cxn ang="T147">
                      <a:pos x="T86" y="T87"/>
                    </a:cxn>
                    <a:cxn ang="T148">
                      <a:pos x="T88" y="T89"/>
                    </a:cxn>
                    <a:cxn ang="T149">
                      <a:pos x="T90" y="T91"/>
                    </a:cxn>
                    <a:cxn ang="T150">
                      <a:pos x="T92" y="T93"/>
                    </a:cxn>
                    <a:cxn ang="T151">
                      <a:pos x="T94" y="T95"/>
                    </a:cxn>
                    <a:cxn ang="T152">
                      <a:pos x="T96" y="T97"/>
                    </a:cxn>
                    <a:cxn ang="T153">
                      <a:pos x="T98" y="T99"/>
                    </a:cxn>
                    <a:cxn ang="T154">
                      <a:pos x="T100" y="T101"/>
                    </a:cxn>
                    <a:cxn ang="T155">
                      <a:pos x="T102" y="T103"/>
                    </a:cxn>
                  </a:cxnLst>
                  <a:rect l="T156" t="T157" r="T158" b="T159"/>
                  <a:pathLst>
                    <a:path w="466" h="552">
                      <a:moveTo>
                        <a:pt x="0" y="151"/>
                      </a:moveTo>
                      <a:lnTo>
                        <a:pt x="0" y="152"/>
                      </a:lnTo>
                      <a:lnTo>
                        <a:pt x="4" y="164"/>
                      </a:lnTo>
                      <a:lnTo>
                        <a:pt x="8" y="177"/>
                      </a:lnTo>
                      <a:lnTo>
                        <a:pt x="17" y="196"/>
                      </a:lnTo>
                      <a:lnTo>
                        <a:pt x="29" y="211"/>
                      </a:lnTo>
                      <a:lnTo>
                        <a:pt x="46" y="227"/>
                      </a:lnTo>
                      <a:lnTo>
                        <a:pt x="65" y="234"/>
                      </a:lnTo>
                      <a:lnTo>
                        <a:pt x="93" y="238"/>
                      </a:lnTo>
                      <a:lnTo>
                        <a:pt x="118" y="228"/>
                      </a:lnTo>
                      <a:lnTo>
                        <a:pt x="146" y="215"/>
                      </a:lnTo>
                      <a:lnTo>
                        <a:pt x="169" y="194"/>
                      </a:lnTo>
                      <a:lnTo>
                        <a:pt x="192" y="175"/>
                      </a:lnTo>
                      <a:lnTo>
                        <a:pt x="209" y="152"/>
                      </a:lnTo>
                      <a:lnTo>
                        <a:pt x="222" y="135"/>
                      </a:lnTo>
                      <a:lnTo>
                        <a:pt x="230" y="124"/>
                      </a:lnTo>
                      <a:lnTo>
                        <a:pt x="234" y="120"/>
                      </a:lnTo>
                      <a:lnTo>
                        <a:pt x="325" y="101"/>
                      </a:lnTo>
                      <a:lnTo>
                        <a:pt x="327" y="95"/>
                      </a:lnTo>
                      <a:lnTo>
                        <a:pt x="333" y="84"/>
                      </a:lnTo>
                      <a:lnTo>
                        <a:pt x="338" y="71"/>
                      </a:lnTo>
                      <a:lnTo>
                        <a:pt x="346" y="65"/>
                      </a:lnTo>
                      <a:lnTo>
                        <a:pt x="352" y="65"/>
                      </a:lnTo>
                      <a:lnTo>
                        <a:pt x="365" y="74"/>
                      </a:lnTo>
                      <a:lnTo>
                        <a:pt x="375" y="84"/>
                      </a:lnTo>
                      <a:lnTo>
                        <a:pt x="380" y="88"/>
                      </a:lnTo>
                      <a:lnTo>
                        <a:pt x="414" y="175"/>
                      </a:lnTo>
                      <a:lnTo>
                        <a:pt x="399" y="196"/>
                      </a:lnTo>
                      <a:lnTo>
                        <a:pt x="352" y="223"/>
                      </a:lnTo>
                      <a:lnTo>
                        <a:pt x="395" y="236"/>
                      </a:lnTo>
                      <a:lnTo>
                        <a:pt x="388" y="282"/>
                      </a:lnTo>
                      <a:lnTo>
                        <a:pt x="361" y="285"/>
                      </a:lnTo>
                      <a:lnTo>
                        <a:pt x="297" y="310"/>
                      </a:lnTo>
                      <a:lnTo>
                        <a:pt x="344" y="322"/>
                      </a:lnTo>
                      <a:lnTo>
                        <a:pt x="380" y="333"/>
                      </a:lnTo>
                      <a:lnTo>
                        <a:pt x="369" y="354"/>
                      </a:lnTo>
                      <a:lnTo>
                        <a:pt x="376" y="394"/>
                      </a:lnTo>
                      <a:lnTo>
                        <a:pt x="348" y="426"/>
                      </a:lnTo>
                      <a:lnTo>
                        <a:pt x="289" y="426"/>
                      </a:lnTo>
                      <a:lnTo>
                        <a:pt x="234" y="419"/>
                      </a:lnTo>
                      <a:lnTo>
                        <a:pt x="205" y="417"/>
                      </a:lnTo>
                      <a:lnTo>
                        <a:pt x="217" y="426"/>
                      </a:lnTo>
                      <a:lnTo>
                        <a:pt x="224" y="432"/>
                      </a:lnTo>
                      <a:lnTo>
                        <a:pt x="238" y="441"/>
                      </a:lnTo>
                      <a:lnTo>
                        <a:pt x="249" y="451"/>
                      </a:lnTo>
                      <a:lnTo>
                        <a:pt x="264" y="460"/>
                      </a:lnTo>
                      <a:lnTo>
                        <a:pt x="276" y="472"/>
                      </a:lnTo>
                      <a:lnTo>
                        <a:pt x="289" y="485"/>
                      </a:lnTo>
                      <a:lnTo>
                        <a:pt x="298" y="496"/>
                      </a:lnTo>
                      <a:lnTo>
                        <a:pt x="308" y="508"/>
                      </a:lnTo>
                      <a:lnTo>
                        <a:pt x="314" y="519"/>
                      </a:lnTo>
                      <a:lnTo>
                        <a:pt x="321" y="531"/>
                      </a:lnTo>
                      <a:lnTo>
                        <a:pt x="321" y="538"/>
                      </a:lnTo>
                      <a:lnTo>
                        <a:pt x="325" y="546"/>
                      </a:lnTo>
                      <a:lnTo>
                        <a:pt x="327" y="548"/>
                      </a:lnTo>
                      <a:lnTo>
                        <a:pt x="329" y="552"/>
                      </a:lnTo>
                      <a:lnTo>
                        <a:pt x="367" y="534"/>
                      </a:lnTo>
                      <a:lnTo>
                        <a:pt x="384" y="445"/>
                      </a:lnTo>
                      <a:lnTo>
                        <a:pt x="386" y="443"/>
                      </a:lnTo>
                      <a:lnTo>
                        <a:pt x="392" y="439"/>
                      </a:lnTo>
                      <a:lnTo>
                        <a:pt x="399" y="436"/>
                      </a:lnTo>
                      <a:lnTo>
                        <a:pt x="409" y="430"/>
                      </a:lnTo>
                      <a:lnTo>
                        <a:pt x="413" y="420"/>
                      </a:lnTo>
                      <a:lnTo>
                        <a:pt x="416" y="409"/>
                      </a:lnTo>
                      <a:lnTo>
                        <a:pt x="422" y="388"/>
                      </a:lnTo>
                      <a:lnTo>
                        <a:pt x="430" y="367"/>
                      </a:lnTo>
                      <a:lnTo>
                        <a:pt x="437" y="341"/>
                      </a:lnTo>
                      <a:lnTo>
                        <a:pt x="443" y="316"/>
                      </a:lnTo>
                      <a:lnTo>
                        <a:pt x="449" y="289"/>
                      </a:lnTo>
                      <a:lnTo>
                        <a:pt x="456" y="265"/>
                      </a:lnTo>
                      <a:lnTo>
                        <a:pt x="460" y="240"/>
                      </a:lnTo>
                      <a:lnTo>
                        <a:pt x="462" y="223"/>
                      </a:lnTo>
                      <a:lnTo>
                        <a:pt x="464" y="202"/>
                      </a:lnTo>
                      <a:lnTo>
                        <a:pt x="466" y="189"/>
                      </a:lnTo>
                      <a:lnTo>
                        <a:pt x="464" y="175"/>
                      </a:lnTo>
                      <a:lnTo>
                        <a:pt x="462" y="164"/>
                      </a:lnTo>
                      <a:lnTo>
                        <a:pt x="462" y="152"/>
                      </a:lnTo>
                      <a:lnTo>
                        <a:pt x="460" y="145"/>
                      </a:lnTo>
                      <a:lnTo>
                        <a:pt x="456" y="135"/>
                      </a:lnTo>
                      <a:lnTo>
                        <a:pt x="454" y="128"/>
                      </a:lnTo>
                      <a:lnTo>
                        <a:pt x="452" y="120"/>
                      </a:lnTo>
                      <a:lnTo>
                        <a:pt x="451" y="116"/>
                      </a:lnTo>
                      <a:lnTo>
                        <a:pt x="447" y="109"/>
                      </a:lnTo>
                      <a:lnTo>
                        <a:pt x="447" y="107"/>
                      </a:lnTo>
                      <a:lnTo>
                        <a:pt x="460" y="88"/>
                      </a:lnTo>
                      <a:lnTo>
                        <a:pt x="433" y="25"/>
                      </a:lnTo>
                      <a:lnTo>
                        <a:pt x="297" y="2"/>
                      </a:lnTo>
                      <a:lnTo>
                        <a:pt x="291" y="0"/>
                      </a:lnTo>
                      <a:lnTo>
                        <a:pt x="279" y="0"/>
                      </a:lnTo>
                      <a:lnTo>
                        <a:pt x="260" y="0"/>
                      </a:lnTo>
                      <a:lnTo>
                        <a:pt x="238" y="2"/>
                      </a:lnTo>
                      <a:lnTo>
                        <a:pt x="209" y="2"/>
                      </a:lnTo>
                      <a:lnTo>
                        <a:pt x="179" y="10"/>
                      </a:lnTo>
                      <a:lnTo>
                        <a:pt x="148" y="17"/>
                      </a:lnTo>
                      <a:lnTo>
                        <a:pt x="122" y="31"/>
                      </a:lnTo>
                      <a:lnTo>
                        <a:pt x="93" y="46"/>
                      </a:lnTo>
                      <a:lnTo>
                        <a:pt x="68" y="65"/>
                      </a:lnTo>
                      <a:lnTo>
                        <a:pt x="48" y="84"/>
                      </a:lnTo>
                      <a:lnTo>
                        <a:pt x="32" y="105"/>
                      </a:lnTo>
                      <a:lnTo>
                        <a:pt x="17" y="120"/>
                      </a:lnTo>
                      <a:lnTo>
                        <a:pt x="8" y="135"/>
                      </a:lnTo>
                      <a:lnTo>
                        <a:pt x="2" y="145"/>
                      </a:lnTo>
                      <a:lnTo>
                        <a:pt x="0" y="151"/>
                      </a:lnTo>
                      <a:close/>
                    </a:path>
                  </a:pathLst>
                </a:custGeom>
                <a:solidFill>
                  <a:srgbClr val="85291C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0270" name="Freeform 499"/>
                <p:cNvSpPr>
                  <a:spLocks/>
                </p:cNvSpPr>
                <p:nvPr/>
              </p:nvSpPr>
              <p:spPr bwMode="auto">
                <a:xfrm>
                  <a:off x="1637" y="2338"/>
                  <a:ext cx="136" cy="222"/>
                </a:xfrm>
                <a:custGeom>
                  <a:avLst/>
                  <a:gdLst>
                    <a:gd name="T0" fmla="*/ 211 w 214"/>
                    <a:gd name="T1" fmla="*/ 2 h 350"/>
                    <a:gd name="T2" fmla="*/ 214 w 214"/>
                    <a:gd name="T3" fmla="*/ 13 h 350"/>
                    <a:gd name="T4" fmla="*/ 212 w 214"/>
                    <a:gd name="T5" fmla="*/ 32 h 350"/>
                    <a:gd name="T6" fmla="*/ 205 w 214"/>
                    <a:gd name="T7" fmla="*/ 57 h 350"/>
                    <a:gd name="T8" fmla="*/ 195 w 214"/>
                    <a:gd name="T9" fmla="*/ 85 h 350"/>
                    <a:gd name="T10" fmla="*/ 184 w 214"/>
                    <a:gd name="T11" fmla="*/ 112 h 350"/>
                    <a:gd name="T12" fmla="*/ 176 w 214"/>
                    <a:gd name="T13" fmla="*/ 131 h 350"/>
                    <a:gd name="T14" fmla="*/ 173 w 214"/>
                    <a:gd name="T15" fmla="*/ 127 h 350"/>
                    <a:gd name="T16" fmla="*/ 152 w 214"/>
                    <a:gd name="T17" fmla="*/ 102 h 350"/>
                    <a:gd name="T18" fmla="*/ 125 w 214"/>
                    <a:gd name="T19" fmla="*/ 93 h 350"/>
                    <a:gd name="T20" fmla="*/ 110 w 214"/>
                    <a:gd name="T21" fmla="*/ 108 h 350"/>
                    <a:gd name="T22" fmla="*/ 102 w 214"/>
                    <a:gd name="T23" fmla="*/ 123 h 350"/>
                    <a:gd name="T24" fmla="*/ 95 w 214"/>
                    <a:gd name="T25" fmla="*/ 140 h 350"/>
                    <a:gd name="T26" fmla="*/ 93 w 214"/>
                    <a:gd name="T27" fmla="*/ 156 h 350"/>
                    <a:gd name="T28" fmla="*/ 95 w 214"/>
                    <a:gd name="T29" fmla="*/ 173 h 350"/>
                    <a:gd name="T30" fmla="*/ 100 w 214"/>
                    <a:gd name="T31" fmla="*/ 188 h 350"/>
                    <a:gd name="T32" fmla="*/ 112 w 214"/>
                    <a:gd name="T33" fmla="*/ 203 h 350"/>
                    <a:gd name="T34" fmla="*/ 129 w 214"/>
                    <a:gd name="T35" fmla="*/ 215 h 350"/>
                    <a:gd name="T36" fmla="*/ 152 w 214"/>
                    <a:gd name="T37" fmla="*/ 226 h 350"/>
                    <a:gd name="T38" fmla="*/ 157 w 214"/>
                    <a:gd name="T39" fmla="*/ 235 h 350"/>
                    <a:gd name="T40" fmla="*/ 161 w 214"/>
                    <a:gd name="T41" fmla="*/ 251 h 350"/>
                    <a:gd name="T42" fmla="*/ 161 w 214"/>
                    <a:gd name="T43" fmla="*/ 273 h 350"/>
                    <a:gd name="T44" fmla="*/ 159 w 214"/>
                    <a:gd name="T45" fmla="*/ 298 h 350"/>
                    <a:gd name="T46" fmla="*/ 150 w 214"/>
                    <a:gd name="T47" fmla="*/ 317 h 350"/>
                    <a:gd name="T48" fmla="*/ 142 w 214"/>
                    <a:gd name="T49" fmla="*/ 334 h 350"/>
                    <a:gd name="T50" fmla="*/ 127 w 214"/>
                    <a:gd name="T51" fmla="*/ 350 h 350"/>
                    <a:gd name="T52" fmla="*/ 112 w 214"/>
                    <a:gd name="T53" fmla="*/ 332 h 350"/>
                    <a:gd name="T54" fmla="*/ 77 w 214"/>
                    <a:gd name="T55" fmla="*/ 292 h 350"/>
                    <a:gd name="T56" fmla="*/ 39 w 214"/>
                    <a:gd name="T57" fmla="*/ 241 h 350"/>
                    <a:gd name="T58" fmla="*/ 11 w 214"/>
                    <a:gd name="T59" fmla="*/ 190 h 350"/>
                    <a:gd name="T60" fmla="*/ 0 w 214"/>
                    <a:gd name="T61" fmla="*/ 150 h 350"/>
                    <a:gd name="T62" fmla="*/ 5 w 214"/>
                    <a:gd name="T63" fmla="*/ 125 h 350"/>
                    <a:gd name="T64" fmla="*/ 15 w 214"/>
                    <a:gd name="T65" fmla="*/ 110 h 350"/>
                    <a:gd name="T66" fmla="*/ 20 w 214"/>
                    <a:gd name="T67" fmla="*/ 108 h 350"/>
                    <a:gd name="T68" fmla="*/ 24 w 214"/>
                    <a:gd name="T69" fmla="*/ 99 h 350"/>
                    <a:gd name="T70" fmla="*/ 39 w 214"/>
                    <a:gd name="T71" fmla="*/ 78 h 350"/>
                    <a:gd name="T72" fmla="*/ 62 w 214"/>
                    <a:gd name="T73" fmla="*/ 51 h 350"/>
                    <a:gd name="T74" fmla="*/ 95 w 214"/>
                    <a:gd name="T75" fmla="*/ 28 h 350"/>
                    <a:gd name="T76" fmla="*/ 133 w 214"/>
                    <a:gd name="T77" fmla="*/ 11 h 350"/>
                    <a:gd name="T78" fmla="*/ 171 w 214"/>
                    <a:gd name="T79" fmla="*/ 4 h 350"/>
                    <a:gd name="T80" fmla="*/ 199 w 214"/>
                    <a:gd name="T81" fmla="*/ 0 h 350"/>
                    <a:gd name="T82" fmla="*/ 211 w 214"/>
                    <a:gd name="T83" fmla="*/ 0 h 350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w 214"/>
                    <a:gd name="T127" fmla="*/ 0 h 350"/>
                    <a:gd name="T128" fmla="*/ 214 w 214"/>
                    <a:gd name="T129" fmla="*/ 350 h 350"/>
                  </a:gdLst>
                  <a:ahLst/>
                  <a:cxnLst>
                    <a:cxn ang="T84">
                      <a:pos x="T0" y="T1"/>
                    </a:cxn>
                    <a:cxn ang="T85">
                      <a:pos x="T2" y="T3"/>
                    </a:cxn>
                    <a:cxn ang="T86">
                      <a:pos x="T4" y="T5"/>
                    </a:cxn>
                    <a:cxn ang="T87">
                      <a:pos x="T6" y="T7"/>
                    </a:cxn>
                    <a:cxn ang="T88">
                      <a:pos x="T8" y="T9"/>
                    </a:cxn>
                    <a:cxn ang="T89">
                      <a:pos x="T10" y="T11"/>
                    </a:cxn>
                    <a:cxn ang="T90">
                      <a:pos x="T12" y="T13"/>
                    </a:cxn>
                    <a:cxn ang="T91">
                      <a:pos x="T14" y="T15"/>
                    </a:cxn>
                    <a:cxn ang="T92">
                      <a:pos x="T16" y="T17"/>
                    </a:cxn>
                    <a:cxn ang="T93">
                      <a:pos x="T18" y="T19"/>
                    </a:cxn>
                    <a:cxn ang="T94">
                      <a:pos x="T20" y="T21"/>
                    </a:cxn>
                    <a:cxn ang="T95">
                      <a:pos x="T22" y="T23"/>
                    </a:cxn>
                    <a:cxn ang="T96">
                      <a:pos x="T24" y="T25"/>
                    </a:cxn>
                    <a:cxn ang="T97">
                      <a:pos x="T26" y="T27"/>
                    </a:cxn>
                    <a:cxn ang="T98">
                      <a:pos x="T28" y="T29"/>
                    </a:cxn>
                    <a:cxn ang="T99">
                      <a:pos x="T30" y="T31"/>
                    </a:cxn>
                    <a:cxn ang="T100">
                      <a:pos x="T32" y="T33"/>
                    </a:cxn>
                    <a:cxn ang="T101">
                      <a:pos x="T34" y="T35"/>
                    </a:cxn>
                    <a:cxn ang="T102">
                      <a:pos x="T36" y="T37"/>
                    </a:cxn>
                    <a:cxn ang="T103">
                      <a:pos x="T38" y="T39"/>
                    </a:cxn>
                    <a:cxn ang="T104">
                      <a:pos x="T40" y="T41"/>
                    </a:cxn>
                    <a:cxn ang="T105">
                      <a:pos x="T42" y="T43"/>
                    </a:cxn>
                    <a:cxn ang="T106">
                      <a:pos x="T44" y="T45"/>
                    </a:cxn>
                    <a:cxn ang="T107">
                      <a:pos x="T46" y="T47"/>
                    </a:cxn>
                    <a:cxn ang="T108">
                      <a:pos x="T48" y="T49"/>
                    </a:cxn>
                    <a:cxn ang="T109">
                      <a:pos x="T50" y="T51"/>
                    </a:cxn>
                    <a:cxn ang="T110">
                      <a:pos x="T52" y="T53"/>
                    </a:cxn>
                    <a:cxn ang="T111">
                      <a:pos x="T54" y="T55"/>
                    </a:cxn>
                    <a:cxn ang="T112">
                      <a:pos x="T56" y="T57"/>
                    </a:cxn>
                    <a:cxn ang="T113">
                      <a:pos x="T58" y="T59"/>
                    </a:cxn>
                    <a:cxn ang="T114">
                      <a:pos x="T60" y="T61"/>
                    </a:cxn>
                    <a:cxn ang="T115">
                      <a:pos x="T62" y="T63"/>
                    </a:cxn>
                    <a:cxn ang="T116">
                      <a:pos x="T64" y="T65"/>
                    </a:cxn>
                    <a:cxn ang="T117">
                      <a:pos x="T66" y="T67"/>
                    </a:cxn>
                    <a:cxn ang="T118">
                      <a:pos x="T68" y="T69"/>
                    </a:cxn>
                    <a:cxn ang="T119">
                      <a:pos x="T70" y="T71"/>
                    </a:cxn>
                    <a:cxn ang="T120">
                      <a:pos x="T72" y="T73"/>
                    </a:cxn>
                    <a:cxn ang="T121">
                      <a:pos x="T74" y="T75"/>
                    </a:cxn>
                    <a:cxn ang="T122">
                      <a:pos x="T76" y="T77"/>
                    </a:cxn>
                    <a:cxn ang="T123">
                      <a:pos x="T78" y="T79"/>
                    </a:cxn>
                    <a:cxn ang="T124">
                      <a:pos x="T80" y="T81"/>
                    </a:cxn>
                    <a:cxn ang="T125">
                      <a:pos x="T82" y="T83"/>
                    </a:cxn>
                  </a:cxnLst>
                  <a:rect l="T126" t="T127" r="T128" b="T129"/>
                  <a:pathLst>
                    <a:path w="214" h="350">
                      <a:moveTo>
                        <a:pt x="211" y="0"/>
                      </a:moveTo>
                      <a:lnTo>
                        <a:pt x="211" y="2"/>
                      </a:lnTo>
                      <a:lnTo>
                        <a:pt x="214" y="9"/>
                      </a:lnTo>
                      <a:lnTo>
                        <a:pt x="214" y="13"/>
                      </a:lnTo>
                      <a:lnTo>
                        <a:pt x="214" y="23"/>
                      </a:lnTo>
                      <a:lnTo>
                        <a:pt x="212" y="32"/>
                      </a:lnTo>
                      <a:lnTo>
                        <a:pt x="211" y="45"/>
                      </a:lnTo>
                      <a:lnTo>
                        <a:pt x="205" y="57"/>
                      </a:lnTo>
                      <a:lnTo>
                        <a:pt x="201" y="70"/>
                      </a:lnTo>
                      <a:lnTo>
                        <a:pt x="195" y="85"/>
                      </a:lnTo>
                      <a:lnTo>
                        <a:pt x="190" y="101"/>
                      </a:lnTo>
                      <a:lnTo>
                        <a:pt x="184" y="112"/>
                      </a:lnTo>
                      <a:lnTo>
                        <a:pt x="180" y="123"/>
                      </a:lnTo>
                      <a:lnTo>
                        <a:pt x="176" y="131"/>
                      </a:lnTo>
                      <a:lnTo>
                        <a:pt x="176" y="133"/>
                      </a:lnTo>
                      <a:lnTo>
                        <a:pt x="173" y="127"/>
                      </a:lnTo>
                      <a:lnTo>
                        <a:pt x="165" y="116"/>
                      </a:lnTo>
                      <a:lnTo>
                        <a:pt x="152" y="102"/>
                      </a:lnTo>
                      <a:lnTo>
                        <a:pt x="140" y="95"/>
                      </a:lnTo>
                      <a:lnTo>
                        <a:pt x="125" y="93"/>
                      </a:lnTo>
                      <a:lnTo>
                        <a:pt x="115" y="102"/>
                      </a:lnTo>
                      <a:lnTo>
                        <a:pt x="110" y="108"/>
                      </a:lnTo>
                      <a:lnTo>
                        <a:pt x="106" y="116"/>
                      </a:lnTo>
                      <a:lnTo>
                        <a:pt x="102" y="123"/>
                      </a:lnTo>
                      <a:lnTo>
                        <a:pt x="100" y="133"/>
                      </a:lnTo>
                      <a:lnTo>
                        <a:pt x="95" y="140"/>
                      </a:lnTo>
                      <a:lnTo>
                        <a:pt x="95" y="148"/>
                      </a:lnTo>
                      <a:lnTo>
                        <a:pt x="93" y="156"/>
                      </a:lnTo>
                      <a:lnTo>
                        <a:pt x="95" y="165"/>
                      </a:lnTo>
                      <a:lnTo>
                        <a:pt x="95" y="173"/>
                      </a:lnTo>
                      <a:lnTo>
                        <a:pt x="96" y="180"/>
                      </a:lnTo>
                      <a:lnTo>
                        <a:pt x="100" y="188"/>
                      </a:lnTo>
                      <a:lnTo>
                        <a:pt x="108" y="197"/>
                      </a:lnTo>
                      <a:lnTo>
                        <a:pt x="112" y="203"/>
                      </a:lnTo>
                      <a:lnTo>
                        <a:pt x="121" y="211"/>
                      </a:lnTo>
                      <a:lnTo>
                        <a:pt x="129" y="215"/>
                      </a:lnTo>
                      <a:lnTo>
                        <a:pt x="138" y="220"/>
                      </a:lnTo>
                      <a:lnTo>
                        <a:pt x="152" y="226"/>
                      </a:lnTo>
                      <a:lnTo>
                        <a:pt x="157" y="230"/>
                      </a:lnTo>
                      <a:lnTo>
                        <a:pt x="157" y="235"/>
                      </a:lnTo>
                      <a:lnTo>
                        <a:pt x="159" y="243"/>
                      </a:lnTo>
                      <a:lnTo>
                        <a:pt x="161" y="251"/>
                      </a:lnTo>
                      <a:lnTo>
                        <a:pt x="161" y="260"/>
                      </a:lnTo>
                      <a:lnTo>
                        <a:pt x="161" y="273"/>
                      </a:lnTo>
                      <a:lnTo>
                        <a:pt x="159" y="285"/>
                      </a:lnTo>
                      <a:lnTo>
                        <a:pt x="159" y="298"/>
                      </a:lnTo>
                      <a:lnTo>
                        <a:pt x="155" y="306"/>
                      </a:lnTo>
                      <a:lnTo>
                        <a:pt x="150" y="317"/>
                      </a:lnTo>
                      <a:lnTo>
                        <a:pt x="146" y="325"/>
                      </a:lnTo>
                      <a:lnTo>
                        <a:pt x="142" y="334"/>
                      </a:lnTo>
                      <a:lnTo>
                        <a:pt x="131" y="346"/>
                      </a:lnTo>
                      <a:lnTo>
                        <a:pt x="127" y="350"/>
                      </a:lnTo>
                      <a:lnTo>
                        <a:pt x="123" y="346"/>
                      </a:lnTo>
                      <a:lnTo>
                        <a:pt x="112" y="332"/>
                      </a:lnTo>
                      <a:lnTo>
                        <a:pt x="95" y="313"/>
                      </a:lnTo>
                      <a:lnTo>
                        <a:pt x="77" y="292"/>
                      </a:lnTo>
                      <a:lnTo>
                        <a:pt x="57" y="266"/>
                      </a:lnTo>
                      <a:lnTo>
                        <a:pt x="39" y="241"/>
                      </a:lnTo>
                      <a:lnTo>
                        <a:pt x="22" y="213"/>
                      </a:lnTo>
                      <a:lnTo>
                        <a:pt x="11" y="190"/>
                      </a:lnTo>
                      <a:lnTo>
                        <a:pt x="1" y="167"/>
                      </a:lnTo>
                      <a:lnTo>
                        <a:pt x="0" y="150"/>
                      </a:lnTo>
                      <a:lnTo>
                        <a:pt x="0" y="137"/>
                      </a:lnTo>
                      <a:lnTo>
                        <a:pt x="5" y="125"/>
                      </a:lnTo>
                      <a:lnTo>
                        <a:pt x="9" y="116"/>
                      </a:lnTo>
                      <a:lnTo>
                        <a:pt x="15" y="110"/>
                      </a:lnTo>
                      <a:lnTo>
                        <a:pt x="17" y="108"/>
                      </a:lnTo>
                      <a:lnTo>
                        <a:pt x="20" y="108"/>
                      </a:lnTo>
                      <a:lnTo>
                        <a:pt x="20" y="104"/>
                      </a:lnTo>
                      <a:lnTo>
                        <a:pt x="24" y="99"/>
                      </a:lnTo>
                      <a:lnTo>
                        <a:pt x="30" y="87"/>
                      </a:lnTo>
                      <a:lnTo>
                        <a:pt x="39" y="78"/>
                      </a:lnTo>
                      <a:lnTo>
                        <a:pt x="49" y="64"/>
                      </a:lnTo>
                      <a:lnTo>
                        <a:pt x="62" y="51"/>
                      </a:lnTo>
                      <a:lnTo>
                        <a:pt x="77" y="38"/>
                      </a:lnTo>
                      <a:lnTo>
                        <a:pt x="95" y="28"/>
                      </a:lnTo>
                      <a:lnTo>
                        <a:pt x="112" y="17"/>
                      </a:lnTo>
                      <a:lnTo>
                        <a:pt x="133" y="11"/>
                      </a:lnTo>
                      <a:lnTo>
                        <a:pt x="150" y="5"/>
                      </a:lnTo>
                      <a:lnTo>
                        <a:pt x="171" y="4"/>
                      </a:lnTo>
                      <a:lnTo>
                        <a:pt x="186" y="0"/>
                      </a:lnTo>
                      <a:lnTo>
                        <a:pt x="199" y="0"/>
                      </a:lnTo>
                      <a:lnTo>
                        <a:pt x="207" y="0"/>
                      </a:lnTo>
                      <a:lnTo>
                        <a:pt x="211" y="0"/>
                      </a:lnTo>
                      <a:close/>
                    </a:path>
                  </a:pathLst>
                </a:custGeom>
                <a:solidFill>
                  <a:srgbClr val="1A1A1A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</p:grp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9" name="Rectangle 29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Pre-Shippers and Shippers</a:t>
            </a:r>
          </a:p>
        </p:txBody>
      </p:sp>
      <p:sp>
        <p:nvSpPr>
          <p:cNvPr id="1027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dirty="0"/>
              <a:t>AS-IN-080</a:t>
            </a:r>
          </a:p>
        </p:txBody>
      </p:sp>
      <p:grpSp>
        <p:nvGrpSpPr>
          <p:cNvPr id="17" name="Group 16"/>
          <p:cNvGrpSpPr/>
          <p:nvPr/>
        </p:nvGrpSpPr>
        <p:grpSpPr>
          <a:xfrm>
            <a:off x="1519238" y="1152888"/>
            <a:ext cx="6037263" cy="4727575"/>
            <a:chOff x="1519238" y="1592263"/>
            <a:chExt cx="6037263" cy="4727575"/>
          </a:xfrm>
          <a:effectLst/>
        </p:grpSpPr>
        <p:graphicFrame>
          <p:nvGraphicFramePr>
            <p:cNvPr id="1026" name="Object 2"/>
            <p:cNvGraphicFramePr>
              <a:graphicFrameLocks noChangeAspect="1"/>
            </p:cNvGraphicFramePr>
            <p:nvPr/>
          </p:nvGraphicFramePr>
          <p:xfrm>
            <a:off x="2659063" y="1592263"/>
            <a:ext cx="3822700" cy="4727575"/>
          </p:xfrm>
          <a:graphic>
            <a:graphicData uri="http://schemas.openxmlformats.org/presentationml/2006/ole">
              <p:oleObj spid="_x0000_s1026" name="Clip" r:id="rId3" imgW="2826720" imgH="3497040" progId="">
                <p:embed/>
              </p:oleObj>
            </a:graphicData>
          </a:graphic>
        </p:graphicFrame>
        <p:grpSp>
          <p:nvGrpSpPr>
            <p:cNvPr id="1028" name="Group 32"/>
            <p:cNvGrpSpPr>
              <a:grpSpLocks/>
            </p:cNvGrpSpPr>
            <p:nvPr/>
          </p:nvGrpSpPr>
          <p:grpSpPr bwMode="auto">
            <a:xfrm>
              <a:off x="1519238" y="2141538"/>
              <a:ext cx="6037263" cy="3810000"/>
              <a:chOff x="951" y="1349"/>
              <a:chExt cx="3803" cy="2400"/>
            </a:xfrm>
          </p:grpSpPr>
          <p:sp>
            <p:nvSpPr>
              <p:cNvPr id="40963" name="Rectangle 3"/>
              <p:cNvSpPr>
                <a:spLocks noChangeArrowheads="1"/>
              </p:cNvSpPr>
              <p:nvPr/>
            </p:nvSpPr>
            <p:spPr bwMode="auto">
              <a:xfrm>
                <a:off x="2039" y="1349"/>
                <a:ext cx="1296" cy="432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lIns="182880" tIns="91440" rIns="182880" bIns="91440" anchor="ctr"/>
              <a:lstStyle/>
              <a:p>
                <a:pPr eaLnBrk="0" hangingPunct="0">
                  <a:lnSpc>
                    <a:spcPct val="85000"/>
                  </a:lnSpc>
                  <a:defRPr/>
                </a:pPr>
                <a:r>
                  <a:rPr kumimoji="1" lang="en-US" sz="2000" b="1" dirty="0">
                    <a:latin typeface="+mj-lt"/>
                  </a:rPr>
                  <a:t>Pre-Shipper/</a:t>
                </a:r>
              </a:p>
              <a:p>
                <a:pPr eaLnBrk="0" hangingPunct="0">
                  <a:lnSpc>
                    <a:spcPct val="85000"/>
                  </a:lnSpc>
                  <a:defRPr/>
                </a:pPr>
                <a:r>
                  <a:rPr kumimoji="1" lang="en-US" sz="2000" b="1" dirty="0">
                    <a:latin typeface="+mj-lt"/>
                  </a:rPr>
                  <a:t>Shipper</a:t>
                </a:r>
              </a:p>
            </p:txBody>
          </p:sp>
          <p:sp>
            <p:nvSpPr>
              <p:cNvPr id="40964" name="Rectangle 4"/>
              <p:cNvSpPr>
                <a:spLocks noChangeArrowheads="1"/>
              </p:cNvSpPr>
              <p:nvPr/>
            </p:nvSpPr>
            <p:spPr bwMode="auto">
              <a:xfrm>
                <a:off x="951" y="2129"/>
                <a:ext cx="1296" cy="432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eaLnBrk="0" hangingPunct="0">
                  <a:defRPr/>
                </a:pPr>
                <a:r>
                  <a:rPr kumimoji="1" lang="en-US" sz="2000" b="1" dirty="0">
                    <a:latin typeface="+mj-lt"/>
                  </a:rPr>
                  <a:t>Header</a:t>
                </a:r>
              </a:p>
            </p:txBody>
          </p:sp>
          <p:sp>
            <p:nvSpPr>
              <p:cNvPr id="40969" name="Rectangle 9"/>
              <p:cNvSpPr>
                <a:spLocks noChangeArrowheads="1"/>
              </p:cNvSpPr>
              <p:nvPr/>
            </p:nvSpPr>
            <p:spPr bwMode="auto">
              <a:xfrm>
                <a:off x="3119" y="2129"/>
                <a:ext cx="1296" cy="432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eaLnBrk="0" hangingPunct="0">
                  <a:defRPr/>
                </a:pPr>
                <a:r>
                  <a:rPr kumimoji="1" lang="en-US" sz="2000" b="1" dirty="0">
                    <a:latin typeface="+mj-lt"/>
                  </a:rPr>
                  <a:t>Body</a:t>
                </a:r>
              </a:p>
            </p:txBody>
          </p:sp>
          <p:cxnSp>
            <p:nvCxnSpPr>
              <p:cNvPr id="1033" name="AutoShape 11"/>
              <p:cNvCxnSpPr>
                <a:cxnSpLocks noChangeShapeType="1"/>
                <a:stCxn id="40969" idx="2"/>
                <a:endCxn id="40972" idx="1"/>
              </p:cNvCxnSpPr>
              <p:nvPr/>
            </p:nvCxnSpPr>
            <p:spPr bwMode="auto">
              <a:xfrm rot="16200000" flipH="1">
                <a:off x="3378" y="2950"/>
                <a:ext cx="1080" cy="301"/>
              </a:xfrm>
              <a:prstGeom prst="bentConnector2">
                <a:avLst/>
              </a:prstGeom>
              <a:noFill/>
              <a:ln w="38100" cap="rnd">
                <a:solidFill>
                  <a:schemeClr val="bg2"/>
                </a:solidFill>
                <a:prstDash val="sysDot"/>
                <a:miter lim="800000"/>
                <a:headEnd/>
                <a:tailEnd/>
              </a:ln>
            </p:spPr>
          </p:cxnSp>
          <p:sp>
            <p:nvSpPr>
              <p:cNvPr id="40972" name="Rectangle 12"/>
              <p:cNvSpPr>
                <a:spLocks noChangeArrowheads="1"/>
              </p:cNvSpPr>
              <p:nvPr/>
            </p:nvSpPr>
            <p:spPr bwMode="auto">
              <a:xfrm>
                <a:off x="4068" y="3532"/>
                <a:ext cx="686" cy="217"/>
              </a:xfrm>
              <a:prstGeom prst="rect">
                <a:avLst/>
              </a:prstGeom>
              <a:solidFill>
                <a:srgbClr val="FFFFFF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lIns="96661" tIns="48331" rIns="96661" bIns="48331" anchor="ctr">
                <a:spAutoFit/>
              </a:bodyPr>
              <a:lstStyle/>
              <a:p>
                <a:pPr defTabSz="966788" eaLnBrk="0" hangingPunct="0"/>
                <a:r>
                  <a:rPr kumimoji="1" lang="en-US" sz="1600" b="1" dirty="0" smtClean="0">
                    <a:latin typeface="+mj-lt"/>
                  </a:rPr>
                  <a:t>Line </a:t>
                </a:r>
                <a:r>
                  <a:rPr kumimoji="1" lang="en-US" sz="1600" b="1" dirty="0">
                    <a:latin typeface="+mj-lt"/>
                  </a:rPr>
                  <a:t>Item</a:t>
                </a:r>
              </a:p>
            </p:txBody>
          </p:sp>
          <p:sp>
            <p:nvSpPr>
              <p:cNvPr id="40974" name="Rectangle 14"/>
              <p:cNvSpPr>
                <a:spLocks noChangeArrowheads="1"/>
              </p:cNvSpPr>
              <p:nvPr/>
            </p:nvSpPr>
            <p:spPr bwMode="auto">
              <a:xfrm>
                <a:off x="4068" y="2744"/>
                <a:ext cx="686" cy="217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lIns="96661" tIns="48331" rIns="96661" bIns="48331" anchor="ctr">
                <a:spAutoFit/>
              </a:bodyPr>
              <a:lstStyle/>
              <a:p>
                <a:pPr defTabSz="966788" eaLnBrk="0" hangingPunct="0">
                  <a:defRPr/>
                </a:pPr>
                <a:r>
                  <a:rPr kumimoji="1" lang="en-US" sz="1600" b="1" dirty="0">
                    <a:latin typeface="+mj-lt"/>
                  </a:rPr>
                  <a:t>Line Item</a:t>
                </a:r>
              </a:p>
            </p:txBody>
          </p:sp>
          <p:sp>
            <p:nvSpPr>
              <p:cNvPr id="40966" name="Rectangle 6"/>
              <p:cNvSpPr>
                <a:spLocks noChangeArrowheads="1"/>
              </p:cNvSpPr>
              <p:nvPr/>
            </p:nvSpPr>
            <p:spPr bwMode="auto">
              <a:xfrm>
                <a:off x="4068" y="3138"/>
                <a:ext cx="686" cy="217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lIns="96661" tIns="48331" rIns="96661" bIns="48331" anchor="ctr">
                <a:spAutoFit/>
              </a:bodyPr>
              <a:lstStyle/>
              <a:p>
                <a:pPr defTabSz="966788" eaLnBrk="0" hangingPunct="0">
                  <a:defRPr/>
                </a:pPr>
                <a:r>
                  <a:rPr kumimoji="1" lang="en-US" sz="1600" b="1" dirty="0">
                    <a:latin typeface="+mj-lt"/>
                  </a:rPr>
                  <a:t>Line Item</a:t>
                </a:r>
              </a:p>
            </p:txBody>
          </p:sp>
        </p:grpSp>
      </p:grpSp>
      <p:cxnSp>
        <p:nvCxnSpPr>
          <p:cNvPr id="19" name="Shape 18"/>
          <p:cNvCxnSpPr>
            <a:stCxn id="40969" idx="2"/>
            <a:endCxn id="40972" idx="1"/>
          </p:cNvCxnSpPr>
          <p:nvPr/>
        </p:nvCxnSpPr>
        <p:spPr>
          <a:xfrm rot="16200000" flipH="1">
            <a:off x="5371538" y="4244312"/>
            <a:ext cx="1713707" cy="477507"/>
          </a:xfrm>
          <a:prstGeom prst="bentConnector2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hape 20"/>
          <p:cNvCxnSpPr>
            <a:stCxn id="40969" idx="2"/>
            <a:endCxn id="40966" idx="1"/>
          </p:cNvCxnSpPr>
          <p:nvPr/>
        </p:nvCxnSpPr>
        <p:spPr>
          <a:xfrm rot="16200000" flipH="1">
            <a:off x="5684441" y="3931410"/>
            <a:ext cx="1088232" cy="477838"/>
          </a:xfrm>
          <a:prstGeom prst="bentConnector2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hape 22"/>
          <p:cNvCxnSpPr>
            <a:stCxn id="40969" idx="2"/>
            <a:endCxn id="40974" idx="1"/>
          </p:cNvCxnSpPr>
          <p:nvPr/>
        </p:nvCxnSpPr>
        <p:spPr>
          <a:xfrm rot="16200000" flipH="1">
            <a:off x="5997179" y="3618672"/>
            <a:ext cx="462757" cy="477838"/>
          </a:xfrm>
          <a:prstGeom prst="bentConnector2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Elbow Connector 24"/>
          <p:cNvCxnSpPr>
            <a:stCxn id="40963" idx="2"/>
            <a:endCxn id="40964" idx="0"/>
          </p:cNvCxnSpPr>
          <p:nvPr/>
        </p:nvCxnSpPr>
        <p:spPr>
          <a:xfrm rot="5400000">
            <a:off x="3135313" y="1800588"/>
            <a:ext cx="552450" cy="1727200"/>
          </a:xfrm>
          <a:prstGeom prst="bentConnector3">
            <a:avLst>
              <a:gd name="adj1" fmla="val 50000"/>
            </a:avLst>
          </a:prstGeom>
          <a:ln w="28575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Elbow Connector 26"/>
          <p:cNvCxnSpPr>
            <a:stCxn id="40963" idx="2"/>
            <a:endCxn id="40969" idx="0"/>
          </p:cNvCxnSpPr>
          <p:nvPr/>
        </p:nvCxnSpPr>
        <p:spPr>
          <a:xfrm rot="16200000" flipH="1">
            <a:off x="4856163" y="1806938"/>
            <a:ext cx="552450" cy="1714500"/>
          </a:xfrm>
          <a:prstGeom prst="bentConnector3">
            <a:avLst>
              <a:gd name="adj1" fmla="val 50000"/>
            </a:avLst>
          </a:prstGeom>
          <a:ln w="28575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8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Global Allocations and Shipping</a:t>
            </a:r>
            <a:endParaRPr lang="en-US" dirty="0"/>
          </a:p>
        </p:txBody>
      </p:sp>
      <p:sp>
        <p:nvSpPr>
          <p:cNvPr id="11" name="Content Placeholder 8"/>
          <p:cNvSpPr txBox="1">
            <a:spLocks/>
          </p:cNvSpPr>
          <p:nvPr/>
        </p:nvSpPr>
        <p:spPr>
          <a:xfrm>
            <a:off x="1819275" y="905254"/>
            <a:ext cx="6400800" cy="5266945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Automatic/ Manual Allocations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Available Kits to Ship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Sales Order Packing List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Print Labels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Process Sales Order Shipments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Picklist/ Pre-Shipper Automatic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Pre-Shipper/ Shipper Workbench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Confirm Pre-Shipper/ Shipper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Print Shipper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Shipper Gateway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Unconfirm/ Undo Shippers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Print Bill of Lading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Master Bill of Lading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Print Master Bill of Lading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Invoice Post and Print(Optional)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AS-PG-060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1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Picklist/Pre-Shipper - Automatic</a:t>
            </a:r>
          </a:p>
        </p:txBody>
      </p:sp>
      <p:sp>
        <p:nvSpPr>
          <p:cNvPr id="12290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dirty="0"/>
              <a:t>AS-PG-070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333375" y="1094338"/>
            <a:ext cx="8477250" cy="4905375"/>
            <a:chOff x="333375" y="1604963"/>
            <a:chExt cx="8477250" cy="4905375"/>
          </a:xfrm>
        </p:grpSpPr>
        <p:pic>
          <p:nvPicPr>
            <p:cNvPr id="12292" name="Picture 19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33375" y="1604963"/>
              <a:ext cx="8477250" cy="490537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sp>
          <p:nvSpPr>
            <p:cNvPr id="12293" name="Rectangle 20"/>
            <p:cNvSpPr>
              <a:spLocks noChangeArrowheads="1"/>
            </p:cNvSpPr>
            <p:nvPr/>
          </p:nvSpPr>
          <p:spPr bwMode="auto">
            <a:xfrm>
              <a:off x="1019175" y="5191125"/>
              <a:ext cx="1609725" cy="209550"/>
            </a:xfrm>
            <a:prstGeom prst="rect">
              <a:avLst/>
            </a:prstGeom>
            <a:noFill/>
            <a:ln w="31750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 dirty="0"/>
            </a:p>
          </p:txBody>
        </p:sp>
        <p:sp>
          <p:nvSpPr>
            <p:cNvPr id="12294" name="Rectangle 21"/>
            <p:cNvSpPr>
              <a:spLocks noChangeArrowheads="1"/>
            </p:cNvSpPr>
            <p:nvPr/>
          </p:nvSpPr>
          <p:spPr bwMode="auto">
            <a:xfrm>
              <a:off x="1019175" y="4495800"/>
              <a:ext cx="1609725" cy="209550"/>
            </a:xfrm>
            <a:prstGeom prst="rect">
              <a:avLst/>
            </a:prstGeom>
            <a:noFill/>
            <a:ln w="31750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Processing Exercises</a:t>
            </a:r>
          </a:p>
        </p:txBody>
      </p:sp>
      <p:sp>
        <p:nvSpPr>
          <p:cNvPr id="13314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dirty="0"/>
              <a:t>AS-PG-280</a:t>
            </a:r>
          </a:p>
        </p:txBody>
      </p:sp>
      <p:pic>
        <p:nvPicPr>
          <p:cNvPr id="13316" name="Picture 51" descr="ha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8251" y="2081213"/>
            <a:ext cx="71437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EX06PP_template">
  <a:themeElements>
    <a:clrScheme name="1_EX06PP_template 1">
      <a:dk1>
        <a:srgbClr val="000000"/>
      </a:dk1>
      <a:lt1>
        <a:srgbClr val="FFFFFF"/>
      </a:lt1>
      <a:dk2>
        <a:srgbClr val="5A87C6"/>
      </a:dk2>
      <a:lt2>
        <a:srgbClr val="808080"/>
      </a:lt2>
      <a:accent1>
        <a:srgbClr val="BCCEE8"/>
      </a:accent1>
      <a:accent2>
        <a:srgbClr val="67BFAB"/>
      </a:accent2>
      <a:accent3>
        <a:srgbClr val="FFFFFF"/>
      </a:accent3>
      <a:accent4>
        <a:srgbClr val="000000"/>
      </a:accent4>
      <a:accent5>
        <a:srgbClr val="DAE3F2"/>
      </a:accent5>
      <a:accent6>
        <a:srgbClr val="5DAD9B"/>
      </a:accent6>
      <a:hlink>
        <a:srgbClr val="3F6FB5"/>
      </a:hlink>
      <a:folHlink>
        <a:srgbClr val="D2D2EB"/>
      </a:folHlink>
    </a:clrScheme>
    <a:fontScheme name="1_EX06PP_templat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31750" cap="flat" cmpd="sng" algn="ctr">
          <a:solidFill>
            <a:srgbClr val="FF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31750" cap="flat" cmpd="sng" algn="ctr">
          <a:solidFill>
            <a:srgbClr val="FF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1_EX06PP_template 1">
        <a:dk1>
          <a:srgbClr val="000000"/>
        </a:dk1>
        <a:lt1>
          <a:srgbClr val="FFFFFF"/>
        </a:lt1>
        <a:dk2>
          <a:srgbClr val="5A87C6"/>
        </a:dk2>
        <a:lt2>
          <a:srgbClr val="808080"/>
        </a:lt2>
        <a:accent1>
          <a:srgbClr val="BCCEE8"/>
        </a:accent1>
        <a:accent2>
          <a:srgbClr val="67BFAB"/>
        </a:accent2>
        <a:accent3>
          <a:srgbClr val="FFFFFF"/>
        </a:accent3>
        <a:accent4>
          <a:srgbClr val="000000"/>
        </a:accent4>
        <a:accent5>
          <a:srgbClr val="DAE3F2"/>
        </a:accent5>
        <a:accent6>
          <a:srgbClr val="5DAD9B"/>
        </a:accent6>
        <a:hlink>
          <a:srgbClr val="3F6FB5"/>
        </a:hlink>
        <a:folHlink>
          <a:srgbClr val="D2D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2_EX06PP_template">
  <a:themeElements>
    <a:clrScheme name="2_EX06PP_template 1">
      <a:dk1>
        <a:srgbClr val="000000"/>
      </a:dk1>
      <a:lt1>
        <a:srgbClr val="FFFFFF"/>
      </a:lt1>
      <a:dk2>
        <a:srgbClr val="5A87C6"/>
      </a:dk2>
      <a:lt2>
        <a:srgbClr val="808080"/>
      </a:lt2>
      <a:accent1>
        <a:srgbClr val="BCCEE8"/>
      </a:accent1>
      <a:accent2>
        <a:srgbClr val="67BFAB"/>
      </a:accent2>
      <a:accent3>
        <a:srgbClr val="FFFFFF"/>
      </a:accent3>
      <a:accent4>
        <a:srgbClr val="000000"/>
      </a:accent4>
      <a:accent5>
        <a:srgbClr val="DAE3F2"/>
      </a:accent5>
      <a:accent6>
        <a:srgbClr val="5DAD9B"/>
      </a:accent6>
      <a:hlink>
        <a:srgbClr val="3F6FB5"/>
      </a:hlink>
      <a:folHlink>
        <a:srgbClr val="D2D2EB"/>
      </a:folHlink>
    </a:clrScheme>
    <a:fontScheme name="2_EX06PP_templat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31750" cap="flat" cmpd="sng" algn="ctr">
          <a:solidFill>
            <a:srgbClr val="FF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31750" cap="flat" cmpd="sng" algn="ctr">
          <a:solidFill>
            <a:srgbClr val="FF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2_EX06PP_template 1">
        <a:dk1>
          <a:srgbClr val="000000"/>
        </a:dk1>
        <a:lt1>
          <a:srgbClr val="FFFFFF"/>
        </a:lt1>
        <a:dk2>
          <a:srgbClr val="5A87C6"/>
        </a:dk2>
        <a:lt2>
          <a:srgbClr val="808080"/>
        </a:lt2>
        <a:accent1>
          <a:srgbClr val="BCCEE8"/>
        </a:accent1>
        <a:accent2>
          <a:srgbClr val="67BFAB"/>
        </a:accent2>
        <a:accent3>
          <a:srgbClr val="FFFFFF"/>
        </a:accent3>
        <a:accent4>
          <a:srgbClr val="000000"/>
        </a:accent4>
        <a:accent5>
          <a:srgbClr val="DAE3F2"/>
        </a:accent5>
        <a:accent6>
          <a:srgbClr val="5DAD9B"/>
        </a:accent6>
        <a:hlink>
          <a:srgbClr val="3F6FB5"/>
        </a:hlink>
        <a:folHlink>
          <a:srgbClr val="D2D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1785</TotalTime>
  <Words>701</Words>
  <Application>Microsoft Office PowerPoint</Application>
  <PresentationFormat>On-screen Show (4:3)</PresentationFormat>
  <Paragraphs>224</Paragraphs>
  <Slides>28</Slides>
  <Notes>9</Notes>
  <HiddenSlides>0</HiddenSlides>
  <MMClips>0</MMClips>
  <ScaleCrop>false</ScaleCrop>
  <HeadingPairs>
    <vt:vector size="6" baseType="variant">
      <vt:variant>
        <vt:lpstr>Theme</vt:lpstr>
      </vt:variant>
      <vt:variant>
        <vt:i4>3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32" baseType="lpstr">
      <vt:lpstr>1_EX06PP_template</vt:lpstr>
      <vt:lpstr>2_EX06PP_template</vt:lpstr>
      <vt:lpstr>QAD 2010 Template</vt:lpstr>
      <vt:lpstr>Clip</vt:lpstr>
      <vt:lpstr>Process Allocations and Shipping</vt:lpstr>
      <vt:lpstr>Process Enhanced/Global Shipping</vt:lpstr>
      <vt:lpstr>Standard Allocations and Shipping</vt:lpstr>
      <vt:lpstr>Global Allocations and Shipping</vt:lpstr>
      <vt:lpstr>Create Picklist/ Pre-Shipper</vt:lpstr>
      <vt:lpstr>Pre-Shippers and Shippers</vt:lpstr>
      <vt:lpstr>Global Allocations and Shipping</vt:lpstr>
      <vt:lpstr>Picklist/Pre-Shipper - Automatic</vt:lpstr>
      <vt:lpstr>Processing Exercises</vt:lpstr>
      <vt:lpstr>Modify Pre-Shipper/Shipper</vt:lpstr>
      <vt:lpstr>Global Allocations and Shipping</vt:lpstr>
      <vt:lpstr>Pre-Shipper/Shipper Workbench</vt:lpstr>
      <vt:lpstr>Convert Pre-Shipper/Confirm Shipper</vt:lpstr>
      <vt:lpstr>Global Allocations and Shipping</vt:lpstr>
      <vt:lpstr>Pre-Shipper/Shipper Confirm</vt:lpstr>
      <vt:lpstr>Pre-Shipper/Shipper Confirm</vt:lpstr>
      <vt:lpstr>Print Sales Order Shipper</vt:lpstr>
      <vt:lpstr>Global Allocations and Shipping</vt:lpstr>
      <vt:lpstr>Sales Order Shipper Print</vt:lpstr>
      <vt:lpstr>Validate/Scan with Shipper Gateway</vt:lpstr>
      <vt:lpstr>Global Allocations and Shipping</vt:lpstr>
      <vt:lpstr>Shipper Gateway</vt:lpstr>
      <vt:lpstr>Unconfirm/Undo Shippers</vt:lpstr>
      <vt:lpstr>Global Allocations and Shipping</vt:lpstr>
      <vt:lpstr>Shipper Unconfirm</vt:lpstr>
      <vt:lpstr>Undo Shipper Numbers Assignment</vt:lpstr>
      <vt:lpstr>Processing Exercises</vt:lpstr>
      <vt:lpstr>Review Global Allocations and Shipping</vt:lpstr>
    </vt:vector>
  </TitlesOfParts>
  <Manager>Vance Giboney</Manager>
  <Company>qad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Cat McGlothlin Gurkweitz</dc:creator>
  <cp:lastModifiedBy>c6s</cp:lastModifiedBy>
  <cp:revision>80</cp:revision>
  <cp:lastPrinted>2001-04-06T18:12:58Z</cp:lastPrinted>
  <dcterms:created xsi:type="dcterms:W3CDTF">2000-12-08T00:37:54Z</dcterms:created>
  <dcterms:modified xsi:type="dcterms:W3CDTF">2011-11-15T02:58:08Z</dcterms:modified>
</cp:coreProperties>
</file>