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09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6" r:id="rId4"/>
    <p:sldId id="263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4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90C4C"/>
    <a:srgbClr val="B2B2B2"/>
    <a:srgbClr val="B5C8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F92CD49-1006-4A61-B11B-3A38DA6B01EA}" type="datetime1">
              <a:rPr lang="en-US" altLang="zh-CN"/>
              <a:pPr/>
              <a:t>8/17/2012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EA04757-4D40-4F47-9AE8-F929C52F2C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638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790C96E-3635-43F1-8D8A-3B490A33F3DA}" type="datetime1">
              <a:rPr lang="en-US" altLang="zh-CN"/>
              <a:pPr/>
              <a:t>8/17/2012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574BA96-7BD8-472F-BBCD-AD5879D0D0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dirty="0" smtClean="0">
                <a:ea typeface="宋体" charset="-122"/>
              </a:rPr>
              <a:t>In this section you will learn how to: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charset="-122"/>
              </a:rPr>
              <a:t>Identify key business considerations before setting up Best Pricing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Set Up Best Pricing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Maintain Best Pricing</a:t>
            </a:r>
          </a:p>
        </p:txBody>
      </p:sp>
      <p:sp>
        <p:nvSpPr>
          <p:cNvPr id="307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Import/Export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BP-BC-100</a:t>
            </a:r>
          </a:p>
        </p:txBody>
      </p:sp>
      <p:grpSp>
        <p:nvGrpSpPr>
          <p:cNvPr id="12292" name="Group 11"/>
          <p:cNvGrpSpPr>
            <a:grpSpLocks/>
          </p:cNvGrpSpPr>
          <p:nvPr/>
        </p:nvGrpSpPr>
        <p:grpSpPr bwMode="auto">
          <a:xfrm>
            <a:off x="1825625" y="1619042"/>
            <a:ext cx="5486400" cy="3656012"/>
            <a:chOff x="1150" y="1340"/>
            <a:chExt cx="3456" cy="2303"/>
          </a:xfrm>
        </p:grpSpPr>
        <p:grpSp>
          <p:nvGrpSpPr>
            <p:cNvPr id="12293" name="Group 12"/>
            <p:cNvGrpSpPr>
              <a:grpSpLocks/>
            </p:cNvGrpSpPr>
            <p:nvPr/>
          </p:nvGrpSpPr>
          <p:grpSpPr bwMode="auto">
            <a:xfrm>
              <a:off x="1719" y="1340"/>
              <a:ext cx="2303" cy="2303"/>
              <a:chOff x="375" y="2595"/>
              <a:chExt cx="1762" cy="1550"/>
            </a:xfrm>
          </p:grpSpPr>
          <p:sp>
            <p:nvSpPr>
              <p:cNvPr id="12296" name="Oval 13"/>
              <p:cNvSpPr>
                <a:spLocks noChangeArrowheads="1"/>
              </p:cNvSpPr>
              <p:nvPr/>
            </p:nvSpPr>
            <p:spPr bwMode="auto">
              <a:xfrm>
                <a:off x="375" y="2595"/>
                <a:ext cx="1760" cy="155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grpSp>
            <p:nvGrpSpPr>
              <p:cNvPr id="12297" name="Group 14"/>
              <p:cNvGrpSpPr>
                <a:grpSpLocks/>
              </p:cNvGrpSpPr>
              <p:nvPr/>
            </p:nvGrpSpPr>
            <p:grpSpPr bwMode="auto">
              <a:xfrm>
                <a:off x="438" y="2598"/>
                <a:ext cx="1699" cy="1531"/>
                <a:chOff x="4333" y="6"/>
                <a:chExt cx="921" cy="856"/>
              </a:xfrm>
            </p:grpSpPr>
            <p:sp>
              <p:nvSpPr>
                <p:cNvPr id="38927" name="Freeform 15"/>
                <p:cNvSpPr>
                  <a:spLocks/>
                </p:cNvSpPr>
                <p:nvPr/>
              </p:nvSpPr>
              <p:spPr bwMode="auto">
                <a:xfrm>
                  <a:off x="4466" y="23"/>
                  <a:ext cx="230" cy="188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204" y="18"/>
                    </a:cxn>
                    <a:cxn ang="0">
                      <a:pos x="226" y="53"/>
                    </a:cxn>
                    <a:cxn ang="0">
                      <a:pos x="230" y="101"/>
                    </a:cxn>
                    <a:cxn ang="0">
                      <a:pos x="204" y="102"/>
                    </a:cxn>
                    <a:cxn ang="0">
                      <a:pos x="178" y="101"/>
                    </a:cxn>
                    <a:cxn ang="0">
                      <a:pos x="178" y="133"/>
                    </a:cxn>
                    <a:cxn ang="0">
                      <a:pos x="191" y="153"/>
                    </a:cxn>
                    <a:cxn ang="0">
                      <a:pos x="174" y="178"/>
                    </a:cxn>
                    <a:cxn ang="0">
                      <a:pos x="166" y="187"/>
                    </a:cxn>
                    <a:cxn ang="0">
                      <a:pos x="158" y="188"/>
                    </a:cxn>
                    <a:cxn ang="0">
                      <a:pos x="148" y="188"/>
                    </a:cxn>
                    <a:cxn ang="0">
                      <a:pos x="140" y="184"/>
                    </a:cxn>
                    <a:cxn ang="0">
                      <a:pos x="131" y="179"/>
                    </a:cxn>
                    <a:cxn ang="0">
                      <a:pos x="123" y="173"/>
                    </a:cxn>
                    <a:cxn ang="0">
                      <a:pos x="112" y="171"/>
                    </a:cxn>
                    <a:cxn ang="0">
                      <a:pos x="105" y="171"/>
                    </a:cxn>
                    <a:cxn ang="0">
                      <a:pos x="101" y="178"/>
                    </a:cxn>
                    <a:cxn ang="0">
                      <a:pos x="92" y="183"/>
                    </a:cxn>
                    <a:cxn ang="0">
                      <a:pos x="83" y="183"/>
                    </a:cxn>
                    <a:cxn ang="0">
                      <a:pos x="74" y="187"/>
                    </a:cxn>
                    <a:cxn ang="0">
                      <a:pos x="66" y="187"/>
                    </a:cxn>
                    <a:cxn ang="0">
                      <a:pos x="61" y="179"/>
                    </a:cxn>
                    <a:cxn ang="0">
                      <a:pos x="57" y="171"/>
                    </a:cxn>
                    <a:cxn ang="0">
                      <a:pos x="56" y="162"/>
                    </a:cxn>
                    <a:cxn ang="0">
                      <a:pos x="56" y="153"/>
                    </a:cxn>
                    <a:cxn ang="0">
                      <a:pos x="56" y="144"/>
                    </a:cxn>
                    <a:cxn ang="0">
                      <a:pos x="61" y="136"/>
                    </a:cxn>
                    <a:cxn ang="0">
                      <a:pos x="61" y="128"/>
                    </a:cxn>
                    <a:cxn ang="0">
                      <a:pos x="56" y="119"/>
                    </a:cxn>
                    <a:cxn ang="0">
                      <a:pos x="49" y="115"/>
                    </a:cxn>
                    <a:cxn ang="0">
                      <a:pos x="38" y="115"/>
                    </a:cxn>
                    <a:cxn ang="0">
                      <a:pos x="31" y="113"/>
                    </a:cxn>
                    <a:cxn ang="0">
                      <a:pos x="22" y="107"/>
                    </a:cxn>
                    <a:cxn ang="0">
                      <a:pos x="14" y="98"/>
                    </a:cxn>
                    <a:cxn ang="0">
                      <a:pos x="8" y="88"/>
                    </a:cxn>
                    <a:cxn ang="0">
                      <a:pos x="0" y="87"/>
                    </a:cxn>
                    <a:cxn ang="0">
                      <a:pos x="43" y="52"/>
                    </a:cxn>
                    <a:cxn ang="0">
                      <a:pos x="92" y="26"/>
                    </a:cxn>
                    <a:cxn ang="0">
                      <a:pos x="164" y="0"/>
                    </a:cxn>
                  </a:cxnLst>
                  <a:rect l="0" t="0" r="r" b="b"/>
                  <a:pathLst>
                    <a:path w="230" h="188">
                      <a:moveTo>
                        <a:pt x="164" y="0"/>
                      </a:moveTo>
                      <a:lnTo>
                        <a:pt x="204" y="18"/>
                      </a:lnTo>
                      <a:lnTo>
                        <a:pt x="226" y="53"/>
                      </a:lnTo>
                      <a:lnTo>
                        <a:pt x="230" y="101"/>
                      </a:lnTo>
                      <a:lnTo>
                        <a:pt x="204" y="102"/>
                      </a:lnTo>
                      <a:lnTo>
                        <a:pt x="178" y="101"/>
                      </a:lnTo>
                      <a:lnTo>
                        <a:pt x="178" y="133"/>
                      </a:lnTo>
                      <a:lnTo>
                        <a:pt x="191" y="153"/>
                      </a:lnTo>
                      <a:lnTo>
                        <a:pt x="174" y="178"/>
                      </a:lnTo>
                      <a:lnTo>
                        <a:pt x="166" y="187"/>
                      </a:lnTo>
                      <a:lnTo>
                        <a:pt x="158" y="188"/>
                      </a:lnTo>
                      <a:lnTo>
                        <a:pt x="148" y="188"/>
                      </a:lnTo>
                      <a:lnTo>
                        <a:pt x="140" y="184"/>
                      </a:lnTo>
                      <a:lnTo>
                        <a:pt x="131" y="179"/>
                      </a:lnTo>
                      <a:lnTo>
                        <a:pt x="123" y="173"/>
                      </a:lnTo>
                      <a:lnTo>
                        <a:pt x="112" y="171"/>
                      </a:lnTo>
                      <a:lnTo>
                        <a:pt x="105" y="171"/>
                      </a:lnTo>
                      <a:lnTo>
                        <a:pt x="101" y="178"/>
                      </a:lnTo>
                      <a:lnTo>
                        <a:pt x="92" y="183"/>
                      </a:lnTo>
                      <a:lnTo>
                        <a:pt x="83" y="183"/>
                      </a:lnTo>
                      <a:lnTo>
                        <a:pt x="74" y="187"/>
                      </a:lnTo>
                      <a:lnTo>
                        <a:pt x="66" y="187"/>
                      </a:lnTo>
                      <a:lnTo>
                        <a:pt x="61" y="179"/>
                      </a:lnTo>
                      <a:lnTo>
                        <a:pt x="57" y="171"/>
                      </a:lnTo>
                      <a:lnTo>
                        <a:pt x="56" y="162"/>
                      </a:lnTo>
                      <a:lnTo>
                        <a:pt x="56" y="153"/>
                      </a:lnTo>
                      <a:lnTo>
                        <a:pt x="56" y="144"/>
                      </a:lnTo>
                      <a:lnTo>
                        <a:pt x="61" y="136"/>
                      </a:lnTo>
                      <a:lnTo>
                        <a:pt x="61" y="128"/>
                      </a:lnTo>
                      <a:lnTo>
                        <a:pt x="56" y="119"/>
                      </a:lnTo>
                      <a:lnTo>
                        <a:pt x="49" y="115"/>
                      </a:lnTo>
                      <a:lnTo>
                        <a:pt x="38" y="115"/>
                      </a:lnTo>
                      <a:lnTo>
                        <a:pt x="31" y="113"/>
                      </a:lnTo>
                      <a:lnTo>
                        <a:pt x="22" y="107"/>
                      </a:lnTo>
                      <a:lnTo>
                        <a:pt x="14" y="98"/>
                      </a:lnTo>
                      <a:lnTo>
                        <a:pt x="8" y="88"/>
                      </a:lnTo>
                      <a:lnTo>
                        <a:pt x="0" y="87"/>
                      </a:lnTo>
                      <a:lnTo>
                        <a:pt x="43" y="52"/>
                      </a:lnTo>
                      <a:lnTo>
                        <a:pt x="92" y="26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928" name="Freeform 16"/>
                <p:cNvSpPr>
                  <a:spLocks/>
                </p:cNvSpPr>
                <p:nvPr/>
              </p:nvSpPr>
              <p:spPr bwMode="auto">
                <a:xfrm>
                  <a:off x="4333" y="252"/>
                  <a:ext cx="407" cy="527"/>
                </a:xfrm>
                <a:custGeom>
                  <a:avLst/>
                  <a:gdLst/>
                  <a:ahLst/>
                  <a:cxnLst>
                    <a:cxn ang="0">
                      <a:pos x="6" y="297"/>
                    </a:cxn>
                    <a:cxn ang="0">
                      <a:pos x="10" y="271"/>
                    </a:cxn>
                    <a:cxn ang="0">
                      <a:pos x="15" y="241"/>
                    </a:cxn>
                    <a:cxn ang="0">
                      <a:pos x="15" y="214"/>
                    </a:cxn>
                    <a:cxn ang="0">
                      <a:pos x="10" y="188"/>
                    </a:cxn>
                    <a:cxn ang="0">
                      <a:pos x="10" y="163"/>
                    </a:cxn>
                    <a:cxn ang="0">
                      <a:pos x="6" y="137"/>
                    </a:cxn>
                    <a:cxn ang="0">
                      <a:pos x="15" y="103"/>
                    </a:cxn>
                    <a:cxn ang="0">
                      <a:pos x="31" y="84"/>
                    </a:cxn>
                    <a:cxn ang="0">
                      <a:pos x="56" y="71"/>
                    </a:cxn>
                    <a:cxn ang="0">
                      <a:pos x="82" y="68"/>
                    </a:cxn>
                    <a:cxn ang="0">
                      <a:pos x="109" y="68"/>
                    </a:cxn>
                    <a:cxn ang="0">
                      <a:pos x="134" y="50"/>
                    </a:cxn>
                    <a:cxn ang="0">
                      <a:pos x="169" y="46"/>
                    </a:cxn>
                    <a:cxn ang="0">
                      <a:pos x="195" y="38"/>
                    </a:cxn>
                    <a:cxn ang="0">
                      <a:pos x="220" y="20"/>
                    </a:cxn>
                    <a:cxn ang="0">
                      <a:pos x="246" y="7"/>
                    </a:cxn>
                    <a:cxn ang="0">
                      <a:pos x="272" y="0"/>
                    </a:cxn>
                    <a:cxn ang="0">
                      <a:pos x="298" y="0"/>
                    </a:cxn>
                    <a:cxn ang="0">
                      <a:pos x="319" y="8"/>
                    </a:cxn>
                    <a:cxn ang="0">
                      <a:pos x="341" y="24"/>
                    </a:cxn>
                    <a:cxn ang="0">
                      <a:pos x="366" y="38"/>
                    </a:cxn>
                    <a:cxn ang="0">
                      <a:pos x="388" y="64"/>
                    </a:cxn>
                    <a:cxn ang="0">
                      <a:pos x="393" y="90"/>
                    </a:cxn>
                    <a:cxn ang="0">
                      <a:pos x="402" y="114"/>
                    </a:cxn>
                    <a:cxn ang="0">
                      <a:pos x="403" y="142"/>
                    </a:cxn>
                    <a:cxn ang="0">
                      <a:pos x="396" y="167"/>
                    </a:cxn>
                    <a:cxn ang="0">
                      <a:pos x="370" y="179"/>
                    </a:cxn>
                    <a:cxn ang="0">
                      <a:pos x="351" y="192"/>
                    </a:cxn>
                    <a:cxn ang="0">
                      <a:pos x="315" y="202"/>
                    </a:cxn>
                    <a:cxn ang="0">
                      <a:pos x="290" y="210"/>
                    </a:cxn>
                    <a:cxn ang="0">
                      <a:pos x="268" y="228"/>
                    </a:cxn>
                    <a:cxn ang="0">
                      <a:pos x="254" y="244"/>
                    </a:cxn>
                    <a:cxn ang="0">
                      <a:pos x="242" y="270"/>
                    </a:cxn>
                    <a:cxn ang="0">
                      <a:pos x="242" y="317"/>
                    </a:cxn>
                    <a:cxn ang="0">
                      <a:pos x="250" y="351"/>
                    </a:cxn>
                    <a:cxn ang="0">
                      <a:pos x="256" y="385"/>
                    </a:cxn>
                    <a:cxn ang="0">
                      <a:pos x="276" y="403"/>
                    </a:cxn>
                    <a:cxn ang="0">
                      <a:pos x="302" y="408"/>
                    </a:cxn>
                    <a:cxn ang="0">
                      <a:pos x="315" y="434"/>
                    </a:cxn>
                    <a:cxn ang="0">
                      <a:pos x="332" y="454"/>
                    </a:cxn>
                    <a:cxn ang="0">
                      <a:pos x="338" y="486"/>
                    </a:cxn>
                    <a:cxn ang="0">
                      <a:pos x="354" y="519"/>
                    </a:cxn>
                    <a:cxn ang="0">
                      <a:pos x="338" y="524"/>
                    </a:cxn>
                    <a:cxn ang="0">
                      <a:pos x="312" y="519"/>
                    </a:cxn>
                    <a:cxn ang="0">
                      <a:pos x="286" y="508"/>
                    </a:cxn>
                    <a:cxn ang="0">
                      <a:pos x="260" y="508"/>
                    </a:cxn>
                    <a:cxn ang="0">
                      <a:pos x="234" y="509"/>
                    </a:cxn>
                    <a:cxn ang="0">
                      <a:pos x="208" y="509"/>
                    </a:cxn>
                    <a:cxn ang="0">
                      <a:pos x="187" y="523"/>
                    </a:cxn>
                    <a:cxn ang="0">
                      <a:pos x="66" y="454"/>
                    </a:cxn>
                  </a:cxnLst>
                  <a:rect l="0" t="0" r="r" b="b"/>
                  <a:pathLst>
                    <a:path w="407" h="527">
                      <a:moveTo>
                        <a:pt x="0" y="317"/>
                      </a:moveTo>
                      <a:lnTo>
                        <a:pt x="6" y="309"/>
                      </a:lnTo>
                      <a:lnTo>
                        <a:pt x="6" y="297"/>
                      </a:lnTo>
                      <a:lnTo>
                        <a:pt x="6" y="287"/>
                      </a:lnTo>
                      <a:lnTo>
                        <a:pt x="9" y="280"/>
                      </a:lnTo>
                      <a:lnTo>
                        <a:pt x="10" y="271"/>
                      </a:lnTo>
                      <a:lnTo>
                        <a:pt x="15" y="262"/>
                      </a:lnTo>
                      <a:lnTo>
                        <a:pt x="15" y="248"/>
                      </a:lnTo>
                      <a:lnTo>
                        <a:pt x="15" y="241"/>
                      </a:lnTo>
                      <a:lnTo>
                        <a:pt x="15" y="232"/>
                      </a:lnTo>
                      <a:lnTo>
                        <a:pt x="15" y="224"/>
                      </a:lnTo>
                      <a:lnTo>
                        <a:pt x="15" y="214"/>
                      </a:lnTo>
                      <a:lnTo>
                        <a:pt x="14" y="206"/>
                      </a:lnTo>
                      <a:lnTo>
                        <a:pt x="9" y="198"/>
                      </a:lnTo>
                      <a:lnTo>
                        <a:pt x="10" y="188"/>
                      </a:lnTo>
                      <a:lnTo>
                        <a:pt x="10" y="180"/>
                      </a:lnTo>
                      <a:lnTo>
                        <a:pt x="10" y="170"/>
                      </a:lnTo>
                      <a:lnTo>
                        <a:pt x="10" y="163"/>
                      </a:lnTo>
                      <a:lnTo>
                        <a:pt x="6" y="153"/>
                      </a:lnTo>
                      <a:lnTo>
                        <a:pt x="5" y="146"/>
                      </a:lnTo>
                      <a:lnTo>
                        <a:pt x="6" y="137"/>
                      </a:lnTo>
                      <a:lnTo>
                        <a:pt x="10" y="129"/>
                      </a:lnTo>
                      <a:lnTo>
                        <a:pt x="15" y="111"/>
                      </a:lnTo>
                      <a:lnTo>
                        <a:pt x="15" y="103"/>
                      </a:lnTo>
                      <a:lnTo>
                        <a:pt x="18" y="94"/>
                      </a:lnTo>
                      <a:lnTo>
                        <a:pt x="22" y="85"/>
                      </a:lnTo>
                      <a:lnTo>
                        <a:pt x="31" y="84"/>
                      </a:lnTo>
                      <a:lnTo>
                        <a:pt x="40" y="84"/>
                      </a:lnTo>
                      <a:lnTo>
                        <a:pt x="49" y="77"/>
                      </a:lnTo>
                      <a:lnTo>
                        <a:pt x="56" y="71"/>
                      </a:lnTo>
                      <a:lnTo>
                        <a:pt x="65" y="68"/>
                      </a:lnTo>
                      <a:lnTo>
                        <a:pt x="73" y="68"/>
                      </a:lnTo>
                      <a:lnTo>
                        <a:pt x="82" y="68"/>
                      </a:lnTo>
                      <a:lnTo>
                        <a:pt x="92" y="68"/>
                      </a:lnTo>
                      <a:lnTo>
                        <a:pt x="101" y="68"/>
                      </a:lnTo>
                      <a:lnTo>
                        <a:pt x="109" y="68"/>
                      </a:lnTo>
                      <a:lnTo>
                        <a:pt x="117" y="64"/>
                      </a:lnTo>
                      <a:lnTo>
                        <a:pt x="127" y="55"/>
                      </a:lnTo>
                      <a:lnTo>
                        <a:pt x="134" y="50"/>
                      </a:lnTo>
                      <a:lnTo>
                        <a:pt x="144" y="46"/>
                      </a:lnTo>
                      <a:lnTo>
                        <a:pt x="151" y="46"/>
                      </a:lnTo>
                      <a:lnTo>
                        <a:pt x="169" y="46"/>
                      </a:lnTo>
                      <a:lnTo>
                        <a:pt x="177" y="46"/>
                      </a:lnTo>
                      <a:lnTo>
                        <a:pt x="185" y="43"/>
                      </a:lnTo>
                      <a:lnTo>
                        <a:pt x="195" y="38"/>
                      </a:lnTo>
                      <a:lnTo>
                        <a:pt x="203" y="34"/>
                      </a:lnTo>
                      <a:lnTo>
                        <a:pt x="211" y="26"/>
                      </a:lnTo>
                      <a:lnTo>
                        <a:pt x="220" y="20"/>
                      </a:lnTo>
                      <a:lnTo>
                        <a:pt x="228" y="16"/>
                      </a:lnTo>
                      <a:lnTo>
                        <a:pt x="237" y="8"/>
                      </a:lnTo>
                      <a:lnTo>
                        <a:pt x="246" y="7"/>
                      </a:lnTo>
                      <a:lnTo>
                        <a:pt x="254" y="0"/>
                      </a:lnTo>
                      <a:lnTo>
                        <a:pt x="263" y="0"/>
                      </a:lnTo>
                      <a:lnTo>
                        <a:pt x="272" y="0"/>
                      </a:lnTo>
                      <a:lnTo>
                        <a:pt x="280" y="0"/>
                      </a:lnTo>
                      <a:lnTo>
                        <a:pt x="289" y="0"/>
                      </a:lnTo>
                      <a:lnTo>
                        <a:pt x="298" y="0"/>
                      </a:lnTo>
                      <a:lnTo>
                        <a:pt x="303" y="7"/>
                      </a:lnTo>
                      <a:lnTo>
                        <a:pt x="310" y="8"/>
                      </a:lnTo>
                      <a:lnTo>
                        <a:pt x="319" y="8"/>
                      </a:lnTo>
                      <a:lnTo>
                        <a:pt x="328" y="12"/>
                      </a:lnTo>
                      <a:lnTo>
                        <a:pt x="337" y="18"/>
                      </a:lnTo>
                      <a:lnTo>
                        <a:pt x="341" y="24"/>
                      </a:lnTo>
                      <a:lnTo>
                        <a:pt x="349" y="30"/>
                      </a:lnTo>
                      <a:lnTo>
                        <a:pt x="358" y="33"/>
                      </a:lnTo>
                      <a:lnTo>
                        <a:pt x="366" y="38"/>
                      </a:lnTo>
                      <a:lnTo>
                        <a:pt x="375" y="43"/>
                      </a:lnTo>
                      <a:lnTo>
                        <a:pt x="383" y="48"/>
                      </a:lnTo>
                      <a:lnTo>
                        <a:pt x="388" y="64"/>
                      </a:lnTo>
                      <a:lnTo>
                        <a:pt x="392" y="71"/>
                      </a:lnTo>
                      <a:lnTo>
                        <a:pt x="393" y="81"/>
                      </a:lnTo>
                      <a:lnTo>
                        <a:pt x="393" y="90"/>
                      </a:lnTo>
                      <a:lnTo>
                        <a:pt x="393" y="97"/>
                      </a:lnTo>
                      <a:lnTo>
                        <a:pt x="398" y="105"/>
                      </a:lnTo>
                      <a:lnTo>
                        <a:pt x="402" y="114"/>
                      </a:lnTo>
                      <a:lnTo>
                        <a:pt x="406" y="123"/>
                      </a:lnTo>
                      <a:lnTo>
                        <a:pt x="407" y="131"/>
                      </a:lnTo>
                      <a:lnTo>
                        <a:pt x="403" y="142"/>
                      </a:lnTo>
                      <a:lnTo>
                        <a:pt x="398" y="150"/>
                      </a:lnTo>
                      <a:lnTo>
                        <a:pt x="396" y="157"/>
                      </a:lnTo>
                      <a:lnTo>
                        <a:pt x="396" y="167"/>
                      </a:lnTo>
                      <a:lnTo>
                        <a:pt x="396" y="175"/>
                      </a:lnTo>
                      <a:lnTo>
                        <a:pt x="380" y="176"/>
                      </a:lnTo>
                      <a:lnTo>
                        <a:pt x="370" y="179"/>
                      </a:lnTo>
                      <a:lnTo>
                        <a:pt x="364" y="180"/>
                      </a:lnTo>
                      <a:lnTo>
                        <a:pt x="355" y="185"/>
                      </a:lnTo>
                      <a:lnTo>
                        <a:pt x="351" y="192"/>
                      </a:lnTo>
                      <a:lnTo>
                        <a:pt x="332" y="196"/>
                      </a:lnTo>
                      <a:lnTo>
                        <a:pt x="325" y="202"/>
                      </a:lnTo>
                      <a:lnTo>
                        <a:pt x="315" y="202"/>
                      </a:lnTo>
                      <a:lnTo>
                        <a:pt x="308" y="205"/>
                      </a:lnTo>
                      <a:lnTo>
                        <a:pt x="298" y="210"/>
                      </a:lnTo>
                      <a:lnTo>
                        <a:pt x="290" y="210"/>
                      </a:lnTo>
                      <a:lnTo>
                        <a:pt x="286" y="218"/>
                      </a:lnTo>
                      <a:lnTo>
                        <a:pt x="278" y="222"/>
                      </a:lnTo>
                      <a:lnTo>
                        <a:pt x="268" y="228"/>
                      </a:lnTo>
                      <a:lnTo>
                        <a:pt x="263" y="235"/>
                      </a:lnTo>
                      <a:lnTo>
                        <a:pt x="256" y="236"/>
                      </a:lnTo>
                      <a:lnTo>
                        <a:pt x="254" y="244"/>
                      </a:lnTo>
                      <a:lnTo>
                        <a:pt x="252" y="254"/>
                      </a:lnTo>
                      <a:lnTo>
                        <a:pt x="246" y="261"/>
                      </a:lnTo>
                      <a:lnTo>
                        <a:pt x="242" y="270"/>
                      </a:lnTo>
                      <a:lnTo>
                        <a:pt x="242" y="283"/>
                      </a:lnTo>
                      <a:lnTo>
                        <a:pt x="242" y="309"/>
                      </a:lnTo>
                      <a:lnTo>
                        <a:pt x="242" y="317"/>
                      </a:lnTo>
                      <a:lnTo>
                        <a:pt x="242" y="325"/>
                      </a:lnTo>
                      <a:lnTo>
                        <a:pt x="247" y="333"/>
                      </a:lnTo>
                      <a:lnTo>
                        <a:pt x="250" y="351"/>
                      </a:lnTo>
                      <a:lnTo>
                        <a:pt x="250" y="364"/>
                      </a:lnTo>
                      <a:lnTo>
                        <a:pt x="254" y="373"/>
                      </a:lnTo>
                      <a:lnTo>
                        <a:pt x="256" y="385"/>
                      </a:lnTo>
                      <a:lnTo>
                        <a:pt x="263" y="394"/>
                      </a:lnTo>
                      <a:lnTo>
                        <a:pt x="272" y="394"/>
                      </a:lnTo>
                      <a:lnTo>
                        <a:pt x="276" y="403"/>
                      </a:lnTo>
                      <a:lnTo>
                        <a:pt x="284" y="404"/>
                      </a:lnTo>
                      <a:lnTo>
                        <a:pt x="293" y="404"/>
                      </a:lnTo>
                      <a:lnTo>
                        <a:pt x="302" y="408"/>
                      </a:lnTo>
                      <a:lnTo>
                        <a:pt x="303" y="415"/>
                      </a:lnTo>
                      <a:lnTo>
                        <a:pt x="306" y="424"/>
                      </a:lnTo>
                      <a:lnTo>
                        <a:pt x="315" y="434"/>
                      </a:lnTo>
                      <a:lnTo>
                        <a:pt x="325" y="439"/>
                      </a:lnTo>
                      <a:lnTo>
                        <a:pt x="329" y="446"/>
                      </a:lnTo>
                      <a:lnTo>
                        <a:pt x="332" y="454"/>
                      </a:lnTo>
                      <a:lnTo>
                        <a:pt x="334" y="467"/>
                      </a:lnTo>
                      <a:lnTo>
                        <a:pt x="337" y="476"/>
                      </a:lnTo>
                      <a:lnTo>
                        <a:pt x="338" y="486"/>
                      </a:lnTo>
                      <a:lnTo>
                        <a:pt x="341" y="493"/>
                      </a:lnTo>
                      <a:lnTo>
                        <a:pt x="345" y="502"/>
                      </a:lnTo>
                      <a:lnTo>
                        <a:pt x="354" y="519"/>
                      </a:lnTo>
                      <a:lnTo>
                        <a:pt x="354" y="527"/>
                      </a:lnTo>
                      <a:lnTo>
                        <a:pt x="347" y="524"/>
                      </a:lnTo>
                      <a:lnTo>
                        <a:pt x="338" y="524"/>
                      </a:lnTo>
                      <a:lnTo>
                        <a:pt x="329" y="524"/>
                      </a:lnTo>
                      <a:lnTo>
                        <a:pt x="321" y="523"/>
                      </a:lnTo>
                      <a:lnTo>
                        <a:pt x="312" y="519"/>
                      </a:lnTo>
                      <a:lnTo>
                        <a:pt x="303" y="519"/>
                      </a:lnTo>
                      <a:lnTo>
                        <a:pt x="294" y="514"/>
                      </a:lnTo>
                      <a:lnTo>
                        <a:pt x="286" y="508"/>
                      </a:lnTo>
                      <a:lnTo>
                        <a:pt x="278" y="508"/>
                      </a:lnTo>
                      <a:lnTo>
                        <a:pt x="268" y="508"/>
                      </a:lnTo>
                      <a:lnTo>
                        <a:pt x="260" y="508"/>
                      </a:lnTo>
                      <a:lnTo>
                        <a:pt x="252" y="509"/>
                      </a:lnTo>
                      <a:lnTo>
                        <a:pt x="242" y="509"/>
                      </a:lnTo>
                      <a:lnTo>
                        <a:pt x="234" y="509"/>
                      </a:lnTo>
                      <a:lnTo>
                        <a:pt x="226" y="509"/>
                      </a:lnTo>
                      <a:lnTo>
                        <a:pt x="216" y="509"/>
                      </a:lnTo>
                      <a:lnTo>
                        <a:pt x="208" y="509"/>
                      </a:lnTo>
                      <a:lnTo>
                        <a:pt x="204" y="519"/>
                      </a:lnTo>
                      <a:lnTo>
                        <a:pt x="196" y="519"/>
                      </a:lnTo>
                      <a:lnTo>
                        <a:pt x="187" y="523"/>
                      </a:lnTo>
                      <a:lnTo>
                        <a:pt x="179" y="519"/>
                      </a:lnTo>
                      <a:lnTo>
                        <a:pt x="144" y="519"/>
                      </a:lnTo>
                      <a:lnTo>
                        <a:pt x="66" y="454"/>
                      </a:lnTo>
                      <a:lnTo>
                        <a:pt x="24" y="383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929" name="Freeform 17"/>
                <p:cNvSpPr>
                  <a:spLocks/>
                </p:cNvSpPr>
                <p:nvPr/>
              </p:nvSpPr>
              <p:spPr bwMode="auto">
                <a:xfrm>
                  <a:off x="4781" y="6"/>
                  <a:ext cx="473" cy="856"/>
                </a:xfrm>
                <a:custGeom>
                  <a:avLst/>
                  <a:gdLst/>
                  <a:ahLst/>
                  <a:cxnLst>
                    <a:cxn ang="0">
                      <a:pos x="66" y="32"/>
                    </a:cxn>
                    <a:cxn ang="0">
                      <a:pos x="81" y="64"/>
                    </a:cxn>
                    <a:cxn ang="0">
                      <a:pos x="99" y="99"/>
                    </a:cxn>
                    <a:cxn ang="0">
                      <a:pos x="109" y="133"/>
                    </a:cxn>
                    <a:cxn ang="0">
                      <a:pos x="125" y="166"/>
                    </a:cxn>
                    <a:cxn ang="0">
                      <a:pos x="155" y="183"/>
                    </a:cxn>
                    <a:cxn ang="0">
                      <a:pos x="185" y="205"/>
                    </a:cxn>
                    <a:cxn ang="0">
                      <a:pos x="199" y="252"/>
                    </a:cxn>
                    <a:cxn ang="0">
                      <a:pos x="234" y="268"/>
                    </a:cxn>
                    <a:cxn ang="0">
                      <a:pos x="262" y="288"/>
                    </a:cxn>
                    <a:cxn ang="0">
                      <a:pos x="272" y="324"/>
                    </a:cxn>
                    <a:cxn ang="0">
                      <a:pos x="246" y="349"/>
                    </a:cxn>
                    <a:cxn ang="0">
                      <a:pos x="240" y="384"/>
                    </a:cxn>
                    <a:cxn ang="0">
                      <a:pos x="262" y="410"/>
                    </a:cxn>
                    <a:cxn ang="0">
                      <a:pos x="292" y="402"/>
                    </a:cxn>
                    <a:cxn ang="0">
                      <a:pos x="306" y="368"/>
                    </a:cxn>
                    <a:cxn ang="0">
                      <a:pos x="331" y="355"/>
                    </a:cxn>
                    <a:cxn ang="0">
                      <a:pos x="362" y="376"/>
                    </a:cxn>
                    <a:cxn ang="0">
                      <a:pos x="392" y="394"/>
                    </a:cxn>
                    <a:cxn ang="0">
                      <a:pos x="405" y="432"/>
                    </a:cxn>
                    <a:cxn ang="0">
                      <a:pos x="403" y="478"/>
                    </a:cxn>
                    <a:cxn ang="0">
                      <a:pos x="400" y="512"/>
                    </a:cxn>
                    <a:cxn ang="0">
                      <a:pos x="367" y="527"/>
                    </a:cxn>
                    <a:cxn ang="0">
                      <a:pos x="346" y="550"/>
                    </a:cxn>
                    <a:cxn ang="0">
                      <a:pos x="316" y="573"/>
                    </a:cxn>
                    <a:cxn ang="0">
                      <a:pos x="280" y="580"/>
                    </a:cxn>
                    <a:cxn ang="0">
                      <a:pos x="246" y="576"/>
                    </a:cxn>
                    <a:cxn ang="0">
                      <a:pos x="213" y="568"/>
                    </a:cxn>
                    <a:cxn ang="0">
                      <a:pos x="177" y="576"/>
                    </a:cxn>
                    <a:cxn ang="0">
                      <a:pos x="161" y="612"/>
                    </a:cxn>
                    <a:cxn ang="0">
                      <a:pos x="167" y="649"/>
                    </a:cxn>
                    <a:cxn ang="0">
                      <a:pos x="181" y="689"/>
                    </a:cxn>
                    <a:cxn ang="0">
                      <a:pos x="187" y="721"/>
                    </a:cxn>
                    <a:cxn ang="0">
                      <a:pos x="177" y="749"/>
                    </a:cxn>
                    <a:cxn ang="0">
                      <a:pos x="151" y="776"/>
                    </a:cxn>
                    <a:cxn ang="0">
                      <a:pos x="117" y="786"/>
                    </a:cxn>
                    <a:cxn ang="0">
                      <a:pos x="91" y="800"/>
                    </a:cxn>
                    <a:cxn ang="0">
                      <a:pos x="58" y="809"/>
                    </a:cxn>
                    <a:cxn ang="0">
                      <a:pos x="23" y="809"/>
                    </a:cxn>
                    <a:cxn ang="0">
                      <a:pos x="2" y="824"/>
                    </a:cxn>
                    <a:cxn ang="0">
                      <a:pos x="34" y="834"/>
                    </a:cxn>
                    <a:cxn ang="0">
                      <a:pos x="69" y="856"/>
                    </a:cxn>
                    <a:cxn ang="0">
                      <a:pos x="115" y="843"/>
                    </a:cxn>
                    <a:cxn ang="0">
                      <a:pos x="161" y="842"/>
                    </a:cxn>
                    <a:cxn ang="0">
                      <a:pos x="310" y="759"/>
                    </a:cxn>
                    <a:cxn ang="0">
                      <a:pos x="465" y="521"/>
                    </a:cxn>
                    <a:cxn ang="0">
                      <a:pos x="431" y="244"/>
                    </a:cxn>
                    <a:cxn ang="0">
                      <a:pos x="294" y="82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473" h="856">
                      <a:moveTo>
                        <a:pt x="58" y="0"/>
                      </a:moveTo>
                      <a:lnTo>
                        <a:pt x="64" y="2"/>
                      </a:lnTo>
                      <a:lnTo>
                        <a:pt x="64" y="14"/>
                      </a:lnTo>
                      <a:lnTo>
                        <a:pt x="66" y="32"/>
                      </a:lnTo>
                      <a:lnTo>
                        <a:pt x="69" y="44"/>
                      </a:lnTo>
                      <a:lnTo>
                        <a:pt x="69" y="52"/>
                      </a:lnTo>
                      <a:lnTo>
                        <a:pt x="74" y="60"/>
                      </a:lnTo>
                      <a:lnTo>
                        <a:pt x="81" y="64"/>
                      </a:lnTo>
                      <a:lnTo>
                        <a:pt x="83" y="72"/>
                      </a:lnTo>
                      <a:lnTo>
                        <a:pt x="89" y="80"/>
                      </a:lnTo>
                      <a:lnTo>
                        <a:pt x="91" y="89"/>
                      </a:lnTo>
                      <a:lnTo>
                        <a:pt x="99" y="99"/>
                      </a:lnTo>
                      <a:lnTo>
                        <a:pt x="99" y="107"/>
                      </a:lnTo>
                      <a:lnTo>
                        <a:pt x="103" y="116"/>
                      </a:lnTo>
                      <a:lnTo>
                        <a:pt x="107" y="125"/>
                      </a:lnTo>
                      <a:lnTo>
                        <a:pt x="109" y="133"/>
                      </a:lnTo>
                      <a:lnTo>
                        <a:pt x="113" y="147"/>
                      </a:lnTo>
                      <a:lnTo>
                        <a:pt x="113" y="155"/>
                      </a:lnTo>
                      <a:lnTo>
                        <a:pt x="117" y="161"/>
                      </a:lnTo>
                      <a:lnTo>
                        <a:pt x="125" y="166"/>
                      </a:lnTo>
                      <a:lnTo>
                        <a:pt x="133" y="167"/>
                      </a:lnTo>
                      <a:lnTo>
                        <a:pt x="141" y="171"/>
                      </a:lnTo>
                      <a:lnTo>
                        <a:pt x="147" y="179"/>
                      </a:lnTo>
                      <a:lnTo>
                        <a:pt x="155" y="183"/>
                      </a:lnTo>
                      <a:lnTo>
                        <a:pt x="163" y="187"/>
                      </a:lnTo>
                      <a:lnTo>
                        <a:pt x="172" y="192"/>
                      </a:lnTo>
                      <a:lnTo>
                        <a:pt x="177" y="200"/>
                      </a:lnTo>
                      <a:lnTo>
                        <a:pt x="185" y="205"/>
                      </a:lnTo>
                      <a:lnTo>
                        <a:pt x="185" y="213"/>
                      </a:lnTo>
                      <a:lnTo>
                        <a:pt x="189" y="222"/>
                      </a:lnTo>
                      <a:lnTo>
                        <a:pt x="193" y="243"/>
                      </a:lnTo>
                      <a:lnTo>
                        <a:pt x="199" y="252"/>
                      </a:lnTo>
                      <a:lnTo>
                        <a:pt x="207" y="258"/>
                      </a:lnTo>
                      <a:lnTo>
                        <a:pt x="215" y="260"/>
                      </a:lnTo>
                      <a:lnTo>
                        <a:pt x="224" y="262"/>
                      </a:lnTo>
                      <a:lnTo>
                        <a:pt x="234" y="268"/>
                      </a:lnTo>
                      <a:lnTo>
                        <a:pt x="237" y="278"/>
                      </a:lnTo>
                      <a:lnTo>
                        <a:pt x="244" y="282"/>
                      </a:lnTo>
                      <a:lnTo>
                        <a:pt x="254" y="286"/>
                      </a:lnTo>
                      <a:lnTo>
                        <a:pt x="262" y="288"/>
                      </a:lnTo>
                      <a:lnTo>
                        <a:pt x="266" y="300"/>
                      </a:lnTo>
                      <a:lnTo>
                        <a:pt x="275" y="307"/>
                      </a:lnTo>
                      <a:lnTo>
                        <a:pt x="275" y="315"/>
                      </a:lnTo>
                      <a:lnTo>
                        <a:pt x="272" y="324"/>
                      </a:lnTo>
                      <a:lnTo>
                        <a:pt x="264" y="329"/>
                      </a:lnTo>
                      <a:lnTo>
                        <a:pt x="258" y="337"/>
                      </a:lnTo>
                      <a:lnTo>
                        <a:pt x="250" y="342"/>
                      </a:lnTo>
                      <a:lnTo>
                        <a:pt x="246" y="349"/>
                      </a:lnTo>
                      <a:lnTo>
                        <a:pt x="246" y="358"/>
                      </a:lnTo>
                      <a:lnTo>
                        <a:pt x="244" y="368"/>
                      </a:lnTo>
                      <a:lnTo>
                        <a:pt x="240" y="376"/>
                      </a:lnTo>
                      <a:lnTo>
                        <a:pt x="240" y="384"/>
                      </a:lnTo>
                      <a:lnTo>
                        <a:pt x="242" y="392"/>
                      </a:lnTo>
                      <a:lnTo>
                        <a:pt x="246" y="401"/>
                      </a:lnTo>
                      <a:lnTo>
                        <a:pt x="254" y="406"/>
                      </a:lnTo>
                      <a:lnTo>
                        <a:pt x="262" y="410"/>
                      </a:lnTo>
                      <a:lnTo>
                        <a:pt x="270" y="415"/>
                      </a:lnTo>
                      <a:lnTo>
                        <a:pt x="280" y="415"/>
                      </a:lnTo>
                      <a:lnTo>
                        <a:pt x="288" y="410"/>
                      </a:lnTo>
                      <a:lnTo>
                        <a:pt x="292" y="402"/>
                      </a:lnTo>
                      <a:lnTo>
                        <a:pt x="292" y="394"/>
                      </a:lnTo>
                      <a:lnTo>
                        <a:pt x="296" y="385"/>
                      </a:lnTo>
                      <a:lnTo>
                        <a:pt x="300" y="375"/>
                      </a:lnTo>
                      <a:lnTo>
                        <a:pt x="306" y="368"/>
                      </a:lnTo>
                      <a:lnTo>
                        <a:pt x="306" y="359"/>
                      </a:lnTo>
                      <a:lnTo>
                        <a:pt x="314" y="355"/>
                      </a:lnTo>
                      <a:lnTo>
                        <a:pt x="322" y="354"/>
                      </a:lnTo>
                      <a:lnTo>
                        <a:pt x="331" y="355"/>
                      </a:lnTo>
                      <a:lnTo>
                        <a:pt x="340" y="359"/>
                      </a:lnTo>
                      <a:lnTo>
                        <a:pt x="348" y="364"/>
                      </a:lnTo>
                      <a:lnTo>
                        <a:pt x="357" y="366"/>
                      </a:lnTo>
                      <a:lnTo>
                        <a:pt x="362" y="376"/>
                      </a:lnTo>
                      <a:lnTo>
                        <a:pt x="370" y="380"/>
                      </a:lnTo>
                      <a:lnTo>
                        <a:pt x="376" y="388"/>
                      </a:lnTo>
                      <a:lnTo>
                        <a:pt x="383" y="392"/>
                      </a:lnTo>
                      <a:lnTo>
                        <a:pt x="392" y="394"/>
                      </a:lnTo>
                      <a:lnTo>
                        <a:pt x="398" y="402"/>
                      </a:lnTo>
                      <a:lnTo>
                        <a:pt x="400" y="415"/>
                      </a:lnTo>
                      <a:lnTo>
                        <a:pt x="403" y="424"/>
                      </a:lnTo>
                      <a:lnTo>
                        <a:pt x="405" y="432"/>
                      </a:lnTo>
                      <a:lnTo>
                        <a:pt x="403" y="448"/>
                      </a:lnTo>
                      <a:lnTo>
                        <a:pt x="403" y="456"/>
                      </a:lnTo>
                      <a:lnTo>
                        <a:pt x="403" y="471"/>
                      </a:lnTo>
                      <a:lnTo>
                        <a:pt x="403" y="478"/>
                      </a:lnTo>
                      <a:lnTo>
                        <a:pt x="403" y="486"/>
                      </a:lnTo>
                      <a:lnTo>
                        <a:pt x="403" y="497"/>
                      </a:lnTo>
                      <a:lnTo>
                        <a:pt x="403" y="504"/>
                      </a:lnTo>
                      <a:lnTo>
                        <a:pt x="400" y="512"/>
                      </a:lnTo>
                      <a:lnTo>
                        <a:pt x="393" y="517"/>
                      </a:lnTo>
                      <a:lnTo>
                        <a:pt x="384" y="522"/>
                      </a:lnTo>
                      <a:lnTo>
                        <a:pt x="376" y="525"/>
                      </a:lnTo>
                      <a:lnTo>
                        <a:pt x="367" y="527"/>
                      </a:lnTo>
                      <a:lnTo>
                        <a:pt x="362" y="533"/>
                      </a:lnTo>
                      <a:lnTo>
                        <a:pt x="358" y="542"/>
                      </a:lnTo>
                      <a:lnTo>
                        <a:pt x="352" y="550"/>
                      </a:lnTo>
                      <a:lnTo>
                        <a:pt x="346" y="550"/>
                      </a:lnTo>
                      <a:lnTo>
                        <a:pt x="336" y="554"/>
                      </a:lnTo>
                      <a:lnTo>
                        <a:pt x="331" y="564"/>
                      </a:lnTo>
                      <a:lnTo>
                        <a:pt x="324" y="572"/>
                      </a:lnTo>
                      <a:lnTo>
                        <a:pt x="316" y="573"/>
                      </a:lnTo>
                      <a:lnTo>
                        <a:pt x="306" y="578"/>
                      </a:lnTo>
                      <a:lnTo>
                        <a:pt x="298" y="582"/>
                      </a:lnTo>
                      <a:lnTo>
                        <a:pt x="290" y="584"/>
                      </a:lnTo>
                      <a:lnTo>
                        <a:pt x="280" y="580"/>
                      </a:lnTo>
                      <a:lnTo>
                        <a:pt x="272" y="578"/>
                      </a:lnTo>
                      <a:lnTo>
                        <a:pt x="264" y="578"/>
                      </a:lnTo>
                      <a:lnTo>
                        <a:pt x="254" y="578"/>
                      </a:lnTo>
                      <a:lnTo>
                        <a:pt x="246" y="576"/>
                      </a:lnTo>
                      <a:lnTo>
                        <a:pt x="239" y="572"/>
                      </a:lnTo>
                      <a:lnTo>
                        <a:pt x="229" y="568"/>
                      </a:lnTo>
                      <a:lnTo>
                        <a:pt x="221" y="568"/>
                      </a:lnTo>
                      <a:lnTo>
                        <a:pt x="213" y="568"/>
                      </a:lnTo>
                      <a:lnTo>
                        <a:pt x="203" y="568"/>
                      </a:lnTo>
                      <a:lnTo>
                        <a:pt x="195" y="568"/>
                      </a:lnTo>
                      <a:lnTo>
                        <a:pt x="187" y="573"/>
                      </a:lnTo>
                      <a:lnTo>
                        <a:pt x="177" y="576"/>
                      </a:lnTo>
                      <a:lnTo>
                        <a:pt x="173" y="584"/>
                      </a:lnTo>
                      <a:lnTo>
                        <a:pt x="173" y="598"/>
                      </a:lnTo>
                      <a:lnTo>
                        <a:pt x="167" y="606"/>
                      </a:lnTo>
                      <a:lnTo>
                        <a:pt x="161" y="612"/>
                      </a:lnTo>
                      <a:lnTo>
                        <a:pt x="159" y="629"/>
                      </a:lnTo>
                      <a:lnTo>
                        <a:pt x="159" y="636"/>
                      </a:lnTo>
                      <a:lnTo>
                        <a:pt x="161" y="644"/>
                      </a:lnTo>
                      <a:lnTo>
                        <a:pt x="167" y="649"/>
                      </a:lnTo>
                      <a:lnTo>
                        <a:pt x="167" y="657"/>
                      </a:lnTo>
                      <a:lnTo>
                        <a:pt x="172" y="666"/>
                      </a:lnTo>
                      <a:lnTo>
                        <a:pt x="177" y="675"/>
                      </a:lnTo>
                      <a:lnTo>
                        <a:pt x="181" y="689"/>
                      </a:lnTo>
                      <a:lnTo>
                        <a:pt x="185" y="695"/>
                      </a:lnTo>
                      <a:lnTo>
                        <a:pt x="185" y="705"/>
                      </a:lnTo>
                      <a:lnTo>
                        <a:pt x="185" y="715"/>
                      </a:lnTo>
                      <a:lnTo>
                        <a:pt x="187" y="721"/>
                      </a:lnTo>
                      <a:lnTo>
                        <a:pt x="193" y="725"/>
                      </a:lnTo>
                      <a:lnTo>
                        <a:pt x="193" y="736"/>
                      </a:lnTo>
                      <a:lnTo>
                        <a:pt x="187" y="743"/>
                      </a:lnTo>
                      <a:lnTo>
                        <a:pt x="177" y="749"/>
                      </a:lnTo>
                      <a:lnTo>
                        <a:pt x="173" y="756"/>
                      </a:lnTo>
                      <a:lnTo>
                        <a:pt x="165" y="764"/>
                      </a:lnTo>
                      <a:lnTo>
                        <a:pt x="155" y="769"/>
                      </a:lnTo>
                      <a:lnTo>
                        <a:pt x="151" y="776"/>
                      </a:lnTo>
                      <a:lnTo>
                        <a:pt x="143" y="782"/>
                      </a:lnTo>
                      <a:lnTo>
                        <a:pt x="135" y="785"/>
                      </a:lnTo>
                      <a:lnTo>
                        <a:pt x="125" y="786"/>
                      </a:lnTo>
                      <a:lnTo>
                        <a:pt x="117" y="786"/>
                      </a:lnTo>
                      <a:lnTo>
                        <a:pt x="109" y="791"/>
                      </a:lnTo>
                      <a:lnTo>
                        <a:pt x="107" y="799"/>
                      </a:lnTo>
                      <a:lnTo>
                        <a:pt x="100" y="800"/>
                      </a:lnTo>
                      <a:lnTo>
                        <a:pt x="91" y="800"/>
                      </a:lnTo>
                      <a:lnTo>
                        <a:pt x="83" y="804"/>
                      </a:lnTo>
                      <a:lnTo>
                        <a:pt x="75" y="808"/>
                      </a:lnTo>
                      <a:lnTo>
                        <a:pt x="66" y="809"/>
                      </a:lnTo>
                      <a:lnTo>
                        <a:pt x="58" y="809"/>
                      </a:lnTo>
                      <a:lnTo>
                        <a:pt x="49" y="809"/>
                      </a:lnTo>
                      <a:lnTo>
                        <a:pt x="40" y="809"/>
                      </a:lnTo>
                      <a:lnTo>
                        <a:pt x="32" y="809"/>
                      </a:lnTo>
                      <a:lnTo>
                        <a:pt x="23" y="809"/>
                      </a:lnTo>
                      <a:lnTo>
                        <a:pt x="14" y="809"/>
                      </a:lnTo>
                      <a:lnTo>
                        <a:pt x="6" y="809"/>
                      </a:lnTo>
                      <a:lnTo>
                        <a:pt x="0" y="818"/>
                      </a:lnTo>
                      <a:lnTo>
                        <a:pt x="2" y="824"/>
                      </a:lnTo>
                      <a:lnTo>
                        <a:pt x="10" y="830"/>
                      </a:lnTo>
                      <a:lnTo>
                        <a:pt x="18" y="830"/>
                      </a:lnTo>
                      <a:lnTo>
                        <a:pt x="26" y="830"/>
                      </a:lnTo>
                      <a:lnTo>
                        <a:pt x="34" y="834"/>
                      </a:lnTo>
                      <a:lnTo>
                        <a:pt x="43" y="834"/>
                      </a:lnTo>
                      <a:lnTo>
                        <a:pt x="52" y="834"/>
                      </a:lnTo>
                      <a:lnTo>
                        <a:pt x="60" y="838"/>
                      </a:lnTo>
                      <a:lnTo>
                        <a:pt x="69" y="856"/>
                      </a:lnTo>
                      <a:lnTo>
                        <a:pt x="85" y="856"/>
                      </a:lnTo>
                      <a:lnTo>
                        <a:pt x="103" y="854"/>
                      </a:lnTo>
                      <a:lnTo>
                        <a:pt x="109" y="848"/>
                      </a:lnTo>
                      <a:lnTo>
                        <a:pt x="115" y="843"/>
                      </a:lnTo>
                      <a:lnTo>
                        <a:pt x="125" y="842"/>
                      </a:lnTo>
                      <a:lnTo>
                        <a:pt x="135" y="842"/>
                      </a:lnTo>
                      <a:lnTo>
                        <a:pt x="151" y="842"/>
                      </a:lnTo>
                      <a:lnTo>
                        <a:pt x="161" y="842"/>
                      </a:lnTo>
                      <a:lnTo>
                        <a:pt x="167" y="842"/>
                      </a:lnTo>
                      <a:lnTo>
                        <a:pt x="169" y="834"/>
                      </a:lnTo>
                      <a:lnTo>
                        <a:pt x="244" y="800"/>
                      </a:lnTo>
                      <a:lnTo>
                        <a:pt x="310" y="759"/>
                      </a:lnTo>
                      <a:lnTo>
                        <a:pt x="372" y="705"/>
                      </a:lnTo>
                      <a:lnTo>
                        <a:pt x="413" y="649"/>
                      </a:lnTo>
                      <a:lnTo>
                        <a:pt x="443" y="593"/>
                      </a:lnTo>
                      <a:lnTo>
                        <a:pt x="465" y="521"/>
                      </a:lnTo>
                      <a:lnTo>
                        <a:pt x="473" y="448"/>
                      </a:lnTo>
                      <a:lnTo>
                        <a:pt x="470" y="375"/>
                      </a:lnTo>
                      <a:lnTo>
                        <a:pt x="460" y="315"/>
                      </a:lnTo>
                      <a:lnTo>
                        <a:pt x="431" y="244"/>
                      </a:lnTo>
                      <a:lnTo>
                        <a:pt x="409" y="200"/>
                      </a:lnTo>
                      <a:lnTo>
                        <a:pt x="370" y="155"/>
                      </a:lnTo>
                      <a:lnTo>
                        <a:pt x="336" y="113"/>
                      </a:lnTo>
                      <a:lnTo>
                        <a:pt x="294" y="82"/>
                      </a:lnTo>
                      <a:lnTo>
                        <a:pt x="237" y="56"/>
                      </a:lnTo>
                      <a:lnTo>
                        <a:pt x="177" y="32"/>
                      </a:lnTo>
                      <a:lnTo>
                        <a:pt x="121" y="8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sp>
          <p:nvSpPr>
            <p:cNvPr id="38930" name="AutoShape 18"/>
            <p:cNvSpPr>
              <a:spLocks noChangeArrowheads="1"/>
            </p:cNvSpPr>
            <p:nvPr/>
          </p:nvSpPr>
          <p:spPr bwMode="auto">
            <a:xfrm>
              <a:off x="4096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  <p:sp>
          <p:nvSpPr>
            <p:cNvPr id="38931" name="AutoShape 19"/>
            <p:cNvSpPr>
              <a:spLocks noChangeArrowheads="1"/>
            </p:cNvSpPr>
            <p:nvPr/>
          </p:nvSpPr>
          <p:spPr bwMode="auto">
            <a:xfrm rot="10800000">
              <a:off x="1150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Electronic Data Interchange (EDI)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BP-BC-110</a:t>
            </a:r>
          </a:p>
        </p:txBody>
      </p:sp>
      <p:grpSp>
        <p:nvGrpSpPr>
          <p:cNvPr id="268" name="Group 267"/>
          <p:cNvGrpSpPr/>
          <p:nvPr/>
        </p:nvGrpSpPr>
        <p:grpSpPr>
          <a:xfrm>
            <a:off x="473691" y="1889944"/>
            <a:ext cx="8185150" cy="3232150"/>
            <a:chOff x="614363" y="2362200"/>
            <a:chExt cx="8185150" cy="3232150"/>
          </a:xfrm>
        </p:grpSpPr>
        <p:grpSp>
          <p:nvGrpSpPr>
            <p:cNvPr id="13316" name="Group 166"/>
            <p:cNvGrpSpPr>
              <a:grpSpLocks/>
            </p:cNvGrpSpPr>
            <p:nvPr/>
          </p:nvGrpSpPr>
          <p:grpSpPr bwMode="auto">
            <a:xfrm>
              <a:off x="2046288" y="3213100"/>
              <a:ext cx="4854575" cy="1781175"/>
              <a:chOff x="1723" y="2350"/>
              <a:chExt cx="2236" cy="820"/>
            </a:xfrm>
          </p:grpSpPr>
          <p:grpSp>
            <p:nvGrpSpPr>
              <p:cNvPr id="13372" name="Group 167"/>
              <p:cNvGrpSpPr>
                <a:grpSpLocks/>
              </p:cNvGrpSpPr>
              <p:nvPr/>
            </p:nvGrpSpPr>
            <p:grpSpPr bwMode="auto">
              <a:xfrm>
                <a:off x="1723" y="2531"/>
                <a:ext cx="563" cy="639"/>
                <a:chOff x="1723" y="2531"/>
                <a:chExt cx="563" cy="639"/>
              </a:xfrm>
            </p:grpSpPr>
            <p:sp>
              <p:nvSpPr>
                <p:cNvPr id="13529" name="Freeform 168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0" name="Freeform 169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1" name="Freeform 170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2" name="Freeform 171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3" name="Freeform 172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4" name="Freeform 173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5" name="Freeform 174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6" name="Freeform 175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7" name="Freeform 176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8" name="Freeform 177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9" name="Freeform 178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0" name="Freeform 179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1" name="Freeform 180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2" name="Freeform 181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3" name="Freeform 182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4" name="Freeform 183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5" name="Freeform 184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6" name="Freeform 185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7" name="Freeform 186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8" name="Freeform 187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9" name="Freeform 188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0" name="Freeform 189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1" name="Freeform 190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2" name="Freeform 191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3" name="Freeform 192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4" name="Freeform 193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5" name="Freeform 194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6" name="Freeform 195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7" name="Freeform 196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8" name="Freeform 197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9" name="Freeform 198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0" name="Freeform 199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1" name="Freeform 200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2" name="Freeform 201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3" name="Freeform 202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4" name="Freeform 203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5" name="Freeform 204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6" name="Freeform 205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7" name="Freeform 206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8" name="Freeform 207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9" name="Freeform 208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0" name="Freeform 209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1" name="Freeform 210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2" name="Freeform 211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3" name="Freeform 212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4" name="Rectangle 213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75" name="Rectangle 214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76" name="Freeform 215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7" name="Freeform 216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8" name="Freeform 217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9" name="Freeform 218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3" name="Group 219"/>
              <p:cNvGrpSpPr>
                <a:grpSpLocks/>
              </p:cNvGrpSpPr>
              <p:nvPr/>
            </p:nvGrpSpPr>
            <p:grpSpPr bwMode="auto">
              <a:xfrm>
                <a:off x="2281" y="2471"/>
                <a:ext cx="563" cy="639"/>
                <a:chOff x="1723" y="2531"/>
                <a:chExt cx="563" cy="639"/>
              </a:xfrm>
            </p:grpSpPr>
            <p:sp>
              <p:nvSpPr>
                <p:cNvPr id="13478" name="Freeform 220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9" name="Freeform 221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0" name="Freeform 222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1" name="Freeform 223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2" name="Freeform 224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3" name="Freeform 225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4" name="Freeform 226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5" name="Freeform 227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6" name="Freeform 228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7" name="Freeform 229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8" name="Freeform 230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9" name="Freeform 231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0" name="Freeform 232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1" name="Freeform 233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2" name="Freeform 234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3" name="Freeform 235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4" name="Freeform 236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5" name="Freeform 237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6" name="Freeform 238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7" name="Freeform 239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8" name="Freeform 240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9" name="Freeform 241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0" name="Freeform 242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1" name="Freeform 243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2" name="Freeform 244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3" name="Freeform 245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4" name="Freeform 246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5" name="Freeform 247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6" name="Freeform 248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7" name="Freeform 249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8" name="Freeform 250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9" name="Freeform 251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0" name="Freeform 252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1" name="Freeform 253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2" name="Freeform 254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3" name="Freeform 255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4" name="Freeform 256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5" name="Freeform 257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6" name="Freeform 258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7" name="Freeform 259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8" name="Freeform 260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9" name="Freeform 261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0" name="Freeform 262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1" name="Freeform 263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2" name="Freeform 264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3" name="Rectangle 265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24" name="Rectangle 266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25" name="Freeform 267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6" name="Freeform 268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7" name="Freeform 269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8" name="Freeform 270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4" name="Group 271"/>
              <p:cNvGrpSpPr>
                <a:grpSpLocks/>
              </p:cNvGrpSpPr>
              <p:nvPr/>
            </p:nvGrpSpPr>
            <p:grpSpPr bwMode="auto">
              <a:xfrm>
                <a:off x="2839" y="2411"/>
                <a:ext cx="563" cy="639"/>
                <a:chOff x="1723" y="2531"/>
                <a:chExt cx="563" cy="639"/>
              </a:xfrm>
            </p:grpSpPr>
            <p:sp>
              <p:nvSpPr>
                <p:cNvPr id="13427" name="Freeform 272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8" name="Freeform 273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9" name="Freeform 274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0" name="Freeform 275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1" name="Freeform 276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2" name="Freeform 277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3" name="Freeform 278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4" name="Freeform 279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5" name="Freeform 280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6" name="Freeform 281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7" name="Freeform 282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8" name="Freeform 283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9" name="Freeform 284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0" name="Freeform 285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1" name="Freeform 286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2" name="Freeform 287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3" name="Freeform 288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4" name="Freeform 289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5" name="Freeform 290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6" name="Freeform 291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7" name="Freeform 292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8" name="Freeform 293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9" name="Freeform 294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0" name="Freeform 295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1" name="Freeform 296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2" name="Freeform 297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3" name="Freeform 298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4" name="Freeform 299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5" name="Freeform 300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6" name="Freeform 301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7" name="Freeform 302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8" name="Freeform 303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9" name="Freeform 304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0" name="Freeform 305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1" name="Freeform 306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2" name="Freeform 307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3" name="Freeform 308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4" name="Freeform 309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5" name="Freeform 310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6" name="Freeform 311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7" name="Freeform 312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8" name="Freeform 313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9" name="Freeform 314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0" name="Freeform 315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1" name="Freeform 316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2" name="Rectangle 317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73" name="Rectangle 318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74" name="Freeform 319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5" name="Freeform 320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6" name="Freeform 321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7" name="Freeform 322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5" name="Group 323"/>
              <p:cNvGrpSpPr>
                <a:grpSpLocks/>
              </p:cNvGrpSpPr>
              <p:nvPr/>
            </p:nvGrpSpPr>
            <p:grpSpPr bwMode="auto">
              <a:xfrm>
                <a:off x="3396" y="2350"/>
                <a:ext cx="563" cy="639"/>
                <a:chOff x="1723" y="2531"/>
                <a:chExt cx="563" cy="639"/>
              </a:xfrm>
            </p:grpSpPr>
            <p:sp>
              <p:nvSpPr>
                <p:cNvPr id="13376" name="Freeform 324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Freeform 325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Freeform 326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Freeform 327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0" name="Freeform 328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1" name="Freeform 329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2" name="Freeform 330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3" name="Freeform 331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4" name="Freeform 332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5" name="Freeform 333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6" name="Freeform 334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7" name="Freeform 335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8" name="Freeform 336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9" name="Freeform 337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0" name="Freeform 338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1" name="Freeform 339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2" name="Freeform 340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3" name="Freeform 341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4" name="Freeform 342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5" name="Freeform 343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6" name="Freeform 344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7" name="Freeform 345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8" name="Freeform 346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9" name="Freeform 347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0" name="Freeform 348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1" name="Freeform 349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2" name="Freeform 350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3" name="Freeform 351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4" name="Freeform 352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5" name="Freeform 353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6" name="Freeform 354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7" name="Freeform 355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8" name="Freeform 356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9" name="Freeform 357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0" name="Freeform 358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1" name="Freeform 359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2" name="Freeform 360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3" name="Freeform 361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4" name="Freeform 362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5" name="Freeform 363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6" name="Freeform 364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7" name="Freeform 365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8" name="Freeform 366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9" name="Freeform 367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0" name="Freeform 368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1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22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23" name="Freeform 371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4" name="Freeform 372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5" name="Freeform 373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6" name="Freeform 374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317" name="Group 375"/>
            <p:cNvGrpSpPr>
              <a:grpSpLocks noChangeAspect="1"/>
            </p:cNvGrpSpPr>
            <p:nvPr/>
          </p:nvGrpSpPr>
          <p:grpSpPr bwMode="auto">
            <a:xfrm flipH="1">
              <a:off x="614363" y="3479800"/>
              <a:ext cx="2152650" cy="2114550"/>
              <a:chOff x="705" y="2281"/>
              <a:chExt cx="1137" cy="1146"/>
            </a:xfrm>
          </p:grpSpPr>
          <p:sp>
            <p:nvSpPr>
              <p:cNvPr id="13355" name="AutoShape 376"/>
              <p:cNvSpPr>
                <a:spLocks noChangeAspect="1" noChangeArrowheads="1" noTextEdit="1"/>
              </p:cNvSpPr>
              <p:nvPr/>
            </p:nvSpPr>
            <p:spPr bwMode="auto">
              <a:xfrm>
                <a:off x="705" y="2281"/>
                <a:ext cx="1137" cy="1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6" name="Freeform 377"/>
              <p:cNvSpPr>
                <a:spLocks/>
              </p:cNvSpPr>
              <p:nvPr/>
            </p:nvSpPr>
            <p:spPr bwMode="auto">
              <a:xfrm>
                <a:off x="705" y="2281"/>
                <a:ext cx="1137" cy="1146"/>
              </a:xfrm>
              <a:custGeom>
                <a:avLst/>
                <a:gdLst>
                  <a:gd name="T0" fmla="*/ 276 w 2274"/>
                  <a:gd name="T1" fmla="*/ 278 h 2292"/>
                  <a:gd name="T2" fmla="*/ 274 w 2274"/>
                  <a:gd name="T3" fmla="*/ 273 h 2292"/>
                  <a:gd name="T4" fmla="*/ 271 w 2274"/>
                  <a:gd name="T5" fmla="*/ 267 h 2292"/>
                  <a:gd name="T6" fmla="*/ 267 w 2274"/>
                  <a:gd name="T7" fmla="*/ 263 h 2292"/>
                  <a:gd name="T8" fmla="*/ 262 w 2274"/>
                  <a:gd name="T9" fmla="*/ 259 h 2292"/>
                  <a:gd name="T10" fmla="*/ 257 w 2274"/>
                  <a:gd name="T11" fmla="*/ 255 h 2292"/>
                  <a:gd name="T12" fmla="*/ 250 w 2274"/>
                  <a:gd name="T13" fmla="*/ 253 h 2292"/>
                  <a:gd name="T14" fmla="*/ 244 w 2274"/>
                  <a:gd name="T15" fmla="*/ 252 h 2292"/>
                  <a:gd name="T16" fmla="*/ 241 w 2274"/>
                  <a:gd name="T17" fmla="*/ 251 h 2292"/>
                  <a:gd name="T18" fmla="*/ 241 w 2274"/>
                  <a:gd name="T19" fmla="*/ 251 h 2292"/>
                  <a:gd name="T20" fmla="*/ 240 w 2274"/>
                  <a:gd name="T21" fmla="*/ 251 h 2292"/>
                  <a:gd name="T22" fmla="*/ 240 w 2274"/>
                  <a:gd name="T23" fmla="*/ 250 h 2292"/>
                  <a:gd name="T24" fmla="*/ 240 w 2274"/>
                  <a:gd name="T25" fmla="*/ 63 h 2292"/>
                  <a:gd name="T26" fmla="*/ 213 w 2274"/>
                  <a:gd name="T27" fmla="*/ 58 h 2292"/>
                  <a:gd name="T28" fmla="*/ 170 w 2274"/>
                  <a:gd name="T29" fmla="*/ 38 h 2292"/>
                  <a:gd name="T30" fmla="*/ 165 w 2274"/>
                  <a:gd name="T31" fmla="*/ 0 h 2292"/>
                  <a:gd name="T32" fmla="*/ 148 w 2274"/>
                  <a:gd name="T33" fmla="*/ 26 h 2292"/>
                  <a:gd name="T34" fmla="*/ 116 w 2274"/>
                  <a:gd name="T35" fmla="*/ 38 h 2292"/>
                  <a:gd name="T36" fmla="*/ 89 w 2274"/>
                  <a:gd name="T37" fmla="*/ 58 h 2292"/>
                  <a:gd name="T38" fmla="*/ 94 w 2274"/>
                  <a:gd name="T39" fmla="*/ 187 h 2292"/>
                  <a:gd name="T40" fmla="*/ 89 w 2274"/>
                  <a:gd name="T41" fmla="*/ 189 h 2292"/>
                  <a:gd name="T42" fmla="*/ 84 w 2274"/>
                  <a:gd name="T43" fmla="*/ 191 h 2292"/>
                  <a:gd name="T44" fmla="*/ 79 w 2274"/>
                  <a:gd name="T45" fmla="*/ 193 h 2292"/>
                  <a:gd name="T46" fmla="*/ 75 w 2274"/>
                  <a:gd name="T47" fmla="*/ 196 h 2292"/>
                  <a:gd name="T48" fmla="*/ 72 w 2274"/>
                  <a:gd name="T49" fmla="*/ 200 h 2292"/>
                  <a:gd name="T50" fmla="*/ 69 w 2274"/>
                  <a:gd name="T51" fmla="*/ 204 h 2292"/>
                  <a:gd name="T52" fmla="*/ 67 w 2274"/>
                  <a:gd name="T53" fmla="*/ 209 h 2292"/>
                  <a:gd name="T54" fmla="*/ 65 w 2274"/>
                  <a:gd name="T55" fmla="*/ 214 h 2292"/>
                  <a:gd name="T56" fmla="*/ 60 w 2274"/>
                  <a:gd name="T57" fmla="*/ 215 h 2292"/>
                  <a:gd name="T58" fmla="*/ 56 w 2274"/>
                  <a:gd name="T59" fmla="*/ 216 h 2292"/>
                  <a:gd name="T60" fmla="*/ 52 w 2274"/>
                  <a:gd name="T61" fmla="*/ 218 h 2292"/>
                  <a:gd name="T62" fmla="*/ 48 w 2274"/>
                  <a:gd name="T63" fmla="*/ 220 h 2292"/>
                  <a:gd name="T64" fmla="*/ 47 w 2274"/>
                  <a:gd name="T65" fmla="*/ 220 h 2292"/>
                  <a:gd name="T66" fmla="*/ 45 w 2274"/>
                  <a:gd name="T67" fmla="*/ 220 h 2292"/>
                  <a:gd name="T68" fmla="*/ 43 w 2274"/>
                  <a:gd name="T69" fmla="*/ 220 h 2292"/>
                  <a:gd name="T70" fmla="*/ 41 w 2274"/>
                  <a:gd name="T71" fmla="*/ 220 h 2292"/>
                  <a:gd name="T72" fmla="*/ 36 w 2274"/>
                  <a:gd name="T73" fmla="*/ 220 h 2292"/>
                  <a:gd name="T74" fmla="*/ 29 w 2274"/>
                  <a:gd name="T75" fmla="*/ 222 h 2292"/>
                  <a:gd name="T76" fmla="*/ 22 w 2274"/>
                  <a:gd name="T77" fmla="*/ 225 h 2292"/>
                  <a:gd name="T78" fmla="*/ 17 w 2274"/>
                  <a:gd name="T79" fmla="*/ 230 h 2292"/>
                  <a:gd name="T80" fmla="*/ 10 w 2274"/>
                  <a:gd name="T81" fmla="*/ 236 h 2292"/>
                  <a:gd name="T82" fmla="*/ 5 w 2274"/>
                  <a:gd name="T83" fmla="*/ 245 h 2292"/>
                  <a:gd name="T84" fmla="*/ 1 w 2274"/>
                  <a:gd name="T85" fmla="*/ 257 h 2292"/>
                  <a:gd name="T86" fmla="*/ 1 w 2274"/>
                  <a:gd name="T87" fmla="*/ 270 h 2292"/>
                  <a:gd name="T88" fmla="*/ 155 w 2274"/>
                  <a:gd name="T89" fmla="*/ 273 h 2292"/>
                  <a:gd name="T90" fmla="*/ 154 w 2274"/>
                  <a:gd name="T91" fmla="*/ 277 h 2292"/>
                  <a:gd name="T92" fmla="*/ 154 w 2274"/>
                  <a:gd name="T93" fmla="*/ 281 h 2292"/>
                  <a:gd name="T94" fmla="*/ 59 w 2274"/>
                  <a:gd name="T95" fmla="*/ 287 h 2292"/>
                  <a:gd name="T96" fmla="*/ 157 w 2274"/>
                  <a:gd name="T97" fmla="*/ 287 h 2292"/>
                  <a:gd name="T98" fmla="*/ 284 w 2274"/>
                  <a:gd name="T99" fmla="*/ 281 h 229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274"/>
                  <a:gd name="T151" fmla="*/ 0 h 2292"/>
                  <a:gd name="T152" fmla="*/ 2274 w 2274"/>
                  <a:gd name="T153" fmla="*/ 2292 h 229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274" h="2292">
                    <a:moveTo>
                      <a:pt x="2208" y="2248"/>
                    </a:moveTo>
                    <a:lnTo>
                      <a:pt x="2203" y="2224"/>
                    </a:lnTo>
                    <a:lnTo>
                      <a:pt x="2196" y="2200"/>
                    </a:lnTo>
                    <a:lnTo>
                      <a:pt x="2186" y="2177"/>
                    </a:lnTo>
                    <a:lnTo>
                      <a:pt x="2175" y="2155"/>
                    </a:lnTo>
                    <a:lnTo>
                      <a:pt x="2161" y="2135"/>
                    </a:lnTo>
                    <a:lnTo>
                      <a:pt x="2147" y="2116"/>
                    </a:lnTo>
                    <a:lnTo>
                      <a:pt x="2130" y="2098"/>
                    </a:lnTo>
                    <a:lnTo>
                      <a:pt x="2113" y="2081"/>
                    </a:lnTo>
                    <a:lnTo>
                      <a:pt x="2093" y="2067"/>
                    </a:lnTo>
                    <a:lnTo>
                      <a:pt x="2074" y="2053"/>
                    </a:lnTo>
                    <a:lnTo>
                      <a:pt x="2052" y="2042"/>
                    </a:lnTo>
                    <a:lnTo>
                      <a:pt x="2029" y="2033"/>
                    </a:lnTo>
                    <a:lnTo>
                      <a:pt x="2006" y="2026"/>
                    </a:lnTo>
                    <a:lnTo>
                      <a:pt x="1981" y="2020"/>
                    </a:lnTo>
                    <a:lnTo>
                      <a:pt x="1956" y="2017"/>
                    </a:lnTo>
                    <a:lnTo>
                      <a:pt x="1931" y="2015"/>
                    </a:lnTo>
                    <a:lnTo>
                      <a:pt x="1930" y="2015"/>
                    </a:lnTo>
                    <a:lnTo>
                      <a:pt x="1928" y="2015"/>
                    </a:lnTo>
                    <a:lnTo>
                      <a:pt x="1927" y="2011"/>
                    </a:lnTo>
                    <a:lnTo>
                      <a:pt x="1926" y="2006"/>
                    </a:lnTo>
                    <a:lnTo>
                      <a:pt x="1925" y="2003"/>
                    </a:lnTo>
                    <a:lnTo>
                      <a:pt x="1924" y="1998"/>
                    </a:lnTo>
                    <a:lnTo>
                      <a:pt x="1924" y="509"/>
                    </a:lnTo>
                    <a:lnTo>
                      <a:pt x="1951" y="466"/>
                    </a:lnTo>
                    <a:lnTo>
                      <a:pt x="1711" y="466"/>
                    </a:lnTo>
                    <a:lnTo>
                      <a:pt x="1711" y="305"/>
                    </a:lnTo>
                    <a:lnTo>
                      <a:pt x="1367" y="305"/>
                    </a:lnTo>
                    <a:lnTo>
                      <a:pt x="1367" y="0"/>
                    </a:lnTo>
                    <a:lnTo>
                      <a:pt x="1324" y="0"/>
                    </a:lnTo>
                    <a:lnTo>
                      <a:pt x="1324" y="210"/>
                    </a:lnTo>
                    <a:lnTo>
                      <a:pt x="1189" y="210"/>
                    </a:lnTo>
                    <a:lnTo>
                      <a:pt x="1189" y="305"/>
                    </a:lnTo>
                    <a:lnTo>
                      <a:pt x="935" y="305"/>
                    </a:lnTo>
                    <a:lnTo>
                      <a:pt x="935" y="466"/>
                    </a:lnTo>
                    <a:lnTo>
                      <a:pt x="719" y="466"/>
                    </a:lnTo>
                    <a:lnTo>
                      <a:pt x="756" y="509"/>
                    </a:lnTo>
                    <a:lnTo>
                      <a:pt x="756" y="1501"/>
                    </a:lnTo>
                    <a:lnTo>
                      <a:pt x="735" y="1506"/>
                    </a:lnTo>
                    <a:lnTo>
                      <a:pt x="714" y="1512"/>
                    </a:lnTo>
                    <a:lnTo>
                      <a:pt x="695" y="1520"/>
                    </a:lnTo>
                    <a:lnTo>
                      <a:pt x="675" y="1528"/>
                    </a:lnTo>
                    <a:lnTo>
                      <a:pt x="657" y="1538"/>
                    </a:lnTo>
                    <a:lnTo>
                      <a:pt x="639" y="1550"/>
                    </a:lnTo>
                    <a:lnTo>
                      <a:pt x="622" y="1561"/>
                    </a:lnTo>
                    <a:lnTo>
                      <a:pt x="606" y="1575"/>
                    </a:lnTo>
                    <a:lnTo>
                      <a:pt x="591" y="1590"/>
                    </a:lnTo>
                    <a:lnTo>
                      <a:pt x="577" y="1605"/>
                    </a:lnTo>
                    <a:lnTo>
                      <a:pt x="563" y="1621"/>
                    </a:lnTo>
                    <a:lnTo>
                      <a:pt x="552" y="1639"/>
                    </a:lnTo>
                    <a:lnTo>
                      <a:pt x="541" y="1657"/>
                    </a:lnTo>
                    <a:lnTo>
                      <a:pt x="531" y="1675"/>
                    </a:lnTo>
                    <a:lnTo>
                      <a:pt x="523" y="1695"/>
                    </a:lnTo>
                    <a:lnTo>
                      <a:pt x="516" y="1716"/>
                    </a:lnTo>
                    <a:lnTo>
                      <a:pt x="499" y="1718"/>
                    </a:lnTo>
                    <a:lnTo>
                      <a:pt x="482" y="1722"/>
                    </a:lnTo>
                    <a:lnTo>
                      <a:pt x="465" y="1726"/>
                    </a:lnTo>
                    <a:lnTo>
                      <a:pt x="449" y="1732"/>
                    </a:lnTo>
                    <a:lnTo>
                      <a:pt x="433" y="1739"/>
                    </a:lnTo>
                    <a:lnTo>
                      <a:pt x="418" y="1747"/>
                    </a:lnTo>
                    <a:lnTo>
                      <a:pt x="403" y="1755"/>
                    </a:lnTo>
                    <a:lnTo>
                      <a:pt x="389" y="1765"/>
                    </a:lnTo>
                    <a:lnTo>
                      <a:pt x="382" y="1764"/>
                    </a:lnTo>
                    <a:lnTo>
                      <a:pt x="376" y="1763"/>
                    </a:lnTo>
                    <a:lnTo>
                      <a:pt x="369" y="1762"/>
                    </a:lnTo>
                    <a:lnTo>
                      <a:pt x="362" y="1761"/>
                    </a:lnTo>
                    <a:lnTo>
                      <a:pt x="354" y="1761"/>
                    </a:lnTo>
                    <a:lnTo>
                      <a:pt x="347" y="1760"/>
                    </a:lnTo>
                    <a:lnTo>
                      <a:pt x="340" y="1760"/>
                    </a:lnTo>
                    <a:lnTo>
                      <a:pt x="333" y="1760"/>
                    </a:lnTo>
                    <a:lnTo>
                      <a:pt x="310" y="1761"/>
                    </a:lnTo>
                    <a:lnTo>
                      <a:pt x="286" y="1764"/>
                    </a:lnTo>
                    <a:lnTo>
                      <a:pt x="260" y="1770"/>
                    </a:lnTo>
                    <a:lnTo>
                      <a:pt x="234" y="1778"/>
                    </a:lnTo>
                    <a:lnTo>
                      <a:pt x="207" y="1788"/>
                    </a:lnTo>
                    <a:lnTo>
                      <a:pt x="181" y="1802"/>
                    </a:lnTo>
                    <a:lnTo>
                      <a:pt x="154" y="1821"/>
                    </a:lnTo>
                    <a:lnTo>
                      <a:pt x="129" y="1841"/>
                    </a:lnTo>
                    <a:lnTo>
                      <a:pt x="105" y="1866"/>
                    </a:lnTo>
                    <a:lnTo>
                      <a:pt x="82" y="1894"/>
                    </a:lnTo>
                    <a:lnTo>
                      <a:pt x="61" y="1927"/>
                    </a:lnTo>
                    <a:lnTo>
                      <a:pt x="43" y="1964"/>
                    </a:lnTo>
                    <a:lnTo>
                      <a:pt x="28" y="2005"/>
                    </a:lnTo>
                    <a:lnTo>
                      <a:pt x="15" y="2051"/>
                    </a:lnTo>
                    <a:lnTo>
                      <a:pt x="6" y="2102"/>
                    </a:lnTo>
                    <a:lnTo>
                      <a:pt x="1" y="2158"/>
                    </a:lnTo>
                    <a:lnTo>
                      <a:pt x="0" y="2181"/>
                    </a:lnTo>
                    <a:lnTo>
                      <a:pt x="1243" y="2181"/>
                    </a:lnTo>
                    <a:lnTo>
                      <a:pt x="1240" y="2198"/>
                    </a:lnTo>
                    <a:lnTo>
                      <a:pt x="1236" y="2214"/>
                    </a:lnTo>
                    <a:lnTo>
                      <a:pt x="1235" y="2231"/>
                    </a:lnTo>
                    <a:lnTo>
                      <a:pt x="1234" y="2248"/>
                    </a:lnTo>
                    <a:lnTo>
                      <a:pt x="475" y="2248"/>
                    </a:lnTo>
                    <a:lnTo>
                      <a:pt x="475" y="2292"/>
                    </a:lnTo>
                    <a:lnTo>
                      <a:pt x="1255" y="2292"/>
                    </a:lnTo>
                    <a:lnTo>
                      <a:pt x="1256" y="2292"/>
                    </a:lnTo>
                    <a:lnTo>
                      <a:pt x="2274" y="2292"/>
                    </a:lnTo>
                    <a:lnTo>
                      <a:pt x="2274" y="2248"/>
                    </a:lnTo>
                    <a:lnTo>
                      <a:pt x="2208" y="2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7" name="Freeform 378"/>
              <p:cNvSpPr>
                <a:spLocks/>
              </p:cNvSpPr>
              <p:nvPr/>
            </p:nvSpPr>
            <p:spPr bwMode="auto">
              <a:xfrm>
                <a:off x="1447" y="2536"/>
                <a:ext cx="198" cy="735"/>
              </a:xfrm>
              <a:custGeom>
                <a:avLst/>
                <a:gdLst>
                  <a:gd name="T0" fmla="*/ 50 w 395"/>
                  <a:gd name="T1" fmla="*/ 0 h 1472"/>
                  <a:gd name="T2" fmla="*/ 50 w 395"/>
                  <a:gd name="T3" fmla="*/ 176 h 1472"/>
                  <a:gd name="T4" fmla="*/ 49 w 395"/>
                  <a:gd name="T5" fmla="*/ 175 h 1472"/>
                  <a:gd name="T6" fmla="*/ 47 w 395"/>
                  <a:gd name="T7" fmla="*/ 174 h 1472"/>
                  <a:gd name="T8" fmla="*/ 46 w 395"/>
                  <a:gd name="T9" fmla="*/ 173 h 1472"/>
                  <a:gd name="T10" fmla="*/ 45 w 395"/>
                  <a:gd name="T11" fmla="*/ 172 h 1472"/>
                  <a:gd name="T12" fmla="*/ 43 w 395"/>
                  <a:gd name="T13" fmla="*/ 171 h 1472"/>
                  <a:gd name="T14" fmla="*/ 42 w 395"/>
                  <a:gd name="T15" fmla="*/ 170 h 1472"/>
                  <a:gd name="T16" fmla="*/ 40 w 395"/>
                  <a:gd name="T17" fmla="*/ 169 h 1472"/>
                  <a:gd name="T18" fmla="*/ 39 w 395"/>
                  <a:gd name="T19" fmla="*/ 168 h 1472"/>
                  <a:gd name="T20" fmla="*/ 39 w 395"/>
                  <a:gd name="T21" fmla="*/ 14 h 1472"/>
                  <a:gd name="T22" fmla="*/ 30 w 395"/>
                  <a:gd name="T23" fmla="*/ 14 h 1472"/>
                  <a:gd name="T24" fmla="*/ 30 w 395"/>
                  <a:gd name="T25" fmla="*/ 166 h 1472"/>
                  <a:gd name="T26" fmla="*/ 30 w 395"/>
                  <a:gd name="T27" fmla="*/ 166 h 1472"/>
                  <a:gd name="T28" fmla="*/ 29 w 395"/>
                  <a:gd name="T29" fmla="*/ 166 h 1472"/>
                  <a:gd name="T30" fmla="*/ 28 w 395"/>
                  <a:gd name="T31" fmla="*/ 166 h 1472"/>
                  <a:gd name="T32" fmla="*/ 27 w 395"/>
                  <a:gd name="T33" fmla="*/ 166 h 1472"/>
                  <a:gd name="T34" fmla="*/ 26 w 395"/>
                  <a:gd name="T35" fmla="*/ 166 h 1472"/>
                  <a:gd name="T36" fmla="*/ 26 w 395"/>
                  <a:gd name="T37" fmla="*/ 166 h 1472"/>
                  <a:gd name="T38" fmla="*/ 25 w 395"/>
                  <a:gd name="T39" fmla="*/ 166 h 1472"/>
                  <a:gd name="T40" fmla="*/ 24 w 395"/>
                  <a:gd name="T41" fmla="*/ 166 h 1472"/>
                  <a:gd name="T42" fmla="*/ 23 w 395"/>
                  <a:gd name="T43" fmla="*/ 166 h 1472"/>
                  <a:gd name="T44" fmla="*/ 23 w 395"/>
                  <a:gd name="T45" fmla="*/ 166 h 1472"/>
                  <a:gd name="T46" fmla="*/ 22 w 395"/>
                  <a:gd name="T47" fmla="*/ 166 h 1472"/>
                  <a:gd name="T48" fmla="*/ 21 w 395"/>
                  <a:gd name="T49" fmla="*/ 167 h 1472"/>
                  <a:gd name="T50" fmla="*/ 21 w 395"/>
                  <a:gd name="T51" fmla="*/ 14 h 1472"/>
                  <a:gd name="T52" fmla="*/ 12 w 395"/>
                  <a:gd name="T53" fmla="*/ 14 h 1472"/>
                  <a:gd name="T54" fmla="*/ 12 w 395"/>
                  <a:gd name="T55" fmla="*/ 170 h 1472"/>
                  <a:gd name="T56" fmla="*/ 11 w 395"/>
                  <a:gd name="T57" fmla="*/ 171 h 1472"/>
                  <a:gd name="T58" fmla="*/ 9 w 395"/>
                  <a:gd name="T59" fmla="*/ 173 h 1472"/>
                  <a:gd name="T60" fmla="*/ 7 w 395"/>
                  <a:gd name="T61" fmla="*/ 174 h 1472"/>
                  <a:gd name="T62" fmla="*/ 5 w 395"/>
                  <a:gd name="T63" fmla="*/ 176 h 1472"/>
                  <a:gd name="T64" fmla="*/ 4 w 395"/>
                  <a:gd name="T65" fmla="*/ 178 h 1472"/>
                  <a:gd name="T66" fmla="*/ 3 w 395"/>
                  <a:gd name="T67" fmla="*/ 179 h 1472"/>
                  <a:gd name="T68" fmla="*/ 1 w 395"/>
                  <a:gd name="T69" fmla="*/ 181 h 1472"/>
                  <a:gd name="T70" fmla="*/ 0 w 395"/>
                  <a:gd name="T71" fmla="*/ 183 h 1472"/>
                  <a:gd name="T72" fmla="*/ 0 w 395"/>
                  <a:gd name="T73" fmla="*/ 0 h 1472"/>
                  <a:gd name="T74" fmla="*/ 50 w 395"/>
                  <a:gd name="T75" fmla="*/ 0 h 14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5"/>
                  <a:gd name="T115" fmla="*/ 0 h 1472"/>
                  <a:gd name="T116" fmla="*/ 395 w 395"/>
                  <a:gd name="T117" fmla="*/ 1472 h 14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5" h="1472">
                    <a:moveTo>
                      <a:pt x="395" y="0"/>
                    </a:moveTo>
                    <a:lnTo>
                      <a:pt x="395" y="1414"/>
                    </a:lnTo>
                    <a:lnTo>
                      <a:pt x="386" y="1404"/>
                    </a:lnTo>
                    <a:lnTo>
                      <a:pt x="375" y="1395"/>
                    </a:lnTo>
                    <a:lnTo>
                      <a:pt x="365" y="1385"/>
                    </a:lnTo>
                    <a:lnTo>
                      <a:pt x="355" y="1377"/>
                    </a:lnTo>
                    <a:lnTo>
                      <a:pt x="343" y="1369"/>
                    </a:lnTo>
                    <a:lnTo>
                      <a:pt x="332" y="1362"/>
                    </a:lnTo>
                    <a:lnTo>
                      <a:pt x="319" y="1355"/>
                    </a:lnTo>
                    <a:lnTo>
                      <a:pt x="306" y="1350"/>
                    </a:lnTo>
                    <a:lnTo>
                      <a:pt x="306" y="113"/>
                    </a:lnTo>
                    <a:lnTo>
                      <a:pt x="238" y="113"/>
                    </a:lnTo>
                    <a:lnTo>
                      <a:pt x="238" y="1332"/>
                    </a:lnTo>
                    <a:lnTo>
                      <a:pt x="233" y="1332"/>
                    </a:lnTo>
                    <a:lnTo>
                      <a:pt x="227" y="1331"/>
                    </a:lnTo>
                    <a:lnTo>
                      <a:pt x="221" y="1331"/>
                    </a:lnTo>
                    <a:lnTo>
                      <a:pt x="215" y="1331"/>
                    </a:lnTo>
                    <a:lnTo>
                      <a:pt x="208" y="1331"/>
                    </a:lnTo>
                    <a:lnTo>
                      <a:pt x="203" y="1331"/>
                    </a:lnTo>
                    <a:lnTo>
                      <a:pt x="196" y="1332"/>
                    </a:lnTo>
                    <a:lnTo>
                      <a:pt x="190" y="1332"/>
                    </a:lnTo>
                    <a:lnTo>
                      <a:pt x="183" y="1334"/>
                    </a:lnTo>
                    <a:lnTo>
                      <a:pt x="177" y="1335"/>
                    </a:lnTo>
                    <a:lnTo>
                      <a:pt x="170" y="1336"/>
                    </a:lnTo>
                    <a:lnTo>
                      <a:pt x="165" y="1337"/>
                    </a:lnTo>
                    <a:lnTo>
                      <a:pt x="165" y="114"/>
                    </a:lnTo>
                    <a:lnTo>
                      <a:pt x="96" y="114"/>
                    </a:lnTo>
                    <a:lnTo>
                      <a:pt x="96" y="1365"/>
                    </a:lnTo>
                    <a:lnTo>
                      <a:pt x="81" y="1374"/>
                    </a:lnTo>
                    <a:lnTo>
                      <a:pt x="66" y="1385"/>
                    </a:lnTo>
                    <a:lnTo>
                      <a:pt x="53" y="1397"/>
                    </a:lnTo>
                    <a:lnTo>
                      <a:pt x="40" y="1410"/>
                    </a:lnTo>
                    <a:lnTo>
                      <a:pt x="29" y="1425"/>
                    </a:lnTo>
                    <a:lnTo>
                      <a:pt x="18" y="1440"/>
                    </a:lnTo>
                    <a:lnTo>
                      <a:pt x="8" y="1455"/>
                    </a:lnTo>
                    <a:lnTo>
                      <a:pt x="0" y="1472"/>
                    </a:lnTo>
                    <a:lnTo>
                      <a:pt x="0" y="0"/>
                    </a:lnTo>
                    <a:lnTo>
                      <a:pt x="3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8" name="Rectangle 379"/>
              <p:cNvSpPr>
                <a:spLocks noChangeArrowheads="1"/>
              </p:cNvSpPr>
              <p:nvPr/>
            </p:nvSpPr>
            <p:spPr bwMode="auto">
              <a:xfrm>
                <a:off x="1321" y="2407"/>
                <a:ext cx="44" cy="2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9" name="Rectangle 380"/>
              <p:cNvSpPr>
                <a:spLocks noChangeArrowheads="1"/>
              </p:cNvSpPr>
              <p:nvPr/>
            </p:nvSpPr>
            <p:spPr bwMode="auto">
              <a:xfrm>
                <a:off x="1195" y="2456"/>
                <a:ext cx="343" cy="5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0" name="Freeform 381"/>
              <p:cNvSpPr>
                <a:spLocks/>
              </p:cNvSpPr>
              <p:nvPr/>
            </p:nvSpPr>
            <p:spPr bwMode="auto">
              <a:xfrm>
                <a:off x="1104" y="2536"/>
                <a:ext cx="322" cy="764"/>
              </a:xfrm>
              <a:custGeom>
                <a:avLst/>
                <a:gdLst>
                  <a:gd name="T0" fmla="*/ 0 w 643"/>
                  <a:gd name="T1" fmla="*/ 0 h 1529"/>
                  <a:gd name="T2" fmla="*/ 81 w 643"/>
                  <a:gd name="T3" fmla="*/ 0 h 1529"/>
                  <a:gd name="T4" fmla="*/ 81 w 643"/>
                  <a:gd name="T5" fmla="*/ 185 h 1529"/>
                  <a:gd name="T6" fmla="*/ 79 w 643"/>
                  <a:gd name="T7" fmla="*/ 185 h 1529"/>
                  <a:gd name="T8" fmla="*/ 77 w 643"/>
                  <a:gd name="T9" fmla="*/ 186 h 1529"/>
                  <a:gd name="T10" fmla="*/ 76 w 643"/>
                  <a:gd name="T11" fmla="*/ 186 h 1529"/>
                  <a:gd name="T12" fmla="*/ 74 w 643"/>
                  <a:gd name="T13" fmla="*/ 187 h 1529"/>
                  <a:gd name="T14" fmla="*/ 73 w 643"/>
                  <a:gd name="T15" fmla="*/ 188 h 1529"/>
                  <a:gd name="T16" fmla="*/ 71 w 643"/>
                  <a:gd name="T17" fmla="*/ 189 h 1529"/>
                  <a:gd name="T18" fmla="*/ 70 w 643"/>
                  <a:gd name="T19" fmla="*/ 190 h 1529"/>
                  <a:gd name="T20" fmla="*/ 68 w 643"/>
                  <a:gd name="T21" fmla="*/ 191 h 1529"/>
                  <a:gd name="T22" fmla="*/ 68 w 643"/>
                  <a:gd name="T23" fmla="*/ 169 h 1529"/>
                  <a:gd name="T24" fmla="*/ 0 w 643"/>
                  <a:gd name="T25" fmla="*/ 169 h 1529"/>
                  <a:gd name="T26" fmla="*/ 0 w 643"/>
                  <a:gd name="T27" fmla="*/ 0 h 15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43"/>
                  <a:gd name="T43" fmla="*/ 0 h 1529"/>
                  <a:gd name="T44" fmla="*/ 643 w 643"/>
                  <a:gd name="T45" fmla="*/ 1529 h 15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43" h="1529">
                    <a:moveTo>
                      <a:pt x="0" y="0"/>
                    </a:moveTo>
                    <a:lnTo>
                      <a:pt x="643" y="0"/>
                    </a:lnTo>
                    <a:lnTo>
                      <a:pt x="643" y="1481"/>
                    </a:lnTo>
                    <a:lnTo>
                      <a:pt x="629" y="1485"/>
                    </a:lnTo>
                    <a:lnTo>
                      <a:pt x="615" y="1489"/>
                    </a:lnTo>
                    <a:lnTo>
                      <a:pt x="603" y="1495"/>
                    </a:lnTo>
                    <a:lnTo>
                      <a:pt x="590" y="1501"/>
                    </a:lnTo>
                    <a:lnTo>
                      <a:pt x="577" y="1506"/>
                    </a:lnTo>
                    <a:lnTo>
                      <a:pt x="565" y="1515"/>
                    </a:lnTo>
                    <a:lnTo>
                      <a:pt x="553" y="1521"/>
                    </a:lnTo>
                    <a:lnTo>
                      <a:pt x="542" y="1529"/>
                    </a:lnTo>
                    <a:lnTo>
                      <a:pt x="542" y="1354"/>
                    </a:lnTo>
                    <a:lnTo>
                      <a:pt x="0" y="13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1" name="Freeform 382"/>
              <p:cNvSpPr>
                <a:spLocks/>
              </p:cNvSpPr>
              <p:nvPr/>
            </p:nvSpPr>
            <p:spPr bwMode="auto">
              <a:xfrm>
                <a:off x="728" y="3054"/>
                <a:ext cx="355" cy="296"/>
              </a:xfrm>
              <a:custGeom>
                <a:avLst/>
                <a:gdLst>
                  <a:gd name="T0" fmla="*/ 22 w 710"/>
                  <a:gd name="T1" fmla="*/ 39 h 592"/>
                  <a:gd name="T2" fmla="*/ 24 w 710"/>
                  <a:gd name="T3" fmla="*/ 46 h 592"/>
                  <a:gd name="T4" fmla="*/ 24 w 710"/>
                  <a:gd name="T5" fmla="*/ 74 h 592"/>
                  <a:gd name="T6" fmla="*/ 0 w 710"/>
                  <a:gd name="T7" fmla="*/ 74 h 592"/>
                  <a:gd name="T8" fmla="*/ 1 w 710"/>
                  <a:gd name="T9" fmla="*/ 68 h 592"/>
                  <a:gd name="T10" fmla="*/ 1 w 710"/>
                  <a:gd name="T11" fmla="*/ 62 h 592"/>
                  <a:gd name="T12" fmla="*/ 3 w 710"/>
                  <a:gd name="T13" fmla="*/ 57 h 592"/>
                  <a:gd name="T14" fmla="*/ 5 w 710"/>
                  <a:gd name="T15" fmla="*/ 53 h 592"/>
                  <a:gd name="T16" fmla="*/ 7 w 710"/>
                  <a:gd name="T17" fmla="*/ 49 h 592"/>
                  <a:gd name="T18" fmla="*/ 10 w 710"/>
                  <a:gd name="T19" fmla="*/ 46 h 592"/>
                  <a:gd name="T20" fmla="*/ 11 w 710"/>
                  <a:gd name="T21" fmla="*/ 43 h 592"/>
                  <a:gd name="T22" fmla="*/ 14 w 710"/>
                  <a:gd name="T23" fmla="*/ 40 h 592"/>
                  <a:gd name="T24" fmla="*/ 18 w 710"/>
                  <a:gd name="T25" fmla="*/ 38 h 592"/>
                  <a:gd name="T26" fmla="*/ 20 w 710"/>
                  <a:gd name="T27" fmla="*/ 37 h 592"/>
                  <a:gd name="T28" fmla="*/ 22 w 710"/>
                  <a:gd name="T29" fmla="*/ 35 h 592"/>
                  <a:gd name="T30" fmla="*/ 25 w 710"/>
                  <a:gd name="T31" fmla="*/ 34 h 592"/>
                  <a:gd name="T32" fmla="*/ 28 w 710"/>
                  <a:gd name="T33" fmla="*/ 33 h 592"/>
                  <a:gd name="T34" fmla="*/ 31 w 710"/>
                  <a:gd name="T35" fmla="*/ 33 h 592"/>
                  <a:gd name="T36" fmla="*/ 34 w 710"/>
                  <a:gd name="T37" fmla="*/ 33 h 592"/>
                  <a:gd name="T38" fmla="*/ 36 w 710"/>
                  <a:gd name="T39" fmla="*/ 32 h 592"/>
                  <a:gd name="T40" fmla="*/ 37 w 710"/>
                  <a:gd name="T41" fmla="*/ 32 h 592"/>
                  <a:gd name="T42" fmla="*/ 38 w 710"/>
                  <a:gd name="T43" fmla="*/ 33 h 592"/>
                  <a:gd name="T44" fmla="*/ 39 w 710"/>
                  <a:gd name="T45" fmla="*/ 33 h 592"/>
                  <a:gd name="T46" fmla="*/ 40 w 710"/>
                  <a:gd name="T47" fmla="*/ 33 h 592"/>
                  <a:gd name="T48" fmla="*/ 41 w 710"/>
                  <a:gd name="T49" fmla="*/ 33 h 592"/>
                  <a:gd name="T50" fmla="*/ 42 w 710"/>
                  <a:gd name="T51" fmla="*/ 33 h 592"/>
                  <a:gd name="T52" fmla="*/ 42 w 710"/>
                  <a:gd name="T53" fmla="*/ 33 h 592"/>
                  <a:gd name="T54" fmla="*/ 43 w 710"/>
                  <a:gd name="T55" fmla="*/ 33 h 592"/>
                  <a:gd name="T56" fmla="*/ 44 w 710"/>
                  <a:gd name="T57" fmla="*/ 34 h 592"/>
                  <a:gd name="T58" fmla="*/ 45 w 710"/>
                  <a:gd name="T59" fmla="*/ 33 h 592"/>
                  <a:gd name="T60" fmla="*/ 47 w 710"/>
                  <a:gd name="T61" fmla="*/ 31 h 592"/>
                  <a:gd name="T62" fmla="*/ 48 w 710"/>
                  <a:gd name="T63" fmla="*/ 30 h 592"/>
                  <a:gd name="T64" fmla="*/ 50 w 710"/>
                  <a:gd name="T65" fmla="*/ 29 h 592"/>
                  <a:gd name="T66" fmla="*/ 52 w 710"/>
                  <a:gd name="T67" fmla="*/ 28 h 592"/>
                  <a:gd name="T68" fmla="*/ 54 w 710"/>
                  <a:gd name="T69" fmla="*/ 27 h 592"/>
                  <a:gd name="T70" fmla="*/ 56 w 710"/>
                  <a:gd name="T71" fmla="*/ 27 h 592"/>
                  <a:gd name="T72" fmla="*/ 58 w 710"/>
                  <a:gd name="T73" fmla="*/ 26 h 592"/>
                  <a:gd name="T74" fmla="*/ 60 w 710"/>
                  <a:gd name="T75" fmla="*/ 26 h 592"/>
                  <a:gd name="T76" fmla="*/ 63 w 710"/>
                  <a:gd name="T77" fmla="*/ 26 h 592"/>
                  <a:gd name="T78" fmla="*/ 63 w 710"/>
                  <a:gd name="T79" fmla="*/ 24 h 592"/>
                  <a:gd name="T80" fmla="*/ 65 w 710"/>
                  <a:gd name="T81" fmla="*/ 22 h 592"/>
                  <a:gd name="T82" fmla="*/ 65 w 710"/>
                  <a:gd name="T83" fmla="*/ 20 h 592"/>
                  <a:gd name="T84" fmla="*/ 66 w 710"/>
                  <a:gd name="T85" fmla="*/ 18 h 592"/>
                  <a:gd name="T86" fmla="*/ 67 w 710"/>
                  <a:gd name="T87" fmla="*/ 15 h 592"/>
                  <a:gd name="T88" fmla="*/ 69 w 710"/>
                  <a:gd name="T89" fmla="*/ 14 h 592"/>
                  <a:gd name="T90" fmla="*/ 70 w 710"/>
                  <a:gd name="T91" fmla="*/ 12 h 592"/>
                  <a:gd name="T92" fmla="*/ 71 w 710"/>
                  <a:gd name="T93" fmla="*/ 10 h 592"/>
                  <a:gd name="T94" fmla="*/ 73 w 710"/>
                  <a:gd name="T95" fmla="*/ 9 h 592"/>
                  <a:gd name="T96" fmla="*/ 75 w 710"/>
                  <a:gd name="T97" fmla="*/ 7 h 592"/>
                  <a:gd name="T98" fmla="*/ 77 w 710"/>
                  <a:gd name="T99" fmla="*/ 5 h 592"/>
                  <a:gd name="T100" fmla="*/ 78 w 710"/>
                  <a:gd name="T101" fmla="*/ 5 h 592"/>
                  <a:gd name="T102" fmla="*/ 81 w 710"/>
                  <a:gd name="T103" fmla="*/ 3 h 592"/>
                  <a:gd name="T104" fmla="*/ 83 w 710"/>
                  <a:gd name="T105" fmla="*/ 2 h 592"/>
                  <a:gd name="T106" fmla="*/ 85 w 710"/>
                  <a:gd name="T107" fmla="*/ 1 h 592"/>
                  <a:gd name="T108" fmla="*/ 87 w 710"/>
                  <a:gd name="T109" fmla="*/ 1 h 592"/>
                  <a:gd name="T110" fmla="*/ 89 w 710"/>
                  <a:gd name="T111" fmla="*/ 0 h 592"/>
                  <a:gd name="T112" fmla="*/ 89 w 710"/>
                  <a:gd name="T113" fmla="*/ 39 h 592"/>
                  <a:gd name="T114" fmla="*/ 22 w 710"/>
                  <a:gd name="T115" fmla="*/ 39 h 5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10"/>
                  <a:gd name="T175" fmla="*/ 0 h 592"/>
                  <a:gd name="T176" fmla="*/ 710 w 710"/>
                  <a:gd name="T177" fmla="*/ 592 h 5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10" h="592">
                    <a:moveTo>
                      <a:pt x="169" y="317"/>
                    </a:moveTo>
                    <a:lnTo>
                      <a:pt x="195" y="370"/>
                    </a:lnTo>
                    <a:lnTo>
                      <a:pt x="195" y="592"/>
                    </a:lnTo>
                    <a:lnTo>
                      <a:pt x="0" y="592"/>
                    </a:lnTo>
                    <a:lnTo>
                      <a:pt x="6" y="544"/>
                    </a:lnTo>
                    <a:lnTo>
                      <a:pt x="15" y="502"/>
                    </a:lnTo>
                    <a:lnTo>
                      <a:pt x="27" y="463"/>
                    </a:lnTo>
                    <a:lnTo>
                      <a:pt x="40" y="428"/>
                    </a:lnTo>
                    <a:lnTo>
                      <a:pt x="57" y="397"/>
                    </a:lnTo>
                    <a:lnTo>
                      <a:pt x="75" y="369"/>
                    </a:lnTo>
                    <a:lnTo>
                      <a:pt x="95" y="346"/>
                    </a:lnTo>
                    <a:lnTo>
                      <a:pt x="115" y="325"/>
                    </a:lnTo>
                    <a:lnTo>
                      <a:pt x="137" y="307"/>
                    </a:lnTo>
                    <a:lnTo>
                      <a:pt x="159" y="293"/>
                    </a:lnTo>
                    <a:lnTo>
                      <a:pt x="181" y="280"/>
                    </a:lnTo>
                    <a:lnTo>
                      <a:pt x="204" y="271"/>
                    </a:lnTo>
                    <a:lnTo>
                      <a:pt x="226" y="264"/>
                    </a:lnTo>
                    <a:lnTo>
                      <a:pt x="248" y="260"/>
                    </a:lnTo>
                    <a:lnTo>
                      <a:pt x="267" y="257"/>
                    </a:lnTo>
                    <a:lnTo>
                      <a:pt x="287" y="256"/>
                    </a:lnTo>
                    <a:lnTo>
                      <a:pt x="294" y="256"/>
                    </a:lnTo>
                    <a:lnTo>
                      <a:pt x="301" y="257"/>
                    </a:lnTo>
                    <a:lnTo>
                      <a:pt x="308" y="257"/>
                    </a:lnTo>
                    <a:lnTo>
                      <a:pt x="316" y="259"/>
                    </a:lnTo>
                    <a:lnTo>
                      <a:pt x="323" y="260"/>
                    </a:lnTo>
                    <a:lnTo>
                      <a:pt x="330" y="261"/>
                    </a:lnTo>
                    <a:lnTo>
                      <a:pt x="336" y="263"/>
                    </a:lnTo>
                    <a:lnTo>
                      <a:pt x="343" y="264"/>
                    </a:lnTo>
                    <a:lnTo>
                      <a:pt x="355" y="268"/>
                    </a:lnTo>
                    <a:lnTo>
                      <a:pt x="363" y="260"/>
                    </a:lnTo>
                    <a:lnTo>
                      <a:pt x="377" y="249"/>
                    </a:lnTo>
                    <a:lnTo>
                      <a:pt x="391" y="240"/>
                    </a:lnTo>
                    <a:lnTo>
                      <a:pt x="406" y="232"/>
                    </a:lnTo>
                    <a:lnTo>
                      <a:pt x="421" y="225"/>
                    </a:lnTo>
                    <a:lnTo>
                      <a:pt x="437" y="221"/>
                    </a:lnTo>
                    <a:lnTo>
                      <a:pt x="453" y="216"/>
                    </a:lnTo>
                    <a:lnTo>
                      <a:pt x="470" y="214"/>
                    </a:lnTo>
                    <a:lnTo>
                      <a:pt x="487" y="212"/>
                    </a:lnTo>
                    <a:lnTo>
                      <a:pt x="505" y="212"/>
                    </a:lnTo>
                    <a:lnTo>
                      <a:pt x="508" y="196"/>
                    </a:lnTo>
                    <a:lnTo>
                      <a:pt x="513" y="178"/>
                    </a:lnTo>
                    <a:lnTo>
                      <a:pt x="520" y="161"/>
                    </a:lnTo>
                    <a:lnTo>
                      <a:pt x="528" y="143"/>
                    </a:lnTo>
                    <a:lnTo>
                      <a:pt x="536" y="127"/>
                    </a:lnTo>
                    <a:lnTo>
                      <a:pt x="546" y="112"/>
                    </a:lnTo>
                    <a:lnTo>
                      <a:pt x="556" y="97"/>
                    </a:lnTo>
                    <a:lnTo>
                      <a:pt x="568" y="82"/>
                    </a:lnTo>
                    <a:lnTo>
                      <a:pt x="582" y="70"/>
                    </a:lnTo>
                    <a:lnTo>
                      <a:pt x="594" y="57"/>
                    </a:lnTo>
                    <a:lnTo>
                      <a:pt x="609" y="45"/>
                    </a:lnTo>
                    <a:lnTo>
                      <a:pt x="624" y="35"/>
                    </a:lnTo>
                    <a:lnTo>
                      <a:pt x="641" y="26"/>
                    </a:lnTo>
                    <a:lnTo>
                      <a:pt x="657" y="18"/>
                    </a:lnTo>
                    <a:lnTo>
                      <a:pt x="674" y="11"/>
                    </a:lnTo>
                    <a:lnTo>
                      <a:pt x="691" y="5"/>
                    </a:lnTo>
                    <a:lnTo>
                      <a:pt x="710" y="0"/>
                    </a:lnTo>
                    <a:lnTo>
                      <a:pt x="710" y="317"/>
                    </a:lnTo>
                    <a:lnTo>
                      <a:pt x="169" y="317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2" name="Freeform 383"/>
              <p:cNvSpPr>
                <a:spLocks/>
              </p:cNvSpPr>
              <p:nvPr/>
            </p:nvSpPr>
            <p:spPr bwMode="auto">
              <a:xfrm>
                <a:off x="847" y="3235"/>
                <a:ext cx="153" cy="115"/>
              </a:xfrm>
              <a:custGeom>
                <a:avLst/>
                <a:gdLst>
                  <a:gd name="T0" fmla="*/ 38 w 306"/>
                  <a:gd name="T1" fmla="*/ 28 h 231"/>
                  <a:gd name="T2" fmla="*/ 32 w 306"/>
                  <a:gd name="T3" fmla="*/ 28 h 231"/>
                  <a:gd name="T4" fmla="*/ 32 w 306"/>
                  <a:gd name="T5" fmla="*/ 7 h 231"/>
                  <a:gd name="T6" fmla="*/ 21 w 306"/>
                  <a:gd name="T7" fmla="*/ 7 h 231"/>
                  <a:gd name="T8" fmla="*/ 21 w 306"/>
                  <a:gd name="T9" fmla="*/ 28 h 231"/>
                  <a:gd name="T10" fmla="*/ 17 w 306"/>
                  <a:gd name="T11" fmla="*/ 28 h 231"/>
                  <a:gd name="T12" fmla="*/ 17 w 306"/>
                  <a:gd name="T13" fmla="*/ 7 h 231"/>
                  <a:gd name="T14" fmla="*/ 5 w 306"/>
                  <a:gd name="T15" fmla="*/ 7 h 231"/>
                  <a:gd name="T16" fmla="*/ 5 w 306"/>
                  <a:gd name="T17" fmla="*/ 28 h 231"/>
                  <a:gd name="T18" fmla="*/ 0 w 306"/>
                  <a:gd name="T19" fmla="*/ 28 h 231"/>
                  <a:gd name="T20" fmla="*/ 0 w 306"/>
                  <a:gd name="T21" fmla="*/ 0 h 231"/>
                  <a:gd name="T22" fmla="*/ 38 w 306"/>
                  <a:gd name="T23" fmla="*/ 0 h 231"/>
                  <a:gd name="T24" fmla="*/ 38 w 306"/>
                  <a:gd name="T25" fmla="*/ 28 h 2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6"/>
                  <a:gd name="T40" fmla="*/ 0 h 231"/>
                  <a:gd name="T41" fmla="*/ 306 w 306"/>
                  <a:gd name="T42" fmla="*/ 231 h 2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6" h="231">
                    <a:moveTo>
                      <a:pt x="306" y="231"/>
                    </a:moveTo>
                    <a:lnTo>
                      <a:pt x="256" y="231"/>
                    </a:lnTo>
                    <a:lnTo>
                      <a:pt x="256" y="63"/>
                    </a:lnTo>
                    <a:lnTo>
                      <a:pt x="168" y="63"/>
                    </a:lnTo>
                    <a:lnTo>
                      <a:pt x="168" y="231"/>
                    </a:lnTo>
                    <a:lnTo>
                      <a:pt x="133" y="231"/>
                    </a:lnTo>
                    <a:lnTo>
                      <a:pt x="133" y="63"/>
                    </a:lnTo>
                    <a:lnTo>
                      <a:pt x="43" y="63"/>
                    </a:lnTo>
                    <a:lnTo>
                      <a:pt x="43" y="231"/>
                    </a:lnTo>
                    <a:lnTo>
                      <a:pt x="0" y="231"/>
                    </a:lnTo>
                    <a:lnTo>
                      <a:pt x="0" y="0"/>
                    </a:lnTo>
                    <a:lnTo>
                      <a:pt x="306" y="0"/>
                    </a:lnTo>
                    <a:lnTo>
                      <a:pt x="306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3" name="Freeform 384"/>
              <p:cNvSpPr>
                <a:spLocks/>
              </p:cNvSpPr>
              <p:nvPr/>
            </p:nvSpPr>
            <p:spPr bwMode="auto">
              <a:xfrm>
                <a:off x="1022" y="3235"/>
                <a:ext cx="331" cy="115"/>
              </a:xfrm>
              <a:custGeom>
                <a:avLst/>
                <a:gdLst>
                  <a:gd name="T0" fmla="*/ 0 w 661"/>
                  <a:gd name="T1" fmla="*/ 28 h 231"/>
                  <a:gd name="T2" fmla="*/ 0 w 661"/>
                  <a:gd name="T3" fmla="*/ 0 h 231"/>
                  <a:gd name="T4" fmla="*/ 83 w 661"/>
                  <a:gd name="T5" fmla="*/ 0 h 231"/>
                  <a:gd name="T6" fmla="*/ 83 w 661"/>
                  <a:gd name="T7" fmla="*/ 21 h 231"/>
                  <a:gd name="T8" fmla="*/ 82 w 661"/>
                  <a:gd name="T9" fmla="*/ 22 h 231"/>
                  <a:gd name="T10" fmla="*/ 82 w 661"/>
                  <a:gd name="T11" fmla="*/ 23 h 231"/>
                  <a:gd name="T12" fmla="*/ 81 w 661"/>
                  <a:gd name="T13" fmla="*/ 24 h 231"/>
                  <a:gd name="T14" fmla="*/ 81 w 661"/>
                  <a:gd name="T15" fmla="*/ 25 h 231"/>
                  <a:gd name="T16" fmla="*/ 80 w 661"/>
                  <a:gd name="T17" fmla="*/ 26 h 231"/>
                  <a:gd name="T18" fmla="*/ 80 w 661"/>
                  <a:gd name="T19" fmla="*/ 27 h 231"/>
                  <a:gd name="T20" fmla="*/ 79 w 661"/>
                  <a:gd name="T21" fmla="*/ 27 h 231"/>
                  <a:gd name="T22" fmla="*/ 79 w 661"/>
                  <a:gd name="T23" fmla="*/ 28 h 231"/>
                  <a:gd name="T24" fmla="*/ 0 w 661"/>
                  <a:gd name="T25" fmla="*/ 28 h 2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61"/>
                  <a:gd name="T40" fmla="*/ 0 h 231"/>
                  <a:gd name="T41" fmla="*/ 661 w 661"/>
                  <a:gd name="T42" fmla="*/ 231 h 2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61" h="231">
                    <a:moveTo>
                      <a:pt x="0" y="231"/>
                    </a:moveTo>
                    <a:lnTo>
                      <a:pt x="0" y="0"/>
                    </a:lnTo>
                    <a:lnTo>
                      <a:pt x="661" y="0"/>
                    </a:lnTo>
                    <a:lnTo>
                      <a:pt x="661" y="173"/>
                    </a:lnTo>
                    <a:lnTo>
                      <a:pt x="656" y="180"/>
                    </a:lnTo>
                    <a:lnTo>
                      <a:pt x="651" y="187"/>
                    </a:lnTo>
                    <a:lnTo>
                      <a:pt x="646" y="194"/>
                    </a:lnTo>
                    <a:lnTo>
                      <a:pt x="641" y="201"/>
                    </a:lnTo>
                    <a:lnTo>
                      <a:pt x="637" y="208"/>
                    </a:lnTo>
                    <a:lnTo>
                      <a:pt x="633" y="216"/>
                    </a:lnTo>
                    <a:lnTo>
                      <a:pt x="629" y="223"/>
                    </a:lnTo>
                    <a:lnTo>
                      <a:pt x="62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4" name="Freeform 385"/>
              <p:cNvSpPr>
                <a:spLocks/>
              </p:cNvSpPr>
              <p:nvPr/>
            </p:nvSpPr>
            <p:spPr bwMode="auto">
              <a:xfrm>
                <a:off x="1343" y="3223"/>
                <a:ext cx="444" cy="182"/>
              </a:xfrm>
              <a:custGeom>
                <a:avLst/>
                <a:gdLst>
                  <a:gd name="T0" fmla="*/ 0 w 889"/>
                  <a:gd name="T1" fmla="*/ 43 h 364"/>
                  <a:gd name="T2" fmla="*/ 1 w 889"/>
                  <a:gd name="T3" fmla="*/ 38 h 364"/>
                  <a:gd name="T4" fmla="*/ 3 w 889"/>
                  <a:gd name="T5" fmla="*/ 33 h 364"/>
                  <a:gd name="T6" fmla="*/ 6 w 889"/>
                  <a:gd name="T7" fmla="*/ 28 h 364"/>
                  <a:gd name="T8" fmla="*/ 10 w 889"/>
                  <a:gd name="T9" fmla="*/ 24 h 364"/>
                  <a:gd name="T10" fmla="*/ 14 w 889"/>
                  <a:gd name="T11" fmla="*/ 22 h 364"/>
                  <a:gd name="T12" fmla="*/ 19 w 889"/>
                  <a:gd name="T13" fmla="*/ 20 h 364"/>
                  <a:gd name="T14" fmla="*/ 25 w 889"/>
                  <a:gd name="T15" fmla="*/ 18 h 364"/>
                  <a:gd name="T16" fmla="*/ 29 w 889"/>
                  <a:gd name="T17" fmla="*/ 18 h 364"/>
                  <a:gd name="T18" fmla="*/ 32 w 889"/>
                  <a:gd name="T19" fmla="*/ 12 h 364"/>
                  <a:gd name="T20" fmla="*/ 36 w 889"/>
                  <a:gd name="T21" fmla="*/ 6 h 364"/>
                  <a:gd name="T22" fmla="*/ 42 w 889"/>
                  <a:gd name="T23" fmla="*/ 3 h 364"/>
                  <a:gd name="T24" fmla="*/ 49 w 889"/>
                  <a:gd name="T25" fmla="*/ 1 h 364"/>
                  <a:gd name="T26" fmla="*/ 56 w 889"/>
                  <a:gd name="T27" fmla="*/ 1 h 364"/>
                  <a:gd name="T28" fmla="*/ 63 w 889"/>
                  <a:gd name="T29" fmla="*/ 3 h 364"/>
                  <a:gd name="T30" fmla="*/ 69 w 889"/>
                  <a:gd name="T31" fmla="*/ 6 h 364"/>
                  <a:gd name="T32" fmla="*/ 73 w 889"/>
                  <a:gd name="T33" fmla="*/ 12 h 364"/>
                  <a:gd name="T34" fmla="*/ 75 w 889"/>
                  <a:gd name="T35" fmla="*/ 17 h 364"/>
                  <a:gd name="T36" fmla="*/ 76 w 889"/>
                  <a:gd name="T37" fmla="*/ 18 h 364"/>
                  <a:gd name="T38" fmla="*/ 76 w 889"/>
                  <a:gd name="T39" fmla="*/ 19 h 364"/>
                  <a:gd name="T40" fmla="*/ 77 w 889"/>
                  <a:gd name="T41" fmla="*/ 23 h 364"/>
                  <a:gd name="T42" fmla="*/ 77 w 889"/>
                  <a:gd name="T43" fmla="*/ 23 h 364"/>
                  <a:gd name="T44" fmla="*/ 79 w 889"/>
                  <a:gd name="T45" fmla="*/ 22 h 364"/>
                  <a:gd name="T46" fmla="*/ 80 w 889"/>
                  <a:gd name="T47" fmla="*/ 22 h 364"/>
                  <a:gd name="T48" fmla="*/ 81 w 889"/>
                  <a:gd name="T49" fmla="*/ 22 h 364"/>
                  <a:gd name="T50" fmla="*/ 87 w 889"/>
                  <a:gd name="T51" fmla="*/ 23 h 364"/>
                  <a:gd name="T52" fmla="*/ 92 w 889"/>
                  <a:gd name="T53" fmla="*/ 23 h 364"/>
                  <a:gd name="T54" fmla="*/ 96 w 889"/>
                  <a:gd name="T55" fmla="*/ 25 h 364"/>
                  <a:gd name="T56" fmla="*/ 100 w 889"/>
                  <a:gd name="T57" fmla="*/ 28 h 364"/>
                  <a:gd name="T58" fmla="*/ 104 w 889"/>
                  <a:gd name="T59" fmla="*/ 32 h 364"/>
                  <a:gd name="T60" fmla="*/ 107 w 889"/>
                  <a:gd name="T61" fmla="*/ 36 h 364"/>
                  <a:gd name="T62" fmla="*/ 109 w 889"/>
                  <a:gd name="T63" fmla="*/ 41 h 364"/>
                  <a:gd name="T64" fmla="*/ 111 w 889"/>
                  <a:gd name="T65" fmla="*/ 46 h 36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89"/>
                  <a:gd name="T100" fmla="*/ 0 h 364"/>
                  <a:gd name="T101" fmla="*/ 889 w 889"/>
                  <a:gd name="T102" fmla="*/ 364 h 36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89" h="364">
                    <a:moveTo>
                      <a:pt x="0" y="364"/>
                    </a:moveTo>
                    <a:lnTo>
                      <a:pt x="3" y="342"/>
                    </a:lnTo>
                    <a:lnTo>
                      <a:pt x="6" y="320"/>
                    </a:lnTo>
                    <a:lnTo>
                      <a:pt x="12" y="299"/>
                    </a:lnTo>
                    <a:lnTo>
                      <a:pt x="20" y="279"/>
                    </a:lnTo>
                    <a:lnTo>
                      <a:pt x="29" y="259"/>
                    </a:lnTo>
                    <a:lnTo>
                      <a:pt x="41" y="242"/>
                    </a:lnTo>
                    <a:lnTo>
                      <a:pt x="53" y="225"/>
                    </a:lnTo>
                    <a:lnTo>
                      <a:pt x="67" y="209"/>
                    </a:lnTo>
                    <a:lnTo>
                      <a:pt x="83" y="195"/>
                    </a:lnTo>
                    <a:lnTo>
                      <a:pt x="101" y="182"/>
                    </a:lnTo>
                    <a:lnTo>
                      <a:pt x="118" y="171"/>
                    </a:lnTo>
                    <a:lnTo>
                      <a:pt x="137" y="161"/>
                    </a:lnTo>
                    <a:lnTo>
                      <a:pt x="158" y="153"/>
                    </a:lnTo>
                    <a:lnTo>
                      <a:pt x="179" y="148"/>
                    </a:lnTo>
                    <a:lnTo>
                      <a:pt x="201" y="144"/>
                    </a:lnTo>
                    <a:lnTo>
                      <a:pt x="224" y="142"/>
                    </a:lnTo>
                    <a:lnTo>
                      <a:pt x="238" y="141"/>
                    </a:lnTo>
                    <a:lnTo>
                      <a:pt x="243" y="127"/>
                    </a:lnTo>
                    <a:lnTo>
                      <a:pt x="256" y="99"/>
                    </a:lnTo>
                    <a:lnTo>
                      <a:pt x="272" y="75"/>
                    </a:lnTo>
                    <a:lnTo>
                      <a:pt x="292" y="53"/>
                    </a:lnTo>
                    <a:lnTo>
                      <a:pt x="314" y="35"/>
                    </a:lnTo>
                    <a:lnTo>
                      <a:pt x="339" y="20"/>
                    </a:lnTo>
                    <a:lnTo>
                      <a:pt x="366" y="9"/>
                    </a:lnTo>
                    <a:lnTo>
                      <a:pt x="394" y="2"/>
                    </a:lnTo>
                    <a:lnTo>
                      <a:pt x="424" y="0"/>
                    </a:lnTo>
                    <a:lnTo>
                      <a:pt x="454" y="2"/>
                    </a:lnTo>
                    <a:lnTo>
                      <a:pt x="482" y="9"/>
                    </a:lnTo>
                    <a:lnTo>
                      <a:pt x="510" y="20"/>
                    </a:lnTo>
                    <a:lnTo>
                      <a:pt x="534" y="33"/>
                    </a:lnTo>
                    <a:lnTo>
                      <a:pt x="556" y="52"/>
                    </a:lnTo>
                    <a:lnTo>
                      <a:pt x="575" y="73"/>
                    </a:lnTo>
                    <a:lnTo>
                      <a:pt x="591" y="96"/>
                    </a:lnTo>
                    <a:lnTo>
                      <a:pt x="604" y="122"/>
                    </a:lnTo>
                    <a:lnTo>
                      <a:pt x="604" y="131"/>
                    </a:lnTo>
                    <a:lnTo>
                      <a:pt x="607" y="131"/>
                    </a:lnTo>
                    <a:lnTo>
                      <a:pt x="610" y="138"/>
                    </a:lnTo>
                    <a:lnTo>
                      <a:pt x="612" y="144"/>
                    </a:lnTo>
                    <a:lnTo>
                      <a:pt x="613" y="151"/>
                    </a:lnTo>
                    <a:lnTo>
                      <a:pt x="614" y="158"/>
                    </a:lnTo>
                    <a:lnTo>
                      <a:pt x="618" y="178"/>
                    </a:lnTo>
                    <a:lnTo>
                      <a:pt x="619" y="178"/>
                    </a:lnTo>
                    <a:lnTo>
                      <a:pt x="622" y="178"/>
                    </a:lnTo>
                    <a:lnTo>
                      <a:pt x="627" y="176"/>
                    </a:lnTo>
                    <a:lnTo>
                      <a:pt x="633" y="176"/>
                    </a:lnTo>
                    <a:lnTo>
                      <a:pt x="639" y="176"/>
                    </a:lnTo>
                    <a:lnTo>
                      <a:pt x="645" y="175"/>
                    </a:lnTo>
                    <a:lnTo>
                      <a:pt x="650" y="175"/>
                    </a:lnTo>
                    <a:lnTo>
                      <a:pt x="655" y="175"/>
                    </a:lnTo>
                    <a:lnTo>
                      <a:pt x="675" y="176"/>
                    </a:lnTo>
                    <a:lnTo>
                      <a:pt x="696" y="179"/>
                    </a:lnTo>
                    <a:lnTo>
                      <a:pt x="717" y="183"/>
                    </a:lnTo>
                    <a:lnTo>
                      <a:pt x="737" y="189"/>
                    </a:lnTo>
                    <a:lnTo>
                      <a:pt x="755" y="197"/>
                    </a:lnTo>
                    <a:lnTo>
                      <a:pt x="772" y="206"/>
                    </a:lnTo>
                    <a:lnTo>
                      <a:pt x="789" y="217"/>
                    </a:lnTo>
                    <a:lnTo>
                      <a:pt x="806" y="228"/>
                    </a:lnTo>
                    <a:lnTo>
                      <a:pt x="821" y="242"/>
                    </a:lnTo>
                    <a:lnTo>
                      <a:pt x="834" y="256"/>
                    </a:lnTo>
                    <a:lnTo>
                      <a:pt x="847" y="272"/>
                    </a:lnTo>
                    <a:lnTo>
                      <a:pt x="859" y="288"/>
                    </a:lnTo>
                    <a:lnTo>
                      <a:pt x="868" y="307"/>
                    </a:lnTo>
                    <a:lnTo>
                      <a:pt x="877" y="325"/>
                    </a:lnTo>
                    <a:lnTo>
                      <a:pt x="884" y="345"/>
                    </a:lnTo>
                    <a:lnTo>
                      <a:pt x="889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5" name="Rectangle 386"/>
              <p:cNvSpPr>
                <a:spLocks noChangeArrowheads="1"/>
              </p:cNvSpPr>
              <p:nvPr/>
            </p:nvSpPr>
            <p:spPr bwMode="auto">
              <a:xfrm>
                <a:off x="1161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6" name="Rectangle 387"/>
              <p:cNvSpPr>
                <a:spLocks noChangeArrowheads="1"/>
              </p:cNvSpPr>
              <p:nvPr/>
            </p:nvSpPr>
            <p:spPr bwMode="auto">
              <a:xfrm>
                <a:off x="1240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7" name="Rectangle 388"/>
              <p:cNvSpPr>
                <a:spLocks noChangeArrowheads="1"/>
              </p:cNvSpPr>
              <p:nvPr/>
            </p:nvSpPr>
            <p:spPr bwMode="auto">
              <a:xfrm>
                <a:off x="1318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8" name="Rectangle 389"/>
              <p:cNvSpPr>
                <a:spLocks noChangeArrowheads="1"/>
              </p:cNvSpPr>
              <p:nvPr/>
            </p:nvSpPr>
            <p:spPr bwMode="auto">
              <a:xfrm>
                <a:off x="1053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9" name="Rectangle 390"/>
              <p:cNvSpPr>
                <a:spLocks noChangeArrowheads="1"/>
              </p:cNvSpPr>
              <p:nvPr/>
            </p:nvSpPr>
            <p:spPr bwMode="auto">
              <a:xfrm>
                <a:off x="1127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70" name="Rectangle 391"/>
              <p:cNvSpPr>
                <a:spLocks noChangeArrowheads="1"/>
              </p:cNvSpPr>
              <p:nvPr/>
            </p:nvSpPr>
            <p:spPr bwMode="auto">
              <a:xfrm>
                <a:off x="1201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71" name="Rectangle 392"/>
              <p:cNvSpPr>
                <a:spLocks noChangeArrowheads="1"/>
              </p:cNvSpPr>
              <p:nvPr/>
            </p:nvSpPr>
            <p:spPr bwMode="auto">
              <a:xfrm>
                <a:off x="1275" y="3278"/>
                <a:ext cx="44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13318" name="Group 393"/>
            <p:cNvGrpSpPr>
              <a:grpSpLocks noChangeAspect="1"/>
            </p:cNvGrpSpPr>
            <p:nvPr/>
          </p:nvGrpSpPr>
          <p:grpSpPr bwMode="auto">
            <a:xfrm>
              <a:off x="6680200" y="2449513"/>
              <a:ext cx="2119313" cy="1749425"/>
              <a:chOff x="4028" y="2078"/>
              <a:chExt cx="1149" cy="948"/>
            </a:xfrm>
          </p:grpSpPr>
          <p:sp>
            <p:nvSpPr>
              <p:cNvPr id="13329" name="AutoShape 394"/>
              <p:cNvSpPr>
                <a:spLocks noChangeAspect="1" noChangeArrowheads="1" noTextEdit="1"/>
              </p:cNvSpPr>
              <p:nvPr/>
            </p:nvSpPr>
            <p:spPr bwMode="auto">
              <a:xfrm>
                <a:off x="4028" y="2078"/>
                <a:ext cx="1149" cy="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0" name="Rectangle 395"/>
              <p:cNvSpPr>
                <a:spLocks noChangeArrowheads="1"/>
              </p:cNvSpPr>
              <p:nvPr/>
            </p:nvSpPr>
            <p:spPr bwMode="auto">
              <a:xfrm>
                <a:off x="4226" y="3005"/>
                <a:ext cx="709" cy="2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31" name="Freeform 396"/>
              <p:cNvSpPr>
                <a:spLocks/>
              </p:cNvSpPr>
              <p:nvPr/>
            </p:nvSpPr>
            <p:spPr bwMode="auto">
              <a:xfrm>
                <a:off x="4028" y="2078"/>
                <a:ext cx="1149" cy="896"/>
              </a:xfrm>
              <a:custGeom>
                <a:avLst/>
                <a:gdLst>
                  <a:gd name="T0" fmla="*/ 287 w 2298"/>
                  <a:gd name="T1" fmla="*/ 219 h 1791"/>
                  <a:gd name="T2" fmla="*/ 285 w 2298"/>
                  <a:gd name="T3" fmla="*/ 213 h 1791"/>
                  <a:gd name="T4" fmla="*/ 283 w 2298"/>
                  <a:gd name="T5" fmla="*/ 208 h 1791"/>
                  <a:gd name="T6" fmla="*/ 279 w 2298"/>
                  <a:gd name="T7" fmla="*/ 204 h 1791"/>
                  <a:gd name="T8" fmla="*/ 275 w 2298"/>
                  <a:gd name="T9" fmla="*/ 200 h 1791"/>
                  <a:gd name="T10" fmla="*/ 270 w 2298"/>
                  <a:gd name="T11" fmla="*/ 197 h 1791"/>
                  <a:gd name="T12" fmla="*/ 265 w 2298"/>
                  <a:gd name="T13" fmla="*/ 195 h 1791"/>
                  <a:gd name="T14" fmla="*/ 260 w 2298"/>
                  <a:gd name="T15" fmla="*/ 194 h 1791"/>
                  <a:gd name="T16" fmla="*/ 255 w 2298"/>
                  <a:gd name="T17" fmla="*/ 191 h 1791"/>
                  <a:gd name="T18" fmla="*/ 252 w 2298"/>
                  <a:gd name="T19" fmla="*/ 187 h 1791"/>
                  <a:gd name="T20" fmla="*/ 249 w 2298"/>
                  <a:gd name="T21" fmla="*/ 182 h 1791"/>
                  <a:gd name="T22" fmla="*/ 245 w 2298"/>
                  <a:gd name="T23" fmla="*/ 179 h 1791"/>
                  <a:gd name="T24" fmla="*/ 242 w 2298"/>
                  <a:gd name="T25" fmla="*/ 168 h 1791"/>
                  <a:gd name="T26" fmla="*/ 252 w 2298"/>
                  <a:gd name="T27" fmla="*/ 163 h 1791"/>
                  <a:gd name="T28" fmla="*/ 242 w 2298"/>
                  <a:gd name="T29" fmla="*/ 144 h 1791"/>
                  <a:gd name="T30" fmla="*/ 252 w 2298"/>
                  <a:gd name="T31" fmla="*/ 138 h 1791"/>
                  <a:gd name="T32" fmla="*/ 242 w 2298"/>
                  <a:gd name="T33" fmla="*/ 119 h 1791"/>
                  <a:gd name="T34" fmla="*/ 252 w 2298"/>
                  <a:gd name="T35" fmla="*/ 114 h 1791"/>
                  <a:gd name="T36" fmla="*/ 242 w 2298"/>
                  <a:gd name="T37" fmla="*/ 95 h 1791"/>
                  <a:gd name="T38" fmla="*/ 252 w 2298"/>
                  <a:gd name="T39" fmla="*/ 89 h 1791"/>
                  <a:gd name="T40" fmla="*/ 242 w 2298"/>
                  <a:gd name="T41" fmla="*/ 70 h 1791"/>
                  <a:gd name="T42" fmla="*/ 252 w 2298"/>
                  <a:gd name="T43" fmla="*/ 65 h 1791"/>
                  <a:gd name="T44" fmla="*/ 242 w 2298"/>
                  <a:gd name="T45" fmla="*/ 45 h 1791"/>
                  <a:gd name="T46" fmla="*/ 252 w 2298"/>
                  <a:gd name="T47" fmla="*/ 40 h 1791"/>
                  <a:gd name="T48" fmla="*/ 242 w 2298"/>
                  <a:gd name="T49" fmla="*/ 18 h 1791"/>
                  <a:gd name="T50" fmla="*/ 214 w 2298"/>
                  <a:gd name="T51" fmla="*/ 0 h 1791"/>
                  <a:gd name="T52" fmla="*/ 124 w 2298"/>
                  <a:gd name="T53" fmla="*/ 18 h 1791"/>
                  <a:gd name="T54" fmla="*/ 104 w 2298"/>
                  <a:gd name="T55" fmla="*/ 40 h 1791"/>
                  <a:gd name="T56" fmla="*/ 95 w 2298"/>
                  <a:gd name="T57" fmla="*/ 45 h 1791"/>
                  <a:gd name="T58" fmla="*/ 104 w 2298"/>
                  <a:gd name="T59" fmla="*/ 65 h 1791"/>
                  <a:gd name="T60" fmla="*/ 95 w 2298"/>
                  <a:gd name="T61" fmla="*/ 70 h 1791"/>
                  <a:gd name="T62" fmla="*/ 104 w 2298"/>
                  <a:gd name="T63" fmla="*/ 89 h 1791"/>
                  <a:gd name="T64" fmla="*/ 95 w 2298"/>
                  <a:gd name="T65" fmla="*/ 95 h 1791"/>
                  <a:gd name="T66" fmla="*/ 104 w 2298"/>
                  <a:gd name="T67" fmla="*/ 114 h 1791"/>
                  <a:gd name="T68" fmla="*/ 95 w 2298"/>
                  <a:gd name="T69" fmla="*/ 119 h 1791"/>
                  <a:gd name="T70" fmla="*/ 104 w 2298"/>
                  <a:gd name="T71" fmla="*/ 138 h 1791"/>
                  <a:gd name="T72" fmla="*/ 95 w 2298"/>
                  <a:gd name="T73" fmla="*/ 144 h 1791"/>
                  <a:gd name="T74" fmla="*/ 104 w 2298"/>
                  <a:gd name="T75" fmla="*/ 146 h 1791"/>
                  <a:gd name="T76" fmla="*/ 90 w 2298"/>
                  <a:gd name="T77" fmla="*/ 147 h 1791"/>
                  <a:gd name="T78" fmla="*/ 84 w 2298"/>
                  <a:gd name="T79" fmla="*/ 147 h 1791"/>
                  <a:gd name="T80" fmla="*/ 79 w 2298"/>
                  <a:gd name="T81" fmla="*/ 149 h 1791"/>
                  <a:gd name="T82" fmla="*/ 73 w 2298"/>
                  <a:gd name="T83" fmla="*/ 152 h 1791"/>
                  <a:gd name="T84" fmla="*/ 69 w 2298"/>
                  <a:gd name="T85" fmla="*/ 155 h 1791"/>
                  <a:gd name="T86" fmla="*/ 65 w 2298"/>
                  <a:gd name="T87" fmla="*/ 159 h 1791"/>
                  <a:gd name="T88" fmla="*/ 60 w 2298"/>
                  <a:gd name="T89" fmla="*/ 163 h 1791"/>
                  <a:gd name="T90" fmla="*/ 57 w 2298"/>
                  <a:gd name="T91" fmla="*/ 169 h 1791"/>
                  <a:gd name="T92" fmla="*/ 52 w 2298"/>
                  <a:gd name="T93" fmla="*/ 172 h 1791"/>
                  <a:gd name="T94" fmla="*/ 43 w 2298"/>
                  <a:gd name="T95" fmla="*/ 174 h 1791"/>
                  <a:gd name="T96" fmla="*/ 36 w 2298"/>
                  <a:gd name="T97" fmla="*/ 178 h 1791"/>
                  <a:gd name="T98" fmla="*/ 28 w 2298"/>
                  <a:gd name="T99" fmla="*/ 183 h 1791"/>
                  <a:gd name="T100" fmla="*/ 22 w 2298"/>
                  <a:gd name="T101" fmla="*/ 189 h 1791"/>
                  <a:gd name="T102" fmla="*/ 18 w 2298"/>
                  <a:gd name="T103" fmla="*/ 196 h 1791"/>
                  <a:gd name="T104" fmla="*/ 14 w 2298"/>
                  <a:gd name="T105" fmla="*/ 204 h 1791"/>
                  <a:gd name="T106" fmla="*/ 13 w 2298"/>
                  <a:gd name="T107" fmla="*/ 213 h 1791"/>
                  <a:gd name="T108" fmla="*/ 13 w 2298"/>
                  <a:gd name="T109" fmla="*/ 218 h 1791"/>
                  <a:gd name="T110" fmla="*/ 13 w 2298"/>
                  <a:gd name="T111" fmla="*/ 219 h 1791"/>
                  <a:gd name="T112" fmla="*/ 0 w 2298"/>
                  <a:gd name="T113" fmla="*/ 219 h 1791"/>
                  <a:gd name="T114" fmla="*/ 183 w 2298"/>
                  <a:gd name="T115" fmla="*/ 224 h 1791"/>
                  <a:gd name="T116" fmla="*/ 287 w 2298"/>
                  <a:gd name="T117" fmla="*/ 224 h 179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98"/>
                  <a:gd name="T178" fmla="*/ 0 h 1791"/>
                  <a:gd name="T179" fmla="*/ 2298 w 2298"/>
                  <a:gd name="T180" fmla="*/ 1791 h 179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98" h="1791">
                    <a:moveTo>
                      <a:pt x="2295" y="1768"/>
                    </a:moveTo>
                    <a:lnTo>
                      <a:pt x="2291" y="1745"/>
                    </a:lnTo>
                    <a:lnTo>
                      <a:pt x="2285" y="1723"/>
                    </a:lnTo>
                    <a:lnTo>
                      <a:pt x="2278" y="1701"/>
                    </a:lnTo>
                    <a:lnTo>
                      <a:pt x="2269" y="1682"/>
                    </a:lnTo>
                    <a:lnTo>
                      <a:pt x="2258" y="1662"/>
                    </a:lnTo>
                    <a:lnTo>
                      <a:pt x="2245" y="1644"/>
                    </a:lnTo>
                    <a:lnTo>
                      <a:pt x="2231" y="1627"/>
                    </a:lnTo>
                    <a:lnTo>
                      <a:pt x="2215" y="1611"/>
                    </a:lnTo>
                    <a:lnTo>
                      <a:pt x="2198" y="1597"/>
                    </a:lnTo>
                    <a:lnTo>
                      <a:pt x="2180" y="1586"/>
                    </a:lnTo>
                    <a:lnTo>
                      <a:pt x="2160" y="1574"/>
                    </a:lnTo>
                    <a:lnTo>
                      <a:pt x="2139" y="1565"/>
                    </a:lnTo>
                    <a:lnTo>
                      <a:pt x="2119" y="1558"/>
                    </a:lnTo>
                    <a:lnTo>
                      <a:pt x="2097" y="1554"/>
                    </a:lnTo>
                    <a:lnTo>
                      <a:pt x="2074" y="1550"/>
                    </a:lnTo>
                    <a:lnTo>
                      <a:pt x="2050" y="1549"/>
                    </a:lnTo>
                    <a:lnTo>
                      <a:pt x="2043" y="1527"/>
                    </a:lnTo>
                    <a:lnTo>
                      <a:pt x="2034" y="1508"/>
                    </a:lnTo>
                    <a:lnTo>
                      <a:pt x="2023" y="1489"/>
                    </a:lnTo>
                    <a:lnTo>
                      <a:pt x="2010" y="1472"/>
                    </a:lnTo>
                    <a:lnTo>
                      <a:pt x="1995" y="1456"/>
                    </a:lnTo>
                    <a:lnTo>
                      <a:pt x="1977" y="1442"/>
                    </a:lnTo>
                    <a:lnTo>
                      <a:pt x="1960" y="1429"/>
                    </a:lnTo>
                    <a:lnTo>
                      <a:pt x="1940" y="1419"/>
                    </a:lnTo>
                    <a:lnTo>
                      <a:pt x="1940" y="1342"/>
                    </a:lnTo>
                    <a:lnTo>
                      <a:pt x="2023" y="1342"/>
                    </a:lnTo>
                    <a:lnTo>
                      <a:pt x="2023" y="1300"/>
                    </a:lnTo>
                    <a:lnTo>
                      <a:pt x="1940" y="1300"/>
                    </a:lnTo>
                    <a:lnTo>
                      <a:pt x="1940" y="1145"/>
                    </a:lnTo>
                    <a:lnTo>
                      <a:pt x="2023" y="1145"/>
                    </a:lnTo>
                    <a:lnTo>
                      <a:pt x="2023" y="1103"/>
                    </a:lnTo>
                    <a:lnTo>
                      <a:pt x="1940" y="1103"/>
                    </a:lnTo>
                    <a:lnTo>
                      <a:pt x="1940" y="949"/>
                    </a:lnTo>
                    <a:lnTo>
                      <a:pt x="2023" y="949"/>
                    </a:lnTo>
                    <a:lnTo>
                      <a:pt x="2023" y="908"/>
                    </a:lnTo>
                    <a:lnTo>
                      <a:pt x="1940" y="908"/>
                    </a:lnTo>
                    <a:lnTo>
                      <a:pt x="1940" y="753"/>
                    </a:lnTo>
                    <a:lnTo>
                      <a:pt x="2023" y="753"/>
                    </a:lnTo>
                    <a:lnTo>
                      <a:pt x="2023" y="711"/>
                    </a:lnTo>
                    <a:lnTo>
                      <a:pt x="1940" y="711"/>
                    </a:lnTo>
                    <a:lnTo>
                      <a:pt x="1940" y="557"/>
                    </a:lnTo>
                    <a:lnTo>
                      <a:pt x="2023" y="557"/>
                    </a:lnTo>
                    <a:lnTo>
                      <a:pt x="2023" y="515"/>
                    </a:lnTo>
                    <a:lnTo>
                      <a:pt x="1940" y="515"/>
                    </a:lnTo>
                    <a:lnTo>
                      <a:pt x="1940" y="360"/>
                    </a:lnTo>
                    <a:lnTo>
                      <a:pt x="2023" y="360"/>
                    </a:lnTo>
                    <a:lnTo>
                      <a:pt x="2023" y="319"/>
                    </a:lnTo>
                    <a:lnTo>
                      <a:pt x="1940" y="319"/>
                    </a:lnTo>
                    <a:lnTo>
                      <a:pt x="1940" y="137"/>
                    </a:lnTo>
                    <a:lnTo>
                      <a:pt x="1753" y="137"/>
                    </a:lnTo>
                    <a:lnTo>
                      <a:pt x="1718" y="0"/>
                    </a:lnTo>
                    <a:lnTo>
                      <a:pt x="1040" y="0"/>
                    </a:lnTo>
                    <a:lnTo>
                      <a:pt x="997" y="137"/>
                    </a:lnTo>
                    <a:lnTo>
                      <a:pt x="838" y="137"/>
                    </a:lnTo>
                    <a:lnTo>
                      <a:pt x="838" y="319"/>
                    </a:lnTo>
                    <a:lnTo>
                      <a:pt x="766" y="319"/>
                    </a:lnTo>
                    <a:lnTo>
                      <a:pt x="766" y="360"/>
                    </a:lnTo>
                    <a:lnTo>
                      <a:pt x="838" y="360"/>
                    </a:lnTo>
                    <a:lnTo>
                      <a:pt x="838" y="515"/>
                    </a:lnTo>
                    <a:lnTo>
                      <a:pt x="766" y="515"/>
                    </a:lnTo>
                    <a:lnTo>
                      <a:pt x="766" y="557"/>
                    </a:lnTo>
                    <a:lnTo>
                      <a:pt x="838" y="557"/>
                    </a:lnTo>
                    <a:lnTo>
                      <a:pt x="838" y="711"/>
                    </a:lnTo>
                    <a:lnTo>
                      <a:pt x="766" y="711"/>
                    </a:lnTo>
                    <a:lnTo>
                      <a:pt x="766" y="753"/>
                    </a:lnTo>
                    <a:lnTo>
                      <a:pt x="838" y="753"/>
                    </a:lnTo>
                    <a:lnTo>
                      <a:pt x="838" y="908"/>
                    </a:lnTo>
                    <a:lnTo>
                      <a:pt x="766" y="908"/>
                    </a:lnTo>
                    <a:lnTo>
                      <a:pt x="766" y="949"/>
                    </a:lnTo>
                    <a:lnTo>
                      <a:pt x="838" y="949"/>
                    </a:lnTo>
                    <a:lnTo>
                      <a:pt x="838" y="1103"/>
                    </a:lnTo>
                    <a:lnTo>
                      <a:pt x="766" y="1103"/>
                    </a:lnTo>
                    <a:lnTo>
                      <a:pt x="766" y="1145"/>
                    </a:lnTo>
                    <a:lnTo>
                      <a:pt x="838" y="1145"/>
                    </a:lnTo>
                    <a:lnTo>
                      <a:pt x="838" y="1164"/>
                    </a:lnTo>
                    <a:lnTo>
                      <a:pt x="749" y="1168"/>
                    </a:lnTo>
                    <a:lnTo>
                      <a:pt x="724" y="1169"/>
                    </a:lnTo>
                    <a:lnTo>
                      <a:pt x="701" y="1171"/>
                    </a:lnTo>
                    <a:lnTo>
                      <a:pt x="677" y="1176"/>
                    </a:lnTo>
                    <a:lnTo>
                      <a:pt x="655" y="1181"/>
                    </a:lnTo>
                    <a:lnTo>
                      <a:pt x="633" y="1189"/>
                    </a:lnTo>
                    <a:lnTo>
                      <a:pt x="611" y="1199"/>
                    </a:lnTo>
                    <a:lnTo>
                      <a:pt x="590" y="1210"/>
                    </a:lnTo>
                    <a:lnTo>
                      <a:pt x="570" y="1222"/>
                    </a:lnTo>
                    <a:lnTo>
                      <a:pt x="552" y="1236"/>
                    </a:lnTo>
                    <a:lnTo>
                      <a:pt x="533" y="1252"/>
                    </a:lnTo>
                    <a:lnTo>
                      <a:pt x="517" y="1268"/>
                    </a:lnTo>
                    <a:lnTo>
                      <a:pt x="501" y="1285"/>
                    </a:lnTo>
                    <a:lnTo>
                      <a:pt x="487" y="1304"/>
                    </a:lnTo>
                    <a:lnTo>
                      <a:pt x="474" y="1324"/>
                    </a:lnTo>
                    <a:lnTo>
                      <a:pt x="463" y="1345"/>
                    </a:lnTo>
                    <a:lnTo>
                      <a:pt x="452" y="1367"/>
                    </a:lnTo>
                    <a:lnTo>
                      <a:pt x="417" y="1372"/>
                    </a:lnTo>
                    <a:lnTo>
                      <a:pt x="381" y="1378"/>
                    </a:lnTo>
                    <a:lnTo>
                      <a:pt x="347" y="1389"/>
                    </a:lnTo>
                    <a:lnTo>
                      <a:pt x="315" y="1403"/>
                    </a:lnTo>
                    <a:lnTo>
                      <a:pt x="285" y="1419"/>
                    </a:lnTo>
                    <a:lnTo>
                      <a:pt x="256" y="1437"/>
                    </a:lnTo>
                    <a:lnTo>
                      <a:pt x="229" y="1459"/>
                    </a:lnTo>
                    <a:lnTo>
                      <a:pt x="205" y="1483"/>
                    </a:lnTo>
                    <a:lnTo>
                      <a:pt x="183" y="1509"/>
                    </a:lnTo>
                    <a:lnTo>
                      <a:pt x="162" y="1536"/>
                    </a:lnTo>
                    <a:lnTo>
                      <a:pt x="146" y="1566"/>
                    </a:lnTo>
                    <a:lnTo>
                      <a:pt x="131" y="1599"/>
                    </a:lnTo>
                    <a:lnTo>
                      <a:pt x="119" y="1631"/>
                    </a:lnTo>
                    <a:lnTo>
                      <a:pt x="111" y="1665"/>
                    </a:lnTo>
                    <a:lnTo>
                      <a:pt x="106" y="1701"/>
                    </a:lnTo>
                    <a:lnTo>
                      <a:pt x="104" y="1738"/>
                    </a:lnTo>
                    <a:lnTo>
                      <a:pt x="104" y="1740"/>
                    </a:lnTo>
                    <a:lnTo>
                      <a:pt x="104" y="1744"/>
                    </a:lnTo>
                    <a:lnTo>
                      <a:pt x="104" y="1746"/>
                    </a:lnTo>
                    <a:lnTo>
                      <a:pt x="105" y="1750"/>
                    </a:lnTo>
                    <a:lnTo>
                      <a:pt x="0" y="1750"/>
                    </a:lnTo>
                    <a:lnTo>
                      <a:pt x="0" y="1791"/>
                    </a:lnTo>
                    <a:lnTo>
                      <a:pt x="1466" y="1791"/>
                    </a:lnTo>
                    <a:lnTo>
                      <a:pt x="2298" y="1791"/>
                    </a:lnTo>
                    <a:lnTo>
                      <a:pt x="2295" y="17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2" name="Freeform 397"/>
              <p:cNvSpPr>
                <a:spLocks/>
              </p:cNvSpPr>
              <p:nvPr/>
            </p:nvSpPr>
            <p:spPr bwMode="auto">
              <a:xfrm>
                <a:off x="4808" y="2167"/>
                <a:ext cx="169" cy="688"/>
              </a:xfrm>
              <a:custGeom>
                <a:avLst/>
                <a:gdLst>
                  <a:gd name="T0" fmla="*/ 28 w 338"/>
                  <a:gd name="T1" fmla="*/ 18 h 1375"/>
                  <a:gd name="T2" fmla="*/ 24 w 338"/>
                  <a:gd name="T3" fmla="*/ 8 h 1375"/>
                  <a:gd name="T4" fmla="*/ 15 w 338"/>
                  <a:gd name="T5" fmla="*/ 18 h 1375"/>
                  <a:gd name="T6" fmla="*/ 11 w 338"/>
                  <a:gd name="T7" fmla="*/ 23 h 1375"/>
                  <a:gd name="T8" fmla="*/ 42 w 338"/>
                  <a:gd name="T9" fmla="*/ 42 h 1375"/>
                  <a:gd name="T10" fmla="*/ 38 w 338"/>
                  <a:gd name="T11" fmla="*/ 33 h 1375"/>
                  <a:gd name="T12" fmla="*/ 28 w 338"/>
                  <a:gd name="T13" fmla="*/ 42 h 1375"/>
                  <a:gd name="T14" fmla="*/ 24 w 338"/>
                  <a:gd name="T15" fmla="*/ 33 h 1375"/>
                  <a:gd name="T16" fmla="*/ 15 w 338"/>
                  <a:gd name="T17" fmla="*/ 42 h 1375"/>
                  <a:gd name="T18" fmla="*/ 11 w 338"/>
                  <a:gd name="T19" fmla="*/ 48 h 1375"/>
                  <a:gd name="T20" fmla="*/ 42 w 338"/>
                  <a:gd name="T21" fmla="*/ 67 h 1375"/>
                  <a:gd name="T22" fmla="*/ 38 w 338"/>
                  <a:gd name="T23" fmla="*/ 57 h 1375"/>
                  <a:gd name="T24" fmla="*/ 28 w 338"/>
                  <a:gd name="T25" fmla="*/ 67 h 1375"/>
                  <a:gd name="T26" fmla="*/ 24 w 338"/>
                  <a:gd name="T27" fmla="*/ 57 h 1375"/>
                  <a:gd name="T28" fmla="*/ 15 w 338"/>
                  <a:gd name="T29" fmla="*/ 67 h 1375"/>
                  <a:gd name="T30" fmla="*/ 11 w 338"/>
                  <a:gd name="T31" fmla="*/ 72 h 1375"/>
                  <a:gd name="T32" fmla="*/ 42 w 338"/>
                  <a:gd name="T33" fmla="*/ 92 h 1375"/>
                  <a:gd name="T34" fmla="*/ 38 w 338"/>
                  <a:gd name="T35" fmla="*/ 82 h 1375"/>
                  <a:gd name="T36" fmla="*/ 28 w 338"/>
                  <a:gd name="T37" fmla="*/ 92 h 1375"/>
                  <a:gd name="T38" fmla="*/ 24 w 338"/>
                  <a:gd name="T39" fmla="*/ 82 h 1375"/>
                  <a:gd name="T40" fmla="*/ 15 w 338"/>
                  <a:gd name="T41" fmla="*/ 92 h 1375"/>
                  <a:gd name="T42" fmla="*/ 11 w 338"/>
                  <a:gd name="T43" fmla="*/ 97 h 1375"/>
                  <a:gd name="T44" fmla="*/ 42 w 338"/>
                  <a:gd name="T45" fmla="*/ 116 h 1375"/>
                  <a:gd name="T46" fmla="*/ 38 w 338"/>
                  <a:gd name="T47" fmla="*/ 106 h 1375"/>
                  <a:gd name="T48" fmla="*/ 28 w 338"/>
                  <a:gd name="T49" fmla="*/ 116 h 1375"/>
                  <a:gd name="T50" fmla="*/ 24 w 338"/>
                  <a:gd name="T51" fmla="*/ 106 h 1375"/>
                  <a:gd name="T52" fmla="*/ 15 w 338"/>
                  <a:gd name="T53" fmla="*/ 116 h 1375"/>
                  <a:gd name="T54" fmla="*/ 11 w 338"/>
                  <a:gd name="T55" fmla="*/ 121 h 1375"/>
                  <a:gd name="T56" fmla="*/ 42 w 338"/>
                  <a:gd name="T57" fmla="*/ 141 h 1375"/>
                  <a:gd name="T58" fmla="*/ 38 w 338"/>
                  <a:gd name="T59" fmla="*/ 131 h 1375"/>
                  <a:gd name="T60" fmla="*/ 28 w 338"/>
                  <a:gd name="T61" fmla="*/ 141 h 1375"/>
                  <a:gd name="T62" fmla="*/ 24 w 338"/>
                  <a:gd name="T63" fmla="*/ 131 h 1375"/>
                  <a:gd name="T64" fmla="*/ 15 w 338"/>
                  <a:gd name="T65" fmla="*/ 141 h 1375"/>
                  <a:gd name="T66" fmla="*/ 11 w 338"/>
                  <a:gd name="T67" fmla="*/ 146 h 1375"/>
                  <a:gd name="T68" fmla="*/ 42 w 338"/>
                  <a:gd name="T69" fmla="*/ 154 h 1375"/>
                  <a:gd name="T70" fmla="*/ 41 w 338"/>
                  <a:gd name="T71" fmla="*/ 153 h 1375"/>
                  <a:gd name="T72" fmla="*/ 40 w 338"/>
                  <a:gd name="T73" fmla="*/ 153 h 1375"/>
                  <a:gd name="T74" fmla="*/ 38 w 338"/>
                  <a:gd name="T75" fmla="*/ 153 h 1375"/>
                  <a:gd name="T76" fmla="*/ 37 w 338"/>
                  <a:gd name="T77" fmla="*/ 153 h 1375"/>
                  <a:gd name="T78" fmla="*/ 33 w 338"/>
                  <a:gd name="T79" fmla="*/ 153 h 1375"/>
                  <a:gd name="T80" fmla="*/ 28 w 338"/>
                  <a:gd name="T81" fmla="*/ 154 h 1375"/>
                  <a:gd name="T82" fmla="*/ 25 w 338"/>
                  <a:gd name="T83" fmla="*/ 155 h 1375"/>
                  <a:gd name="T84" fmla="*/ 22 w 338"/>
                  <a:gd name="T85" fmla="*/ 157 h 1375"/>
                  <a:gd name="T86" fmla="*/ 20 w 338"/>
                  <a:gd name="T87" fmla="*/ 159 h 1375"/>
                  <a:gd name="T88" fmla="*/ 17 w 338"/>
                  <a:gd name="T89" fmla="*/ 162 h 1375"/>
                  <a:gd name="T90" fmla="*/ 14 w 338"/>
                  <a:gd name="T91" fmla="*/ 165 h 1375"/>
                  <a:gd name="T92" fmla="*/ 12 w 338"/>
                  <a:gd name="T93" fmla="*/ 168 h 1375"/>
                  <a:gd name="T94" fmla="*/ 10 w 338"/>
                  <a:gd name="T95" fmla="*/ 169 h 1375"/>
                  <a:gd name="T96" fmla="*/ 6 w 338"/>
                  <a:gd name="T97" fmla="*/ 170 h 1375"/>
                  <a:gd name="T98" fmla="*/ 3 w 338"/>
                  <a:gd name="T99" fmla="*/ 171 h 1375"/>
                  <a:gd name="T100" fmla="*/ 0 w 338"/>
                  <a:gd name="T101" fmla="*/ 172 h 1375"/>
                  <a:gd name="T102" fmla="*/ 42 w 338"/>
                  <a:gd name="T103" fmla="*/ 0 h 1375"/>
                  <a:gd name="T104" fmla="*/ 38 w 338"/>
                  <a:gd name="T105" fmla="*/ 18 h 1375"/>
                  <a:gd name="T106" fmla="*/ 28 w 338"/>
                  <a:gd name="T107" fmla="*/ 8 h 13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8"/>
                  <a:gd name="T163" fmla="*/ 0 h 1375"/>
                  <a:gd name="T164" fmla="*/ 338 w 338"/>
                  <a:gd name="T165" fmla="*/ 1375 h 13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8" h="1375">
                    <a:moveTo>
                      <a:pt x="230" y="60"/>
                    </a:moveTo>
                    <a:lnTo>
                      <a:pt x="230" y="140"/>
                    </a:lnTo>
                    <a:lnTo>
                      <a:pt x="193" y="140"/>
                    </a:lnTo>
                    <a:lnTo>
                      <a:pt x="193" y="60"/>
                    </a:lnTo>
                    <a:lnTo>
                      <a:pt x="121" y="60"/>
                    </a:lnTo>
                    <a:lnTo>
                      <a:pt x="121" y="140"/>
                    </a:lnTo>
                    <a:lnTo>
                      <a:pt x="82" y="140"/>
                    </a:lnTo>
                    <a:lnTo>
                      <a:pt x="82" y="181"/>
                    </a:lnTo>
                    <a:lnTo>
                      <a:pt x="338" y="181"/>
                    </a:lnTo>
                    <a:lnTo>
                      <a:pt x="338" y="336"/>
                    </a:lnTo>
                    <a:lnTo>
                      <a:pt x="301" y="336"/>
                    </a:lnTo>
                    <a:lnTo>
                      <a:pt x="301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193" y="336"/>
                    </a:lnTo>
                    <a:lnTo>
                      <a:pt x="193" y="257"/>
                    </a:lnTo>
                    <a:lnTo>
                      <a:pt x="121" y="257"/>
                    </a:lnTo>
                    <a:lnTo>
                      <a:pt x="121" y="336"/>
                    </a:lnTo>
                    <a:lnTo>
                      <a:pt x="82" y="336"/>
                    </a:lnTo>
                    <a:lnTo>
                      <a:pt x="82" y="378"/>
                    </a:lnTo>
                    <a:lnTo>
                      <a:pt x="338" y="378"/>
                    </a:lnTo>
                    <a:lnTo>
                      <a:pt x="338" y="532"/>
                    </a:lnTo>
                    <a:lnTo>
                      <a:pt x="301" y="532"/>
                    </a:lnTo>
                    <a:lnTo>
                      <a:pt x="301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193" y="532"/>
                    </a:lnTo>
                    <a:lnTo>
                      <a:pt x="193" y="453"/>
                    </a:lnTo>
                    <a:lnTo>
                      <a:pt x="121" y="453"/>
                    </a:lnTo>
                    <a:lnTo>
                      <a:pt x="121" y="532"/>
                    </a:lnTo>
                    <a:lnTo>
                      <a:pt x="82" y="532"/>
                    </a:lnTo>
                    <a:lnTo>
                      <a:pt x="82" y="574"/>
                    </a:lnTo>
                    <a:lnTo>
                      <a:pt x="338" y="574"/>
                    </a:lnTo>
                    <a:lnTo>
                      <a:pt x="338" y="729"/>
                    </a:lnTo>
                    <a:lnTo>
                      <a:pt x="301" y="729"/>
                    </a:lnTo>
                    <a:lnTo>
                      <a:pt x="301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193" y="729"/>
                    </a:lnTo>
                    <a:lnTo>
                      <a:pt x="193" y="650"/>
                    </a:lnTo>
                    <a:lnTo>
                      <a:pt x="121" y="650"/>
                    </a:lnTo>
                    <a:lnTo>
                      <a:pt x="121" y="729"/>
                    </a:lnTo>
                    <a:lnTo>
                      <a:pt x="82" y="729"/>
                    </a:lnTo>
                    <a:lnTo>
                      <a:pt x="82" y="770"/>
                    </a:lnTo>
                    <a:lnTo>
                      <a:pt x="338" y="770"/>
                    </a:lnTo>
                    <a:lnTo>
                      <a:pt x="338" y="924"/>
                    </a:lnTo>
                    <a:lnTo>
                      <a:pt x="301" y="924"/>
                    </a:lnTo>
                    <a:lnTo>
                      <a:pt x="301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193" y="924"/>
                    </a:lnTo>
                    <a:lnTo>
                      <a:pt x="193" y="844"/>
                    </a:lnTo>
                    <a:lnTo>
                      <a:pt x="121" y="844"/>
                    </a:lnTo>
                    <a:lnTo>
                      <a:pt x="121" y="924"/>
                    </a:lnTo>
                    <a:lnTo>
                      <a:pt x="82" y="924"/>
                    </a:lnTo>
                    <a:lnTo>
                      <a:pt x="82" y="966"/>
                    </a:lnTo>
                    <a:lnTo>
                      <a:pt x="338" y="966"/>
                    </a:lnTo>
                    <a:lnTo>
                      <a:pt x="338" y="1121"/>
                    </a:lnTo>
                    <a:lnTo>
                      <a:pt x="301" y="1121"/>
                    </a:lnTo>
                    <a:lnTo>
                      <a:pt x="301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193" y="1121"/>
                    </a:lnTo>
                    <a:lnTo>
                      <a:pt x="193" y="1042"/>
                    </a:lnTo>
                    <a:lnTo>
                      <a:pt x="121" y="1042"/>
                    </a:lnTo>
                    <a:lnTo>
                      <a:pt x="121" y="1121"/>
                    </a:lnTo>
                    <a:lnTo>
                      <a:pt x="82" y="1121"/>
                    </a:lnTo>
                    <a:lnTo>
                      <a:pt x="82" y="1163"/>
                    </a:lnTo>
                    <a:lnTo>
                      <a:pt x="338" y="1163"/>
                    </a:lnTo>
                    <a:lnTo>
                      <a:pt x="338" y="1225"/>
                    </a:lnTo>
                    <a:lnTo>
                      <a:pt x="332" y="1224"/>
                    </a:lnTo>
                    <a:lnTo>
                      <a:pt x="326" y="1223"/>
                    </a:lnTo>
                    <a:lnTo>
                      <a:pt x="320" y="1221"/>
                    </a:lnTo>
                    <a:lnTo>
                      <a:pt x="315" y="1220"/>
                    </a:lnTo>
                    <a:lnTo>
                      <a:pt x="309" y="1220"/>
                    </a:lnTo>
                    <a:lnTo>
                      <a:pt x="302" y="1219"/>
                    </a:lnTo>
                    <a:lnTo>
                      <a:pt x="296" y="1219"/>
                    </a:lnTo>
                    <a:lnTo>
                      <a:pt x="290" y="1219"/>
                    </a:lnTo>
                    <a:lnTo>
                      <a:pt x="275" y="1219"/>
                    </a:lnTo>
                    <a:lnTo>
                      <a:pt x="260" y="1221"/>
                    </a:lnTo>
                    <a:lnTo>
                      <a:pt x="245" y="1224"/>
                    </a:lnTo>
                    <a:lnTo>
                      <a:pt x="231" y="1228"/>
                    </a:lnTo>
                    <a:lnTo>
                      <a:pt x="216" y="1233"/>
                    </a:lnTo>
                    <a:lnTo>
                      <a:pt x="204" y="1239"/>
                    </a:lnTo>
                    <a:lnTo>
                      <a:pt x="190" y="1246"/>
                    </a:lnTo>
                    <a:lnTo>
                      <a:pt x="177" y="1253"/>
                    </a:lnTo>
                    <a:lnTo>
                      <a:pt x="165" y="1262"/>
                    </a:lnTo>
                    <a:lnTo>
                      <a:pt x="154" y="1271"/>
                    </a:lnTo>
                    <a:lnTo>
                      <a:pt x="143" y="1281"/>
                    </a:lnTo>
                    <a:lnTo>
                      <a:pt x="133" y="1292"/>
                    </a:lnTo>
                    <a:lnTo>
                      <a:pt x="124" y="1303"/>
                    </a:lnTo>
                    <a:lnTo>
                      <a:pt x="116" y="1316"/>
                    </a:lnTo>
                    <a:lnTo>
                      <a:pt x="109" y="1329"/>
                    </a:lnTo>
                    <a:lnTo>
                      <a:pt x="102" y="1342"/>
                    </a:lnTo>
                    <a:lnTo>
                      <a:pt x="88" y="1344"/>
                    </a:lnTo>
                    <a:lnTo>
                      <a:pt x="74" y="1347"/>
                    </a:lnTo>
                    <a:lnTo>
                      <a:pt x="61" y="1349"/>
                    </a:lnTo>
                    <a:lnTo>
                      <a:pt x="49" y="1353"/>
                    </a:lnTo>
                    <a:lnTo>
                      <a:pt x="36" y="1357"/>
                    </a:lnTo>
                    <a:lnTo>
                      <a:pt x="23" y="1363"/>
                    </a:lnTo>
                    <a:lnTo>
                      <a:pt x="11" y="1369"/>
                    </a:lnTo>
                    <a:lnTo>
                      <a:pt x="0" y="1375"/>
                    </a:lnTo>
                    <a:lnTo>
                      <a:pt x="0" y="0"/>
                    </a:lnTo>
                    <a:lnTo>
                      <a:pt x="338" y="0"/>
                    </a:lnTo>
                    <a:lnTo>
                      <a:pt x="338" y="140"/>
                    </a:lnTo>
                    <a:lnTo>
                      <a:pt x="301" y="140"/>
                    </a:lnTo>
                    <a:lnTo>
                      <a:pt x="301" y="60"/>
                    </a:lnTo>
                    <a:lnTo>
                      <a:pt x="230" y="6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3" name="Freeform 398"/>
              <p:cNvSpPr>
                <a:spLocks/>
              </p:cNvSpPr>
              <p:nvPr/>
            </p:nvSpPr>
            <p:spPr bwMode="auto">
              <a:xfrm>
                <a:off x="4549" y="2099"/>
                <a:ext cx="334" cy="48"/>
              </a:xfrm>
              <a:custGeom>
                <a:avLst/>
                <a:gdLst>
                  <a:gd name="T0" fmla="*/ 3 w 669"/>
                  <a:gd name="T1" fmla="*/ 0 h 96"/>
                  <a:gd name="T2" fmla="*/ 80 w 669"/>
                  <a:gd name="T3" fmla="*/ 0 h 96"/>
                  <a:gd name="T4" fmla="*/ 83 w 669"/>
                  <a:gd name="T5" fmla="*/ 12 h 96"/>
                  <a:gd name="T6" fmla="*/ 0 w 669"/>
                  <a:gd name="T7" fmla="*/ 12 h 96"/>
                  <a:gd name="T8" fmla="*/ 3 w 669"/>
                  <a:gd name="T9" fmla="*/ 0 h 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9"/>
                  <a:gd name="T16" fmla="*/ 0 h 96"/>
                  <a:gd name="T17" fmla="*/ 669 w 669"/>
                  <a:gd name="T18" fmla="*/ 96 h 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9" h="96">
                    <a:moveTo>
                      <a:pt x="29" y="0"/>
                    </a:moveTo>
                    <a:lnTo>
                      <a:pt x="645" y="0"/>
                    </a:lnTo>
                    <a:lnTo>
                      <a:pt x="669" y="96"/>
                    </a:lnTo>
                    <a:lnTo>
                      <a:pt x="0" y="9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4" name="Freeform 399"/>
              <p:cNvSpPr>
                <a:spLocks/>
              </p:cNvSpPr>
              <p:nvPr/>
            </p:nvSpPr>
            <p:spPr bwMode="auto">
              <a:xfrm>
                <a:off x="4468" y="2167"/>
                <a:ext cx="320" cy="786"/>
              </a:xfrm>
              <a:custGeom>
                <a:avLst/>
                <a:gdLst>
                  <a:gd name="T0" fmla="*/ 0 w 641"/>
                  <a:gd name="T1" fmla="*/ 18 h 1571"/>
                  <a:gd name="T2" fmla="*/ 7 w 641"/>
                  <a:gd name="T3" fmla="*/ 8 h 1571"/>
                  <a:gd name="T4" fmla="*/ 16 w 641"/>
                  <a:gd name="T5" fmla="*/ 18 h 1571"/>
                  <a:gd name="T6" fmla="*/ 19 w 641"/>
                  <a:gd name="T7" fmla="*/ 8 h 1571"/>
                  <a:gd name="T8" fmla="*/ 28 w 641"/>
                  <a:gd name="T9" fmla="*/ 18 h 1571"/>
                  <a:gd name="T10" fmla="*/ 64 w 641"/>
                  <a:gd name="T11" fmla="*/ 23 h 1571"/>
                  <a:gd name="T12" fmla="*/ 0 w 641"/>
                  <a:gd name="T13" fmla="*/ 42 h 1571"/>
                  <a:gd name="T14" fmla="*/ 7 w 641"/>
                  <a:gd name="T15" fmla="*/ 33 h 1571"/>
                  <a:gd name="T16" fmla="*/ 16 w 641"/>
                  <a:gd name="T17" fmla="*/ 42 h 1571"/>
                  <a:gd name="T18" fmla="*/ 19 w 641"/>
                  <a:gd name="T19" fmla="*/ 33 h 1571"/>
                  <a:gd name="T20" fmla="*/ 28 w 641"/>
                  <a:gd name="T21" fmla="*/ 42 h 1571"/>
                  <a:gd name="T22" fmla="*/ 64 w 641"/>
                  <a:gd name="T23" fmla="*/ 48 h 1571"/>
                  <a:gd name="T24" fmla="*/ 0 w 641"/>
                  <a:gd name="T25" fmla="*/ 67 h 1571"/>
                  <a:gd name="T26" fmla="*/ 7 w 641"/>
                  <a:gd name="T27" fmla="*/ 57 h 1571"/>
                  <a:gd name="T28" fmla="*/ 16 w 641"/>
                  <a:gd name="T29" fmla="*/ 67 h 1571"/>
                  <a:gd name="T30" fmla="*/ 19 w 641"/>
                  <a:gd name="T31" fmla="*/ 57 h 1571"/>
                  <a:gd name="T32" fmla="*/ 28 w 641"/>
                  <a:gd name="T33" fmla="*/ 67 h 1571"/>
                  <a:gd name="T34" fmla="*/ 64 w 641"/>
                  <a:gd name="T35" fmla="*/ 72 h 1571"/>
                  <a:gd name="T36" fmla="*/ 0 w 641"/>
                  <a:gd name="T37" fmla="*/ 92 h 1571"/>
                  <a:gd name="T38" fmla="*/ 7 w 641"/>
                  <a:gd name="T39" fmla="*/ 82 h 1571"/>
                  <a:gd name="T40" fmla="*/ 16 w 641"/>
                  <a:gd name="T41" fmla="*/ 92 h 1571"/>
                  <a:gd name="T42" fmla="*/ 19 w 641"/>
                  <a:gd name="T43" fmla="*/ 82 h 1571"/>
                  <a:gd name="T44" fmla="*/ 28 w 641"/>
                  <a:gd name="T45" fmla="*/ 92 h 1571"/>
                  <a:gd name="T46" fmla="*/ 64 w 641"/>
                  <a:gd name="T47" fmla="*/ 97 h 1571"/>
                  <a:gd name="T48" fmla="*/ 0 w 641"/>
                  <a:gd name="T49" fmla="*/ 116 h 1571"/>
                  <a:gd name="T50" fmla="*/ 7 w 641"/>
                  <a:gd name="T51" fmla="*/ 106 h 1571"/>
                  <a:gd name="T52" fmla="*/ 16 w 641"/>
                  <a:gd name="T53" fmla="*/ 116 h 1571"/>
                  <a:gd name="T54" fmla="*/ 19 w 641"/>
                  <a:gd name="T55" fmla="*/ 106 h 1571"/>
                  <a:gd name="T56" fmla="*/ 28 w 641"/>
                  <a:gd name="T57" fmla="*/ 116 h 1571"/>
                  <a:gd name="T58" fmla="*/ 64 w 641"/>
                  <a:gd name="T59" fmla="*/ 121 h 1571"/>
                  <a:gd name="T60" fmla="*/ 0 w 641"/>
                  <a:gd name="T61" fmla="*/ 141 h 1571"/>
                  <a:gd name="T62" fmla="*/ 7 w 641"/>
                  <a:gd name="T63" fmla="*/ 131 h 1571"/>
                  <a:gd name="T64" fmla="*/ 16 w 641"/>
                  <a:gd name="T65" fmla="*/ 141 h 1571"/>
                  <a:gd name="T66" fmla="*/ 19 w 641"/>
                  <a:gd name="T67" fmla="*/ 131 h 1571"/>
                  <a:gd name="T68" fmla="*/ 28 w 641"/>
                  <a:gd name="T69" fmla="*/ 141 h 1571"/>
                  <a:gd name="T70" fmla="*/ 64 w 641"/>
                  <a:gd name="T71" fmla="*/ 146 h 1571"/>
                  <a:gd name="T72" fmla="*/ 0 w 641"/>
                  <a:gd name="T73" fmla="*/ 158 h 1571"/>
                  <a:gd name="T74" fmla="*/ 58 w 641"/>
                  <a:gd name="T75" fmla="*/ 171 h 1571"/>
                  <a:gd name="T76" fmla="*/ 70 w 641"/>
                  <a:gd name="T77" fmla="*/ 197 h 1571"/>
                  <a:gd name="T78" fmla="*/ 71 w 641"/>
                  <a:gd name="T79" fmla="*/ 191 h 1571"/>
                  <a:gd name="T80" fmla="*/ 73 w 641"/>
                  <a:gd name="T81" fmla="*/ 185 h 1571"/>
                  <a:gd name="T82" fmla="*/ 76 w 641"/>
                  <a:gd name="T83" fmla="*/ 180 h 1571"/>
                  <a:gd name="T84" fmla="*/ 80 w 641"/>
                  <a:gd name="T85" fmla="*/ 176 h 1571"/>
                  <a:gd name="T86" fmla="*/ 0 w 641"/>
                  <a:gd name="T87" fmla="*/ 0 h 157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41"/>
                  <a:gd name="T133" fmla="*/ 0 h 1571"/>
                  <a:gd name="T134" fmla="*/ 641 w 641"/>
                  <a:gd name="T135" fmla="*/ 1571 h 157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41" h="1571">
                    <a:moveTo>
                      <a:pt x="0" y="0"/>
                    </a:moveTo>
                    <a:lnTo>
                      <a:pt x="0" y="140"/>
                    </a:lnTo>
                    <a:lnTo>
                      <a:pt x="57" y="140"/>
                    </a:lnTo>
                    <a:lnTo>
                      <a:pt x="57" y="60"/>
                    </a:lnTo>
                    <a:lnTo>
                      <a:pt x="129" y="60"/>
                    </a:lnTo>
                    <a:lnTo>
                      <a:pt x="129" y="140"/>
                    </a:lnTo>
                    <a:lnTo>
                      <a:pt x="159" y="140"/>
                    </a:lnTo>
                    <a:lnTo>
                      <a:pt x="159" y="60"/>
                    </a:lnTo>
                    <a:lnTo>
                      <a:pt x="230" y="60"/>
                    </a:lnTo>
                    <a:lnTo>
                      <a:pt x="230" y="140"/>
                    </a:lnTo>
                    <a:lnTo>
                      <a:pt x="514" y="140"/>
                    </a:lnTo>
                    <a:lnTo>
                      <a:pt x="514" y="181"/>
                    </a:lnTo>
                    <a:lnTo>
                      <a:pt x="0" y="181"/>
                    </a:lnTo>
                    <a:lnTo>
                      <a:pt x="0" y="336"/>
                    </a:lnTo>
                    <a:lnTo>
                      <a:pt x="57" y="336"/>
                    </a:lnTo>
                    <a:lnTo>
                      <a:pt x="57" y="257"/>
                    </a:lnTo>
                    <a:lnTo>
                      <a:pt x="129" y="257"/>
                    </a:lnTo>
                    <a:lnTo>
                      <a:pt x="129" y="336"/>
                    </a:lnTo>
                    <a:lnTo>
                      <a:pt x="159" y="336"/>
                    </a:lnTo>
                    <a:lnTo>
                      <a:pt x="159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514" y="336"/>
                    </a:lnTo>
                    <a:lnTo>
                      <a:pt x="514" y="378"/>
                    </a:lnTo>
                    <a:lnTo>
                      <a:pt x="0" y="378"/>
                    </a:lnTo>
                    <a:lnTo>
                      <a:pt x="0" y="532"/>
                    </a:lnTo>
                    <a:lnTo>
                      <a:pt x="57" y="532"/>
                    </a:lnTo>
                    <a:lnTo>
                      <a:pt x="57" y="453"/>
                    </a:lnTo>
                    <a:lnTo>
                      <a:pt x="129" y="453"/>
                    </a:lnTo>
                    <a:lnTo>
                      <a:pt x="129" y="532"/>
                    </a:lnTo>
                    <a:lnTo>
                      <a:pt x="159" y="532"/>
                    </a:lnTo>
                    <a:lnTo>
                      <a:pt x="159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514" y="532"/>
                    </a:lnTo>
                    <a:lnTo>
                      <a:pt x="514" y="574"/>
                    </a:lnTo>
                    <a:lnTo>
                      <a:pt x="0" y="574"/>
                    </a:lnTo>
                    <a:lnTo>
                      <a:pt x="0" y="729"/>
                    </a:lnTo>
                    <a:lnTo>
                      <a:pt x="57" y="729"/>
                    </a:lnTo>
                    <a:lnTo>
                      <a:pt x="57" y="650"/>
                    </a:lnTo>
                    <a:lnTo>
                      <a:pt x="129" y="650"/>
                    </a:lnTo>
                    <a:lnTo>
                      <a:pt x="129" y="729"/>
                    </a:lnTo>
                    <a:lnTo>
                      <a:pt x="159" y="729"/>
                    </a:lnTo>
                    <a:lnTo>
                      <a:pt x="159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514" y="729"/>
                    </a:lnTo>
                    <a:lnTo>
                      <a:pt x="514" y="770"/>
                    </a:lnTo>
                    <a:lnTo>
                      <a:pt x="0" y="770"/>
                    </a:lnTo>
                    <a:lnTo>
                      <a:pt x="0" y="924"/>
                    </a:lnTo>
                    <a:lnTo>
                      <a:pt x="57" y="924"/>
                    </a:lnTo>
                    <a:lnTo>
                      <a:pt x="57" y="844"/>
                    </a:lnTo>
                    <a:lnTo>
                      <a:pt x="129" y="844"/>
                    </a:lnTo>
                    <a:lnTo>
                      <a:pt x="129" y="924"/>
                    </a:lnTo>
                    <a:lnTo>
                      <a:pt x="159" y="924"/>
                    </a:lnTo>
                    <a:lnTo>
                      <a:pt x="159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514" y="924"/>
                    </a:lnTo>
                    <a:lnTo>
                      <a:pt x="514" y="966"/>
                    </a:lnTo>
                    <a:lnTo>
                      <a:pt x="0" y="966"/>
                    </a:lnTo>
                    <a:lnTo>
                      <a:pt x="0" y="1121"/>
                    </a:lnTo>
                    <a:lnTo>
                      <a:pt x="57" y="1121"/>
                    </a:lnTo>
                    <a:lnTo>
                      <a:pt x="57" y="1042"/>
                    </a:lnTo>
                    <a:lnTo>
                      <a:pt x="129" y="1042"/>
                    </a:lnTo>
                    <a:lnTo>
                      <a:pt x="129" y="1121"/>
                    </a:lnTo>
                    <a:lnTo>
                      <a:pt x="159" y="1121"/>
                    </a:lnTo>
                    <a:lnTo>
                      <a:pt x="159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514" y="1121"/>
                    </a:lnTo>
                    <a:lnTo>
                      <a:pt x="514" y="1163"/>
                    </a:lnTo>
                    <a:lnTo>
                      <a:pt x="0" y="1163"/>
                    </a:lnTo>
                    <a:lnTo>
                      <a:pt x="0" y="1262"/>
                    </a:lnTo>
                    <a:lnTo>
                      <a:pt x="553" y="1262"/>
                    </a:lnTo>
                    <a:lnTo>
                      <a:pt x="466" y="1364"/>
                    </a:lnTo>
                    <a:lnTo>
                      <a:pt x="466" y="1571"/>
                    </a:lnTo>
                    <a:lnTo>
                      <a:pt x="566" y="1571"/>
                    </a:lnTo>
                    <a:lnTo>
                      <a:pt x="569" y="1546"/>
                    </a:lnTo>
                    <a:lnTo>
                      <a:pt x="573" y="1523"/>
                    </a:lnTo>
                    <a:lnTo>
                      <a:pt x="579" y="1500"/>
                    </a:lnTo>
                    <a:lnTo>
                      <a:pt x="588" y="1480"/>
                    </a:lnTo>
                    <a:lnTo>
                      <a:pt x="599" y="1459"/>
                    </a:lnTo>
                    <a:lnTo>
                      <a:pt x="611" y="1440"/>
                    </a:lnTo>
                    <a:lnTo>
                      <a:pt x="625" y="1422"/>
                    </a:lnTo>
                    <a:lnTo>
                      <a:pt x="641" y="1406"/>
                    </a:lnTo>
                    <a:lnTo>
                      <a:pt x="6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5" name="Freeform 400"/>
              <p:cNvSpPr>
                <a:spLocks/>
              </p:cNvSpPr>
              <p:nvPr/>
            </p:nvSpPr>
            <p:spPr bwMode="auto">
              <a:xfrm>
                <a:off x="4101" y="2681"/>
                <a:ext cx="346" cy="272"/>
              </a:xfrm>
              <a:custGeom>
                <a:avLst/>
                <a:gdLst>
                  <a:gd name="T0" fmla="*/ 78 w 692"/>
                  <a:gd name="T1" fmla="*/ 17 h 544"/>
                  <a:gd name="T2" fmla="*/ 78 w 692"/>
                  <a:gd name="T3" fmla="*/ 11 h 544"/>
                  <a:gd name="T4" fmla="*/ 87 w 692"/>
                  <a:gd name="T5" fmla="*/ 11 h 544"/>
                  <a:gd name="T6" fmla="*/ 87 w 692"/>
                  <a:gd name="T7" fmla="*/ 0 h 544"/>
                  <a:gd name="T8" fmla="*/ 85 w 692"/>
                  <a:gd name="T9" fmla="*/ 0 h 544"/>
                  <a:gd name="T10" fmla="*/ 84 w 692"/>
                  <a:gd name="T11" fmla="*/ 1 h 544"/>
                  <a:gd name="T12" fmla="*/ 82 w 692"/>
                  <a:gd name="T13" fmla="*/ 1 h 544"/>
                  <a:gd name="T14" fmla="*/ 80 w 692"/>
                  <a:gd name="T15" fmla="*/ 1 h 544"/>
                  <a:gd name="T16" fmla="*/ 79 w 692"/>
                  <a:gd name="T17" fmla="*/ 1 h 544"/>
                  <a:gd name="T18" fmla="*/ 77 w 692"/>
                  <a:gd name="T19" fmla="*/ 1 h 544"/>
                  <a:gd name="T20" fmla="*/ 76 w 692"/>
                  <a:gd name="T21" fmla="*/ 1 h 544"/>
                  <a:gd name="T22" fmla="*/ 76 w 692"/>
                  <a:gd name="T23" fmla="*/ 1 h 544"/>
                  <a:gd name="T24" fmla="*/ 73 w 692"/>
                  <a:gd name="T25" fmla="*/ 1 h 544"/>
                  <a:gd name="T26" fmla="*/ 71 w 692"/>
                  <a:gd name="T27" fmla="*/ 1 h 544"/>
                  <a:gd name="T28" fmla="*/ 68 w 692"/>
                  <a:gd name="T29" fmla="*/ 1 h 544"/>
                  <a:gd name="T30" fmla="*/ 65 w 692"/>
                  <a:gd name="T31" fmla="*/ 2 h 544"/>
                  <a:gd name="T32" fmla="*/ 62 w 692"/>
                  <a:gd name="T33" fmla="*/ 3 h 544"/>
                  <a:gd name="T34" fmla="*/ 60 w 692"/>
                  <a:gd name="T35" fmla="*/ 4 h 544"/>
                  <a:gd name="T36" fmla="*/ 57 w 692"/>
                  <a:gd name="T37" fmla="*/ 5 h 544"/>
                  <a:gd name="T38" fmla="*/ 55 w 692"/>
                  <a:gd name="T39" fmla="*/ 6 h 544"/>
                  <a:gd name="T40" fmla="*/ 53 w 692"/>
                  <a:gd name="T41" fmla="*/ 9 h 544"/>
                  <a:gd name="T42" fmla="*/ 51 w 692"/>
                  <a:gd name="T43" fmla="*/ 10 h 544"/>
                  <a:gd name="T44" fmla="*/ 49 w 692"/>
                  <a:gd name="T45" fmla="*/ 11 h 544"/>
                  <a:gd name="T46" fmla="*/ 47 w 692"/>
                  <a:gd name="T47" fmla="*/ 13 h 544"/>
                  <a:gd name="T48" fmla="*/ 46 w 692"/>
                  <a:gd name="T49" fmla="*/ 17 h 544"/>
                  <a:gd name="T50" fmla="*/ 44 w 692"/>
                  <a:gd name="T51" fmla="*/ 18 h 544"/>
                  <a:gd name="T52" fmla="*/ 43 w 692"/>
                  <a:gd name="T53" fmla="*/ 20 h 544"/>
                  <a:gd name="T54" fmla="*/ 43 w 692"/>
                  <a:gd name="T55" fmla="*/ 23 h 544"/>
                  <a:gd name="T56" fmla="*/ 42 w 692"/>
                  <a:gd name="T57" fmla="*/ 25 h 544"/>
                  <a:gd name="T58" fmla="*/ 41 w 692"/>
                  <a:gd name="T59" fmla="*/ 25 h 544"/>
                  <a:gd name="T60" fmla="*/ 36 w 692"/>
                  <a:gd name="T61" fmla="*/ 25 h 544"/>
                  <a:gd name="T62" fmla="*/ 32 w 692"/>
                  <a:gd name="T63" fmla="*/ 26 h 544"/>
                  <a:gd name="T64" fmla="*/ 28 w 692"/>
                  <a:gd name="T65" fmla="*/ 27 h 544"/>
                  <a:gd name="T66" fmla="*/ 24 w 692"/>
                  <a:gd name="T67" fmla="*/ 28 h 544"/>
                  <a:gd name="T68" fmla="*/ 21 w 692"/>
                  <a:gd name="T69" fmla="*/ 30 h 544"/>
                  <a:gd name="T70" fmla="*/ 18 w 692"/>
                  <a:gd name="T71" fmla="*/ 33 h 544"/>
                  <a:gd name="T72" fmla="*/ 14 w 692"/>
                  <a:gd name="T73" fmla="*/ 35 h 544"/>
                  <a:gd name="T74" fmla="*/ 11 w 692"/>
                  <a:gd name="T75" fmla="*/ 37 h 544"/>
                  <a:gd name="T76" fmla="*/ 10 w 692"/>
                  <a:gd name="T77" fmla="*/ 40 h 544"/>
                  <a:gd name="T78" fmla="*/ 6 w 692"/>
                  <a:gd name="T79" fmla="*/ 43 h 544"/>
                  <a:gd name="T80" fmla="*/ 5 w 692"/>
                  <a:gd name="T81" fmla="*/ 47 h 544"/>
                  <a:gd name="T82" fmla="*/ 3 w 692"/>
                  <a:gd name="T83" fmla="*/ 50 h 544"/>
                  <a:gd name="T84" fmla="*/ 1 w 692"/>
                  <a:gd name="T85" fmla="*/ 54 h 544"/>
                  <a:gd name="T86" fmla="*/ 1 w 692"/>
                  <a:gd name="T87" fmla="*/ 58 h 544"/>
                  <a:gd name="T88" fmla="*/ 1 w 692"/>
                  <a:gd name="T89" fmla="*/ 62 h 544"/>
                  <a:gd name="T90" fmla="*/ 0 w 692"/>
                  <a:gd name="T91" fmla="*/ 67 h 544"/>
                  <a:gd name="T92" fmla="*/ 0 w 692"/>
                  <a:gd name="T93" fmla="*/ 67 h 544"/>
                  <a:gd name="T94" fmla="*/ 0 w 692"/>
                  <a:gd name="T95" fmla="*/ 68 h 544"/>
                  <a:gd name="T96" fmla="*/ 0 w 692"/>
                  <a:gd name="T97" fmla="*/ 68 h 544"/>
                  <a:gd name="T98" fmla="*/ 0 w 692"/>
                  <a:gd name="T99" fmla="*/ 68 h 544"/>
                  <a:gd name="T100" fmla="*/ 43 w 692"/>
                  <a:gd name="T101" fmla="*/ 68 h 544"/>
                  <a:gd name="T102" fmla="*/ 43 w 692"/>
                  <a:gd name="T103" fmla="*/ 42 h 544"/>
                  <a:gd name="T104" fmla="*/ 34 w 692"/>
                  <a:gd name="T105" fmla="*/ 29 h 544"/>
                  <a:gd name="T106" fmla="*/ 87 w 692"/>
                  <a:gd name="T107" fmla="*/ 29 h 544"/>
                  <a:gd name="T108" fmla="*/ 87 w 692"/>
                  <a:gd name="T109" fmla="*/ 17 h 544"/>
                  <a:gd name="T110" fmla="*/ 78 w 692"/>
                  <a:gd name="T111" fmla="*/ 17 h 54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92"/>
                  <a:gd name="T169" fmla="*/ 0 h 544"/>
                  <a:gd name="T170" fmla="*/ 692 w 692"/>
                  <a:gd name="T171" fmla="*/ 544 h 54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92" h="544">
                    <a:moveTo>
                      <a:pt x="620" y="136"/>
                    </a:moveTo>
                    <a:lnTo>
                      <a:pt x="620" y="94"/>
                    </a:lnTo>
                    <a:lnTo>
                      <a:pt x="692" y="94"/>
                    </a:lnTo>
                    <a:lnTo>
                      <a:pt x="692" y="0"/>
                    </a:lnTo>
                    <a:lnTo>
                      <a:pt x="680" y="0"/>
                    </a:lnTo>
                    <a:lnTo>
                      <a:pt x="667" y="1"/>
                    </a:lnTo>
                    <a:lnTo>
                      <a:pt x="654" y="1"/>
                    </a:lnTo>
                    <a:lnTo>
                      <a:pt x="639" y="2"/>
                    </a:lnTo>
                    <a:lnTo>
                      <a:pt x="626" y="2"/>
                    </a:lnTo>
                    <a:lnTo>
                      <a:pt x="614" y="3"/>
                    </a:lnTo>
                    <a:lnTo>
                      <a:pt x="607" y="3"/>
                    </a:lnTo>
                    <a:lnTo>
                      <a:pt x="604" y="3"/>
                    </a:lnTo>
                    <a:lnTo>
                      <a:pt x="582" y="4"/>
                    </a:lnTo>
                    <a:lnTo>
                      <a:pt x="561" y="7"/>
                    </a:lnTo>
                    <a:lnTo>
                      <a:pt x="539" y="11"/>
                    </a:lnTo>
                    <a:lnTo>
                      <a:pt x="519" y="16"/>
                    </a:lnTo>
                    <a:lnTo>
                      <a:pt x="499" y="24"/>
                    </a:lnTo>
                    <a:lnTo>
                      <a:pt x="480" y="32"/>
                    </a:lnTo>
                    <a:lnTo>
                      <a:pt x="461" y="42"/>
                    </a:lnTo>
                    <a:lnTo>
                      <a:pt x="443" y="54"/>
                    </a:lnTo>
                    <a:lnTo>
                      <a:pt x="427" y="66"/>
                    </a:lnTo>
                    <a:lnTo>
                      <a:pt x="411" y="80"/>
                    </a:lnTo>
                    <a:lnTo>
                      <a:pt x="396" y="95"/>
                    </a:lnTo>
                    <a:lnTo>
                      <a:pt x="382" y="111"/>
                    </a:lnTo>
                    <a:lnTo>
                      <a:pt x="369" y="130"/>
                    </a:lnTo>
                    <a:lnTo>
                      <a:pt x="358" y="148"/>
                    </a:lnTo>
                    <a:lnTo>
                      <a:pt x="348" y="167"/>
                    </a:lnTo>
                    <a:lnTo>
                      <a:pt x="340" y="187"/>
                    </a:lnTo>
                    <a:lnTo>
                      <a:pt x="335" y="200"/>
                    </a:lnTo>
                    <a:lnTo>
                      <a:pt x="321" y="200"/>
                    </a:lnTo>
                    <a:lnTo>
                      <a:pt x="288" y="204"/>
                    </a:lnTo>
                    <a:lnTo>
                      <a:pt x="256" y="209"/>
                    </a:lnTo>
                    <a:lnTo>
                      <a:pt x="224" y="217"/>
                    </a:lnTo>
                    <a:lnTo>
                      <a:pt x="195" y="230"/>
                    </a:lnTo>
                    <a:lnTo>
                      <a:pt x="166" y="244"/>
                    </a:lnTo>
                    <a:lnTo>
                      <a:pt x="140" y="261"/>
                    </a:lnTo>
                    <a:lnTo>
                      <a:pt x="116" y="280"/>
                    </a:lnTo>
                    <a:lnTo>
                      <a:pt x="94" y="302"/>
                    </a:lnTo>
                    <a:lnTo>
                      <a:pt x="73" y="325"/>
                    </a:lnTo>
                    <a:lnTo>
                      <a:pt x="54" y="350"/>
                    </a:lnTo>
                    <a:lnTo>
                      <a:pt x="38" y="376"/>
                    </a:lnTo>
                    <a:lnTo>
                      <a:pt x="25" y="405"/>
                    </a:lnTo>
                    <a:lnTo>
                      <a:pt x="14" y="435"/>
                    </a:lnTo>
                    <a:lnTo>
                      <a:pt x="7" y="466"/>
                    </a:lnTo>
                    <a:lnTo>
                      <a:pt x="1" y="499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0" y="538"/>
                    </a:lnTo>
                    <a:lnTo>
                      <a:pt x="0" y="540"/>
                    </a:lnTo>
                    <a:lnTo>
                      <a:pt x="0" y="544"/>
                    </a:lnTo>
                    <a:lnTo>
                      <a:pt x="337" y="544"/>
                    </a:lnTo>
                    <a:lnTo>
                      <a:pt x="337" y="338"/>
                    </a:lnTo>
                    <a:lnTo>
                      <a:pt x="266" y="235"/>
                    </a:lnTo>
                    <a:lnTo>
                      <a:pt x="692" y="235"/>
                    </a:lnTo>
                    <a:lnTo>
                      <a:pt x="692" y="136"/>
                    </a:lnTo>
                    <a:lnTo>
                      <a:pt x="620" y="136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6" name="Freeform 401"/>
              <p:cNvSpPr>
                <a:spLocks/>
              </p:cNvSpPr>
              <p:nvPr/>
            </p:nvSpPr>
            <p:spPr bwMode="auto">
              <a:xfrm>
                <a:off x="4273" y="2819"/>
                <a:ext cx="166" cy="134"/>
              </a:xfrm>
              <a:custGeom>
                <a:avLst/>
                <a:gdLst>
                  <a:gd name="T0" fmla="*/ 0 w 331"/>
                  <a:gd name="T1" fmla="*/ 0 h 268"/>
                  <a:gd name="T2" fmla="*/ 42 w 331"/>
                  <a:gd name="T3" fmla="*/ 0 h 268"/>
                  <a:gd name="T4" fmla="*/ 37 w 331"/>
                  <a:gd name="T5" fmla="*/ 5 h 268"/>
                  <a:gd name="T6" fmla="*/ 37 w 331"/>
                  <a:gd name="T7" fmla="*/ 34 h 268"/>
                  <a:gd name="T8" fmla="*/ 5 w 331"/>
                  <a:gd name="T9" fmla="*/ 34 h 268"/>
                  <a:gd name="T10" fmla="*/ 5 w 331"/>
                  <a:gd name="T11" fmla="*/ 6 h 268"/>
                  <a:gd name="T12" fmla="*/ 0 w 331"/>
                  <a:gd name="T13" fmla="*/ 0 h 2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1"/>
                  <a:gd name="T22" fmla="*/ 0 h 268"/>
                  <a:gd name="T23" fmla="*/ 331 w 331"/>
                  <a:gd name="T24" fmla="*/ 268 h 2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1" h="268">
                    <a:moveTo>
                      <a:pt x="0" y="0"/>
                    </a:moveTo>
                    <a:lnTo>
                      <a:pt x="331" y="0"/>
                    </a:lnTo>
                    <a:lnTo>
                      <a:pt x="295" y="47"/>
                    </a:lnTo>
                    <a:lnTo>
                      <a:pt x="295" y="268"/>
                    </a:lnTo>
                    <a:lnTo>
                      <a:pt x="33" y="268"/>
                    </a:lnTo>
                    <a:lnTo>
                      <a:pt x="33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7" name="Freeform 402"/>
              <p:cNvSpPr>
                <a:spLocks/>
              </p:cNvSpPr>
              <p:nvPr/>
            </p:nvSpPr>
            <p:spPr bwMode="auto">
              <a:xfrm>
                <a:off x="4442" y="2819"/>
                <a:ext cx="129" cy="134"/>
              </a:xfrm>
              <a:custGeom>
                <a:avLst/>
                <a:gdLst>
                  <a:gd name="T0" fmla="*/ 0 w 258"/>
                  <a:gd name="T1" fmla="*/ 7 h 268"/>
                  <a:gd name="T2" fmla="*/ 5 w 258"/>
                  <a:gd name="T3" fmla="*/ 1 h 268"/>
                  <a:gd name="T4" fmla="*/ 5 w 258"/>
                  <a:gd name="T5" fmla="*/ 0 h 268"/>
                  <a:gd name="T6" fmla="*/ 32 w 258"/>
                  <a:gd name="T7" fmla="*/ 0 h 268"/>
                  <a:gd name="T8" fmla="*/ 27 w 258"/>
                  <a:gd name="T9" fmla="*/ 5 h 268"/>
                  <a:gd name="T10" fmla="*/ 27 w 258"/>
                  <a:gd name="T11" fmla="*/ 34 h 268"/>
                  <a:gd name="T12" fmla="*/ 0 w 258"/>
                  <a:gd name="T13" fmla="*/ 34 h 268"/>
                  <a:gd name="T14" fmla="*/ 0 w 258"/>
                  <a:gd name="T15" fmla="*/ 7 h 2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8"/>
                  <a:gd name="T25" fmla="*/ 0 h 268"/>
                  <a:gd name="T26" fmla="*/ 258 w 258"/>
                  <a:gd name="T27" fmla="*/ 268 h 2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8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8" y="0"/>
                    </a:lnTo>
                    <a:lnTo>
                      <a:pt x="222" y="47"/>
                    </a:lnTo>
                    <a:lnTo>
                      <a:pt x="22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8" name="Freeform 403"/>
              <p:cNvSpPr>
                <a:spLocks/>
              </p:cNvSpPr>
              <p:nvPr/>
            </p:nvSpPr>
            <p:spPr bwMode="auto">
              <a:xfrm>
                <a:off x="4574" y="2819"/>
                <a:ext cx="125" cy="134"/>
              </a:xfrm>
              <a:custGeom>
                <a:avLst/>
                <a:gdLst>
                  <a:gd name="T0" fmla="*/ 0 w 251"/>
                  <a:gd name="T1" fmla="*/ 7 h 268"/>
                  <a:gd name="T2" fmla="*/ 5 w 251"/>
                  <a:gd name="T3" fmla="*/ 1 h 268"/>
                  <a:gd name="T4" fmla="*/ 5 w 251"/>
                  <a:gd name="T5" fmla="*/ 0 h 268"/>
                  <a:gd name="T6" fmla="*/ 31 w 251"/>
                  <a:gd name="T7" fmla="*/ 0 h 268"/>
                  <a:gd name="T8" fmla="*/ 26 w 251"/>
                  <a:gd name="T9" fmla="*/ 5 h 268"/>
                  <a:gd name="T10" fmla="*/ 26 w 251"/>
                  <a:gd name="T11" fmla="*/ 34 h 268"/>
                  <a:gd name="T12" fmla="*/ 0 w 251"/>
                  <a:gd name="T13" fmla="*/ 34 h 268"/>
                  <a:gd name="T14" fmla="*/ 0 w 251"/>
                  <a:gd name="T15" fmla="*/ 7 h 2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1"/>
                  <a:gd name="T25" fmla="*/ 0 h 268"/>
                  <a:gd name="T26" fmla="*/ 251 w 251"/>
                  <a:gd name="T27" fmla="*/ 268 h 2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1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1" y="0"/>
                    </a:lnTo>
                    <a:lnTo>
                      <a:pt x="212" y="46"/>
                    </a:lnTo>
                    <a:lnTo>
                      <a:pt x="21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9" name="Freeform 404"/>
              <p:cNvSpPr>
                <a:spLocks/>
              </p:cNvSpPr>
              <p:nvPr/>
            </p:nvSpPr>
            <p:spPr bwMode="auto">
              <a:xfrm>
                <a:off x="4771" y="2798"/>
                <a:ext cx="382" cy="155"/>
              </a:xfrm>
              <a:custGeom>
                <a:avLst/>
                <a:gdLst>
                  <a:gd name="T0" fmla="*/ 1 w 762"/>
                  <a:gd name="T1" fmla="*/ 37 h 310"/>
                  <a:gd name="T2" fmla="*/ 2 w 762"/>
                  <a:gd name="T3" fmla="*/ 31 h 310"/>
                  <a:gd name="T4" fmla="*/ 4 w 762"/>
                  <a:gd name="T5" fmla="*/ 27 h 310"/>
                  <a:gd name="T6" fmla="*/ 6 w 762"/>
                  <a:gd name="T7" fmla="*/ 24 h 310"/>
                  <a:gd name="T8" fmla="*/ 9 w 762"/>
                  <a:gd name="T9" fmla="*/ 20 h 310"/>
                  <a:gd name="T10" fmla="*/ 13 w 762"/>
                  <a:gd name="T11" fmla="*/ 19 h 310"/>
                  <a:gd name="T12" fmla="*/ 17 w 762"/>
                  <a:gd name="T13" fmla="*/ 17 h 310"/>
                  <a:gd name="T14" fmla="*/ 22 w 762"/>
                  <a:gd name="T15" fmla="*/ 15 h 310"/>
                  <a:gd name="T16" fmla="*/ 26 w 762"/>
                  <a:gd name="T17" fmla="*/ 15 h 310"/>
                  <a:gd name="T18" fmla="*/ 28 w 762"/>
                  <a:gd name="T19" fmla="*/ 10 h 310"/>
                  <a:gd name="T20" fmla="*/ 32 w 762"/>
                  <a:gd name="T21" fmla="*/ 5 h 310"/>
                  <a:gd name="T22" fmla="*/ 37 w 762"/>
                  <a:gd name="T23" fmla="*/ 2 h 310"/>
                  <a:gd name="T24" fmla="*/ 43 w 762"/>
                  <a:gd name="T25" fmla="*/ 1 h 310"/>
                  <a:gd name="T26" fmla="*/ 47 w 762"/>
                  <a:gd name="T27" fmla="*/ 0 h 310"/>
                  <a:gd name="T28" fmla="*/ 48 w 762"/>
                  <a:gd name="T29" fmla="*/ 1 h 310"/>
                  <a:gd name="T30" fmla="*/ 50 w 762"/>
                  <a:gd name="T31" fmla="*/ 1 h 310"/>
                  <a:gd name="T32" fmla="*/ 51 w 762"/>
                  <a:gd name="T33" fmla="*/ 1 h 310"/>
                  <a:gd name="T34" fmla="*/ 57 w 762"/>
                  <a:gd name="T35" fmla="*/ 3 h 310"/>
                  <a:gd name="T36" fmla="*/ 60 w 762"/>
                  <a:gd name="T37" fmla="*/ 5 h 310"/>
                  <a:gd name="T38" fmla="*/ 63 w 762"/>
                  <a:gd name="T39" fmla="*/ 9 h 310"/>
                  <a:gd name="T40" fmla="*/ 65 w 762"/>
                  <a:gd name="T41" fmla="*/ 12 h 310"/>
                  <a:gd name="T42" fmla="*/ 66 w 762"/>
                  <a:gd name="T43" fmla="*/ 17 h 310"/>
                  <a:gd name="T44" fmla="*/ 67 w 762"/>
                  <a:gd name="T45" fmla="*/ 19 h 310"/>
                  <a:gd name="T46" fmla="*/ 70 w 762"/>
                  <a:gd name="T47" fmla="*/ 19 h 310"/>
                  <a:gd name="T48" fmla="*/ 73 w 762"/>
                  <a:gd name="T49" fmla="*/ 19 h 310"/>
                  <a:gd name="T50" fmla="*/ 77 w 762"/>
                  <a:gd name="T51" fmla="*/ 19 h 310"/>
                  <a:gd name="T52" fmla="*/ 82 w 762"/>
                  <a:gd name="T53" fmla="*/ 21 h 310"/>
                  <a:gd name="T54" fmla="*/ 85 w 762"/>
                  <a:gd name="T55" fmla="*/ 23 h 310"/>
                  <a:gd name="T56" fmla="*/ 88 w 762"/>
                  <a:gd name="T57" fmla="*/ 25 h 310"/>
                  <a:gd name="T58" fmla="*/ 91 w 762"/>
                  <a:gd name="T59" fmla="*/ 29 h 310"/>
                  <a:gd name="T60" fmla="*/ 94 w 762"/>
                  <a:gd name="T61" fmla="*/ 33 h 310"/>
                  <a:gd name="T62" fmla="*/ 95 w 762"/>
                  <a:gd name="T63" fmla="*/ 37 h 310"/>
                  <a:gd name="T64" fmla="*/ 0 w 762"/>
                  <a:gd name="T65" fmla="*/ 39 h 31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62"/>
                  <a:gd name="T100" fmla="*/ 0 h 310"/>
                  <a:gd name="T101" fmla="*/ 762 w 762"/>
                  <a:gd name="T102" fmla="*/ 310 h 31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62" h="310">
                    <a:moveTo>
                      <a:pt x="0" y="310"/>
                    </a:moveTo>
                    <a:lnTo>
                      <a:pt x="2" y="291"/>
                    </a:lnTo>
                    <a:lnTo>
                      <a:pt x="6" y="273"/>
                    </a:lnTo>
                    <a:lnTo>
                      <a:pt x="10" y="254"/>
                    </a:lnTo>
                    <a:lnTo>
                      <a:pt x="17" y="237"/>
                    </a:lnTo>
                    <a:lnTo>
                      <a:pt x="25" y="221"/>
                    </a:lnTo>
                    <a:lnTo>
                      <a:pt x="35" y="206"/>
                    </a:lnTo>
                    <a:lnTo>
                      <a:pt x="46" y="192"/>
                    </a:lnTo>
                    <a:lnTo>
                      <a:pt x="58" y="178"/>
                    </a:lnTo>
                    <a:lnTo>
                      <a:pt x="72" y="167"/>
                    </a:lnTo>
                    <a:lnTo>
                      <a:pt x="85" y="155"/>
                    </a:lnTo>
                    <a:lnTo>
                      <a:pt x="102" y="146"/>
                    </a:lnTo>
                    <a:lnTo>
                      <a:pt x="118" y="138"/>
                    </a:lnTo>
                    <a:lnTo>
                      <a:pt x="135" y="132"/>
                    </a:lnTo>
                    <a:lnTo>
                      <a:pt x="153" y="126"/>
                    </a:lnTo>
                    <a:lnTo>
                      <a:pt x="171" y="123"/>
                    </a:lnTo>
                    <a:lnTo>
                      <a:pt x="191" y="122"/>
                    </a:lnTo>
                    <a:lnTo>
                      <a:pt x="205" y="122"/>
                    </a:lnTo>
                    <a:lnTo>
                      <a:pt x="209" y="108"/>
                    </a:lnTo>
                    <a:lnTo>
                      <a:pt x="220" y="85"/>
                    </a:lnTo>
                    <a:lnTo>
                      <a:pt x="234" y="64"/>
                    </a:lnTo>
                    <a:lnTo>
                      <a:pt x="250" y="46"/>
                    </a:lnTo>
                    <a:lnTo>
                      <a:pt x="269" y="30"/>
                    </a:lnTo>
                    <a:lnTo>
                      <a:pt x="291" y="17"/>
                    </a:lnTo>
                    <a:lnTo>
                      <a:pt x="315" y="8"/>
                    </a:lnTo>
                    <a:lnTo>
                      <a:pt x="339" y="2"/>
                    </a:lnTo>
                    <a:lnTo>
                      <a:pt x="364" y="0"/>
                    </a:lnTo>
                    <a:lnTo>
                      <a:pt x="370" y="0"/>
                    </a:lnTo>
                    <a:lnTo>
                      <a:pt x="376" y="0"/>
                    </a:lnTo>
                    <a:lnTo>
                      <a:pt x="383" y="1"/>
                    </a:lnTo>
                    <a:lnTo>
                      <a:pt x="389" y="1"/>
                    </a:lnTo>
                    <a:lnTo>
                      <a:pt x="394" y="2"/>
                    </a:lnTo>
                    <a:lnTo>
                      <a:pt x="400" y="3"/>
                    </a:lnTo>
                    <a:lnTo>
                      <a:pt x="406" y="5"/>
                    </a:lnTo>
                    <a:lnTo>
                      <a:pt x="412" y="6"/>
                    </a:lnTo>
                    <a:lnTo>
                      <a:pt x="453" y="26"/>
                    </a:lnTo>
                    <a:lnTo>
                      <a:pt x="467" y="35"/>
                    </a:lnTo>
                    <a:lnTo>
                      <a:pt x="479" y="47"/>
                    </a:lnTo>
                    <a:lnTo>
                      <a:pt x="490" y="58"/>
                    </a:lnTo>
                    <a:lnTo>
                      <a:pt x="501" y="72"/>
                    </a:lnTo>
                    <a:lnTo>
                      <a:pt x="509" y="86"/>
                    </a:lnTo>
                    <a:lnTo>
                      <a:pt x="517" y="101"/>
                    </a:lnTo>
                    <a:lnTo>
                      <a:pt x="523" y="117"/>
                    </a:lnTo>
                    <a:lnTo>
                      <a:pt x="526" y="134"/>
                    </a:lnTo>
                    <a:lnTo>
                      <a:pt x="530" y="153"/>
                    </a:lnTo>
                    <a:lnTo>
                      <a:pt x="534" y="153"/>
                    </a:lnTo>
                    <a:lnTo>
                      <a:pt x="544" y="152"/>
                    </a:lnTo>
                    <a:lnTo>
                      <a:pt x="555" y="151"/>
                    </a:lnTo>
                    <a:lnTo>
                      <a:pt x="563" y="151"/>
                    </a:lnTo>
                    <a:lnTo>
                      <a:pt x="581" y="152"/>
                    </a:lnTo>
                    <a:lnTo>
                      <a:pt x="598" y="154"/>
                    </a:lnTo>
                    <a:lnTo>
                      <a:pt x="615" y="157"/>
                    </a:lnTo>
                    <a:lnTo>
                      <a:pt x="632" y="162"/>
                    </a:lnTo>
                    <a:lnTo>
                      <a:pt x="648" y="169"/>
                    </a:lnTo>
                    <a:lnTo>
                      <a:pt x="663" y="177"/>
                    </a:lnTo>
                    <a:lnTo>
                      <a:pt x="678" y="185"/>
                    </a:lnTo>
                    <a:lnTo>
                      <a:pt x="691" y="196"/>
                    </a:lnTo>
                    <a:lnTo>
                      <a:pt x="703" y="207"/>
                    </a:lnTo>
                    <a:lnTo>
                      <a:pt x="716" y="219"/>
                    </a:lnTo>
                    <a:lnTo>
                      <a:pt x="727" y="232"/>
                    </a:lnTo>
                    <a:lnTo>
                      <a:pt x="736" y="246"/>
                    </a:lnTo>
                    <a:lnTo>
                      <a:pt x="745" y="261"/>
                    </a:lnTo>
                    <a:lnTo>
                      <a:pt x="752" y="276"/>
                    </a:lnTo>
                    <a:lnTo>
                      <a:pt x="758" y="292"/>
                    </a:lnTo>
                    <a:lnTo>
                      <a:pt x="762" y="310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40" name="Rectangle 405"/>
              <p:cNvSpPr>
                <a:spLocks noChangeArrowheads="1"/>
              </p:cNvSpPr>
              <p:nvPr/>
            </p:nvSpPr>
            <p:spPr bwMode="auto">
              <a:xfrm>
                <a:off x="4623" y="2200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1" name="Rectangle 406"/>
              <p:cNvSpPr>
                <a:spLocks noChangeArrowheads="1"/>
              </p:cNvSpPr>
              <p:nvPr/>
            </p:nvSpPr>
            <p:spPr bwMode="auto">
              <a:xfrm>
                <a:off x="4670" y="2200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2" name="Rectangle 407"/>
              <p:cNvSpPr>
                <a:spLocks noChangeArrowheads="1"/>
              </p:cNvSpPr>
              <p:nvPr/>
            </p:nvSpPr>
            <p:spPr bwMode="auto">
              <a:xfrm>
                <a:off x="4623" y="2298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3" name="Rectangle 408"/>
              <p:cNvSpPr>
                <a:spLocks noChangeArrowheads="1"/>
              </p:cNvSpPr>
              <p:nvPr/>
            </p:nvSpPr>
            <p:spPr bwMode="auto">
              <a:xfrm>
                <a:off x="4670" y="2298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4" name="Rectangle 409"/>
              <p:cNvSpPr>
                <a:spLocks noChangeArrowheads="1"/>
              </p:cNvSpPr>
              <p:nvPr/>
            </p:nvSpPr>
            <p:spPr bwMode="auto">
              <a:xfrm>
                <a:off x="4623" y="2396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5" name="Rectangle 410"/>
              <p:cNvSpPr>
                <a:spLocks noChangeArrowheads="1"/>
              </p:cNvSpPr>
              <p:nvPr/>
            </p:nvSpPr>
            <p:spPr bwMode="auto">
              <a:xfrm>
                <a:off x="4670" y="2396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6" name="Rectangle 411"/>
              <p:cNvSpPr>
                <a:spLocks noChangeArrowheads="1"/>
              </p:cNvSpPr>
              <p:nvPr/>
            </p:nvSpPr>
            <p:spPr bwMode="auto">
              <a:xfrm>
                <a:off x="4623" y="2494"/>
                <a:ext cx="30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7" name="Rectangle 412"/>
              <p:cNvSpPr>
                <a:spLocks noChangeArrowheads="1"/>
              </p:cNvSpPr>
              <p:nvPr/>
            </p:nvSpPr>
            <p:spPr bwMode="auto">
              <a:xfrm>
                <a:off x="4670" y="2494"/>
                <a:ext cx="31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8" name="Rectangle 413"/>
              <p:cNvSpPr>
                <a:spLocks noChangeArrowheads="1"/>
              </p:cNvSpPr>
              <p:nvPr/>
            </p:nvSpPr>
            <p:spPr bwMode="auto">
              <a:xfrm>
                <a:off x="4623" y="2591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9" name="Rectangle 414"/>
              <p:cNvSpPr>
                <a:spLocks noChangeArrowheads="1"/>
              </p:cNvSpPr>
              <p:nvPr/>
            </p:nvSpPr>
            <p:spPr bwMode="auto">
              <a:xfrm>
                <a:off x="4670" y="2591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0" name="Rectangle 415"/>
              <p:cNvSpPr>
                <a:spLocks noChangeArrowheads="1"/>
              </p:cNvSpPr>
              <p:nvPr/>
            </p:nvSpPr>
            <p:spPr bwMode="auto">
              <a:xfrm>
                <a:off x="4623" y="2688"/>
                <a:ext cx="30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1" name="Rectangle 416"/>
              <p:cNvSpPr>
                <a:spLocks noChangeArrowheads="1"/>
              </p:cNvSpPr>
              <p:nvPr/>
            </p:nvSpPr>
            <p:spPr bwMode="auto">
              <a:xfrm>
                <a:off x="4670" y="2688"/>
                <a:ext cx="31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2" name="Rectangle 417"/>
              <p:cNvSpPr>
                <a:spLocks noChangeArrowheads="1"/>
              </p:cNvSpPr>
              <p:nvPr/>
            </p:nvSpPr>
            <p:spPr bwMode="auto">
              <a:xfrm>
                <a:off x="4275" y="2842"/>
                <a:ext cx="417" cy="1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3" name="Rectangle 418"/>
              <p:cNvSpPr>
                <a:spLocks noChangeArrowheads="1"/>
              </p:cNvSpPr>
              <p:nvPr/>
            </p:nvSpPr>
            <p:spPr bwMode="auto">
              <a:xfrm>
                <a:off x="4316" y="2883"/>
                <a:ext cx="33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4" name="Rectangle 419"/>
              <p:cNvSpPr>
                <a:spLocks noChangeArrowheads="1"/>
              </p:cNvSpPr>
              <p:nvPr/>
            </p:nvSpPr>
            <p:spPr bwMode="auto">
              <a:xfrm>
                <a:off x="4365" y="2883"/>
                <a:ext cx="34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13319" name="Group 420"/>
            <p:cNvGrpSpPr>
              <a:grpSpLocks/>
            </p:cNvGrpSpPr>
            <p:nvPr/>
          </p:nvGrpSpPr>
          <p:grpSpPr bwMode="auto">
            <a:xfrm>
              <a:off x="1401763" y="2727325"/>
              <a:ext cx="2570162" cy="825500"/>
              <a:chOff x="2010" y="546"/>
              <a:chExt cx="1729" cy="555"/>
            </a:xfrm>
          </p:grpSpPr>
          <p:sp>
            <p:nvSpPr>
              <p:cNvPr id="13325" name="Freeform 421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6" name="Freeform 422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7" name="Freeform 423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8" name="Freeform 424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20" name="Group 425"/>
            <p:cNvGrpSpPr>
              <a:grpSpLocks/>
            </p:cNvGrpSpPr>
            <p:nvPr/>
          </p:nvGrpSpPr>
          <p:grpSpPr bwMode="auto">
            <a:xfrm>
              <a:off x="5087938" y="2362200"/>
              <a:ext cx="2570162" cy="825500"/>
              <a:chOff x="2010" y="546"/>
              <a:chExt cx="1729" cy="555"/>
            </a:xfrm>
          </p:grpSpPr>
          <p:sp>
            <p:nvSpPr>
              <p:cNvPr id="13321" name="Freeform 426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2" name="Freeform 427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3" name="Freeform 428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4" name="Freeform 429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274" y="3001043"/>
            <a:ext cx="4407619" cy="128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Trade </a:t>
            </a:r>
            <a:r>
              <a:rPr lang="en-US" altLang="zh-CN" dirty="0" smtClean="0">
                <a:ea typeface="宋体" charset="-122"/>
              </a:rPr>
              <a:t>Management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BP-BC-120</a:t>
            </a: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3982010" y="3302523"/>
            <a:ext cx="41148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862572" y="4350273"/>
            <a:ext cx="3307493" cy="11461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Activates the interface between QAD Enterprise Applications and </a:t>
            </a:r>
            <a:r>
              <a:rPr kumimoji="1" lang="en-US" sz="1800" dirty="0" smtClean="0">
                <a:latin typeface="+mj-lt"/>
              </a:rPr>
              <a:t>Trade Management</a:t>
            </a:r>
            <a:endParaRPr kumimoji="1" lang="en-US" sz="1800" dirty="0">
              <a:latin typeface="+mj-lt"/>
            </a:endParaRPr>
          </a:p>
        </p:txBody>
      </p:sp>
      <p:cxnSp>
        <p:nvCxnSpPr>
          <p:cNvPr id="14342" name="AutoShape 9"/>
          <p:cNvCxnSpPr>
            <a:cxnSpLocks noChangeShapeType="1"/>
            <a:stCxn id="14340" idx="1"/>
            <a:endCxn id="40968" idx="0"/>
          </p:cNvCxnSpPr>
          <p:nvPr/>
        </p:nvCxnSpPr>
        <p:spPr bwMode="auto">
          <a:xfrm rot="10800000" flipV="1">
            <a:off x="2516320" y="3569223"/>
            <a:ext cx="1465691" cy="7810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charset="-122"/>
              </a:rPr>
              <a:t>Introduction to Best Pricing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charset="-122"/>
              </a:rPr>
              <a:t>Business Considerations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Best Pricing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Maintain Best Pricing</a:t>
            </a:r>
          </a:p>
        </p:txBody>
      </p:sp>
      <p:sp>
        <p:nvSpPr>
          <p:cNvPr id="1536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smtClean="0">
                <a:ea typeface="宋体" charset="-122"/>
              </a:rPr>
              <a:t>Sales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Sales Quotes/Orders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Pricing Models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Accruals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Configured Products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Credit Terms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Freight Calculations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Commissions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Import/Export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EDI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Advanced Pricing Management (APM)</a:t>
            </a:r>
          </a:p>
        </p:txBody>
      </p:sp>
      <p:sp>
        <p:nvSpPr>
          <p:cNvPr id="409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Issues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Processes and Procedures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Reporting Requirements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Customer Expectations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Product Configuration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Quotes/Orders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BP-BC-040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1357067" y="1463467"/>
            <a:ext cx="6413500" cy="3975100"/>
            <a:chOff x="1819275" y="1985963"/>
            <a:chExt cx="6413500" cy="3975100"/>
          </a:xfrm>
        </p:grpSpPr>
        <p:sp>
          <p:nvSpPr>
            <p:cNvPr id="32780" name="AutoShape 12"/>
            <p:cNvSpPr>
              <a:spLocks noChangeArrowheads="1"/>
            </p:cNvSpPr>
            <p:nvPr/>
          </p:nvSpPr>
          <p:spPr bwMode="auto">
            <a:xfrm>
              <a:off x="1819275" y="4132263"/>
              <a:ext cx="2057400" cy="1828800"/>
            </a:xfrm>
            <a:prstGeom prst="flowChartMultidocumen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rPr>
                <a:t>Sales Orders</a:t>
              </a:r>
            </a:p>
          </p:txBody>
        </p:sp>
        <p:cxnSp>
          <p:nvCxnSpPr>
            <p:cNvPr id="6148" name="AutoShape 13"/>
            <p:cNvCxnSpPr>
              <a:cxnSpLocks noChangeShapeType="1"/>
              <a:stCxn id="32780" idx="3"/>
              <a:endCxn id="32894" idx="1"/>
            </p:cNvCxnSpPr>
            <p:nvPr/>
          </p:nvCxnSpPr>
          <p:spPr bwMode="auto">
            <a:xfrm flipV="1">
              <a:off x="3895725" y="4008438"/>
              <a:ext cx="1270000" cy="1038225"/>
            </a:xfrm>
            <a:prstGeom prst="curvedConnector3">
              <a:avLst>
                <a:gd name="adj1" fmla="val 4925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6150" name="Group 127"/>
            <p:cNvGrpSpPr>
              <a:grpSpLocks/>
            </p:cNvGrpSpPr>
            <p:nvPr/>
          </p:nvGrpSpPr>
          <p:grpSpPr bwMode="auto">
            <a:xfrm>
              <a:off x="5164138" y="3076575"/>
              <a:ext cx="3068637" cy="1906588"/>
              <a:chOff x="3889" y="3275"/>
              <a:chExt cx="1682" cy="1045"/>
            </a:xfrm>
          </p:grpSpPr>
          <p:sp>
            <p:nvSpPr>
              <p:cNvPr id="32792" name="Rectangle 24"/>
              <p:cNvSpPr>
                <a:spLocks noChangeArrowheads="1"/>
              </p:cNvSpPr>
              <p:nvPr/>
            </p:nvSpPr>
            <p:spPr bwMode="auto">
              <a:xfrm>
                <a:off x="3889" y="3468"/>
                <a:ext cx="1680" cy="852"/>
              </a:xfrm>
              <a:prstGeom prst="rect">
                <a:avLst/>
              </a:prstGeom>
              <a:solidFill>
                <a:srgbClr val="FEF7C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wrap="none" lIns="96661" tIns="48331" rIns="96661" bIns="48331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154" name="Freeform 26"/>
              <p:cNvSpPr>
                <a:spLocks/>
              </p:cNvSpPr>
              <p:nvPr/>
            </p:nvSpPr>
            <p:spPr bwMode="auto">
              <a:xfrm>
                <a:off x="4991" y="3474"/>
                <a:ext cx="127" cy="71"/>
              </a:xfrm>
              <a:custGeom>
                <a:avLst/>
                <a:gdLst>
                  <a:gd name="T0" fmla="*/ 140 w 118"/>
                  <a:gd name="T1" fmla="*/ 6 h 66"/>
                  <a:gd name="T2" fmla="*/ 140 w 118"/>
                  <a:gd name="T3" fmla="*/ 6 h 66"/>
                  <a:gd name="T4" fmla="*/ 130 w 118"/>
                  <a:gd name="T5" fmla="*/ 15 h 66"/>
                  <a:gd name="T6" fmla="*/ 117 w 118"/>
                  <a:gd name="T7" fmla="*/ 22 h 66"/>
                  <a:gd name="T8" fmla="*/ 85 w 118"/>
                  <a:gd name="T9" fmla="*/ 34 h 66"/>
                  <a:gd name="T10" fmla="*/ 47 w 118"/>
                  <a:gd name="T11" fmla="*/ 45 h 66"/>
                  <a:gd name="T12" fmla="*/ 2 w 118"/>
                  <a:gd name="T13" fmla="*/ 49 h 66"/>
                  <a:gd name="T14" fmla="*/ 0 w 118"/>
                  <a:gd name="T15" fmla="*/ 57 h 66"/>
                  <a:gd name="T16" fmla="*/ 72 w 118"/>
                  <a:gd name="T17" fmla="*/ 82 h 66"/>
                  <a:gd name="T18" fmla="*/ 75 w 118"/>
                  <a:gd name="T19" fmla="*/ 82 h 66"/>
                  <a:gd name="T20" fmla="*/ 75 w 118"/>
                  <a:gd name="T21" fmla="*/ 82 h 66"/>
                  <a:gd name="T22" fmla="*/ 100 w 118"/>
                  <a:gd name="T23" fmla="*/ 75 h 66"/>
                  <a:gd name="T24" fmla="*/ 119 w 118"/>
                  <a:gd name="T25" fmla="*/ 65 h 66"/>
                  <a:gd name="T26" fmla="*/ 135 w 118"/>
                  <a:gd name="T27" fmla="*/ 55 h 66"/>
                  <a:gd name="T28" fmla="*/ 147 w 118"/>
                  <a:gd name="T29" fmla="*/ 45 h 66"/>
                  <a:gd name="T30" fmla="*/ 147 w 118"/>
                  <a:gd name="T31" fmla="*/ 43 h 66"/>
                  <a:gd name="T32" fmla="*/ 147 w 118"/>
                  <a:gd name="T33" fmla="*/ 0 h 66"/>
                  <a:gd name="T34" fmla="*/ 140 w 118"/>
                  <a:gd name="T35" fmla="*/ 6 h 6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8"/>
                  <a:gd name="T55" fmla="*/ 0 h 66"/>
                  <a:gd name="T56" fmla="*/ 118 w 118"/>
                  <a:gd name="T57" fmla="*/ 66 h 6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8" h="66">
                    <a:moveTo>
                      <a:pt x="112" y="6"/>
                    </a:moveTo>
                    <a:lnTo>
                      <a:pt x="112" y="6"/>
                    </a:lnTo>
                    <a:lnTo>
                      <a:pt x="104" y="12"/>
                    </a:lnTo>
                    <a:lnTo>
                      <a:pt x="94" y="18"/>
                    </a:lnTo>
                    <a:lnTo>
                      <a:pt x="68" y="28"/>
                    </a:lnTo>
                    <a:lnTo>
                      <a:pt x="38" y="36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80" y="60"/>
                    </a:lnTo>
                    <a:lnTo>
                      <a:pt x="96" y="52"/>
                    </a:lnTo>
                    <a:lnTo>
                      <a:pt x="108" y="44"/>
                    </a:lnTo>
                    <a:lnTo>
                      <a:pt x="118" y="36"/>
                    </a:lnTo>
                    <a:lnTo>
                      <a:pt x="118" y="34"/>
                    </a:lnTo>
                    <a:lnTo>
                      <a:pt x="118" y="0"/>
                    </a:lnTo>
                    <a:lnTo>
                      <a:pt x="112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5" name="Freeform 27"/>
              <p:cNvSpPr>
                <a:spLocks/>
              </p:cNvSpPr>
              <p:nvPr/>
            </p:nvSpPr>
            <p:spPr bwMode="auto">
              <a:xfrm>
                <a:off x="5056" y="3513"/>
                <a:ext cx="62" cy="50"/>
              </a:xfrm>
              <a:custGeom>
                <a:avLst/>
                <a:gdLst>
                  <a:gd name="T0" fmla="*/ 64 w 58"/>
                  <a:gd name="T1" fmla="*/ 9 h 46"/>
                  <a:gd name="T2" fmla="*/ 64 w 58"/>
                  <a:gd name="T3" fmla="*/ 9 h 46"/>
                  <a:gd name="T4" fmla="*/ 53 w 58"/>
                  <a:gd name="T5" fmla="*/ 15 h 46"/>
                  <a:gd name="T6" fmla="*/ 41 w 58"/>
                  <a:gd name="T7" fmla="*/ 24 h 46"/>
                  <a:gd name="T8" fmla="*/ 13 w 58"/>
                  <a:gd name="T9" fmla="*/ 36 h 46"/>
                  <a:gd name="T10" fmla="*/ 0 w 58"/>
                  <a:gd name="T11" fmla="*/ 39 h 46"/>
                  <a:gd name="T12" fmla="*/ 56 w 58"/>
                  <a:gd name="T13" fmla="*/ 59 h 46"/>
                  <a:gd name="T14" fmla="*/ 59 w 58"/>
                  <a:gd name="T15" fmla="*/ 59 h 46"/>
                  <a:gd name="T16" fmla="*/ 59 w 58"/>
                  <a:gd name="T17" fmla="*/ 59 h 46"/>
                  <a:gd name="T18" fmla="*/ 71 w 58"/>
                  <a:gd name="T19" fmla="*/ 46 h 46"/>
                  <a:gd name="T20" fmla="*/ 71 w 58"/>
                  <a:gd name="T21" fmla="*/ 43 h 46"/>
                  <a:gd name="T22" fmla="*/ 71 w 58"/>
                  <a:gd name="T23" fmla="*/ 0 h 46"/>
                  <a:gd name="T24" fmla="*/ 64 w 58"/>
                  <a:gd name="T25" fmla="*/ 9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8"/>
                  <a:gd name="T40" fmla="*/ 0 h 46"/>
                  <a:gd name="T41" fmla="*/ 58 w 58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8" h="46">
                    <a:moveTo>
                      <a:pt x="52" y="6"/>
                    </a:moveTo>
                    <a:lnTo>
                      <a:pt x="52" y="6"/>
                    </a:lnTo>
                    <a:lnTo>
                      <a:pt x="44" y="12"/>
                    </a:lnTo>
                    <a:lnTo>
                      <a:pt x="34" y="18"/>
                    </a:lnTo>
                    <a:lnTo>
                      <a:pt x="10" y="28"/>
                    </a:lnTo>
                    <a:lnTo>
                      <a:pt x="0" y="30"/>
                    </a:lnTo>
                    <a:lnTo>
                      <a:pt x="46" y="46"/>
                    </a:lnTo>
                    <a:lnTo>
                      <a:pt x="48" y="46"/>
                    </a:lnTo>
                    <a:lnTo>
                      <a:pt x="58" y="36"/>
                    </a:lnTo>
                    <a:lnTo>
                      <a:pt x="58" y="34"/>
                    </a:lnTo>
                    <a:lnTo>
                      <a:pt x="58" y="0"/>
                    </a:lnTo>
                    <a:lnTo>
                      <a:pt x="52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6" name="Freeform 28"/>
              <p:cNvSpPr>
                <a:spLocks/>
              </p:cNvSpPr>
              <p:nvPr/>
            </p:nvSpPr>
            <p:spPr bwMode="auto">
              <a:xfrm>
                <a:off x="4816" y="3288"/>
                <a:ext cx="302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5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8 w 280"/>
                  <a:gd name="T15" fmla="*/ 116 h 100"/>
                  <a:gd name="T16" fmla="*/ 108 w 280"/>
                  <a:gd name="T17" fmla="*/ 121 h 100"/>
                  <a:gd name="T18" fmla="*/ 141 w 280"/>
                  <a:gd name="T19" fmla="*/ 123 h 100"/>
                  <a:gd name="T20" fmla="*/ 176 w 280"/>
                  <a:gd name="T21" fmla="*/ 126 h 100"/>
                  <a:gd name="T22" fmla="*/ 176 w 280"/>
                  <a:gd name="T23" fmla="*/ 126 h 100"/>
                  <a:gd name="T24" fmla="*/ 210 w 280"/>
                  <a:gd name="T25" fmla="*/ 123 h 100"/>
                  <a:gd name="T26" fmla="*/ 243 w 280"/>
                  <a:gd name="T27" fmla="*/ 121 h 100"/>
                  <a:gd name="T28" fmla="*/ 273 w 280"/>
                  <a:gd name="T29" fmla="*/ 116 h 100"/>
                  <a:gd name="T30" fmla="*/ 299 w 280"/>
                  <a:gd name="T31" fmla="*/ 108 h 100"/>
                  <a:gd name="T32" fmla="*/ 321 w 280"/>
                  <a:gd name="T33" fmla="*/ 98 h 100"/>
                  <a:gd name="T34" fmla="*/ 337 w 280"/>
                  <a:gd name="T35" fmla="*/ 89 h 100"/>
                  <a:gd name="T36" fmla="*/ 349 w 280"/>
                  <a:gd name="T37" fmla="*/ 76 h 100"/>
                  <a:gd name="T38" fmla="*/ 352 w 280"/>
                  <a:gd name="T39" fmla="*/ 70 h 100"/>
                  <a:gd name="T40" fmla="*/ 352 w 280"/>
                  <a:gd name="T41" fmla="*/ 63 h 100"/>
                  <a:gd name="T42" fmla="*/ 352 w 280"/>
                  <a:gd name="T43" fmla="*/ 63 h 100"/>
                  <a:gd name="T44" fmla="*/ 352 w 280"/>
                  <a:gd name="T45" fmla="*/ 56 h 100"/>
                  <a:gd name="T46" fmla="*/ 349 w 280"/>
                  <a:gd name="T47" fmla="*/ 50 h 100"/>
                  <a:gd name="T48" fmla="*/ 337 w 280"/>
                  <a:gd name="T49" fmla="*/ 38 h 100"/>
                  <a:gd name="T50" fmla="*/ 321 w 280"/>
                  <a:gd name="T51" fmla="*/ 28 h 100"/>
                  <a:gd name="T52" fmla="*/ 299 w 280"/>
                  <a:gd name="T53" fmla="*/ 17 h 100"/>
                  <a:gd name="T54" fmla="*/ 273 w 280"/>
                  <a:gd name="T55" fmla="*/ 11 h 100"/>
                  <a:gd name="T56" fmla="*/ 243 w 280"/>
                  <a:gd name="T57" fmla="*/ 4 h 100"/>
                  <a:gd name="T58" fmla="*/ 210 w 280"/>
                  <a:gd name="T59" fmla="*/ 2 h 100"/>
                  <a:gd name="T60" fmla="*/ 176 w 280"/>
                  <a:gd name="T61" fmla="*/ 0 h 100"/>
                  <a:gd name="T62" fmla="*/ 176 w 280"/>
                  <a:gd name="T63" fmla="*/ 0 h 100"/>
                  <a:gd name="T64" fmla="*/ 141 w 280"/>
                  <a:gd name="T65" fmla="*/ 2 h 100"/>
                  <a:gd name="T66" fmla="*/ 108 w 280"/>
                  <a:gd name="T67" fmla="*/ 4 h 100"/>
                  <a:gd name="T68" fmla="*/ 78 w 280"/>
                  <a:gd name="T69" fmla="*/ 11 h 100"/>
                  <a:gd name="T70" fmla="*/ 53 w 280"/>
                  <a:gd name="T71" fmla="*/ 17 h 100"/>
                  <a:gd name="T72" fmla="*/ 30 w 280"/>
                  <a:gd name="T73" fmla="*/ 28 h 100"/>
                  <a:gd name="T74" fmla="*/ 15 w 280"/>
                  <a:gd name="T75" fmla="*/ 38 h 100"/>
                  <a:gd name="T76" fmla="*/ 2 w 280"/>
                  <a:gd name="T77" fmla="*/ 50 h 100"/>
                  <a:gd name="T78" fmla="*/ 0 w 280"/>
                  <a:gd name="T79" fmla="*/ 56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2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98"/>
                    </a:lnTo>
                    <a:lnTo>
                      <a:pt x="140" y="100"/>
                    </a:lnTo>
                    <a:lnTo>
                      <a:pt x="168" y="98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8" y="60"/>
                    </a:lnTo>
                    <a:lnTo>
                      <a:pt x="280" y="56"/>
                    </a:lnTo>
                    <a:lnTo>
                      <a:pt x="280" y="50"/>
                    </a:lnTo>
                    <a:lnTo>
                      <a:pt x="280" y="44"/>
                    </a:lnTo>
                    <a:lnTo>
                      <a:pt x="278" y="40"/>
                    </a:lnTo>
                    <a:lnTo>
                      <a:pt x="268" y="30"/>
                    </a:lnTo>
                    <a:lnTo>
                      <a:pt x="256" y="22"/>
                    </a:lnTo>
                    <a:lnTo>
                      <a:pt x="238" y="14"/>
                    </a:lnTo>
                    <a:lnTo>
                      <a:pt x="218" y="8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8"/>
                    </a:lnTo>
                    <a:lnTo>
                      <a:pt x="42" y="14"/>
                    </a:lnTo>
                    <a:lnTo>
                      <a:pt x="24" y="22"/>
                    </a:lnTo>
                    <a:lnTo>
                      <a:pt x="12" y="30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7" name="Freeform 29"/>
              <p:cNvSpPr>
                <a:spLocks/>
              </p:cNvSpPr>
              <p:nvPr/>
            </p:nvSpPr>
            <p:spPr bwMode="auto">
              <a:xfrm>
                <a:off x="4638" y="4177"/>
                <a:ext cx="303" cy="73"/>
              </a:xfrm>
              <a:custGeom>
                <a:avLst/>
                <a:gdLst>
                  <a:gd name="T0" fmla="*/ 347 w 280"/>
                  <a:gd name="T1" fmla="*/ 4 h 68"/>
                  <a:gd name="T2" fmla="*/ 347 w 280"/>
                  <a:gd name="T3" fmla="*/ 4 h 68"/>
                  <a:gd name="T4" fmla="*/ 332 w 280"/>
                  <a:gd name="T5" fmla="*/ 15 h 68"/>
                  <a:gd name="T6" fmla="*/ 317 w 280"/>
                  <a:gd name="T7" fmla="*/ 21 h 68"/>
                  <a:gd name="T8" fmla="*/ 299 w 280"/>
                  <a:gd name="T9" fmla="*/ 30 h 68"/>
                  <a:gd name="T10" fmla="*/ 276 w 280"/>
                  <a:gd name="T11" fmla="*/ 34 h 68"/>
                  <a:gd name="T12" fmla="*/ 230 w 280"/>
                  <a:gd name="T13" fmla="*/ 43 h 68"/>
                  <a:gd name="T14" fmla="*/ 177 w 280"/>
                  <a:gd name="T15" fmla="*/ 45 h 68"/>
                  <a:gd name="T16" fmla="*/ 177 w 280"/>
                  <a:gd name="T17" fmla="*/ 45 h 68"/>
                  <a:gd name="T18" fmla="*/ 124 w 280"/>
                  <a:gd name="T19" fmla="*/ 43 h 68"/>
                  <a:gd name="T20" fmla="*/ 76 w 280"/>
                  <a:gd name="T21" fmla="*/ 34 h 68"/>
                  <a:gd name="T22" fmla="*/ 56 w 280"/>
                  <a:gd name="T23" fmla="*/ 30 h 68"/>
                  <a:gd name="T24" fmla="*/ 38 w 280"/>
                  <a:gd name="T25" fmla="*/ 21 h 68"/>
                  <a:gd name="T26" fmla="*/ 19 w 280"/>
                  <a:gd name="T27" fmla="*/ 15 h 68"/>
                  <a:gd name="T28" fmla="*/ 6 w 280"/>
                  <a:gd name="T29" fmla="*/ 4 h 68"/>
                  <a:gd name="T30" fmla="*/ 0 w 280"/>
                  <a:gd name="T31" fmla="*/ 0 h 68"/>
                  <a:gd name="T32" fmla="*/ 0 w 280"/>
                  <a:gd name="T33" fmla="*/ 34 h 68"/>
                  <a:gd name="T34" fmla="*/ 0 w 280"/>
                  <a:gd name="T35" fmla="*/ 34 h 68"/>
                  <a:gd name="T36" fmla="*/ 0 w 280"/>
                  <a:gd name="T37" fmla="*/ 34 h 68"/>
                  <a:gd name="T38" fmla="*/ 11 w 280"/>
                  <a:gd name="T39" fmla="*/ 45 h 68"/>
                  <a:gd name="T40" fmla="*/ 26 w 280"/>
                  <a:gd name="T41" fmla="*/ 54 h 68"/>
                  <a:gd name="T42" fmla="*/ 43 w 280"/>
                  <a:gd name="T43" fmla="*/ 64 h 68"/>
                  <a:gd name="T44" fmla="*/ 66 w 280"/>
                  <a:gd name="T45" fmla="*/ 72 h 68"/>
                  <a:gd name="T46" fmla="*/ 91 w 280"/>
                  <a:gd name="T47" fmla="*/ 77 h 68"/>
                  <a:gd name="T48" fmla="*/ 117 w 280"/>
                  <a:gd name="T49" fmla="*/ 82 h 68"/>
                  <a:gd name="T50" fmla="*/ 147 w 280"/>
                  <a:gd name="T51" fmla="*/ 84 h 68"/>
                  <a:gd name="T52" fmla="*/ 177 w 280"/>
                  <a:gd name="T53" fmla="*/ 84 h 68"/>
                  <a:gd name="T54" fmla="*/ 177 w 280"/>
                  <a:gd name="T55" fmla="*/ 84 h 68"/>
                  <a:gd name="T56" fmla="*/ 208 w 280"/>
                  <a:gd name="T57" fmla="*/ 84 h 68"/>
                  <a:gd name="T58" fmla="*/ 236 w 280"/>
                  <a:gd name="T59" fmla="*/ 82 h 68"/>
                  <a:gd name="T60" fmla="*/ 263 w 280"/>
                  <a:gd name="T61" fmla="*/ 77 h 68"/>
                  <a:gd name="T62" fmla="*/ 289 w 280"/>
                  <a:gd name="T63" fmla="*/ 72 h 68"/>
                  <a:gd name="T64" fmla="*/ 309 w 280"/>
                  <a:gd name="T65" fmla="*/ 64 h 68"/>
                  <a:gd name="T66" fmla="*/ 329 w 280"/>
                  <a:gd name="T67" fmla="*/ 54 h 68"/>
                  <a:gd name="T68" fmla="*/ 344 w 280"/>
                  <a:gd name="T69" fmla="*/ 45 h 68"/>
                  <a:gd name="T70" fmla="*/ 353 w 280"/>
                  <a:gd name="T71" fmla="*/ 34 h 68"/>
                  <a:gd name="T72" fmla="*/ 355 w 280"/>
                  <a:gd name="T73" fmla="*/ 34 h 68"/>
                  <a:gd name="T74" fmla="*/ 355 w 280"/>
                  <a:gd name="T75" fmla="*/ 0 h 68"/>
                  <a:gd name="T76" fmla="*/ 347 w 280"/>
                  <a:gd name="T77" fmla="*/ 4 h 6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68"/>
                  <a:gd name="T119" fmla="*/ 280 w 280"/>
                  <a:gd name="T120" fmla="*/ 68 h 6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68">
                    <a:moveTo>
                      <a:pt x="274" y="4"/>
                    </a:moveTo>
                    <a:lnTo>
                      <a:pt x="274" y="4"/>
                    </a:lnTo>
                    <a:lnTo>
                      <a:pt x="262" y="12"/>
                    </a:lnTo>
                    <a:lnTo>
                      <a:pt x="250" y="18"/>
                    </a:lnTo>
                    <a:lnTo>
                      <a:pt x="236" y="24"/>
                    </a:lnTo>
                    <a:lnTo>
                      <a:pt x="218" y="28"/>
                    </a:lnTo>
                    <a:lnTo>
                      <a:pt x="182" y="34"/>
                    </a:lnTo>
                    <a:lnTo>
                      <a:pt x="140" y="36"/>
                    </a:lnTo>
                    <a:lnTo>
                      <a:pt x="98" y="34"/>
                    </a:lnTo>
                    <a:lnTo>
                      <a:pt x="60" y="28"/>
                    </a:lnTo>
                    <a:lnTo>
                      <a:pt x="44" y="24"/>
                    </a:lnTo>
                    <a:lnTo>
                      <a:pt x="30" y="18"/>
                    </a:lnTo>
                    <a:lnTo>
                      <a:pt x="16" y="12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8" y="36"/>
                    </a:lnTo>
                    <a:lnTo>
                      <a:pt x="20" y="44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2"/>
                    </a:lnTo>
                    <a:lnTo>
                      <a:pt x="92" y="66"/>
                    </a:lnTo>
                    <a:lnTo>
                      <a:pt x="116" y="68"/>
                    </a:lnTo>
                    <a:lnTo>
                      <a:pt x="140" y="68"/>
                    </a:lnTo>
                    <a:lnTo>
                      <a:pt x="164" y="68"/>
                    </a:lnTo>
                    <a:lnTo>
                      <a:pt x="186" y="66"/>
                    </a:lnTo>
                    <a:lnTo>
                      <a:pt x="208" y="62"/>
                    </a:lnTo>
                    <a:lnTo>
                      <a:pt x="228" y="58"/>
                    </a:lnTo>
                    <a:lnTo>
                      <a:pt x="244" y="52"/>
                    </a:lnTo>
                    <a:lnTo>
                      <a:pt x="260" y="44"/>
                    </a:lnTo>
                    <a:lnTo>
                      <a:pt x="272" y="36"/>
                    </a:lnTo>
                    <a:lnTo>
                      <a:pt x="278" y="28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4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8" name="Freeform 30"/>
              <p:cNvSpPr>
                <a:spLocks/>
              </p:cNvSpPr>
              <p:nvPr/>
            </p:nvSpPr>
            <p:spPr bwMode="auto">
              <a:xfrm>
                <a:off x="4638" y="4207"/>
                <a:ext cx="303" cy="80"/>
              </a:xfrm>
              <a:custGeom>
                <a:avLst/>
                <a:gdLst>
                  <a:gd name="T0" fmla="*/ 344 w 280"/>
                  <a:gd name="T1" fmla="*/ 6 h 74"/>
                  <a:gd name="T2" fmla="*/ 344 w 280"/>
                  <a:gd name="T3" fmla="*/ 6 h 74"/>
                  <a:gd name="T4" fmla="*/ 334 w 280"/>
                  <a:gd name="T5" fmla="*/ 17 h 74"/>
                  <a:gd name="T6" fmla="*/ 319 w 280"/>
                  <a:gd name="T7" fmla="*/ 26 h 74"/>
                  <a:gd name="T8" fmla="*/ 299 w 280"/>
                  <a:gd name="T9" fmla="*/ 32 h 74"/>
                  <a:gd name="T10" fmla="*/ 279 w 280"/>
                  <a:gd name="T11" fmla="*/ 41 h 74"/>
                  <a:gd name="T12" fmla="*/ 256 w 280"/>
                  <a:gd name="T13" fmla="*/ 45 h 74"/>
                  <a:gd name="T14" fmla="*/ 230 w 280"/>
                  <a:gd name="T15" fmla="*/ 48 h 74"/>
                  <a:gd name="T16" fmla="*/ 205 w 280"/>
                  <a:gd name="T17" fmla="*/ 50 h 74"/>
                  <a:gd name="T18" fmla="*/ 177 w 280"/>
                  <a:gd name="T19" fmla="*/ 50 h 74"/>
                  <a:gd name="T20" fmla="*/ 177 w 280"/>
                  <a:gd name="T21" fmla="*/ 50 h 74"/>
                  <a:gd name="T22" fmla="*/ 150 w 280"/>
                  <a:gd name="T23" fmla="*/ 50 h 74"/>
                  <a:gd name="T24" fmla="*/ 124 w 280"/>
                  <a:gd name="T25" fmla="*/ 48 h 74"/>
                  <a:gd name="T26" fmla="*/ 98 w 280"/>
                  <a:gd name="T27" fmla="*/ 45 h 74"/>
                  <a:gd name="T28" fmla="*/ 76 w 280"/>
                  <a:gd name="T29" fmla="*/ 41 h 74"/>
                  <a:gd name="T30" fmla="*/ 53 w 280"/>
                  <a:gd name="T31" fmla="*/ 32 h 74"/>
                  <a:gd name="T32" fmla="*/ 35 w 280"/>
                  <a:gd name="T33" fmla="*/ 26 h 74"/>
                  <a:gd name="T34" fmla="*/ 19 w 280"/>
                  <a:gd name="T35" fmla="*/ 17 h 74"/>
                  <a:gd name="T36" fmla="*/ 6 w 280"/>
                  <a:gd name="T37" fmla="*/ 6 h 74"/>
                  <a:gd name="T38" fmla="*/ 0 w 280"/>
                  <a:gd name="T39" fmla="*/ 0 h 74"/>
                  <a:gd name="T40" fmla="*/ 0 w 280"/>
                  <a:gd name="T41" fmla="*/ 30 h 74"/>
                  <a:gd name="T42" fmla="*/ 0 w 280"/>
                  <a:gd name="T43" fmla="*/ 30 h 74"/>
                  <a:gd name="T44" fmla="*/ 0 w 280"/>
                  <a:gd name="T45" fmla="*/ 35 h 74"/>
                  <a:gd name="T46" fmla="*/ 2 w 280"/>
                  <a:gd name="T47" fmla="*/ 43 h 74"/>
                  <a:gd name="T48" fmla="*/ 13 w 280"/>
                  <a:gd name="T49" fmla="*/ 56 h 74"/>
                  <a:gd name="T50" fmla="*/ 30 w 280"/>
                  <a:gd name="T51" fmla="*/ 66 h 74"/>
                  <a:gd name="T52" fmla="*/ 53 w 280"/>
                  <a:gd name="T53" fmla="*/ 74 h 74"/>
                  <a:gd name="T54" fmla="*/ 79 w 280"/>
                  <a:gd name="T55" fmla="*/ 83 h 74"/>
                  <a:gd name="T56" fmla="*/ 109 w 280"/>
                  <a:gd name="T57" fmla="*/ 89 h 74"/>
                  <a:gd name="T58" fmla="*/ 142 w 280"/>
                  <a:gd name="T59" fmla="*/ 91 h 74"/>
                  <a:gd name="T60" fmla="*/ 177 w 280"/>
                  <a:gd name="T61" fmla="*/ 93 h 74"/>
                  <a:gd name="T62" fmla="*/ 177 w 280"/>
                  <a:gd name="T63" fmla="*/ 93 h 74"/>
                  <a:gd name="T64" fmla="*/ 213 w 280"/>
                  <a:gd name="T65" fmla="*/ 91 h 74"/>
                  <a:gd name="T66" fmla="*/ 246 w 280"/>
                  <a:gd name="T67" fmla="*/ 89 h 74"/>
                  <a:gd name="T68" fmla="*/ 276 w 280"/>
                  <a:gd name="T69" fmla="*/ 83 h 74"/>
                  <a:gd name="T70" fmla="*/ 302 w 280"/>
                  <a:gd name="T71" fmla="*/ 74 h 74"/>
                  <a:gd name="T72" fmla="*/ 325 w 280"/>
                  <a:gd name="T73" fmla="*/ 66 h 74"/>
                  <a:gd name="T74" fmla="*/ 340 w 280"/>
                  <a:gd name="T75" fmla="*/ 56 h 74"/>
                  <a:gd name="T76" fmla="*/ 351 w 280"/>
                  <a:gd name="T77" fmla="*/ 43 h 74"/>
                  <a:gd name="T78" fmla="*/ 353 w 280"/>
                  <a:gd name="T79" fmla="*/ 35 h 74"/>
                  <a:gd name="T80" fmla="*/ 355 w 280"/>
                  <a:gd name="T81" fmla="*/ 30 h 74"/>
                  <a:gd name="T82" fmla="*/ 355 w 280"/>
                  <a:gd name="T83" fmla="*/ 0 h 74"/>
                  <a:gd name="T84" fmla="*/ 344 w 280"/>
                  <a:gd name="T85" fmla="*/ 6 h 7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4"/>
                  <a:gd name="T131" fmla="*/ 280 w 280"/>
                  <a:gd name="T132" fmla="*/ 74 h 7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4">
                    <a:moveTo>
                      <a:pt x="272" y="6"/>
                    </a:moveTo>
                    <a:lnTo>
                      <a:pt x="272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2"/>
                    </a:lnTo>
                    <a:lnTo>
                      <a:pt x="202" y="36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6"/>
                    </a:lnTo>
                    <a:lnTo>
                      <a:pt x="60" y="32"/>
                    </a:lnTo>
                    <a:lnTo>
                      <a:pt x="42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4"/>
                    </a:lnTo>
                    <a:lnTo>
                      <a:pt x="10" y="44"/>
                    </a:lnTo>
                    <a:lnTo>
                      <a:pt x="24" y="52"/>
                    </a:lnTo>
                    <a:lnTo>
                      <a:pt x="42" y="58"/>
                    </a:lnTo>
                    <a:lnTo>
                      <a:pt x="62" y="66"/>
                    </a:lnTo>
                    <a:lnTo>
                      <a:pt x="86" y="70"/>
                    </a:lnTo>
                    <a:lnTo>
                      <a:pt x="112" y="72"/>
                    </a:lnTo>
                    <a:lnTo>
                      <a:pt x="140" y="74"/>
                    </a:lnTo>
                    <a:lnTo>
                      <a:pt x="168" y="72"/>
                    </a:lnTo>
                    <a:lnTo>
                      <a:pt x="194" y="70"/>
                    </a:lnTo>
                    <a:lnTo>
                      <a:pt x="218" y="66"/>
                    </a:lnTo>
                    <a:lnTo>
                      <a:pt x="238" y="58"/>
                    </a:lnTo>
                    <a:lnTo>
                      <a:pt x="256" y="52"/>
                    </a:lnTo>
                    <a:lnTo>
                      <a:pt x="268" y="44"/>
                    </a:lnTo>
                    <a:lnTo>
                      <a:pt x="276" y="34"/>
                    </a:lnTo>
                    <a:lnTo>
                      <a:pt x="278" y="28"/>
                    </a:lnTo>
                    <a:lnTo>
                      <a:pt x="280" y="24"/>
                    </a:lnTo>
                    <a:lnTo>
                      <a:pt x="280" y="0"/>
                    </a:lnTo>
                    <a:lnTo>
                      <a:pt x="272" y="6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9" name="Freeform 31"/>
              <p:cNvSpPr>
                <a:spLocks/>
              </p:cNvSpPr>
              <p:nvPr/>
            </p:nvSpPr>
            <p:spPr bwMode="auto">
              <a:xfrm>
                <a:off x="4219" y="3889"/>
                <a:ext cx="303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5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9 w 280"/>
                  <a:gd name="T15" fmla="*/ 116 h 100"/>
                  <a:gd name="T16" fmla="*/ 109 w 280"/>
                  <a:gd name="T17" fmla="*/ 121 h 100"/>
                  <a:gd name="T18" fmla="*/ 142 w 280"/>
                  <a:gd name="T19" fmla="*/ 123 h 100"/>
                  <a:gd name="T20" fmla="*/ 177 w 280"/>
                  <a:gd name="T21" fmla="*/ 126 h 100"/>
                  <a:gd name="T22" fmla="*/ 177 w 280"/>
                  <a:gd name="T23" fmla="*/ 126 h 100"/>
                  <a:gd name="T24" fmla="*/ 213 w 280"/>
                  <a:gd name="T25" fmla="*/ 123 h 100"/>
                  <a:gd name="T26" fmla="*/ 246 w 280"/>
                  <a:gd name="T27" fmla="*/ 121 h 100"/>
                  <a:gd name="T28" fmla="*/ 276 w 280"/>
                  <a:gd name="T29" fmla="*/ 116 h 100"/>
                  <a:gd name="T30" fmla="*/ 302 w 280"/>
                  <a:gd name="T31" fmla="*/ 108 h 100"/>
                  <a:gd name="T32" fmla="*/ 325 w 280"/>
                  <a:gd name="T33" fmla="*/ 98 h 100"/>
                  <a:gd name="T34" fmla="*/ 340 w 280"/>
                  <a:gd name="T35" fmla="*/ 89 h 100"/>
                  <a:gd name="T36" fmla="*/ 353 w 280"/>
                  <a:gd name="T37" fmla="*/ 76 h 100"/>
                  <a:gd name="T38" fmla="*/ 355 w 280"/>
                  <a:gd name="T39" fmla="*/ 70 h 100"/>
                  <a:gd name="T40" fmla="*/ 355 w 280"/>
                  <a:gd name="T41" fmla="*/ 63 h 100"/>
                  <a:gd name="T42" fmla="*/ 355 w 280"/>
                  <a:gd name="T43" fmla="*/ 63 h 100"/>
                  <a:gd name="T44" fmla="*/ 355 w 280"/>
                  <a:gd name="T45" fmla="*/ 56 h 100"/>
                  <a:gd name="T46" fmla="*/ 353 w 280"/>
                  <a:gd name="T47" fmla="*/ 50 h 100"/>
                  <a:gd name="T48" fmla="*/ 340 w 280"/>
                  <a:gd name="T49" fmla="*/ 38 h 100"/>
                  <a:gd name="T50" fmla="*/ 325 w 280"/>
                  <a:gd name="T51" fmla="*/ 28 h 100"/>
                  <a:gd name="T52" fmla="*/ 302 w 280"/>
                  <a:gd name="T53" fmla="*/ 17 h 100"/>
                  <a:gd name="T54" fmla="*/ 276 w 280"/>
                  <a:gd name="T55" fmla="*/ 11 h 100"/>
                  <a:gd name="T56" fmla="*/ 246 w 280"/>
                  <a:gd name="T57" fmla="*/ 4 h 100"/>
                  <a:gd name="T58" fmla="*/ 213 w 280"/>
                  <a:gd name="T59" fmla="*/ 2 h 100"/>
                  <a:gd name="T60" fmla="*/ 177 w 280"/>
                  <a:gd name="T61" fmla="*/ 0 h 100"/>
                  <a:gd name="T62" fmla="*/ 177 w 280"/>
                  <a:gd name="T63" fmla="*/ 0 h 100"/>
                  <a:gd name="T64" fmla="*/ 142 w 280"/>
                  <a:gd name="T65" fmla="*/ 2 h 100"/>
                  <a:gd name="T66" fmla="*/ 109 w 280"/>
                  <a:gd name="T67" fmla="*/ 4 h 100"/>
                  <a:gd name="T68" fmla="*/ 79 w 280"/>
                  <a:gd name="T69" fmla="*/ 11 h 100"/>
                  <a:gd name="T70" fmla="*/ 53 w 280"/>
                  <a:gd name="T71" fmla="*/ 17 h 100"/>
                  <a:gd name="T72" fmla="*/ 30 w 280"/>
                  <a:gd name="T73" fmla="*/ 28 h 100"/>
                  <a:gd name="T74" fmla="*/ 15 w 280"/>
                  <a:gd name="T75" fmla="*/ 38 h 100"/>
                  <a:gd name="T76" fmla="*/ 2 w 280"/>
                  <a:gd name="T77" fmla="*/ 50 h 100"/>
                  <a:gd name="T78" fmla="*/ 0 w 280"/>
                  <a:gd name="T79" fmla="*/ 56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2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98"/>
                    </a:lnTo>
                    <a:lnTo>
                      <a:pt x="140" y="100"/>
                    </a:lnTo>
                    <a:lnTo>
                      <a:pt x="168" y="98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8" y="60"/>
                    </a:lnTo>
                    <a:lnTo>
                      <a:pt x="280" y="56"/>
                    </a:lnTo>
                    <a:lnTo>
                      <a:pt x="280" y="50"/>
                    </a:lnTo>
                    <a:lnTo>
                      <a:pt x="280" y="44"/>
                    </a:lnTo>
                    <a:lnTo>
                      <a:pt x="278" y="40"/>
                    </a:lnTo>
                    <a:lnTo>
                      <a:pt x="268" y="30"/>
                    </a:lnTo>
                    <a:lnTo>
                      <a:pt x="256" y="22"/>
                    </a:lnTo>
                    <a:lnTo>
                      <a:pt x="238" y="14"/>
                    </a:lnTo>
                    <a:lnTo>
                      <a:pt x="218" y="8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8"/>
                    </a:lnTo>
                    <a:lnTo>
                      <a:pt x="42" y="14"/>
                    </a:lnTo>
                    <a:lnTo>
                      <a:pt x="24" y="22"/>
                    </a:lnTo>
                    <a:lnTo>
                      <a:pt x="12" y="30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0" name="Freeform 32"/>
              <p:cNvSpPr>
                <a:spLocks/>
              </p:cNvSpPr>
              <p:nvPr/>
            </p:nvSpPr>
            <p:spPr bwMode="auto">
              <a:xfrm>
                <a:off x="4638" y="4099"/>
                <a:ext cx="303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3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9 w 280"/>
                  <a:gd name="T15" fmla="*/ 116 h 100"/>
                  <a:gd name="T16" fmla="*/ 109 w 280"/>
                  <a:gd name="T17" fmla="*/ 121 h 100"/>
                  <a:gd name="T18" fmla="*/ 142 w 280"/>
                  <a:gd name="T19" fmla="*/ 126 h 100"/>
                  <a:gd name="T20" fmla="*/ 177 w 280"/>
                  <a:gd name="T21" fmla="*/ 126 h 100"/>
                  <a:gd name="T22" fmla="*/ 177 w 280"/>
                  <a:gd name="T23" fmla="*/ 126 h 100"/>
                  <a:gd name="T24" fmla="*/ 213 w 280"/>
                  <a:gd name="T25" fmla="*/ 126 h 100"/>
                  <a:gd name="T26" fmla="*/ 246 w 280"/>
                  <a:gd name="T27" fmla="*/ 121 h 100"/>
                  <a:gd name="T28" fmla="*/ 276 w 280"/>
                  <a:gd name="T29" fmla="*/ 116 h 100"/>
                  <a:gd name="T30" fmla="*/ 302 w 280"/>
                  <a:gd name="T31" fmla="*/ 108 h 100"/>
                  <a:gd name="T32" fmla="*/ 325 w 280"/>
                  <a:gd name="T33" fmla="*/ 98 h 100"/>
                  <a:gd name="T34" fmla="*/ 340 w 280"/>
                  <a:gd name="T35" fmla="*/ 89 h 100"/>
                  <a:gd name="T36" fmla="*/ 351 w 280"/>
                  <a:gd name="T37" fmla="*/ 76 h 100"/>
                  <a:gd name="T38" fmla="*/ 353 w 280"/>
                  <a:gd name="T39" fmla="*/ 70 h 100"/>
                  <a:gd name="T40" fmla="*/ 355 w 280"/>
                  <a:gd name="T41" fmla="*/ 63 h 100"/>
                  <a:gd name="T42" fmla="*/ 355 w 280"/>
                  <a:gd name="T43" fmla="*/ 63 h 100"/>
                  <a:gd name="T44" fmla="*/ 353 w 280"/>
                  <a:gd name="T45" fmla="*/ 58 h 100"/>
                  <a:gd name="T46" fmla="*/ 351 w 280"/>
                  <a:gd name="T47" fmla="*/ 50 h 100"/>
                  <a:gd name="T48" fmla="*/ 340 w 280"/>
                  <a:gd name="T49" fmla="*/ 41 h 100"/>
                  <a:gd name="T50" fmla="*/ 325 w 280"/>
                  <a:gd name="T51" fmla="*/ 28 h 100"/>
                  <a:gd name="T52" fmla="*/ 302 w 280"/>
                  <a:gd name="T53" fmla="*/ 19 h 100"/>
                  <a:gd name="T54" fmla="*/ 276 w 280"/>
                  <a:gd name="T55" fmla="*/ 13 h 100"/>
                  <a:gd name="T56" fmla="*/ 246 w 280"/>
                  <a:gd name="T57" fmla="*/ 4 h 100"/>
                  <a:gd name="T58" fmla="*/ 213 w 280"/>
                  <a:gd name="T59" fmla="*/ 2 h 100"/>
                  <a:gd name="T60" fmla="*/ 177 w 280"/>
                  <a:gd name="T61" fmla="*/ 0 h 100"/>
                  <a:gd name="T62" fmla="*/ 177 w 280"/>
                  <a:gd name="T63" fmla="*/ 0 h 100"/>
                  <a:gd name="T64" fmla="*/ 142 w 280"/>
                  <a:gd name="T65" fmla="*/ 2 h 100"/>
                  <a:gd name="T66" fmla="*/ 109 w 280"/>
                  <a:gd name="T67" fmla="*/ 4 h 100"/>
                  <a:gd name="T68" fmla="*/ 79 w 280"/>
                  <a:gd name="T69" fmla="*/ 13 h 100"/>
                  <a:gd name="T70" fmla="*/ 53 w 280"/>
                  <a:gd name="T71" fmla="*/ 19 h 100"/>
                  <a:gd name="T72" fmla="*/ 30 w 280"/>
                  <a:gd name="T73" fmla="*/ 28 h 100"/>
                  <a:gd name="T74" fmla="*/ 13 w 280"/>
                  <a:gd name="T75" fmla="*/ 41 h 100"/>
                  <a:gd name="T76" fmla="*/ 2 w 280"/>
                  <a:gd name="T77" fmla="*/ 50 h 100"/>
                  <a:gd name="T78" fmla="*/ 0 w 280"/>
                  <a:gd name="T79" fmla="*/ 58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0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100"/>
                    </a:lnTo>
                    <a:lnTo>
                      <a:pt x="140" y="100"/>
                    </a:lnTo>
                    <a:lnTo>
                      <a:pt x="168" y="100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6" y="60"/>
                    </a:lnTo>
                    <a:lnTo>
                      <a:pt x="278" y="56"/>
                    </a:lnTo>
                    <a:lnTo>
                      <a:pt x="280" y="50"/>
                    </a:lnTo>
                    <a:lnTo>
                      <a:pt x="278" y="46"/>
                    </a:lnTo>
                    <a:lnTo>
                      <a:pt x="276" y="40"/>
                    </a:lnTo>
                    <a:lnTo>
                      <a:pt x="268" y="32"/>
                    </a:lnTo>
                    <a:lnTo>
                      <a:pt x="256" y="22"/>
                    </a:lnTo>
                    <a:lnTo>
                      <a:pt x="238" y="16"/>
                    </a:lnTo>
                    <a:lnTo>
                      <a:pt x="218" y="10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10"/>
                    </a:lnTo>
                    <a:lnTo>
                      <a:pt x="42" y="16"/>
                    </a:lnTo>
                    <a:lnTo>
                      <a:pt x="24" y="22"/>
                    </a:lnTo>
                    <a:lnTo>
                      <a:pt x="10" y="32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1" name="Freeform 33"/>
              <p:cNvSpPr>
                <a:spLocks/>
              </p:cNvSpPr>
              <p:nvPr/>
            </p:nvSpPr>
            <p:spPr bwMode="auto">
              <a:xfrm>
                <a:off x="4816" y="3364"/>
                <a:ext cx="302" cy="75"/>
              </a:xfrm>
              <a:custGeom>
                <a:avLst/>
                <a:gdLst>
                  <a:gd name="T0" fmla="*/ 344 w 280"/>
                  <a:gd name="T1" fmla="*/ 6 h 70"/>
                  <a:gd name="T2" fmla="*/ 344 w 280"/>
                  <a:gd name="T3" fmla="*/ 6 h 70"/>
                  <a:gd name="T4" fmla="*/ 331 w 280"/>
                  <a:gd name="T5" fmla="*/ 15 h 70"/>
                  <a:gd name="T6" fmla="*/ 314 w 280"/>
                  <a:gd name="T7" fmla="*/ 24 h 70"/>
                  <a:gd name="T8" fmla="*/ 297 w 280"/>
                  <a:gd name="T9" fmla="*/ 30 h 70"/>
                  <a:gd name="T10" fmla="*/ 276 w 280"/>
                  <a:gd name="T11" fmla="*/ 36 h 70"/>
                  <a:gd name="T12" fmla="*/ 228 w 280"/>
                  <a:gd name="T13" fmla="*/ 45 h 70"/>
                  <a:gd name="T14" fmla="*/ 176 w 280"/>
                  <a:gd name="T15" fmla="*/ 47 h 70"/>
                  <a:gd name="T16" fmla="*/ 176 w 280"/>
                  <a:gd name="T17" fmla="*/ 47 h 70"/>
                  <a:gd name="T18" fmla="*/ 123 w 280"/>
                  <a:gd name="T19" fmla="*/ 45 h 70"/>
                  <a:gd name="T20" fmla="*/ 76 w 280"/>
                  <a:gd name="T21" fmla="*/ 36 h 70"/>
                  <a:gd name="T22" fmla="*/ 55 w 280"/>
                  <a:gd name="T23" fmla="*/ 30 h 70"/>
                  <a:gd name="T24" fmla="*/ 38 w 280"/>
                  <a:gd name="T25" fmla="*/ 24 h 70"/>
                  <a:gd name="T26" fmla="*/ 19 w 280"/>
                  <a:gd name="T27" fmla="*/ 15 h 70"/>
                  <a:gd name="T28" fmla="*/ 6 w 280"/>
                  <a:gd name="T29" fmla="*/ 6 h 70"/>
                  <a:gd name="T30" fmla="*/ 0 w 280"/>
                  <a:gd name="T31" fmla="*/ 0 h 70"/>
                  <a:gd name="T32" fmla="*/ 0 w 280"/>
                  <a:gd name="T33" fmla="*/ 34 h 70"/>
                  <a:gd name="T34" fmla="*/ 0 w 280"/>
                  <a:gd name="T35" fmla="*/ 36 h 70"/>
                  <a:gd name="T36" fmla="*/ 0 w 280"/>
                  <a:gd name="T37" fmla="*/ 36 h 70"/>
                  <a:gd name="T38" fmla="*/ 11 w 280"/>
                  <a:gd name="T39" fmla="*/ 47 h 70"/>
                  <a:gd name="T40" fmla="*/ 26 w 280"/>
                  <a:gd name="T41" fmla="*/ 56 h 70"/>
                  <a:gd name="T42" fmla="*/ 43 w 280"/>
                  <a:gd name="T43" fmla="*/ 64 h 70"/>
                  <a:gd name="T44" fmla="*/ 65 w 280"/>
                  <a:gd name="T45" fmla="*/ 71 h 70"/>
                  <a:gd name="T46" fmla="*/ 91 w 280"/>
                  <a:gd name="T47" fmla="*/ 79 h 70"/>
                  <a:gd name="T48" fmla="*/ 118 w 280"/>
                  <a:gd name="T49" fmla="*/ 81 h 70"/>
                  <a:gd name="T50" fmla="*/ 146 w 280"/>
                  <a:gd name="T51" fmla="*/ 86 h 70"/>
                  <a:gd name="T52" fmla="*/ 176 w 280"/>
                  <a:gd name="T53" fmla="*/ 86 h 70"/>
                  <a:gd name="T54" fmla="*/ 176 w 280"/>
                  <a:gd name="T55" fmla="*/ 86 h 70"/>
                  <a:gd name="T56" fmla="*/ 206 w 280"/>
                  <a:gd name="T57" fmla="*/ 86 h 70"/>
                  <a:gd name="T58" fmla="*/ 234 w 280"/>
                  <a:gd name="T59" fmla="*/ 81 h 70"/>
                  <a:gd name="T60" fmla="*/ 261 w 280"/>
                  <a:gd name="T61" fmla="*/ 79 h 70"/>
                  <a:gd name="T62" fmla="*/ 286 w 280"/>
                  <a:gd name="T63" fmla="*/ 71 h 70"/>
                  <a:gd name="T64" fmla="*/ 308 w 280"/>
                  <a:gd name="T65" fmla="*/ 64 h 70"/>
                  <a:gd name="T66" fmla="*/ 326 w 280"/>
                  <a:gd name="T67" fmla="*/ 56 h 70"/>
                  <a:gd name="T68" fmla="*/ 341 w 280"/>
                  <a:gd name="T69" fmla="*/ 47 h 70"/>
                  <a:gd name="T70" fmla="*/ 352 w 280"/>
                  <a:gd name="T71" fmla="*/ 36 h 70"/>
                  <a:gd name="T72" fmla="*/ 352 w 280"/>
                  <a:gd name="T73" fmla="*/ 34 h 70"/>
                  <a:gd name="T74" fmla="*/ 352 w 280"/>
                  <a:gd name="T75" fmla="*/ 0 h 70"/>
                  <a:gd name="T76" fmla="*/ 344 w 280"/>
                  <a:gd name="T77" fmla="*/ 6 h 7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70"/>
                  <a:gd name="T119" fmla="*/ 280 w 280"/>
                  <a:gd name="T120" fmla="*/ 70 h 7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70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2"/>
                    </a:lnTo>
                    <a:lnTo>
                      <a:pt x="250" y="20"/>
                    </a:lnTo>
                    <a:lnTo>
                      <a:pt x="236" y="24"/>
                    </a:lnTo>
                    <a:lnTo>
                      <a:pt x="220" y="30"/>
                    </a:lnTo>
                    <a:lnTo>
                      <a:pt x="182" y="36"/>
                    </a:lnTo>
                    <a:lnTo>
                      <a:pt x="140" y="38"/>
                    </a:lnTo>
                    <a:lnTo>
                      <a:pt x="98" y="36"/>
                    </a:lnTo>
                    <a:lnTo>
                      <a:pt x="60" y="30"/>
                    </a:lnTo>
                    <a:lnTo>
                      <a:pt x="44" y="24"/>
                    </a:lnTo>
                    <a:lnTo>
                      <a:pt x="30" y="20"/>
                    </a:lnTo>
                    <a:lnTo>
                      <a:pt x="1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8" y="38"/>
                    </a:lnTo>
                    <a:lnTo>
                      <a:pt x="20" y="46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4"/>
                    </a:lnTo>
                    <a:lnTo>
                      <a:pt x="94" y="66"/>
                    </a:lnTo>
                    <a:lnTo>
                      <a:pt x="116" y="70"/>
                    </a:lnTo>
                    <a:lnTo>
                      <a:pt x="140" y="70"/>
                    </a:lnTo>
                    <a:lnTo>
                      <a:pt x="164" y="70"/>
                    </a:lnTo>
                    <a:lnTo>
                      <a:pt x="186" y="66"/>
                    </a:lnTo>
                    <a:lnTo>
                      <a:pt x="208" y="64"/>
                    </a:lnTo>
                    <a:lnTo>
                      <a:pt x="228" y="58"/>
                    </a:lnTo>
                    <a:lnTo>
                      <a:pt x="246" y="52"/>
                    </a:lnTo>
                    <a:lnTo>
                      <a:pt x="260" y="46"/>
                    </a:lnTo>
                    <a:lnTo>
                      <a:pt x="272" y="38"/>
                    </a:lnTo>
                    <a:lnTo>
                      <a:pt x="280" y="30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2" name="Freeform 34"/>
              <p:cNvSpPr>
                <a:spLocks/>
              </p:cNvSpPr>
              <p:nvPr/>
            </p:nvSpPr>
            <p:spPr bwMode="auto">
              <a:xfrm>
                <a:off x="4219" y="3965"/>
                <a:ext cx="303" cy="76"/>
              </a:xfrm>
              <a:custGeom>
                <a:avLst/>
                <a:gdLst>
                  <a:gd name="T0" fmla="*/ 347 w 280"/>
                  <a:gd name="T1" fmla="*/ 9 h 70"/>
                  <a:gd name="T2" fmla="*/ 347 w 280"/>
                  <a:gd name="T3" fmla="*/ 9 h 70"/>
                  <a:gd name="T4" fmla="*/ 334 w 280"/>
                  <a:gd name="T5" fmla="*/ 15 h 70"/>
                  <a:gd name="T6" fmla="*/ 317 w 280"/>
                  <a:gd name="T7" fmla="*/ 26 h 70"/>
                  <a:gd name="T8" fmla="*/ 299 w 280"/>
                  <a:gd name="T9" fmla="*/ 30 h 70"/>
                  <a:gd name="T10" fmla="*/ 279 w 280"/>
                  <a:gd name="T11" fmla="*/ 39 h 70"/>
                  <a:gd name="T12" fmla="*/ 230 w 280"/>
                  <a:gd name="T13" fmla="*/ 46 h 70"/>
                  <a:gd name="T14" fmla="*/ 177 w 280"/>
                  <a:gd name="T15" fmla="*/ 49 h 70"/>
                  <a:gd name="T16" fmla="*/ 177 w 280"/>
                  <a:gd name="T17" fmla="*/ 49 h 70"/>
                  <a:gd name="T18" fmla="*/ 124 w 280"/>
                  <a:gd name="T19" fmla="*/ 46 h 70"/>
                  <a:gd name="T20" fmla="*/ 76 w 280"/>
                  <a:gd name="T21" fmla="*/ 39 h 70"/>
                  <a:gd name="T22" fmla="*/ 56 w 280"/>
                  <a:gd name="T23" fmla="*/ 30 h 70"/>
                  <a:gd name="T24" fmla="*/ 38 w 280"/>
                  <a:gd name="T25" fmla="*/ 26 h 70"/>
                  <a:gd name="T26" fmla="*/ 19 w 280"/>
                  <a:gd name="T27" fmla="*/ 15 h 70"/>
                  <a:gd name="T28" fmla="*/ 6 w 280"/>
                  <a:gd name="T29" fmla="*/ 9 h 70"/>
                  <a:gd name="T30" fmla="*/ 0 w 280"/>
                  <a:gd name="T31" fmla="*/ 0 h 70"/>
                  <a:gd name="T32" fmla="*/ 0 w 280"/>
                  <a:gd name="T33" fmla="*/ 36 h 70"/>
                  <a:gd name="T34" fmla="*/ 0 w 280"/>
                  <a:gd name="T35" fmla="*/ 39 h 70"/>
                  <a:gd name="T36" fmla="*/ 0 w 280"/>
                  <a:gd name="T37" fmla="*/ 39 h 70"/>
                  <a:gd name="T38" fmla="*/ 11 w 280"/>
                  <a:gd name="T39" fmla="*/ 49 h 70"/>
                  <a:gd name="T40" fmla="*/ 26 w 280"/>
                  <a:gd name="T41" fmla="*/ 59 h 70"/>
                  <a:gd name="T42" fmla="*/ 43 w 280"/>
                  <a:gd name="T43" fmla="*/ 66 h 70"/>
                  <a:gd name="T44" fmla="*/ 66 w 280"/>
                  <a:gd name="T45" fmla="*/ 74 h 70"/>
                  <a:gd name="T46" fmla="*/ 91 w 280"/>
                  <a:gd name="T47" fmla="*/ 81 h 70"/>
                  <a:gd name="T48" fmla="*/ 119 w 280"/>
                  <a:gd name="T49" fmla="*/ 85 h 70"/>
                  <a:gd name="T50" fmla="*/ 147 w 280"/>
                  <a:gd name="T51" fmla="*/ 90 h 70"/>
                  <a:gd name="T52" fmla="*/ 177 w 280"/>
                  <a:gd name="T53" fmla="*/ 90 h 70"/>
                  <a:gd name="T54" fmla="*/ 177 w 280"/>
                  <a:gd name="T55" fmla="*/ 90 h 70"/>
                  <a:gd name="T56" fmla="*/ 208 w 280"/>
                  <a:gd name="T57" fmla="*/ 90 h 70"/>
                  <a:gd name="T58" fmla="*/ 236 w 280"/>
                  <a:gd name="T59" fmla="*/ 85 h 70"/>
                  <a:gd name="T60" fmla="*/ 263 w 280"/>
                  <a:gd name="T61" fmla="*/ 81 h 70"/>
                  <a:gd name="T62" fmla="*/ 289 w 280"/>
                  <a:gd name="T63" fmla="*/ 74 h 70"/>
                  <a:gd name="T64" fmla="*/ 312 w 280"/>
                  <a:gd name="T65" fmla="*/ 66 h 70"/>
                  <a:gd name="T66" fmla="*/ 329 w 280"/>
                  <a:gd name="T67" fmla="*/ 59 h 70"/>
                  <a:gd name="T68" fmla="*/ 344 w 280"/>
                  <a:gd name="T69" fmla="*/ 49 h 70"/>
                  <a:gd name="T70" fmla="*/ 355 w 280"/>
                  <a:gd name="T71" fmla="*/ 39 h 70"/>
                  <a:gd name="T72" fmla="*/ 355 w 280"/>
                  <a:gd name="T73" fmla="*/ 36 h 70"/>
                  <a:gd name="T74" fmla="*/ 355 w 280"/>
                  <a:gd name="T75" fmla="*/ 0 h 70"/>
                  <a:gd name="T76" fmla="*/ 347 w 280"/>
                  <a:gd name="T77" fmla="*/ 9 h 7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70"/>
                  <a:gd name="T119" fmla="*/ 280 w 280"/>
                  <a:gd name="T120" fmla="*/ 70 h 7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70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2"/>
                    </a:lnTo>
                    <a:lnTo>
                      <a:pt x="250" y="20"/>
                    </a:lnTo>
                    <a:lnTo>
                      <a:pt x="236" y="24"/>
                    </a:lnTo>
                    <a:lnTo>
                      <a:pt x="220" y="30"/>
                    </a:lnTo>
                    <a:lnTo>
                      <a:pt x="182" y="36"/>
                    </a:lnTo>
                    <a:lnTo>
                      <a:pt x="140" y="38"/>
                    </a:lnTo>
                    <a:lnTo>
                      <a:pt x="98" y="36"/>
                    </a:lnTo>
                    <a:lnTo>
                      <a:pt x="60" y="30"/>
                    </a:lnTo>
                    <a:lnTo>
                      <a:pt x="44" y="24"/>
                    </a:lnTo>
                    <a:lnTo>
                      <a:pt x="30" y="20"/>
                    </a:lnTo>
                    <a:lnTo>
                      <a:pt x="1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8" y="38"/>
                    </a:lnTo>
                    <a:lnTo>
                      <a:pt x="20" y="46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4"/>
                    </a:lnTo>
                    <a:lnTo>
                      <a:pt x="94" y="66"/>
                    </a:lnTo>
                    <a:lnTo>
                      <a:pt x="116" y="70"/>
                    </a:lnTo>
                    <a:lnTo>
                      <a:pt x="140" y="70"/>
                    </a:lnTo>
                    <a:lnTo>
                      <a:pt x="164" y="70"/>
                    </a:lnTo>
                    <a:lnTo>
                      <a:pt x="186" y="66"/>
                    </a:lnTo>
                    <a:lnTo>
                      <a:pt x="208" y="64"/>
                    </a:lnTo>
                    <a:lnTo>
                      <a:pt x="228" y="58"/>
                    </a:lnTo>
                    <a:lnTo>
                      <a:pt x="246" y="52"/>
                    </a:lnTo>
                    <a:lnTo>
                      <a:pt x="260" y="46"/>
                    </a:lnTo>
                    <a:lnTo>
                      <a:pt x="272" y="38"/>
                    </a:lnTo>
                    <a:lnTo>
                      <a:pt x="280" y="30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3" name="Freeform 35"/>
              <p:cNvSpPr>
                <a:spLocks noEditPoints="1"/>
              </p:cNvSpPr>
              <p:nvPr/>
            </p:nvSpPr>
            <p:spPr bwMode="auto">
              <a:xfrm>
                <a:off x="4816" y="3435"/>
                <a:ext cx="302" cy="82"/>
              </a:xfrm>
              <a:custGeom>
                <a:avLst/>
                <a:gdLst>
                  <a:gd name="T0" fmla="*/ 11 w 280"/>
                  <a:gd name="T1" fmla="*/ 23 h 76"/>
                  <a:gd name="T2" fmla="*/ 11 w 280"/>
                  <a:gd name="T3" fmla="*/ 23 h 76"/>
                  <a:gd name="T4" fmla="*/ 22 w 280"/>
                  <a:gd name="T5" fmla="*/ 30 h 76"/>
                  <a:gd name="T6" fmla="*/ 35 w 280"/>
                  <a:gd name="T7" fmla="*/ 35 h 76"/>
                  <a:gd name="T8" fmla="*/ 35 w 280"/>
                  <a:gd name="T9" fmla="*/ 35 h 76"/>
                  <a:gd name="T10" fmla="*/ 11 w 280"/>
                  <a:gd name="T11" fmla="*/ 28 h 76"/>
                  <a:gd name="T12" fmla="*/ 11 w 280"/>
                  <a:gd name="T13" fmla="*/ 28 h 76"/>
                  <a:gd name="T14" fmla="*/ 11 w 280"/>
                  <a:gd name="T15" fmla="*/ 23 h 76"/>
                  <a:gd name="T16" fmla="*/ 11 w 280"/>
                  <a:gd name="T17" fmla="*/ 23 h 76"/>
                  <a:gd name="T18" fmla="*/ 344 w 280"/>
                  <a:gd name="T19" fmla="*/ 6 h 76"/>
                  <a:gd name="T20" fmla="*/ 344 w 280"/>
                  <a:gd name="T21" fmla="*/ 6 h 76"/>
                  <a:gd name="T22" fmla="*/ 331 w 280"/>
                  <a:gd name="T23" fmla="*/ 17 h 76"/>
                  <a:gd name="T24" fmla="*/ 316 w 280"/>
                  <a:gd name="T25" fmla="*/ 26 h 76"/>
                  <a:gd name="T26" fmla="*/ 297 w 280"/>
                  <a:gd name="T27" fmla="*/ 32 h 76"/>
                  <a:gd name="T28" fmla="*/ 276 w 280"/>
                  <a:gd name="T29" fmla="*/ 38 h 76"/>
                  <a:gd name="T30" fmla="*/ 253 w 280"/>
                  <a:gd name="T31" fmla="*/ 43 h 76"/>
                  <a:gd name="T32" fmla="*/ 228 w 280"/>
                  <a:gd name="T33" fmla="*/ 47 h 76"/>
                  <a:gd name="T34" fmla="*/ 204 w 280"/>
                  <a:gd name="T35" fmla="*/ 50 h 76"/>
                  <a:gd name="T36" fmla="*/ 176 w 280"/>
                  <a:gd name="T37" fmla="*/ 50 h 76"/>
                  <a:gd name="T38" fmla="*/ 176 w 280"/>
                  <a:gd name="T39" fmla="*/ 50 h 76"/>
                  <a:gd name="T40" fmla="*/ 148 w 280"/>
                  <a:gd name="T41" fmla="*/ 50 h 76"/>
                  <a:gd name="T42" fmla="*/ 123 w 280"/>
                  <a:gd name="T43" fmla="*/ 47 h 76"/>
                  <a:gd name="T44" fmla="*/ 98 w 280"/>
                  <a:gd name="T45" fmla="*/ 43 h 76"/>
                  <a:gd name="T46" fmla="*/ 76 w 280"/>
                  <a:gd name="T47" fmla="*/ 38 h 76"/>
                  <a:gd name="T48" fmla="*/ 55 w 280"/>
                  <a:gd name="T49" fmla="*/ 32 h 76"/>
                  <a:gd name="T50" fmla="*/ 35 w 280"/>
                  <a:gd name="T51" fmla="*/ 26 h 76"/>
                  <a:gd name="T52" fmla="*/ 19 w 280"/>
                  <a:gd name="T53" fmla="*/ 17 h 76"/>
                  <a:gd name="T54" fmla="*/ 6 w 280"/>
                  <a:gd name="T55" fmla="*/ 6 h 76"/>
                  <a:gd name="T56" fmla="*/ 0 w 280"/>
                  <a:gd name="T57" fmla="*/ 0 h 76"/>
                  <a:gd name="T58" fmla="*/ 0 w 280"/>
                  <a:gd name="T59" fmla="*/ 35 h 76"/>
                  <a:gd name="T60" fmla="*/ 178 w 280"/>
                  <a:gd name="T61" fmla="*/ 95 h 76"/>
                  <a:gd name="T62" fmla="*/ 178 w 280"/>
                  <a:gd name="T63" fmla="*/ 95 h 76"/>
                  <a:gd name="T64" fmla="*/ 178 w 280"/>
                  <a:gd name="T65" fmla="*/ 95 h 76"/>
                  <a:gd name="T66" fmla="*/ 208 w 280"/>
                  <a:gd name="T67" fmla="*/ 95 h 76"/>
                  <a:gd name="T68" fmla="*/ 238 w 280"/>
                  <a:gd name="T69" fmla="*/ 91 h 76"/>
                  <a:gd name="T70" fmla="*/ 263 w 280"/>
                  <a:gd name="T71" fmla="*/ 88 h 76"/>
                  <a:gd name="T72" fmla="*/ 288 w 280"/>
                  <a:gd name="T73" fmla="*/ 80 h 76"/>
                  <a:gd name="T74" fmla="*/ 308 w 280"/>
                  <a:gd name="T75" fmla="*/ 73 h 76"/>
                  <a:gd name="T76" fmla="*/ 326 w 280"/>
                  <a:gd name="T77" fmla="*/ 65 h 76"/>
                  <a:gd name="T78" fmla="*/ 341 w 280"/>
                  <a:gd name="T79" fmla="*/ 55 h 76"/>
                  <a:gd name="T80" fmla="*/ 352 w 280"/>
                  <a:gd name="T81" fmla="*/ 45 h 76"/>
                  <a:gd name="T82" fmla="*/ 352 w 280"/>
                  <a:gd name="T83" fmla="*/ 43 h 76"/>
                  <a:gd name="T84" fmla="*/ 352 w 280"/>
                  <a:gd name="T85" fmla="*/ 0 h 76"/>
                  <a:gd name="T86" fmla="*/ 344 w 280"/>
                  <a:gd name="T87" fmla="*/ 6 h 7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80"/>
                  <a:gd name="T133" fmla="*/ 0 h 76"/>
                  <a:gd name="T134" fmla="*/ 280 w 280"/>
                  <a:gd name="T135" fmla="*/ 76 h 7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80" h="76">
                    <a:moveTo>
                      <a:pt x="8" y="18"/>
                    </a:moveTo>
                    <a:lnTo>
                      <a:pt x="8" y="18"/>
                    </a:lnTo>
                    <a:lnTo>
                      <a:pt x="18" y="24"/>
                    </a:lnTo>
                    <a:lnTo>
                      <a:pt x="28" y="28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142" y="76"/>
                    </a:lnTo>
                    <a:lnTo>
                      <a:pt x="166" y="76"/>
                    </a:lnTo>
                    <a:lnTo>
                      <a:pt x="190" y="72"/>
                    </a:lnTo>
                    <a:lnTo>
                      <a:pt x="210" y="70"/>
                    </a:lnTo>
                    <a:lnTo>
                      <a:pt x="230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4" name="Freeform 36"/>
              <p:cNvSpPr>
                <a:spLocks/>
              </p:cNvSpPr>
              <p:nvPr/>
            </p:nvSpPr>
            <p:spPr bwMode="auto">
              <a:xfrm>
                <a:off x="4816" y="3396"/>
                <a:ext cx="302" cy="82"/>
              </a:xfrm>
              <a:custGeom>
                <a:avLst/>
                <a:gdLst>
                  <a:gd name="T0" fmla="*/ 344 w 280"/>
                  <a:gd name="T1" fmla="*/ 6 h 76"/>
                  <a:gd name="T2" fmla="*/ 344 w 280"/>
                  <a:gd name="T3" fmla="*/ 6 h 76"/>
                  <a:gd name="T4" fmla="*/ 331 w 280"/>
                  <a:gd name="T5" fmla="*/ 17 h 76"/>
                  <a:gd name="T6" fmla="*/ 316 w 280"/>
                  <a:gd name="T7" fmla="*/ 26 h 76"/>
                  <a:gd name="T8" fmla="*/ 297 w 280"/>
                  <a:gd name="T9" fmla="*/ 32 h 76"/>
                  <a:gd name="T10" fmla="*/ 276 w 280"/>
                  <a:gd name="T11" fmla="*/ 38 h 76"/>
                  <a:gd name="T12" fmla="*/ 253 w 280"/>
                  <a:gd name="T13" fmla="*/ 43 h 76"/>
                  <a:gd name="T14" fmla="*/ 228 w 280"/>
                  <a:gd name="T15" fmla="*/ 47 h 76"/>
                  <a:gd name="T16" fmla="*/ 204 w 280"/>
                  <a:gd name="T17" fmla="*/ 50 h 76"/>
                  <a:gd name="T18" fmla="*/ 176 w 280"/>
                  <a:gd name="T19" fmla="*/ 50 h 76"/>
                  <a:gd name="T20" fmla="*/ 176 w 280"/>
                  <a:gd name="T21" fmla="*/ 50 h 76"/>
                  <a:gd name="T22" fmla="*/ 148 w 280"/>
                  <a:gd name="T23" fmla="*/ 50 h 76"/>
                  <a:gd name="T24" fmla="*/ 123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5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5 w 280"/>
                  <a:gd name="T53" fmla="*/ 80 h 76"/>
                  <a:gd name="T54" fmla="*/ 91 w 280"/>
                  <a:gd name="T55" fmla="*/ 88 h 76"/>
                  <a:gd name="T56" fmla="*/ 118 w 280"/>
                  <a:gd name="T57" fmla="*/ 91 h 76"/>
                  <a:gd name="T58" fmla="*/ 146 w 280"/>
                  <a:gd name="T59" fmla="*/ 95 h 76"/>
                  <a:gd name="T60" fmla="*/ 176 w 280"/>
                  <a:gd name="T61" fmla="*/ 95 h 76"/>
                  <a:gd name="T62" fmla="*/ 176 w 280"/>
                  <a:gd name="T63" fmla="*/ 95 h 76"/>
                  <a:gd name="T64" fmla="*/ 206 w 280"/>
                  <a:gd name="T65" fmla="*/ 95 h 76"/>
                  <a:gd name="T66" fmla="*/ 234 w 280"/>
                  <a:gd name="T67" fmla="*/ 91 h 76"/>
                  <a:gd name="T68" fmla="*/ 261 w 280"/>
                  <a:gd name="T69" fmla="*/ 88 h 76"/>
                  <a:gd name="T70" fmla="*/ 286 w 280"/>
                  <a:gd name="T71" fmla="*/ 80 h 76"/>
                  <a:gd name="T72" fmla="*/ 308 w 280"/>
                  <a:gd name="T73" fmla="*/ 73 h 76"/>
                  <a:gd name="T74" fmla="*/ 326 w 280"/>
                  <a:gd name="T75" fmla="*/ 65 h 76"/>
                  <a:gd name="T76" fmla="*/ 341 w 280"/>
                  <a:gd name="T77" fmla="*/ 55 h 76"/>
                  <a:gd name="T78" fmla="*/ 352 w 280"/>
                  <a:gd name="T79" fmla="*/ 45 h 76"/>
                  <a:gd name="T80" fmla="*/ 352 w 280"/>
                  <a:gd name="T81" fmla="*/ 43 h 76"/>
                  <a:gd name="T82" fmla="*/ 352 w 280"/>
                  <a:gd name="T83" fmla="*/ 0 h 76"/>
                  <a:gd name="T84" fmla="*/ 344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5" name="Freeform 37"/>
              <p:cNvSpPr>
                <a:spLocks/>
              </p:cNvSpPr>
              <p:nvPr/>
            </p:nvSpPr>
            <p:spPr bwMode="auto">
              <a:xfrm>
                <a:off x="4219" y="3997"/>
                <a:ext cx="303" cy="82"/>
              </a:xfrm>
              <a:custGeom>
                <a:avLst/>
                <a:gdLst>
                  <a:gd name="T0" fmla="*/ 347 w 280"/>
                  <a:gd name="T1" fmla="*/ 6 h 76"/>
                  <a:gd name="T2" fmla="*/ 347 w 280"/>
                  <a:gd name="T3" fmla="*/ 6 h 76"/>
                  <a:gd name="T4" fmla="*/ 334 w 280"/>
                  <a:gd name="T5" fmla="*/ 17 h 76"/>
                  <a:gd name="T6" fmla="*/ 319 w 280"/>
                  <a:gd name="T7" fmla="*/ 26 h 76"/>
                  <a:gd name="T8" fmla="*/ 299 w 280"/>
                  <a:gd name="T9" fmla="*/ 32 h 76"/>
                  <a:gd name="T10" fmla="*/ 279 w 280"/>
                  <a:gd name="T11" fmla="*/ 38 h 76"/>
                  <a:gd name="T12" fmla="*/ 256 w 280"/>
                  <a:gd name="T13" fmla="*/ 43 h 76"/>
                  <a:gd name="T14" fmla="*/ 230 w 280"/>
                  <a:gd name="T15" fmla="*/ 47 h 76"/>
                  <a:gd name="T16" fmla="*/ 205 w 280"/>
                  <a:gd name="T17" fmla="*/ 50 h 76"/>
                  <a:gd name="T18" fmla="*/ 177 w 280"/>
                  <a:gd name="T19" fmla="*/ 50 h 76"/>
                  <a:gd name="T20" fmla="*/ 177 w 280"/>
                  <a:gd name="T21" fmla="*/ 50 h 76"/>
                  <a:gd name="T22" fmla="*/ 150 w 280"/>
                  <a:gd name="T23" fmla="*/ 50 h 76"/>
                  <a:gd name="T24" fmla="*/ 124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6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6 w 280"/>
                  <a:gd name="T53" fmla="*/ 80 h 76"/>
                  <a:gd name="T54" fmla="*/ 91 w 280"/>
                  <a:gd name="T55" fmla="*/ 88 h 76"/>
                  <a:gd name="T56" fmla="*/ 119 w 280"/>
                  <a:gd name="T57" fmla="*/ 91 h 76"/>
                  <a:gd name="T58" fmla="*/ 147 w 280"/>
                  <a:gd name="T59" fmla="*/ 95 h 76"/>
                  <a:gd name="T60" fmla="*/ 177 w 280"/>
                  <a:gd name="T61" fmla="*/ 95 h 76"/>
                  <a:gd name="T62" fmla="*/ 177 w 280"/>
                  <a:gd name="T63" fmla="*/ 95 h 76"/>
                  <a:gd name="T64" fmla="*/ 208 w 280"/>
                  <a:gd name="T65" fmla="*/ 95 h 76"/>
                  <a:gd name="T66" fmla="*/ 236 w 280"/>
                  <a:gd name="T67" fmla="*/ 91 h 76"/>
                  <a:gd name="T68" fmla="*/ 263 w 280"/>
                  <a:gd name="T69" fmla="*/ 88 h 76"/>
                  <a:gd name="T70" fmla="*/ 289 w 280"/>
                  <a:gd name="T71" fmla="*/ 80 h 76"/>
                  <a:gd name="T72" fmla="*/ 312 w 280"/>
                  <a:gd name="T73" fmla="*/ 73 h 76"/>
                  <a:gd name="T74" fmla="*/ 329 w 280"/>
                  <a:gd name="T75" fmla="*/ 65 h 76"/>
                  <a:gd name="T76" fmla="*/ 344 w 280"/>
                  <a:gd name="T77" fmla="*/ 55 h 76"/>
                  <a:gd name="T78" fmla="*/ 355 w 280"/>
                  <a:gd name="T79" fmla="*/ 45 h 76"/>
                  <a:gd name="T80" fmla="*/ 355 w 280"/>
                  <a:gd name="T81" fmla="*/ 43 h 76"/>
                  <a:gd name="T82" fmla="*/ 355 w 280"/>
                  <a:gd name="T83" fmla="*/ 0 h 76"/>
                  <a:gd name="T84" fmla="*/ 347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6" name="Freeform 38"/>
              <p:cNvSpPr>
                <a:spLocks/>
              </p:cNvSpPr>
              <p:nvPr/>
            </p:nvSpPr>
            <p:spPr bwMode="auto">
              <a:xfrm>
                <a:off x="4219" y="4036"/>
                <a:ext cx="303" cy="82"/>
              </a:xfrm>
              <a:custGeom>
                <a:avLst/>
                <a:gdLst>
                  <a:gd name="T0" fmla="*/ 347 w 280"/>
                  <a:gd name="T1" fmla="*/ 6 h 76"/>
                  <a:gd name="T2" fmla="*/ 347 w 280"/>
                  <a:gd name="T3" fmla="*/ 6 h 76"/>
                  <a:gd name="T4" fmla="*/ 334 w 280"/>
                  <a:gd name="T5" fmla="*/ 17 h 76"/>
                  <a:gd name="T6" fmla="*/ 319 w 280"/>
                  <a:gd name="T7" fmla="*/ 26 h 76"/>
                  <a:gd name="T8" fmla="*/ 299 w 280"/>
                  <a:gd name="T9" fmla="*/ 32 h 76"/>
                  <a:gd name="T10" fmla="*/ 279 w 280"/>
                  <a:gd name="T11" fmla="*/ 38 h 76"/>
                  <a:gd name="T12" fmla="*/ 256 w 280"/>
                  <a:gd name="T13" fmla="*/ 43 h 76"/>
                  <a:gd name="T14" fmla="*/ 230 w 280"/>
                  <a:gd name="T15" fmla="*/ 47 h 76"/>
                  <a:gd name="T16" fmla="*/ 205 w 280"/>
                  <a:gd name="T17" fmla="*/ 50 h 76"/>
                  <a:gd name="T18" fmla="*/ 177 w 280"/>
                  <a:gd name="T19" fmla="*/ 50 h 76"/>
                  <a:gd name="T20" fmla="*/ 177 w 280"/>
                  <a:gd name="T21" fmla="*/ 50 h 76"/>
                  <a:gd name="T22" fmla="*/ 150 w 280"/>
                  <a:gd name="T23" fmla="*/ 50 h 76"/>
                  <a:gd name="T24" fmla="*/ 124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6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6 w 280"/>
                  <a:gd name="T53" fmla="*/ 80 h 76"/>
                  <a:gd name="T54" fmla="*/ 91 w 280"/>
                  <a:gd name="T55" fmla="*/ 88 h 76"/>
                  <a:gd name="T56" fmla="*/ 119 w 280"/>
                  <a:gd name="T57" fmla="*/ 91 h 76"/>
                  <a:gd name="T58" fmla="*/ 147 w 280"/>
                  <a:gd name="T59" fmla="*/ 95 h 76"/>
                  <a:gd name="T60" fmla="*/ 177 w 280"/>
                  <a:gd name="T61" fmla="*/ 95 h 76"/>
                  <a:gd name="T62" fmla="*/ 177 w 280"/>
                  <a:gd name="T63" fmla="*/ 95 h 76"/>
                  <a:gd name="T64" fmla="*/ 208 w 280"/>
                  <a:gd name="T65" fmla="*/ 95 h 76"/>
                  <a:gd name="T66" fmla="*/ 236 w 280"/>
                  <a:gd name="T67" fmla="*/ 91 h 76"/>
                  <a:gd name="T68" fmla="*/ 263 w 280"/>
                  <a:gd name="T69" fmla="*/ 88 h 76"/>
                  <a:gd name="T70" fmla="*/ 289 w 280"/>
                  <a:gd name="T71" fmla="*/ 80 h 76"/>
                  <a:gd name="T72" fmla="*/ 312 w 280"/>
                  <a:gd name="T73" fmla="*/ 73 h 76"/>
                  <a:gd name="T74" fmla="*/ 329 w 280"/>
                  <a:gd name="T75" fmla="*/ 65 h 76"/>
                  <a:gd name="T76" fmla="*/ 344 w 280"/>
                  <a:gd name="T77" fmla="*/ 55 h 76"/>
                  <a:gd name="T78" fmla="*/ 355 w 280"/>
                  <a:gd name="T79" fmla="*/ 45 h 76"/>
                  <a:gd name="T80" fmla="*/ 355 w 280"/>
                  <a:gd name="T81" fmla="*/ 43 h 76"/>
                  <a:gd name="T82" fmla="*/ 355 w 280"/>
                  <a:gd name="T83" fmla="*/ 0 h 76"/>
                  <a:gd name="T84" fmla="*/ 347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7" name="Freeform 39"/>
              <p:cNvSpPr>
                <a:spLocks/>
              </p:cNvSpPr>
              <p:nvPr/>
            </p:nvSpPr>
            <p:spPr bwMode="auto">
              <a:xfrm>
                <a:off x="4219" y="4075"/>
                <a:ext cx="303" cy="78"/>
              </a:xfrm>
              <a:custGeom>
                <a:avLst/>
                <a:gdLst>
                  <a:gd name="T0" fmla="*/ 347 w 280"/>
                  <a:gd name="T1" fmla="*/ 6 h 72"/>
                  <a:gd name="T2" fmla="*/ 347 w 280"/>
                  <a:gd name="T3" fmla="*/ 6 h 72"/>
                  <a:gd name="T4" fmla="*/ 334 w 280"/>
                  <a:gd name="T5" fmla="*/ 17 h 72"/>
                  <a:gd name="T6" fmla="*/ 319 w 280"/>
                  <a:gd name="T7" fmla="*/ 26 h 72"/>
                  <a:gd name="T8" fmla="*/ 299 w 280"/>
                  <a:gd name="T9" fmla="*/ 32 h 72"/>
                  <a:gd name="T10" fmla="*/ 279 w 280"/>
                  <a:gd name="T11" fmla="*/ 38 h 72"/>
                  <a:gd name="T12" fmla="*/ 256 w 280"/>
                  <a:gd name="T13" fmla="*/ 43 h 72"/>
                  <a:gd name="T14" fmla="*/ 230 w 280"/>
                  <a:gd name="T15" fmla="*/ 48 h 72"/>
                  <a:gd name="T16" fmla="*/ 205 w 280"/>
                  <a:gd name="T17" fmla="*/ 51 h 72"/>
                  <a:gd name="T18" fmla="*/ 177 w 280"/>
                  <a:gd name="T19" fmla="*/ 51 h 72"/>
                  <a:gd name="T20" fmla="*/ 177 w 280"/>
                  <a:gd name="T21" fmla="*/ 51 h 72"/>
                  <a:gd name="T22" fmla="*/ 150 w 280"/>
                  <a:gd name="T23" fmla="*/ 51 h 72"/>
                  <a:gd name="T24" fmla="*/ 124 w 280"/>
                  <a:gd name="T25" fmla="*/ 48 h 72"/>
                  <a:gd name="T26" fmla="*/ 98 w 280"/>
                  <a:gd name="T27" fmla="*/ 43 h 72"/>
                  <a:gd name="T28" fmla="*/ 76 w 280"/>
                  <a:gd name="T29" fmla="*/ 38 h 72"/>
                  <a:gd name="T30" fmla="*/ 56 w 280"/>
                  <a:gd name="T31" fmla="*/ 32 h 72"/>
                  <a:gd name="T32" fmla="*/ 35 w 280"/>
                  <a:gd name="T33" fmla="*/ 26 h 72"/>
                  <a:gd name="T34" fmla="*/ 19 w 280"/>
                  <a:gd name="T35" fmla="*/ 17 h 72"/>
                  <a:gd name="T36" fmla="*/ 6 w 280"/>
                  <a:gd name="T37" fmla="*/ 6 h 72"/>
                  <a:gd name="T38" fmla="*/ 0 w 280"/>
                  <a:gd name="T39" fmla="*/ 0 h 72"/>
                  <a:gd name="T40" fmla="*/ 0 w 280"/>
                  <a:gd name="T41" fmla="*/ 28 h 72"/>
                  <a:gd name="T42" fmla="*/ 0 w 280"/>
                  <a:gd name="T43" fmla="*/ 28 h 72"/>
                  <a:gd name="T44" fmla="*/ 0 w 280"/>
                  <a:gd name="T45" fmla="*/ 35 h 72"/>
                  <a:gd name="T46" fmla="*/ 2 w 280"/>
                  <a:gd name="T47" fmla="*/ 41 h 72"/>
                  <a:gd name="T48" fmla="*/ 15 w 280"/>
                  <a:gd name="T49" fmla="*/ 53 h 72"/>
                  <a:gd name="T50" fmla="*/ 30 w 280"/>
                  <a:gd name="T51" fmla="*/ 63 h 72"/>
                  <a:gd name="T52" fmla="*/ 53 w 280"/>
                  <a:gd name="T53" fmla="*/ 74 h 72"/>
                  <a:gd name="T54" fmla="*/ 79 w 280"/>
                  <a:gd name="T55" fmla="*/ 81 h 72"/>
                  <a:gd name="T56" fmla="*/ 109 w 280"/>
                  <a:gd name="T57" fmla="*/ 87 h 72"/>
                  <a:gd name="T58" fmla="*/ 142 w 280"/>
                  <a:gd name="T59" fmla="*/ 89 h 72"/>
                  <a:gd name="T60" fmla="*/ 177 w 280"/>
                  <a:gd name="T61" fmla="*/ 91 h 72"/>
                  <a:gd name="T62" fmla="*/ 177 w 280"/>
                  <a:gd name="T63" fmla="*/ 91 h 72"/>
                  <a:gd name="T64" fmla="*/ 213 w 280"/>
                  <a:gd name="T65" fmla="*/ 89 h 72"/>
                  <a:gd name="T66" fmla="*/ 246 w 280"/>
                  <a:gd name="T67" fmla="*/ 87 h 72"/>
                  <a:gd name="T68" fmla="*/ 276 w 280"/>
                  <a:gd name="T69" fmla="*/ 81 h 72"/>
                  <a:gd name="T70" fmla="*/ 302 w 280"/>
                  <a:gd name="T71" fmla="*/ 74 h 72"/>
                  <a:gd name="T72" fmla="*/ 325 w 280"/>
                  <a:gd name="T73" fmla="*/ 63 h 72"/>
                  <a:gd name="T74" fmla="*/ 340 w 280"/>
                  <a:gd name="T75" fmla="*/ 53 h 72"/>
                  <a:gd name="T76" fmla="*/ 353 w 280"/>
                  <a:gd name="T77" fmla="*/ 41 h 72"/>
                  <a:gd name="T78" fmla="*/ 355 w 280"/>
                  <a:gd name="T79" fmla="*/ 35 h 72"/>
                  <a:gd name="T80" fmla="*/ 355 w 280"/>
                  <a:gd name="T81" fmla="*/ 28 h 72"/>
                  <a:gd name="T82" fmla="*/ 355 w 280"/>
                  <a:gd name="T83" fmla="*/ 0 h 72"/>
                  <a:gd name="T84" fmla="*/ 347 w 280"/>
                  <a:gd name="T85" fmla="*/ 6 h 7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2"/>
                  <a:gd name="T131" fmla="*/ 280 w 280"/>
                  <a:gd name="T132" fmla="*/ 72 h 7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2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12" y="42"/>
                    </a:lnTo>
                    <a:lnTo>
                      <a:pt x="24" y="50"/>
                    </a:lnTo>
                    <a:lnTo>
                      <a:pt x="42" y="58"/>
                    </a:lnTo>
                    <a:lnTo>
                      <a:pt x="62" y="64"/>
                    </a:lnTo>
                    <a:lnTo>
                      <a:pt x="86" y="68"/>
                    </a:lnTo>
                    <a:lnTo>
                      <a:pt x="112" y="70"/>
                    </a:lnTo>
                    <a:lnTo>
                      <a:pt x="140" y="72"/>
                    </a:lnTo>
                    <a:lnTo>
                      <a:pt x="168" y="70"/>
                    </a:lnTo>
                    <a:lnTo>
                      <a:pt x="194" y="68"/>
                    </a:lnTo>
                    <a:lnTo>
                      <a:pt x="218" y="64"/>
                    </a:lnTo>
                    <a:lnTo>
                      <a:pt x="238" y="58"/>
                    </a:lnTo>
                    <a:lnTo>
                      <a:pt x="256" y="50"/>
                    </a:lnTo>
                    <a:lnTo>
                      <a:pt x="268" y="42"/>
                    </a:lnTo>
                    <a:lnTo>
                      <a:pt x="278" y="32"/>
                    </a:lnTo>
                    <a:lnTo>
                      <a:pt x="280" y="28"/>
                    </a:lnTo>
                    <a:lnTo>
                      <a:pt x="280" y="22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8" name="Freeform 40"/>
              <p:cNvSpPr>
                <a:spLocks/>
              </p:cNvSpPr>
              <p:nvPr/>
            </p:nvSpPr>
            <p:spPr bwMode="auto">
              <a:xfrm>
                <a:off x="4569" y="3599"/>
                <a:ext cx="266" cy="260"/>
              </a:xfrm>
              <a:custGeom>
                <a:avLst/>
                <a:gdLst>
                  <a:gd name="T0" fmla="*/ 0 w 246"/>
                  <a:gd name="T1" fmla="*/ 9 h 240"/>
                  <a:gd name="T2" fmla="*/ 0 w 246"/>
                  <a:gd name="T3" fmla="*/ 159 h 240"/>
                  <a:gd name="T4" fmla="*/ 311 w 246"/>
                  <a:gd name="T5" fmla="*/ 306 h 240"/>
                  <a:gd name="T6" fmla="*/ 311 w 246"/>
                  <a:gd name="T7" fmla="*/ 138 h 240"/>
                  <a:gd name="T8" fmla="*/ 0 w 246"/>
                  <a:gd name="T9" fmla="*/ 0 h 240"/>
                  <a:gd name="T10" fmla="*/ 0 w 246"/>
                  <a:gd name="T11" fmla="*/ 9 h 2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6"/>
                  <a:gd name="T19" fmla="*/ 0 h 240"/>
                  <a:gd name="T20" fmla="*/ 246 w 246"/>
                  <a:gd name="T21" fmla="*/ 240 h 2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6" h="240">
                    <a:moveTo>
                      <a:pt x="0" y="6"/>
                    </a:moveTo>
                    <a:lnTo>
                      <a:pt x="0" y="126"/>
                    </a:lnTo>
                    <a:lnTo>
                      <a:pt x="246" y="240"/>
                    </a:lnTo>
                    <a:lnTo>
                      <a:pt x="246" y="108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9" name="Freeform 41"/>
              <p:cNvSpPr>
                <a:spLocks/>
              </p:cNvSpPr>
              <p:nvPr/>
            </p:nvSpPr>
            <p:spPr bwMode="auto">
              <a:xfrm>
                <a:off x="4621" y="3768"/>
                <a:ext cx="268" cy="253"/>
              </a:xfrm>
              <a:custGeom>
                <a:avLst/>
                <a:gdLst>
                  <a:gd name="T0" fmla="*/ 0 w 248"/>
                  <a:gd name="T1" fmla="*/ 6 h 234"/>
                  <a:gd name="T2" fmla="*/ 0 w 248"/>
                  <a:gd name="T3" fmla="*/ 152 h 234"/>
                  <a:gd name="T4" fmla="*/ 313 w 248"/>
                  <a:gd name="T5" fmla="*/ 296 h 234"/>
                  <a:gd name="T6" fmla="*/ 313 w 248"/>
                  <a:gd name="T7" fmla="*/ 129 h 234"/>
                  <a:gd name="T8" fmla="*/ 270 w 248"/>
                  <a:gd name="T9" fmla="*/ 111 h 234"/>
                  <a:gd name="T10" fmla="*/ 252 w 248"/>
                  <a:gd name="T11" fmla="*/ 116 h 234"/>
                  <a:gd name="T12" fmla="*/ 252 w 248"/>
                  <a:gd name="T13" fmla="*/ 116 h 234"/>
                  <a:gd name="T14" fmla="*/ 250 w 248"/>
                  <a:gd name="T15" fmla="*/ 116 h 234"/>
                  <a:gd name="T16" fmla="*/ 0 w 248"/>
                  <a:gd name="T17" fmla="*/ 0 h 234"/>
                  <a:gd name="T18" fmla="*/ 0 w 248"/>
                  <a:gd name="T19" fmla="*/ 6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8"/>
                  <a:gd name="T31" fmla="*/ 0 h 234"/>
                  <a:gd name="T32" fmla="*/ 248 w 248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8" h="234">
                    <a:moveTo>
                      <a:pt x="0" y="6"/>
                    </a:moveTo>
                    <a:lnTo>
                      <a:pt x="0" y="120"/>
                    </a:lnTo>
                    <a:lnTo>
                      <a:pt x="248" y="234"/>
                    </a:lnTo>
                    <a:lnTo>
                      <a:pt x="248" y="102"/>
                    </a:lnTo>
                    <a:lnTo>
                      <a:pt x="214" y="88"/>
                    </a:lnTo>
                    <a:lnTo>
                      <a:pt x="200" y="92"/>
                    </a:lnTo>
                    <a:lnTo>
                      <a:pt x="198" y="92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0" name="Freeform 42"/>
              <p:cNvSpPr>
                <a:spLocks/>
              </p:cNvSpPr>
              <p:nvPr/>
            </p:nvSpPr>
            <p:spPr bwMode="auto">
              <a:xfrm>
                <a:off x="4267" y="3604"/>
                <a:ext cx="231" cy="235"/>
              </a:xfrm>
              <a:custGeom>
                <a:avLst/>
                <a:gdLst>
                  <a:gd name="T0" fmla="*/ 0 w 214"/>
                  <a:gd name="T1" fmla="*/ 11 h 218"/>
                  <a:gd name="T2" fmla="*/ 0 w 214"/>
                  <a:gd name="T3" fmla="*/ 150 h 218"/>
                  <a:gd name="T4" fmla="*/ 269 w 214"/>
                  <a:gd name="T5" fmla="*/ 273 h 218"/>
                  <a:gd name="T6" fmla="*/ 269 w 214"/>
                  <a:gd name="T7" fmla="*/ 125 h 218"/>
                  <a:gd name="T8" fmla="*/ 0 w 214"/>
                  <a:gd name="T9" fmla="*/ 0 h 218"/>
                  <a:gd name="T10" fmla="*/ 0 w 214"/>
                  <a:gd name="T11" fmla="*/ 11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18"/>
                  <a:gd name="T20" fmla="*/ 214 w 214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18">
                    <a:moveTo>
                      <a:pt x="0" y="8"/>
                    </a:moveTo>
                    <a:lnTo>
                      <a:pt x="0" y="120"/>
                    </a:lnTo>
                    <a:lnTo>
                      <a:pt x="214" y="218"/>
                    </a:lnTo>
                    <a:lnTo>
                      <a:pt x="214" y="100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1" name="Freeform 43"/>
              <p:cNvSpPr>
                <a:spLocks/>
              </p:cNvSpPr>
              <p:nvPr/>
            </p:nvSpPr>
            <p:spPr bwMode="auto">
              <a:xfrm>
                <a:off x="4617" y="3530"/>
                <a:ext cx="545" cy="156"/>
              </a:xfrm>
              <a:custGeom>
                <a:avLst/>
                <a:gdLst>
                  <a:gd name="T0" fmla="*/ 355 w 504"/>
                  <a:gd name="T1" fmla="*/ 0 h 144"/>
                  <a:gd name="T2" fmla="*/ 283 w 504"/>
                  <a:gd name="T3" fmla="*/ 13 h 144"/>
                  <a:gd name="T4" fmla="*/ 283 w 504"/>
                  <a:gd name="T5" fmla="*/ 20 h 144"/>
                  <a:gd name="T6" fmla="*/ 283 w 504"/>
                  <a:gd name="T7" fmla="*/ 20 h 144"/>
                  <a:gd name="T8" fmla="*/ 281 w 504"/>
                  <a:gd name="T9" fmla="*/ 32 h 144"/>
                  <a:gd name="T10" fmla="*/ 270 w 504"/>
                  <a:gd name="T11" fmla="*/ 43 h 144"/>
                  <a:gd name="T12" fmla="*/ 270 w 504"/>
                  <a:gd name="T13" fmla="*/ 43 h 144"/>
                  <a:gd name="T14" fmla="*/ 261 w 504"/>
                  <a:gd name="T15" fmla="*/ 51 h 144"/>
                  <a:gd name="T16" fmla="*/ 243 w 504"/>
                  <a:gd name="T17" fmla="*/ 58 h 144"/>
                  <a:gd name="T18" fmla="*/ 225 w 504"/>
                  <a:gd name="T19" fmla="*/ 66 h 144"/>
                  <a:gd name="T20" fmla="*/ 204 w 504"/>
                  <a:gd name="T21" fmla="*/ 72 h 144"/>
                  <a:gd name="T22" fmla="*/ 183 w 504"/>
                  <a:gd name="T23" fmla="*/ 74 h 144"/>
                  <a:gd name="T24" fmla="*/ 157 w 504"/>
                  <a:gd name="T25" fmla="*/ 76 h 144"/>
                  <a:gd name="T26" fmla="*/ 129 w 504"/>
                  <a:gd name="T27" fmla="*/ 76 h 144"/>
                  <a:gd name="T28" fmla="*/ 102 w 504"/>
                  <a:gd name="T29" fmla="*/ 76 h 144"/>
                  <a:gd name="T30" fmla="*/ 102 w 504"/>
                  <a:gd name="T31" fmla="*/ 76 h 144"/>
                  <a:gd name="T32" fmla="*/ 63 w 504"/>
                  <a:gd name="T33" fmla="*/ 72 h 144"/>
                  <a:gd name="T34" fmla="*/ 28 w 504"/>
                  <a:gd name="T35" fmla="*/ 66 h 144"/>
                  <a:gd name="T36" fmla="*/ 28 w 504"/>
                  <a:gd name="T37" fmla="*/ 66 h 144"/>
                  <a:gd name="T38" fmla="*/ 0 w 504"/>
                  <a:gd name="T39" fmla="*/ 72 h 144"/>
                  <a:gd name="T40" fmla="*/ 258 w 504"/>
                  <a:gd name="T41" fmla="*/ 183 h 144"/>
                  <a:gd name="T42" fmla="*/ 301 w 504"/>
                  <a:gd name="T43" fmla="*/ 172 h 144"/>
                  <a:gd name="T44" fmla="*/ 637 w 504"/>
                  <a:gd name="T45" fmla="*/ 96 h 144"/>
                  <a:gd name="T46" fmla="*/ 355 w 504"/>
                  <a:gd name="T47" fmla="*/ 0 h 144"/>
                  <a:gd name="T48" fmla="*/ 355 w 504"/>
                  <a:gd name="T49" fmla="*/ 0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04"/>
                  <a:gd name="T76" fmla="*/ 0 h 144"/>
                  <a:gd name="T77" fmla="*/ 504 w 504"/>
                  <a:gd name="T78" fmla="*/ 144 h 14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04" h="144">
                    <a:moveTo>
                      <a:pt x="280" y="0"/>
                    </a:moveTo>
                    <a:lnTo>
                      <a:pt x="224" y="10"/>
                    </a:lnTo>
                    <a:lnTo>
                      <a:pt x="224" y="16"/>
                    </a:lnTo>
                    <a:lnTo>
                      <a:pt x="222" y="26"/>
                    </a:lnTo>
                    <a:lnTo>
                      <a:pt x="214" y="34"/>
                    </a:lnTo>
                    <a:lnTo>
                      <a:pt x="206" y="40"/>
                    </a:lnTo>
                    <a:lnTo>
                      <a:pt x="192" y="46"/>
                    </a:lnTo>
                    <a:lnTo>
                      <a:pt x="178" y="52"/>
                    </a:lnTo>
                    <a:lnTo>
                      <a:pt x="162" y="56"/>
                    </a:lnTo>
                    <a:lnTo>
                      <a:pt x="144" y="58"/>
                    </a:lnTo>
                    <a:lnTo>
                      <a:pt x="124" y="60"/>
                    </a:lnTo>
                    <a:lnTo>
                      <a:pt x="102" y="60"/>
                    </a:lnTo>
                    <a:lnTo>
                      <a:pt x="80" y="60"/>
                    </a:lnTo>
                    <a:lnTo>
                      <a:pt x="50" y="56"/>
                    </a:lnTo>
                    <a:lnTo>
                      <a:pt x="22" y="52"/>
                    </a:lnTo>
                    <a:lnTo>
                      <a:pt x="0" y="56"/>
                    </a:lnTo>
                    <a:lnTo>
                      <a:pt x="204" y="144"/>
                    </a:lnTo>
                    <a:lnTo>
                      <a:pt x="238" y="136"/>
                    </a:lnTo>
                    <a:lnTo>
                      <a:pt x="504" y="76"/>
                    </a:lnTo>
                    <a:lnTo>
                      <a:pt x="280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2" name="Freeform 44"/>
              <p:cNvSpPr>
                <a:spLocks/>
              </p:cNvSpPr>
              <p:nvPr/>
            </p:nvSpPr>
            <p:spPr bwMode="auto">
              <a:xfrm>
                <a:off x="4310" y="3420"/>
                <a:ext cx="475" cy="117"/>
              </a:xfrm>
              <a:custGeom>
                <a:avLst/>
                <a:gdLst>
                  <a:gd name="T0" fmla="*/ 335 w 440"/>
                  <a:gd name="T1" fmla="*/ 0 h 108"/>
                  <a:gd name="T2" fmla="*/ 0 w 440"/>
                  <a:gd name="T3" fmla="*/ 43 h 108"/>
                  <a:gd name="T4" fmla="*/ 217 w 440"/>
                  <a:gd name="T5" fmla="*/ 138 h 108"/>
                  <a:gd name="T6" fmla="*/ 284 w 440"/>
                  <a:gd name="T7" fmla="*/ 127 h 108"/>
                  <a:gd name="T8" fmla="*/ 284 w 440"/>
                  <a:gd name="T9" fmla="*/ 122 h 108"/>
                  <a:gd name="T10" fmla="*/ 284 w 440"/>
                  <a:gd name="T11" fmla="*/ 122 h 108"/>
                  <a:gd name="T12" fmla="*/ 291 w 440"/>
                  <a:gd name="T13" fmla="*/ 112 h 108"/>
                  <a:gd name="T14" fmla="*/ 304 w 440"/>
                  <a:gd name="T15" fmla="*/ 100 h 108"/>
                  <a:gd name="T16" fmla="*/ 322 w 440"/>
                  <a:gd name="T17" fmla="*/ 92 h 108"/>
                  <a:gd name="T18" fmla="*/ 345 w 440"/>
                  <a:gd name="T19" fmla="*/ 85 h 108"/>
                  <a:gd name="T20" fmla="*/ 369 w 440"/>
                  <a:gd name="T21" fmla="*/ 79 h 108"/>
                  <a:gd name="T22" fmla="*/ 399 w 440"/>
                  <a:gd name="T23" fmla="*/ 74 h 108"/>
                  <a:gd name="T24" fmla="*/ 430 w 440"/>
                  <a:gd name="T25" fmla="*/ 74 h 108"/>
                  <a:gd name="T26" fmla="*/ 465 w 440"/>
                  <a:gd name="T27" fmla="*/ 74 h 108"/>
                  <a:gd name="T28" fmla="*/ 465 w 440"/>
                  <a:gd name="T29" fmla="*/ 74 h 108"/>
                  <a:gd name="T30" fmla="*/ 493 w 440"/>
                  <a:gd name="T31" fmla="*/ 76 h 108"/>
                  <a:gd name="T32" fmla="*/ 521 w 440"/>
                  <a:gd name="T33" fmla="*/ 81 h 108"/>
                  <a:gd name="T34" fmla="*/ 524 w 440"/>
                  <a:gd name="T35" fmla="*/ 81 h 108"/>
                  <a:gd name="T36" fmla="*/ 524 w 440"/>
                  <a:gd name="T37" fmla="*/ 81 h 108"/>
                  <a:gd name="T38" fmla="*/ 554 w 440"/>
                  <a:gd name="T39" fmla="*/ 76 h 108"/>
                  <a:gd name="T40" fmla="*/ 345 w 440"/>
                  <a:gd name="T41" fmla="*/ 2 h 108"/>
                  <a:gd name="T42" fmla="*/ 335 w 440"/>
                  <a:gd name="T43" fmla="*/ 0 h 108"/>
                  <a:gd name="T44" fmla="*/ 335 w 440"/>
                  <a:gd name="T45" fmla="*/ 0 h 1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"/>
                  <a:gd name="T70" fmla="*/ 0 h 108"/>
                  <a:gd name="T71" fmla="*/ 440 w 440"/>
                  <a:gd name="T72" fmla="*/ 108 h 10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" h="108">
                    <a:moveTo>
                      <a:pt x="266" y="0"/>
                    </a:moveTo>
                    <a:lnTo>
                      <a:pt x="0" y="34"/>
                    </a:lnTo>
                    <a:lnTo>
                      <a:pt x="172" y="108"/>
                    </a:lnTo>
                    <a:lnTo>
                      <a:pt x="226" y="100"/>
                    </a:lnTo>
                    <a:lnTo>
                      <a:pt x="226" y="96"/>
                    </a:lnTo>
                    <a:lnTo>
                      <a:pt x="232" y="88"/>
                    </a:lnTo>
                    <a:lnTo>
                      <a:pt x="242" y="78"/>
                    </a:lnTo>
                    <a:lnTo>
                      <a:pt x="256" y="72"/>
                    </a:lnTo>
                    <a:lnTo>
                      <a:pt x="274" y="66"/>
                    </a:lnTo>
                    <a:lnTo>
                      <a:pt x="294" y="62"/>
                    </a:lnTo>
                    <a:lnTo>
                      <a:pt x="318" y="58"/>
                    </a:lnTo>
                    <a:lnTo>
                      <a:pt x="342" y="58"/>
                    </a:lnTo>
                    <a:lnTo>
                      <a:pt x="370" y="58"/>
                    </a:lnTo>
                    <a:lnTo>
                      <a:pt x="392" y="60"/>
                    </a:lnTo>
                    <a:lnTo>
                      <a:pt x="414" y="64"/>
                    </a:lnTo>
                    <a:lnTo>
                      <a:pt x="416" y="64"/>
                    </a:lnTo>
                    <a:lnTo>
                      <a:pt x="440" y="60"/>
                    </a:lnTo>
                    <a:lnTo>
                      <a:pt x="274" y="2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3" name="Freeform 45"/>
              <p:cNvSpPr>
                <a:spLocks/>
              </p:cNvSpPr>
              <p:nvPr/>
            </p:nvSpPr>
            <p:spPr bwMode="auto">
              <a:xfrm>
                <a:off x="4561" y="3909"/>
                <a:ext cx="268" cy="194"/>
              </a:xfrm>
              <a:custGeom>
                <a:avLst/>
                <a:gdLst>
                  <a:gd name="T0" fmla="*/ 0 w 248"/>
                  <a:gd name="T1" fmla="*/ 6 h 180"/>
                  <a:gd name="T2" fmla="*/ 0 w 248"/>
                  <a:gd name="T3" fmla="*/ 155 h 180"/>
                  <a:gd name="T4" fmla="*/ 157 w 248"/>
                  <a:gd name="T5" fmla="*/ 225 h 180"/>
                  <a:gd name="T6" fmla="*/ 157 w 248"/>
                  <a:gd name="T7" fmla="*/ 225 h 180"/>
                  <a:gd name="T8" fmla="*/ 157 w 248"/>
                  <a:gd name="T9" fmla="*/ 225 h 180"/>
                  <a:gd name="T10" fmla="*/ 183 w 248"/>
                  <a:gd name="T11" fmla="*/ 219 h 180"/>
                  <a:gd name="T12" fmla="*/ 209 w 248"/>
                  <a:gd name="T13" fmla="*/ 214 h 180"/>
                  <a:gd name="T14" fmla="*/ 237 w 248"/>
                  <a:gd name="T15" fmla="*/ 212 h 180"/>
                  <a:gd name="T16" fmla="*/ 267 w 248"/>
                  <a:gd name="T17" fmla="*/ 210 h 180"/>
                  <a:gd name="T18" fmla="*/ 310 w 248"/>
                  <a:gd name="T19" fmla="*/ 212 h 180"/>
                  <a:gd name="T20" fmla="*/ 313 w 248"/>
                  <a:gd name="T21" fmla="*/ 208 h 180"/>
                  <a:gd name="T22" fmla="*/ 313 w 248"/>
                  <a:gd name="T23" fmla="*/ 133 h 180"/>
                  <a:gd name="T24" fmla="*/ 0 w 248"/>
                  <a:gd name="T25" fmla="*/ 0 h 180"/>
                  <a:gd name="T26" fmla="*/ 0 w 248"/>
                  <a:gd name="T27" fmla="*/ 6 h 18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8"/>
                  <a:gd name="T43" fmla="*/ 0 h 180"/>
                  <a:gd name="T44" fmla="*/ 248 w 248"/>
                  <a:gd name="T45" fmla="*/ 180 h 18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8" h="180">
                    <a:moveTo>
                      <a:pt x="0" y="6"/>
                    </a:moveTo>
                    <a:lnTo>
                      <a:pt x="0" y="124"/>
                    </a:lnTo>
                    <a:lnTo>
                      <a:pt x="124" y="180"/>
                    </a:lnTo>
                    <a:lnTo>
                      <a:pt x="144" y="174"/>
                    </a:lnTo>
                    <a:lnTo>
                      <a:pt x="166" y="172"/>
                    </a:lnTo>
                    <a:lnTo>
                      <a:pt x="188" y="170"/>
                    </a:lnTo>
                    <a:lnTo>
                      <a:pt x="212" y="168"/>
                    </a:lnTo>
                    <a:lnTo>
                      <a:pt x="246" y="170"/>
                    </a:lnTo>
                    <a:lnTo>
                      <a:pt x="248" y="166"/>
                    </a:lnTo>
                    <a:lnTo>
                      <a:pt x="248" y="10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4" name="Freeform 46"/>
              <p:cNvSpPr>
                <a:spLocks/>
              </p:cNvSpPr>
              <p:nvPr/>
            </p:nvSpPr>
            <p:spPr bwMode="auto">
              <a:xfrm>
                <a:off x="4215" y="3446"/>
                <a:ext cx="231" cy="231"/>
              </a:xfrm>
              <a:custGeom>
                <a:avLst/>
                <a:gdLst>
                  <a:gd name="T0" fmla="*/ 0 w 214"/>
                  <a:gd name="T1" fmla="*/ 6 h 214"/>
                  <a:gd name="T2" fmla="*/ 0 w 214"/>
                  <a:gd name="T3" fmla="*/ 146 h 214"/>
                  <a:gd name="T4" fmla="*/ 269 w 214"/>
                  <a:gd name="T5" fmla="*/ 269 h 214"/>
                  <a:gd name="T6" fmla="*/ 269 w 214"/>
                  <a:gd name="T7" fmla="*/ 118 h 214"/>
                  <a:gd name="T8" fmla="*/ 0 w 214"/>
                  <a:gd name="T9" fmla="*/ 0 h 214"/>
                  <a:gd name="T10" fmla="*/ 0 w 214"/>
                  <a:gd name="T11" fmla="*/ 6 h 2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14"/>
                  <a:gd name="T20" fmla="*/ 214 w 214"/>
                  <a:gd name="T21" fmla="*/ 214 h 2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14">
                    <a:moveTo>
                      <a:pt x="0" y="6"/>
                    </a:moveTo>
                    <a:lnTo>
                      <a:pt x="0" y="116"/>
                    </a:lnTo>
                    <a:lnTo>
                      <a:pt x="214" y="214"/>
                    </a:lnTo>
                    <a:lnTo>
                      <a:pt x="214" y="94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5" name="Freeform 47"/>
              <p:cNvSpPr>
                <a:spLocks/>
              </p:cNvSpPr>
              <p:nvPr/>
            </p:nvSpPr>
            <p:spPr bwMode="auto">
              <a:xfrm>
                <a:off x="4206" y="3753"/>
                <a:ext cx="231" cy="147"/>
              </a:xfrm>
              <a:custGeom>
                <a:avLst/>
                <a:gdLst>
                  <a:gd name="T0" fmla="*/ 0 w 214"/>
                  <a:gd name="T1" fmla="*/ 11 h 136"/>
                  <a:gd name="T2" fmla="*/ 0 w 214"/>
                  <a:gd name="T3" fmla="*/ 146 h 136"/>
                  <a:gd name="T4" fmla="*/ 53 w 214"/>
                  <a:gd name="T5" fmla="*/ 172 h 136"/>
                  <a:gd name="T6" fmla="*/ 55 w 214"/>
                  <a:gd name="T7" fmla="*/ 172 h 136"/>
                  <a:gd name="T8" fmla="*/ 55 w 214"/>
                  <a:gd name="T9" fmla="*/ 172 h 136"/>
                  <a:gd name="T10" fmla="*/ 85 w 214"/>
                  <a:gd name="T11" fmla="*/ 161 h 136"/>
                  <a:gd name="T12" fmla="*/ 118 w 214"/>
                  <a:gd name="T13" fmla="*/ 155 h 136"/>
                  <a:gd name="T14" fmla="*/ 153 w 214"/>
                  <a:gd name="T15" fmla="*/ 152 h 136"/>
                  <a:gd name="T16" fmla="*/ 191 w 214"/>
                  <a:gd name="T17" fmla="*/ 149 h 136"/>
                  <a:gd name="T18" fmla="*/ 191 w 214"/>
                  <a:gd name="T19" fmla="*/ 149 h 136"/>
                  <a:gd name="T20" fmla="*/ 229 w 214"/>
                  <a:gd name="T21" fmla="*/ 152 h 136"/>
                  <a:gd name="T22" fmla="*/ 264 w 214"/>
                  <a:gd name="T23" fmla="*/ 155 h 136"/>
                  <a:gd name="T24" fmla="*/ 269 w 214"/>
                  <a:gd name="T25" fmla="*/ 157 h 136"/>
                  <a:gd name="T26" fmla="*/ 269 w 214"/>
                  <a:gd name="T27" fmla="*/ 119 h 136"/>
                  <a:gd name="T28" fmla="*/ 0 w 214"/>
                  <a:gd name="T29" fmla="*/ 0 h 136"/>
                  <a:gd name="T30" fmla="*/ 0 w 214"/>
                  <a:gd name="T31" fmla="*/ 11 h 1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4"/>
                  <a:gd name="T49" fmla="*/ 0 h 136"/>
                  <a:gd name="T50" fmla="*/ 214 w 214"/>
                  <a:gd name="T51" fmla="*/ 136 h 1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4" h="136">
                    <a:moveTo>
                      <a:pt x="0" y="8"/>
                    </a:moveTo>
                    <a:lnTo>
                      <a:pt x="0" y="116"/>
                    </a:lnTo>
                    <a:lnTo>
                      <a:pt x="42" y="136"/>
                    </a:lnTo>
                    <a:lnTo>
                      <a:pt x="44" y="136"/>
                    </a:lnTo>
                    <a:lnTo>
                      <a:pt x="68" y="128"/>
                    </a:lnTo>
                    <a:lnTo>
                      <a:pt x="94" y="122"/>
                    </a:lnTo>
                    <a:lnTo>
                      <a:pt x="122" y="120"/>
                    </a:lnTo>
                    <a:lnTo>
                      <a:pt x="152" y="118"/>
                    </a:lnTo>
                    <a:lnTo>
                      <a:pt x="182" y="120"/>
                    </a:lnTo>
                    <a:lnTo>
                      <a:pt x="210" y="122"/>
                    </a:lnTo>
                    <a:lnTo>
                      <a:pt x="214" y="124"/>
                    </a:lnTo>
                    <a:lnTo>
                      <a:pt x="214" y="94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6" name="Freeform 48"/>
              <p:cNvSpPr>
                <a:spLocks/>
              </p:cNvSpPr>
              <p:nvPr/>
            </p:nvSpPr>
            <p:spPr bwMode="auto">
              <a:xfrm>
                <a:off x="4567" y="3902"/>
                <a:ext cx="285" cy="119"/>
              </a:xfrm>
              <a:custGeom>
                <a:avLst/>
                <a:gdLst>
                  <a:gd name="T0" fmla="*/ 43 w 264"/>
                  <a:gd name="T1" fmla="*/ 0 h 110"/>
                  <a:gd name="T2" fmla="*/ 0 w 264"/>
                  <a:gd name="T3" fmla="*/ 6 h 110"/>
                  <a:gd name="T4" fmla="*/ 302 w 264"/>
                  <a:gd name="T5" fmla="*/ 140 h 110"/>
                  <a:gd name="T6" fmla="*/ 332 w 264"/>
                  <a:gd name="T7" fmla="*/ 132 h 110"/>
                  <a:gd name="T8" fmla="*/ 43 w 264"/>
                  <a:gd name="T9" fmla="*/ 0 h 110"/>
                  <a:gd name="T10" fmla="*/ 43 w 264"/>
                  <a:gd name="T11" fmla="*/ 0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110"/>
                  <a:gd name="T20" fmla="*/ 264 w 264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110">
                    <a:moveTo>
                      <a:pt x="34" y="0"/>
                    </a:moveTo>
                    <a:lnTo>
                      <a:pt x="0" y="6"/>
                    </a:lnTo>
                    <a:lnTo>
                      <a:pt x="240" y="110"/>
                    </a:lnTo>
                    <a:lnTo>
                      <a:pt x="264" y="10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7" name="Freeform 49"/>
              <p:cNvSpPr>
                <a:spLocks/>
              </p:cNvSpPr>
              <p:nvPr/>
            </p:nvSpPr>
            <p:spPr bwMode="auto">
              <a:xfrm>
                <a:off x="4662" y="3545"/>
                <a:ext cx="195" cy="48"/>
              </a:xfrm>
              <a:custGeom>
                <a:avLst/>
                <a:gdLst>
                  <a:gd name="T0" fmla="*/ 226 w 180"/>
                  <a:gd name="T1" fmla="*/ 0 h 44"/>
                  <a:gd name="T2" fmla="*/ 0 w 180"/>
                  <a:gd name="T3" fmla="*/ 47 h 44"/>
                  <a:gd name="T4" fmla="*/ 0 w 180"/>
                  <a:gd name="T5" fmla="*/ 52 h 44"/>
                  <a:gd name="T6" fmla="*/ 0 w 180"/>
                  <a:gd name="T7" fmla="*/ 52 h 44"/>
                  <a:gd name="T8" fmla="*/ 48 w 180"/>
                  <a:gd name="T9" fmla="*/ 57 h 44"/>
                  <a:gd name="T10" fmla="*/ 48 w 180"/>
                  <a:gd name="T11" fmla="*/ 57 h 44"/>
                  <a:gd name="T12" fmla="*/ 76 w 180"/>
                  <a:gd name="T13" fmla="*/ 57 h 44"/>
                  <a:gd name="T14" fmla="*/ 102 w 180"/>
                  <a:gd name="T15" fmla="*/ 57 h 44"/>
                  <a:gd name="T16" fmla="*/ 127 w 180"/>
                  <a:gd name="T17" fmla="*/ 55 h 44"/>
                  <a:gd name="T18" fmla="*/ 151 w 180"/>
                  <a:gd name="T19" fmla="*/ 52 h 44"/>
                  <a:gd name="T20" fmla="*/ 172 w 180"/>
                  <a:gd name="T21" fmla="*/ 47 h 44"/>
                  <a:gd name="T22" fmla="*/ 192 w 180"/>
                  <a:gd name="T23" fmla="*/ 39 h 44"/>
                  <a:gd name="T24" fmla="*/ 207 w 180"/>
                  <a:gd name="T25" fmla="*/ 31 h 44"/>
                  <a:gd name="T26" fmla="*/ 218 w 180"/>
                  <a:gd name="T27" fmla="*/ 24 h 44"/>
                  <a:gd name="T28" fmla="*/ 218 w 180"/>
                  <a:gd name="T29" fmla="*/ 24 h 44"/>
                  <a:gd name="T30" fmla="*/ 218 w 180"/>
                  <a:gd name="T31" fmla="*/ 24 h 44"/>
                  <a:gd name="T32" fmla="*/ 226 w 180"/>
                  <a:gd name="T33" fmla="*/ 13 h 44"/>
                  <a:gd name="T34" fmla="*/ 229 w 180"/>
                  <a:gd name="T35" fmla="*/ 2 h 44"/>
                  <a:gd name="T36" fmla="*/ 229 w 180"/>
                  <a:gd name="T37" fmla="*/ 0 h 44"/>
                  <a:gd name="T38" fmla="*/ 226 w 180"/>
                  <a:gd name="T39" fmla="*/ 0 h 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44"/>
                  <a:gd name="T62" fmla="*/ 180 w 180"/>
                  <a:gd name="T63" fmla="*/ 44 h 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44">
                    <a:moveTo>
                      <a:pt x="178" y="0"/>
                    </a:moveTo>
                    <a:lnTo>
                      <a:pt x="0" y="36"/>
                    </a:lnTo>
                    <a:lnTo>
                      <a:pt x="0" y="40"/>
                    </a:lnTo>
                    <a:lnTo>
                      <a:pt x="38" y="44"/>
                    </a:lnTo>
                    <a:lnTo>
                      <a:pt x="60" y="44"/>
                    </a:lnTo>
                    <a:lnTo>
                      <a:pt x="80" y="44"/>
                    </a:lnTo>
                    <a:lnTo>
                      <a:pt x="100" y="42"/>
                    </a:lnTo>
                    <a:lnTo>
                      <a:pt x="118" y="40"/>
                    </a:lnTo>
                    <a:lnTo>
                      <a:pt x="136" y="36"/>
                    </a:lnTo>
                    <a:lnTo>
                      <a:pt x="150" y="30"/>
                    </a:lnTo>
                    <a:lnTo>
                      <a:pt x="162" y="24"/>
                    </a:lnTo>
                    <a:lnTo>
                      <a:pt x="172" y="18"/>
                    </a:lnTo>
                    <a:lnTo>
                      <a:pt x="178" y="10"/>
                    </a:lnTo>
                    <a:lnTo>
                      <a:pt x="180" y="2"/>
                    </a:lnTo>
                    <a:lnTo>
                      <a:pt x="180" y="0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8" name="Freeform 50"/>
              <p:cNvSpPr>
                <a:spLocks/>
              </p:cNvSpPr>
              <p:nvPr/>
            </p:nvSpPr>
            <p:spPr bwMode="auto">
              <a:xfrm>
                <a:off x="4837" y="3623"/>
                <a:ext cx="411" cy="232"/>
              </a:xfrm>
              <a:custGeom>
                <a:avLst/>
                <a:gdLst>
                  <a:gd name="T0" fmla="*/ 476 w 380"/>
                  <a:gd name="T1" fmla="*/ 2 h 214"/>
                  <a:gd name="T2" fmla="*/ 0 w 380"/>
                  <a:gd name="T3" fmla="*/ 112 h 214"/>
                  <a:gd name="T4" fmla="*/ 0 w 380"/>
                  <a:gd name="T5" fmla="*/ 273 h 214"/>
                  <a:gd name="T6" fmla="*/ 481 w 380"/>
                  <a:gd name="T7" fmla="*/ 162 h 214"/>
                  <a:gd name="T8" fmla="*/ 481 w 380"/>
                  <a:gd name="T9" fmla="*/ 0 h 214"/>
                  <a:gd name="T10" fmla="*/ 476 w 380"/>
                  <a:gd name="T11" fmla="*/ 2 h 2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0"/>
                  <a:gd name="T19" fmla="*/ 0 h 214"/>
                  <a:gd name="T20" fmla="*/ 380 w 380"/>
                  <a:gd name="T21" fmla="*/ 214 h 2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0" h="214">
                    <a:moveTo>
                      <a:pt x="376" y="2"/>
                    </a:moveTo>
                    <a:lnTo>
                      <a:pt x="0" y="88"/>
                    </a:lnTo>
                    <a:lnTo>
                      <a:pt x="0" y="214"/>
                    </a:lnTo>
                    <a:lnTo>
                      <a:pt x="380" y="126"/>
                    </a:lnTo>
                    <a:lnTo>
                      <a:pt x="380" y="0"/>
                    </a:lnTo>
                    <a:lnTo>
                      <a:pt x="376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9" name="Freeform 51"/>
              <p:cNvSpPr>
                <a:spLocks/>
              </p:cNvSpPr>
              <p:nvPr/>
            </p:nvSpPr>
            <p:spPr bwMode="auto">
              <a:xfrm>
                <a:off x="4576" y="3524"/>
                <a:ext cx="663" cy="190"/>
              </a:xfrm>
              <a:custGeom>
                <a:avLst/>
                <a:gdLst>
                  <a:gd name="T0" fmla="*/ 443 w 614"/>
                  <a:gd name="T1" fmla="*/ 0 h 176"/>
                  <a:gd name="T2" fmla="*/ 410 w 614"/>
                  <a:gd name="T3" fmla="*/ 6 h 176"/>
                  <a:gd name="T4" fmla="*/ 682 w 614"/>
                  <a:gd name="T5" fmla="*/ 100 h 176"/>
                  <a:gd name="T6" fmla="*/ 682 w 614"/>
                  <a:gd name="T7" fmla="*/ 100 h 176"/>
                  <a:gd name="T8" fmla="*/ 685 w 614"/>
                  <a:gd name="T9" fmla="*/ 104 h 176"/>
                  <a:gd name="T10" fmla="*/ 685 w 614"/>
                  <a:gd name="T11" fmla="*/ 104 h 176"/>
                  <a:gd name="T12" fmla="*/ 682 w 614"/>
                  <a:gd name="T13" fmla="*/ 106 h 176"/>
                  <a:gd name="T14" fmla="*/ 348 w 614"/>
                  <a:gd name="T15" fmla="*/ 180 h 176"/>
                  <a:gd name="T16" fmla="*/ 307 w 614"/>
                  <a:gd name="T17" fmla="*/ 191 h 176"/>
                  <a:gd name="T18" fmla="*/ 307 w 614"/>
                  <a:gd name="T19" fmla="*/ 191 h 176"/>
                  <a:gd name="T20" fmla="*/ 305 w 614"/>
                  <a:gd name="T21" fmla="*/ 191 h 176"/>
                  <a:gd name="T22" fmla="*/ 305 w 614"/>
                  <a:gd name="T23" fmla="*/ 191 h 176"/>
                  <a:gd name="T24" fmla="*/ 48 w 614"/>
                  <a:gd name="T25" fmla="*/ 80 h 176"/>
                  <a:gd name="T26" fmla="*/ 0 w 614"/>
                  <a:gd name="T27" fmla="*/ 91 h 176"/>
                  <a:gd name="T28" fmla="*/ 302 w 614"/>
                  <a:gd name="T29" fmla="*/ 221 h 176"/>
                  <a:gd name="T30" fmla="*/ 773 w 614"/>
                  <a:gd name="T31" fmla="*/ 113 h 176"/>
                  <a:gd name="T32" fmla="*/ 443 w 614"/>
                  <a:gd name="T33" fmla="*/ 0 h 176"/>
                  <a:gd name="T34" fmla="*/ 443 w 614"/>
                  <a:gd name="T35" fmla="*/ 0 h 17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4"/>
                  <a:gd name="T55" fmla="*/ 0 h 176"/>
                  <a:gd name="T56" fmla="*/ 614 w 614"/>
                  <a:gd name="T57" fmla="*/ 176 h 17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4" h="176">
                    <a:moveTo>
                      <a:pt x="352" y="0"/>
                    </a:moveTo>
                    <a:lnTo>
                      <a:pt x="326" y="6"/>
                    </a:lnTo>
                    <a:lnTo>
                      <a:pt x="542" y="80"/>
                    </a:lnTo>
                    <a:lnTo>
                      <a:pt x="544" y="82"/>
                    </a:lnTo>
                    <a:lnTo>
                      <a:pt x="542" y="84"/>
                    </a:lnTo>
                    <a:lnTo>
                      <a:pt x="276" y="144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38" y="64"/>
                    </a:lnTo>
                    <a:lnTo>
                      <a:pt x="0" y="72"/>
                    </a:lnTo>
                    <a:lnTo>
                      <a:pt x="240" y="176"/>
                    </a:lnTo>
                    <a:lnTo>
                      <a:pt x="614" y="9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0" name="Freeform 52"/>
              <p:cNvSpPr>
                <a:spLocks/>
              </p:cNvSpPr>
              <p:nvPr/>
            </p:nvSpPr>
            <p:spPr bwMode="auto">
              <a:xfrm>
                <a:off x="4215" y="3749"/>
                <a:ext cx="266" cy="103"/>
              </a:xfrm>
              <a:custGeom>
                <a:avLst/>
                <a:gdLst>
                  <a:gd name="T0" fmla="*/ 68 w 246"/>
                  <a:gd name="T1" fmla="*/ 0 h 96"/>
                  <a:gd name="T2" fmla="*/ 0 w 246"/>
                  <a:gd name="T3" fmla="*/ 6 h 96"/>
                  <a:gd name="T4" fmla="*/ 261 w 246"/>
                  <a:gd name="T5" fmla="*/ 119 h 96"/>
                  <a:gd name="T6" fmla="*/ 311 w 246"/>
                  <a:gd name="T7" fmla="*/ 108 h 96"/>
                  <a:gd name="T8" fmla="*/ 68 w 246"/>
                  <a:gd name="T9" fmla="*/ 0 h 96"/>
                  <a:gd name="T10" fmla="*/ 68 w 246"/>
                  <a:gd name="T11" fmla="*/ 0 h 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6"/>
                  <a:gd name="T19" fmla="*/ 0 h 96"/>
                  <a:gd name="T20" fmla="*/ 246 w 246"/>
                  <a:gd name="T21" fmla="*/ 96 h 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6" h="96">
                    <a:moveTo>
                      <a:pt x="54" y="0"/>
                    </a:moveTo>
                    <a:lnTo>
                      <a:pt x="0" y="6"/>
                    </a:lnTo>
                    <a:lnTo>
                      <a:pt x="206" y="96"/>
                    </a:lnTo>
                    <a:lnTo>
                      <a:pt x="246" y="88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1" name="Freeform 53"/>
              <p:cNvSpPr>
                <a:spLocks/>
              </p:cNvSpPr>
              <p:nvPr/>
            </p:nvSpPr>
            <p:spPr bwMode="auto">
              <a:xfrm>
                <a:off x="4861" y="3770"/>
                <a:ext cx="432" cy="106"/>
              </a:xfrm>
              <a:custGeom>
                <a:avLst/>
                <a:gdLst>
                  <a:gd name="T0" fmla="*/ 458 w 400"/>
                  <a:gd name="T1" fmla="*/ 2 h 98"/>
                  <a:gd name="T2" fmla="*/ 0 w 400"/>
                  <a:gd name="T3" fmla="*/ 109 h 98"/>
                  <a:gd name="T4" fmla="*/ 32 w 400"/>
                  <a:gd name="T5" fmla="*/ 124 h 98"/>
                  <a:gd name="T6" fmla="*/ 504 w 400"/>
                  <a:gd name="T7" fmla="*/ 15 h 98"/>
                  <a:gd name="T8" fmla="*/ 461 w 400"/>
                  <a:gd name="T9" fmla="*/ 0 h 98"/>
                  <a:gd name="T10" fmla="*/ 458 w 400"/>
                  <a:gd name="T11" fmla="*/ 2 h 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0"/>
                  <a:gd name="T19" fmla="*/ 0 h 98"/>
                  <a:gd name="T20" fmla="*/ 400 w 400"/>
                  <a:gd name="T21" fmla="*/ 98 h 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0" h="98">
                    <a:moveTo>
                      <a:pt x="364" y="2"/>
                    </a:moveTo>
                    <a:lnTo>
                      <a:pt x="0" y="86"/>
                    </a:lnTo>
                    <a:lnTo>
                      <a:pt x="26" y="98"/>
                    </a:lnTo>
                    <a:lnTo>
                      <a:pt x="400" y="12"/>
                    </a:lnTo>
                    <a:lnTo>
                      <a:pt x="366" y="0"/>
                    </a:lnTo>
                    <a:lnTo>
                      <a:pt x="364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2" name="Freeform 54"/>
              <p:cNvSpPr>
                <a:spLocks/>
              </p:cNvSpPr>
              <p:nvPr/>
            </p:nvSpPr>
            <p:spPr bwMode="auto">
              <a:xfrm>
                <a:off x="4556" y="3485"/>
                <a:ext cx="180" cy="39"/>
              </a:xfrm>
              <a:custGeom>
                <a:avLst/>
                <a:gdLst>
                  <a:gd name="T0" fmla="*/ 2 w 166"/>
                  <a:gd name="T1" fmla="*/ 41 h 36"/>
                  <a:gd name="T2" fmla="*/ 0 w 166"/>
                  <a:gd name="T3" fmla="*/ 45 h 36"/>
                  <a:gd name="T4" fmla="*/ 211 w 166"/>
                  <a:gd name="T5" fmla="*/ 6 h 36"/>
                  <a:gd name="T6" fmla="*/ 211 w 166"/>
                  <a:gd name="T7" fmla="*/ 2 h 36"/>
                  <a:gd name="T8" fmla="*/ 181 w 166"/>
                  <a:gd name="T9" fmla="*/ 0 h 36"/>
                  <a:gd name="T10" fmla="*/ 181 w 166"/>
                  <a:gd name="T11" fmla="*/ 0 h 36"/>
                  <a:gd name="T12" fmla="*/ 151 w 166"/>
                  <a:gd name="T13" fmla="*/ 0 h 36"/>
                  <a:gd name="T14" fmla="*/ 120 w 166"/>
                  <a:gd name="T15" fmla="*/ 0 h 36"/>
                  <a:gd name="T16" fmla="*/ 92 w 166"/>
                  <a:gd name="T17" fmla="*/ 2 h 36"/>
                  <a:gd name="T18" fmla="*/ 66 w 166"/>
                  <a:gd name="T19" fmla="*/ 6 h 36"/>
                  <a:gd name="T20" fmla="*/ 43 w 166"/>
                  <a:gd name="T21" fmla="*/ 15 h 36"/>
                  <a:gd name="T22" fmla="*/ 26 w 166"/>
                  <a:gd name="T23" fmla="*/ 24 h 36"/>
                  <a:gd name="T24" fmla="*/ 13 w 166"/>
                  <a:gd name="T25" fmla="*/ 30 h 36"/>
                  <a:gd name="T26" fmla="*/ 2 w 166"/>
                  <a:gd name="T27" fmla="*/ 41 h 36"/>
                  <a:gd name="T28" fmla="*/ 2 w 166"/>
                  <a:gd name="T29" fmla="*/ 41 h 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6"/>
                  <a:gd name="T46" fmla="*/ 0 h 36"/>
                  <a:gd name="T47" fmla="*/ 166 w 166"/>
                  <a:gd name="T48" fmla="*/ 36 h 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6" h="36">
                    <a:moveTo>
                      <a:pt x="2" y="32"/>
                    </a:moveTo>
                    <a:lnTo>
                      <a:pt x="0" y="36"/>
                    </a:lnTo>
                    <a:lnTo>
                      <a:pt x="166" y="6"/>
                    </a:lnTo>
                    <a:lnTo>
                      <a:pt x="166" y="2"/>
                    </a:lnTo>
                    <a:lnTo>
                      <a:pt x="142" y="0"/>
                    </a:lnTo>
                    <a:lnTo>
                      <a:pt x="118" y="0"/>
                    </a:lnTo>
                    <a:lnTo>
                      <a:pt x="94" y="0"/>
                    </a:lnTo>
                    <a:lnTo>
                      <a:pt x="72" y="2"/>
                    </a:lnTo>
                    <a:lnTo>
                      <a:pt x="52" y="6"/>
                    </a:lnTo>
                    <a:lnTo>
                      <a:pt x="34" y="12"/>
                    </a:lnTo>
                    <a:lnTo>
                      <a:pt x="20" y="18"/>
                    </a:lnTo>
                    <a:lnTo>
                      <a:pt x="10" y="24"/>
                    </a:lnTo>
                    <a:lnTo>
                      <a:pt x="2" y="3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3" name="Freeform 55"/>
              <p:cNvSpPr>
                <a:spLocks/>
              </p:cNvSpPr>
              <p:nvPr/>
            </p:nvSpPr>
            <p:spPr bwMode="auto">
              <a:xfrm>
                <a:off x="4891" y="3785"/>
                <a:ext cx="409" cy="234"/>
              </a:xfrm>
              <a:custGeom>
                <a:avLst/>
                <a:gdLst>
                  <a:gd name="T0" fmla="*/ 476 w 378"/>
                  <a:gd name="T1" fmla="*/ 2 h 216"/>
                  <a:gd name="T2" fmla="*/ 0 w 378"/>
                  <a:gd name="T3" fmla="*/ 112 h 216"/>
                  <a:gd name="T4" fmla="*/ 0 w 378"/>
                  <a:gd name="T5" fmla="*/ 274 h 216"/>
                  <a:gd name="T6" fmla="*/ 479 w 378"/>
                  <a:gd name="T7" fmla="*/ 159 h 216"/>
                  <a:gd name="T8" fmla="*/ 479 w 378"/>
                  <a:gd name="T9" fmla="*/ 0 h 216"/>
                  <a:gd name="T10" fmla="*/ 476 w 378"/>
                  <a:gd name="T11" fmla="*/ 2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8"/>
                  <a:gd name="T19" fmla="*/ 0 h 216"/>
                  <a:gd name="T20" fmla="*/ 378 w 37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8" h="216">
                    <a:moveTo>
                      <a:pt x="376" y="2"/>
                    </a:moveTo>
                    <a:lnTo>
                      <a:pt x="0" y="88"/>
                    </a:lnTo>
                    <a:lnTo>
                      <a:pt x="0" y="216"/>
                    </a:lnTo>
                    <a:lnTo>
                      <a:pt x="378" y="126"/>
                    </a:lnTo>
                    <a:lnTo>
                      <a:pt x="378" y="0"/>
                    </a:lnTo>
                    <a:lnTo>
                      <a:pt x="376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4" name="Freeform 56"/>
              <p:cNvSpPr>
                <a:spLocks/>
              </p:cNvSpPr>
              <p:nvPr/>
            </p:nvSpPr>
            <p:spPr bwMode="auto">
              <a:xfrm>
                <a:off x="4831" y="3950"/>
                <a:ext cx="408" cy="186"/>
              </a:xfrm>
              <a:custGeom>
                <a:avLst/>
                <a:gdLst>
                  <a:gd name="T0" fmla="*/ 473 w 378"/>
                  <a:gd name="T1" fmla="*/ 0 h 172"/>
                  <a:gd name="T2" fmla="*/ 68 w 378"/>
                  <a:gd name="T3" fmla="*/ 96 h 172"/>
                  <a:gd name="T4" fmla="*/ 68 w 378"/>
                  <a:gd name="T5" fmla="*/ 96 h 172"/>
                  <a:gd name="T6" fmla="*/ 63 w 378"/>
                  <a:gd name="T7" fmla="*/ 96 h 172"/>
                  <a:gd name="T8" fmla="*/ 63 w 378"/>
                  <a:gd name="T9" fmla="*/ 96 h 172"/>
                  <a:gd name="T10" fmla="*/ 32 w 378"/>
                  <a:gd name="T11" fmla="*/ 81 h 172"/>
                  <a:gd name="T12" fmla="*/ 0 w 378"/>
                  <a:gd name="T13" fmla="*/ 89 h 172"/>
                  <a:gd name="T14" fmla="*/ 0 w 378"/>
                  <a:gd name="T15" fmla="*/ 164 h 172"/>
                  <a:gd name="T16" fmla="*/ 0 w 378"/>
                  <a:gd name="T17" fmla="*/ 164 h 172"/>
                  <a:gd name="T18" fmla="*/ 0 w 378"/>
                  <a:gd name="T19" fmla="*/ 164 h 172"/>
                  <a:gd name="T20" fmla="*/ 47 w 378"/>
                  <a:gd name="T21" fmla="*/ 172 h 172"/>
                  <a:gd name="T22" fmla="*/ 85 w 378"/>
                  <a:gd name="T23" fmla="*/ 185 h 172"/>
                  <a:gd name="T24" fmla="*/ 100 w 378"/>
                  <a:gd name="T25" fmla="*/ 191 h 172"/>
                  <a:gd name="T26" fmla="*/ 115 w 378"/>
                  <a:gd name="T27" fmla="*/ 200 h 172"/>
                  <a:gd name="T28" fmla="*/ 126 w 378"/>
                  <a:gd name="T29" fmla="*/ 207 h 172"/>
                  <a:gd name="T30" fmla="*/ 133 w 378"/>
                  <a:gd name="T31" fmla="*/ 217 h 172"/>
                  <a:gd name="T32" fmla="*/ 133 w 378"/>
                  <a:gd name="T33" fmla="*/ 217 h 172"/>
                  <a:gd name="T34" fmla="*/ 475 w 378"/>
                  <a:gd name="T35" fmla="*/ 140 h 172"/>
                  <a:gd name="T36" fmla="*/ 475 w 378"/>
                  <a:gd name="T37" fmla="*/ 0 h 172"/>
                  <a:gd name="T38" fmla="*/ 473 w 378"/>
                  <a:gd name="T39" fmla="*/ 0 h 1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78"/>
                  <a:gd name="T61" fmla="*/ 0 h 172"/>
                  <a:gd name="T62" fmla="*/ 378 w 378"/>
                  <a:gd name="T63" fmla="*/ 172 h 17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78" h="172">
                    <a:moveTo>
                      <a:pt x="376" y="0"/>
                    </a:moveTo>
                    <a:lnTo>
                      <a:pt x="54" y="76"/>
                    </a:lnTo>
                    <a:lnTo>
                      <a:pt x="50" y="76"/>
                    </a:lnTo>
                    <a:lnTo>
                      <a:pt x="26" y="64"/>
                    </a:lnTo>
                    <a:lnTo>
                      <a:pt x="0" y="70"/>
                    </a:lnTo>
                    <a:lnTo>
                      <a:pt x="0" y="130"/>
                    </a:lnTo>
                    <a:lnTo>
                      <a:pt x="38" y="136"/>
                    </a:lnTo>
                    <a:lnTo>
                      <a:pt x="68" y="146"/>
                    </a:lnTo>
                    <a:lnTo>
                      <a:pt x="80" y="152"/>
                    </a:lnTo>
                    <a:lnTo>
                      <a:pt x="92" y="158"/>
                    </a:lnTo>
                    <a:lnTo>
                      <a:pt x="100" y="164"/>
                    </a:lnTo>
                    <a:lnTo>
                      <a:pt x="106" y="172"/>
                    </a:lnTo>
                    <a:lnTo>
                      <a:pt x="378" y="110"/>
                    </a:lnTo>
                    <a:lnTo>
                      <a:pt x="378" y="0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5" name="Freeform 57"/>
              <p:cNvSpPr>
                <a:spLocks/>
              </p:cNvSpPr>
              <p:nvPr/>
            </p:nvSpPr>
            <p:spPr bwMode="auto">
              <a:xfrm>
                <a:off x="4223" y="3400"/>
                <a:ext cx="595" cy="145"/>
              </a:xfrm>
              <a:custGeom>
                <a:avLst/>
                <a:gdLst>
                  <a:gd name="T0" fmla="*/ 187 w 550"/>
                  <a:gd name="T1" fmla="*/ 32 h 134"/>
                  <a:gd name="T2" fmla="*/ 0 w 550"/>
                  <a:gd name="T3" fmla="*/ 56 h 134"/>
                  <a:gd name="T4" fmla="*/ 261 w 550"/>
                  <a:gd name="T5" fmla="*/ 170 h 134"/>
                  <a:gd name="T6" fmla="*/ 312 w 550"/>
                  <a:gd name="T7" fmla="*/ 159 h 134"/>
                  <a:gd name="T8" fmla="*/ 98 w 550"/>
                  <a:gd name="T9" fmla="*/ 68 h 134"/>
                  <a:gd name="T10" fmla="*/ 98 w 550"/>
                  <a:gd name="T11" fmla="*/ 68 h 134"/>
                  <a:gd name="T12" fmla="*/ 98 w 550"/>
                  <a:gd name="T13" fmla="*/ 66 h 134"/>
                  <a:gd name="T14" fmla="*/ 98 w 550"/>
                  <a:gd name="T15" fmla="*/ 66 h 134"/>
                  <a:gd name="T16" fmla="*/ 102 w 550"/>
                  <a:gd name="T17" fmla="*/ 63 h 134"/>
                  <a:gd name="T18" fmla="*/ 438 w 550"/>
                  <a:gd name="T19" fmla="*/ 19 h 134"/>
                  <a:gd name="T20" fmla="*/ 438 w 550"/>
                  <a:gd name="T21" fmla="*/ 19 h 134"/>
                  <a:gd name="T22" fmla="*/ 448 w 550"/>
                  <a:gd name="T23" fmla="*/ 23 h 134"/>
                  <a:gd name="T24" fmla="*/ 448 w 550"/>
                  <a:gd name="T25" fmla="*/ 23 h 134"/>
                  <a:gd name="T26" fmla="*/ 659 w 550"/>
                  <a:gd name="T27" fmla="*/ 96 h 134"/>
                  <a:gd name="T28" fmla="*/ 697 w 550"/>
                  <a:gd name="T29" fmla="*/ 89 h 134"/>
                  <a:gd name="T30" fmla="*/ 435 w 550"/>
                  <a:gd name="T31" fmla="*/ 0 h 134"/>
                  <a:gd name="T32" fmla="*/ 435 w 550"/>
                  <a:gd name="T33" fmla="*/ 0 h 134"/>
                  <a:gd name="T34" fmla="*/ 187 w 550"/>
                  <a:gd name="T35" fmla="*/ 32 h 134"/>
                  <a:gd name="T36" fmla="*/ 187 w 550"/>
                  <a:gd name="T37" fmla="*/ 32 h 13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0"/>
                  <a:gd name="T58" fmla="*/ 0 h 134"/>
                  <a:gd name="T59" fmla="*/ 550 w 550"/>
                  <a:gd name="T60" fmla="*/ 134 h 13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0" h="134">
                    <a:moveTo>
                      <a:pt x="148" y="26"/>
                    </a:moveTo>
                    <a:lnTo>
                      <a:pt x="0" y="44"/>
                    </a:lnTo>
                    <a:lnTo>
                      <a:pt x="206" y="134"/>
                    </a:lnTo>
                    <a:lnTo>
                      <a:pt x="246" y="126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346" y="16"/>
                    </a:lnTo>
                    <a:lnTo>
                      <a:pt x="354" y="18"/>
                    </a:lnTo>
                    <a:lnTo>
                      <a:pt x="520" y="76"/>
                    </a:lnTo>
                    <a:lnTo>
                      <a:pt x="550" y="70"/>
                    </a:lnTo>
                    <a:lnTo>
                      <a:pt x="344" y="0"/>
                    </a:lnTo>
                    <a:lnTo>
                      <a:pt x="148" y="26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6" name="Freeform 58"/>
              <p:cNvSpPr>
                <a:spLocks/>
              </p:cNvSpPr>
              <p:nvPr/>
            </p:nvSpPr>
            <p:spPr bwMode="auto">
              <a:xfrm>
                <a:off x="4500" y="3718"/>
                <a:ext cx="119" cy="173"/>
              </a:xfrm>
              <a:custGeom>
                <a:avLst/>
                <a:gdLst>
                  <a:gd name="T0" fmla="*/ 140 w 110"/>
                  <a:gd name="T1" fmla="*/ 61 h 160"/>
                  <a:gd name="T2" fmla="*/ 0 w 110"/>
                  <a:gd name="T3" fmla="*/ 0 h 160"/>
                  <a:gd name="T4" fmla="*/ 0 w 110"/>
                  <a:gd name="T5" fmla="*/ 142 h 160"/>
                  <a:gd name="T6" fmla="*/ 0 w 110"/>
                  <a:gd name="T7" fmla="*/ 142 h 160"/>
                  <a:gd name="T8" fmla="*/ 140 w 110"/>
                  <a:gd name="T9" fmla="*/ 202 h 160"/>
                  <a:gd name="T10" fmla="*/ 140 w 110"/>
                  <a:gd name="T11" fmla="*/ 61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"/>
                  <a:gd name="T19" fmla="*/ 0 h 160"/>
                  <a:gd name="T20" fmla="*/ 110 w 110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" h="160">
                    <a:moveTo>
                      <a:pt x="110" y="48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10" y="160"/>
                    </a:lnTo>
                    <a:lnTo>
                      <a:pt x="110" y="4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7" name="Freeform 59"/>
              <p:cNvSpPr>
                <a:spLocks/>
              </p:cNvSpPr>
              <p:nvPr/>
            </p:nvSpPr>
            <p:spPr bwMode="auto">
              <a:xfrm>
                <a:off x="4619" y="3770"/>
                <a:ext cx="248" cy="113"/>
              </a:xfrm>
              <a:custGeom>
                <a:avLst/>
                <a:gdLst>
                  <a:gd name="T0" fmla="*/ 243 w 230"/>
                  <a:gd name="T1" fmla="*/ 134 h 104"/>
                  <a:gd name="T2" fmla="*/ 288 w 230"/>
                  <a:gd name="T3" fmla="*/ 121 h 104"/>
                  <a:gd name="T4" fmla="*/ 261 w 230"/>
                  <a:gd name="T5" fmla="*/ 108 h 104"/>
                  <a:gd name="T6" fmla="*/ 243 w 230"/>
                  <a:gd name="T7" fmla="*/ 113 h 104"/>
                  <a:gd name="T8" fmla="*/ 243 w 230"/>
                  <a:gd name="T9" fmla="*/ 113 h 104"/>
                  <a:gd name="T10" fmla="*/ 236 w 230"/>
                  <a:gd name="T11" fmla="*/ 110 h 104"/>
                  <a:gd name="T12" fmla="*/ 0 w 230"/>
                  <a:gd name="T13" fmla="*/ 0 h 104"/>
                  <a:gd name="T14" fmla="*/ 0 w 230"/>
                  <a:gd name="T15" fmla="*/ 20 h 104"/>
                  <a:gd name="T16" fmla="*/ 236 w 230"/>
                  <a:gd name="T17" fmla="*/ 131 h 104"/>
                  <a:gd name="T18" fmla="*/ 236 w 230"/>
                  <a:gd name="T19" fmla="*/ 131 h 104"/>
                  <a:gd name="T20" fmla="*/ 243 w 230"/>
                  <a:gd name="T21" fmla="*/ 134 h 104"/>
                  <a:gd name="T22" fmla="*/ 243 w 230"/>
                  <a:gd name="T23" fmla="*/ 134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0"/>
                  <a:gd name="T37" fmla="*/ 0 h 104"/>
                  <a:gd name="T38" fmla="*/ 230 w 230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0" h="104">
                    <a:moveTo>
                      <a:pt x="194" y="104"/>
                    </a:moveTo>
                    <a:lnTo>
                      <a:pt x="230" y="94"/>
                    </a:lnTo>
                    <a:lnTo>
                      <a:pt x="208" y="84"/>
                    </a:lnTo>
                    <a:lnTo>
                      <a:pt x="194" y="88"/>
                    </a:lnTo>
                    <a:lnTo>
                      <a:pt x="188" y="86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88" y="102"/>
                    </a:lnTo>
                    <a:lnTo>
                      <a:pt x="194" y="104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8" name="Freeform 60"/>
              <p:cNvSpPr>
                <a:spLocks/>
              </p:cNvSpPr>
              <p:nvPr/>
            </p:nvSpPr>
            <p:spPr bwMode="auto">
              <a:xfrm>
                <a:off x="4219" y="3452"/>
                <a:ext cx="11" cy="121"/>
              </a:xfrm>
              <a:custGeom>
                <a:avLst/>
                <a:gdLst>
                  <a:gd name="T0" fmla="*/ 0 w 10"/>
                  <a:gd name="T1" fmla="*/ 0 h 112"/>
                  <a:gd name="T2" fmla="*/ 0 w 10"/>
                  <a:gd name="T3" fmla="*/ 0 h 112"/>
                  <a:gd name="T4" fmla="*/ 0 w 10"/>
                  <a:gd name="T5" fmla="*/ 136 h 112"/>
                  <a:gd name="T6" fmla="*/ 0 w 10"/>
                  <a:gd name="T7" fmla="*/ 136 h 112"/>
                  <a:gd name="T8" fmla="*/ 13 w 10"/>
                  <a:gd name="T9" fmla="*/ 142 h 112"/>
                  <a:gd name="T10" fmla="*/ 13 w 10"/>
                  <a:gd name="T11" fmla="*/ 142 h 112"/>
                  <a:gd name="T12" fmla="*/ 13 w 10"/>
                  <a:gd name="T13" fmla="*/ 4 h 112"/>
                  <a:gd name="T14" fmla="*/ 0 w 10"/>
                  <a:gd name="T15" fmla="*/ 0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"/>
                  <a:gd name="T25" fmla="*/ 0 h 112"/>
                  <a:gd name="T26" fmla="*/ 10 w 10"/>
                  <a:gd name="T27" fmla="*/ 112 h 1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"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108"/>
                    </a:lnTo>
                    <a:lnTo>
                      <a:pt x="10" y="112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9" name="Freeform 61"/>
              <p:cNvSpPr>
                <a:spLocks/>
              </p:cNvSpPr>
              <p:nvPr/>
            </p:nvSpPr>
            <p:spPr bwMode="auto">
              <a:xfrm>
                <a:off x="4210" y="3762"/>
                <a:ext cx="13" cy="121"/>
              </a:xfrm>
              <a:custGeom>
                <a:avLst/>
                <a:gdLst>
                  <a:gd name="T0" fmla="*/ 0 w 12"/>
                  <a:gd name="T1" fmla="*/ 0 h 112"/>
                  <a:gd name="T2" fmla="*/ 0 w 12"/>
                  <a:gd name="T3" fmla="*/ 0 h 112"/>
                  <a:gd name="T4" fmla="*/ 0 w 12"/>
                  <a:gd name="T5" fmla="*/ 134 h 112"/>
                  <a:gd name="T6" fmla="*/ 0 w 12"/>
                  <a:gd name="T7" fmla="*/ 134 h 112"/>
                  <a:gd name="T8" fmla="*/ 15 w 12"/>
                  <a:gd name="T9" fmla="*/ 142 h 112"/>
                  <a:gd name="T10" fmla="*/ 15 w 12"/>
                  <a:gd name="T11" fmla="*/ 142 h 112"/>
                  <a:gd name="T12" fmla="*/ 15 w 12"/>
                  <a:gd name="T13" fmla="*/ 4 h 112"/>
                  <a:gd name="T14" fmla="*/ 0 w 12"/>
                  <a:gd name="T15" fmla="*/ 0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112"/>
                  <a:gd name="T26" fmla="*/ 12 w 12"/>
                  <a:gd name="T27" fmla="*/ 112 h 1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106"/>
                    </a:lnTo>
                    <a:lnTo>
                      <a:pt x="12" y="112"/>
                    </a:lnTo>
                    <a:lnTo>
                      <a:pt x="1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0" name="Freeform 62"/>
              <p:cNvSpPr>
                <a:spLocks/>
              </p:cNvSpPr>
              <p:nvPr/>
            </p:nvSpPr>
            <p:spPr bwMode="auto">
              <a:xfrm>
                <a:off x="4839" y="3636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1" name="Freeform 63"/>
              <p:cNvSpPr>
                <a:spLocks/>
              </p:cNvSpPr>
              <p:nvPr/>
            </p:nvSpPr>
            <p:spPr bwMode="auto">
              <a:xfrm>
                <a:off x="4839" y="3653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2" name="Freeform 64"/>
              <p:cNvSpPr>
                <a:spLocks/>
              </p:cNvSpPr>
              <p:nvPr/>
            </p:nvSpPr>
            <p:spPr bwMode="auto">
              <a:xfrm>
                <a:off x="4839" y="3671"/>
                <a:ext cx="407" cy="101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06 h 94"/>
                  <a:gd name="T6" fmla="*/ 0 w 376"/>
                  <a:gd name="T7" fmla="*/ 117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3" name="Freeform 65"/>
              <p:cNvSpPr>
                <a:spLocks/>
              </p:cNvSpPr>
              <p:nvPr/>
            </p:nvSpPr>
            <p:spPr bwMode="auto">
              <a:xfrm>
                <a:off x="4839" y="3688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4" name="Freeform 66"/>
              <p:cNvSpPr>
                <a:spLocks/>
              </p:cNvSpPr>
              <p:nvPr/>
            </p:nvSpPr>
            <p:spPr bwMode="auto">
              <a:xfrm>
                <a:off x="4839" y="3705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5" name="Freeform 67"/>
              <p:cNvSpPr>
                <a:spLocks/>
              </p:cNvSpPr>
              <p:nvPr/>
            </p:nvSpPr>
            <p:spPr bwMode="auto">
              <a:xfrm>
                <a:off x="4839" y="3723"/>
                <a:ext cx="407" cy="101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06 h 94"/>
                  <a:gd name="T6" fmla="*/ 0 w 376"/>
                  <a:gd name="T7" fmla="*/ 117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6" name="Freeform 68"/>
              <p:cNvSpPr>
                <a:spLocks/>
              </p:cNvSpPr>
              <p:nvPr/>
            </p:nvSpPr>
            <p:spPr bwMode="auto">
              <a:xfrm>
                <a:off x="4839" y="3740"/>
                <a:ext cx="407" cy="102"/>
              </a:xfrm>
              <a:custGeom>
                <a:avLst/>
                <a:gdLst>
                  <a:gd name="T0" fmla="*/ 0 w 376"/>
                  <a:gd name="T1" fmla="*/ 120 h 94"/>
                  <a:gd name="T2" fmla="*/ 477 w 376"/>
                  <a:gd name="T3" fmla="*/ 11 h 94"/>
                  <a:gd name="T4" fmla="*/ 477 w 376"/>
                  <a:gd name="T5" fmla="*/ 11 h 94"/>
                  <a:gd name="T6" fmla="*/ 477 w 376"/>
                  <a:gd name="T7" fmla="*/ 0 h 94"/>
                  <a:gd name="T8" fmla="*/ 477 w 376"/>
                  <a:gd name="T9" fmla="*/ 0 h 94"/>
                  <a:gd name="T10" fmla="*/ 0 w 376"/>
                  <a:gd name="T11" fmla="*/ 110 h 94"/>
                  <a:gd name="T12" fmla="*/ 0 w 376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6"/>
                  <a:gd name="T22" fmla="*/ 0 h 94"/>
                  <a:gd name="T23" fmla="*/ 376 w 376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6" h="94">
                    <a:moveTo>
                      <a:pt x="0" y="94"/>
                    </a:moveTo>
                    <a:lnTo>
                      <a:pt x="376" y="8"/>
                    </a:ln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7" name="Freeform 69"/>
              <p:cNvSpPr>
                <a:spLocks/>
              </p:cNvSpPr>
              <p:nvPr/>
            </p:nvSpPr>
            <p:spPr bwMode="auto">
              <a:xfrm>
                <a:off x="4893" y="3798"/>
                <a:ext cx="405" cy="102"/>
              </a:xfrm>
              <a:custGeom>
                <a:avLst/>
                <a:gdLst>
                  <a:gd name="T0" fmla="*/ 475 w 374"/>
                  <a:gd name="T1" fmla="*/ 0 h 94"/>
                  <a:gd name="T2" fmla="*/ 475 w 374"/>
                  <a:gd name="T3" fmla="*/ 0 h 94"/>
                  <a:gd name="T4" fmla="*/ 0 w 374"/>
                  <a:gd name="T5" fmla="*/ 110 h 94"/>
                  <a:gd name="T6" fmla="*/ 0 w 374"/>
                  <a:gd name="T7" fmla="*/ 120 h 94"/>
                  <a:gd name="T8" fmla="*/ 475 w 374"/>
                  <a:gd name="T9" fmla="*/ 11 h 94"/>
                  <a:gd name="T10" fmla="*/ 475 w 374"/>
                  <a:gd name="T11" fmla="*/ 11 h 94"/>
                  <a:gd name="T12" fmla="*/ 475 w 374"/>
                  <a:gd name="T13" fmla="*/ 0 h 94"/>
                  <a:gd name="T14" fmla="*/ 475 w 374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4"/>
                  <a:gd name="T25" fmla="*/ 0 h 94"/>
                  <a:gd name="T26" fmla="*/ 374 w 374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4" h="94">
                    <a:moveTo>
                      <a:pt x="374" y="0"/>
                    </a:move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4" y="8"/>
                    </a:lnTo>
                    <a:lnTo>
                      <a:pt x="374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8" name="Freeform 70"/>
              <p:cNvSpPr>
                <a:spLocks/>
              </p:cNvSpPr>
              <p:nvPr/>
            </p:nvSpPr>
            <p:spPr bwMode="auto">
              <a:xfrm>
                <a:off x="4893" y="3816"/>
                <a:ext cx="405" cy="101"/>
              </a:xfrm>
              <a:custGeom>
                <a:avLst/>
                <a:gdLst>
                  <a:gd name="T0" fmla="*/ 475 w 374"/>
                  <a:gd name="T1" fmla="*/ 0 h 94"/>
                  <a:gd name="T2" fmla="*/ 475 w 374"/>
                  <a:gd name="T3" fmla="*/ 0 h 94"/>
                  <a:gd name="T4" fmla="*/ 0 w 374"/>
                  <a:gd name="T5" fmla="*/ 106 h 94"/>
                  <a:gd name="T6" fmla="*/ 0 w 374"/>
                  <a:gd name="T7" fmla="*/ 117 h 94"/>
                  <a:gd name="T8" fmla="*/ 475 w 374"/>
                  <a:gd name="T9" fmla="*/ 11 h 94"/>
                  <a:gd name="T10" fmla="*/ 475 w 374"/>
                  <a:gd name="T11" fmla="*/ 11 h 94"/>
                  <a:gd name="T12" fmla="*/ 475 w 374"/>
                  <a:gd name="T13" fmla="*/ 0 h 94"/>
                  <a:gd name="T14" fmla="*/ 475 w 374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4"/>
                  <a:gd name="T25" fmla="*/ 0 h 94"/>
                  <a:gd name="T26" fmla="*/ 374 w 374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4" h="94">
                    <a:moveTo>
                      <a:pt x="374" y="0"/>
                    </a:move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4" y="8"/>
                    </a:lnTo>
                    <a:lnTo>
                      <a:pt x="374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9" name="Freeform 71"/>
              <p:cNvSpPr>
                <a:spLocks/>
              </p:cNvSpPr>
              <p:nvPr/>
            </p:nvSpPr>
            <p:spPr bwMode="auto">
              <a:xfrm>
                <a:off x="4893" y="3833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0" name="Freeform 72"/>
              <p:cNvSpPr>
                <a:spLocks/>
              </p:cNvSpPr>
              <p:nvPr/>
            </p:nvSpPr>
            <p:spPr bwMode="auto">
              <a:xfrm>
                <a:off x="4893" y="3850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1" name="Freeform 73"/>
              <p:cNvSpPr>
                <a:spLocks/>
              </p:cNvSpPr>
              <p:nvPr/>
            </p:nvSpPr>
            <p:spPr bwMode="auto">
              <a:xfrm>
                <a:off x="4893" y="3868"/>
                <a:ext cx="405" cy="101"/>
              </a:xfrm>
              <a:custGeom>
                <a:avLst/>
                <a:gdLst>
                  <a:gd name="T0" fmla="*/ 0 w 374"/>
                  <a:gd name="T1" fmla="*/ 117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2" name="Freeform 74"/>
              <p:cNvSpPr>
                <a:spLocks/>
              </p:cNvSpPr>
              <p:nvPr/>
            </p:nvSpPr>
            <p:spPr bwMode="auto">
              <a:xfrm>
                <a:off x="4893" y="3885"/>
                <a:ext cx="405" cy="101"/>
              </a:xfrm>
              <a:custGeom>
                <a:avLst/>
                <a:gdLst>
                  <a:gd name="T0" fmla="*/ 0 w 374"/>
                  <a:gd name="T1" fmla="*/ 117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3" name="Freeform 75"/>
              <p:cNvSpPr>
                <a:spLocks/>
              </p:cNvSpPr>
              <p:nvPr/>
            </p:nvSpPr>
            <p:spPr bwMode="auto">
              <a:xfrm>
                <a:off x="4893" y="3902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4" name="Freeform 76"/>
              <p:cNvSpPr>
                <a:spLocks/>
              </p:cNvSpPr>
              <p:nvPr/>
            </p:nvSpPr>
            <p:spPr bwMode="auto">
              <a:xfrm>
                <a:off x="4833" y="4028"/>
                <a:ext cx="52" cy="17"/>
              </a:xfrm>
              <a:custGeom>
                <a:avLst/>
                <a:gdLst>
                  <a:gd name="T0" fmla="*/ 0 w 48"/>
                  <a:gd name="T1" fmla="*/ 11 h 16"/>
                  <a:gd name="T2" fmla="*/ 0 w 48"/>
                  <a:gd name="T3" fmla="*/ 19 h 16"/>
                  <a:gd name="T4" fmla="*/ 61 w 48"/>
                  <a:gd name="T5" fmla="*/ 6 h 16"/>
                  <a:gd name="T6" fmla="*/ 46 w 48"/>
                  <a:gd name="T7" fmla="*/ 0 h 16"/>
                  <a:gd name="T8" fmla="*/ 46 w 48"/>
                  <a:gd name="T9" fmla="*/ 0 h 16"/>
                  <a:gd name="T10" fmla="*/ 0 w 48"/>
                  <a:gd name="T11" fmla="*/ 11 h 16"/>
                  <a:gd name="T12" fmla="*/ 0 w 48"/>
                  <a:gd name="T13" fmla="*/ 11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16"/>
                  <a:gd name="T23" fmla="*/ 48 w 48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16">
                    <a:moveTo>
                      <a:pt x="0" y="8"/>
                    </a:moveTo>
                    <a:lnTo>
                      <a:pt x="0" y="16"/>
                    </a:lnTo>
                    <a:lnTo>
                      <a:pt x="48" y="6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5" name="Freeform 77"/>
              <p:cNvSpPr>
                <a:spLocks/>
              </p:cNvSpPr>
              <p:nvPr/>
            </p:nvSpPr>
            <p:spPr bwMode="auto">
              <a:xfrm>
                <a:off x="4833" y="3960"/>
                <a:ext cx="404" cy="102"/>
              </a:xfrm>
              <a:custGeom>
                <a:avLst/>
                <a:gdLst>
                  <a:gd name="T0" fmla="*/ 0 w 374"/>
                  <a:gd name="T1" fmla="*/ 120 h 94"/>
                  <a:gd name="T2" fmla="*/ 471 w 374"/>
                  <a:gd name="T3" fmla="*/ 11 h 94"/>
                  <a:gd name="T4" fmla="*/ 471 w 374"/>
                  <a:gd name="T5" fmla="*/ 11 h 94"/>
                  <a:gd name="T6" fmla="*/ 471 w 374"/>
                  <a:gd name="T7" fmla="*/ 0 h 94"/>
                  <a:gd name="T8" fmla="*/ 471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6" name="Freeform 78"/>
              <p:cNvSpPr>
                <a:spLocks/>
              </p:cNvSpPr>
              <p:nvPr/>
            </p:nvSpPr>
            <p:spPr bwMode="auto">
              <a:xfrm>
                <a:off x="4833" y="3978"/>
                <a:ext cx="404" cy="101"/>
              </a:xfrm>
              <a:custGeom>
                <a:avLst/>
                <a:gdLst>
                  <a:gd name="T0" fmla="*/ 0 w 374"/>
                  <a:gd name="T1" fmla="*/ 117 h 94"/>
                  <a:gd name="T2" fmla="*/ 471 w 374"/>
                  <a:gd name="T3" fmla="*/ 11 h 94"/>
                  <a:gd name="T4" fmla="*/ 471 w 374"/>
                  <a:gd name="T5" fmla="*/ 11 h 94"/>
                  <a:gd name="T6" fmla="*/ 471 w 374"/>
                  <a:gd name="T7" fmla="*/ 0 h 94"/>
                  <a:gd name="T8" fmla="*/ 471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7" name="Freeform 79"/>
              <p:cNvSpPr>
                <a:spLocks/>
              </p:cNvSpPr>
              <p:nvPr/>
            </p:nvSpPr>
            <p:spPr bwMode="auto">
              <a:xfrm>
                <a:off x="4833" y="3995"/>
                <a:ext cx="404" cy="97"/>
              </a:xfrm>
              <a:custGeom>
                <a:avLst/>
                <a:gdLst>
                  <a:gd name="T0" fmla="*/ 0 w 374"/>
                  <a:gd name="T1" fmla="*/ 108 h 90"/>
                  <a:gd name="T2" fmla="*/ 0 w 374"/>
                  <a:gd name="T3" fmla="*/ 108 h 90"/>
                  <a:gd name="T4" fmla="*/ 26 w 374"/>
                  <a:gd name="T5" fmla="*/ 113 h 90"/>
                  <a:gd name="T6" fmla="*/ 471 w 374"/>
                  <a:gd name="T7" fmla="*/ 11 h 90"/>
                  <a:gd name="T8" fmla="*/ 471 w 374"/>
                  <a:gd name="T9" fmla="*/ 11 h 90"/>
                  <a:gd name="T10" fmla="*/ 471 w 374"/>
                  <a:gd name="T11" fmla="*/ 0 h 90"/>
                  <a:gd name="T12" fmla="*/ 471 w 374"/>
                  <a:gd name="T13" fmla="*/ 0 h 90"/>
                  <a:gd name="T14" fmla="*/ 0 w 374"/>
                  <a:gd name="T15" fmla="*/ 108 h 90"/>
                  <a:gd name="T16" fmla="*/ 0 w 374"/>
                  <a:gd name="T17" fmla="*/ 108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4"/>
                  <a:gd name="T28" fmla="*/ 0 h 90"/>
                  <a:gd name="T29" fmla="*/ 374 w 374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4" h="90">
                    <a:moveTo>
                      <a:pt x="0" y="86"/>
                    </a:moveTo>
                    <a:lnTo>
                      <a:pt x="0" y="86"/>
                    </a:lnTo>
                    <a:lnTo>
                      <a:pt x="20" y="90"/>
                    </a:ln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8" name="Freeform 80"/>
              <p:cNvSpPr>
                <a:spLocks/>
              </p:cNvSpPr>
              <p:nvPr/>
            </p:nvSpPr>
            <p:spPr bwMode="auto">
              <a:xfrm>
                <a:off x="4874" y="4012"/>
                <a:ext cx="363" cy="89"/>
              </a:xfrm>
              <a:custGeom>
                <a:avLst/>
                <a:gdLst>
                  <a:gd name="T0" fmla="*/ 19 w 336"/>
                  <a:gd name="T1" fmla="*/ 105 h 82"/>
                  <a:gd name="T2" fmla="*/ 423 w 336"/>
                  <a:gd name="T3" fmla="*/ 11 h 82"/>
                  <a:gd name="T4" fmla="*/ 423 w 336"/>
                  <a:gd name="T5" fmla="*/ 11 h 82"/>
                  <a:gd name="T6" fmla="*/ 423 w 336"/>
                  <a:gd name="T7" fmla="*/ 0 h 82"/>
                  <a:gd name="T8" fmla="*/ 423 w 336"/>
                  <a:gd name="T9" fmla="*/ 0 h 82"/>
                  <a:gd name="T10" fmla="*/ 0 w 336"/>
                  <a:gd name="T11" fmla="*/ 100 h 82"/>
                  <a:gd name="T12" fmla="*/ 0 w 336"/>
                  <a:gd name="T13" fmla="*/ 100 h 82"/>
                  <a:gd name="T14" fmla="*/ 19 w 336"/>
                  <a:gd name="T15" fmla="*/ 105 h 82"/>
                  <a:gd name="T16" fmla="*/ 19 w 336"/>
                  <a:gd name="T17" fmla="*/ 105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6"/>
                  <a:gd name="T28" fmla="*/ 0 h 82"/>
                  <a:gd name="T29" fmla="*/ 336 w 336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6" h="82">
                    <a:moveTo>
                      <a:pt x="16" y="82"/>
                    </a:moveTo>
                    <a:lnTo>
                      <a:pt x="336" y="8"/>
                    </a:lnTo>
                    <a:lnTo>
                      <a:pt x="336" y="0"/>
                    </a:lnTo>
                    <a:lnTo>
                      <a:pt x="0" y="78"/>
                    </a:lnTo>
                    <a:lnTo>
                      <a:pt x="16" y="82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9" name="Freeform 81"/>
              <p:cNvSpPr>
                <a:spLocks/>
              </p:cNvSpPr>
              <p:nvPr/>
            </p:nvSpPr>
            <p:spPr bwMode="auto">
              <a:xfrm>
                <a:off x="4906" y="4030"/>
                <a:ext cx="331" cy="82"/>
              </a:xfrm>
              <a:custGeom>
                <a:avLst/>
                <a:gdLst>
                  <a:gd name="T0" fmla="*/ 15 w 306"/>
                  <a:gd name="T1" fmla="*/ 95 h 76"/>
                  <a:gd name="T2" fmla="*/ 387 w 306"/>
                  <a:gd name="T3" fmla="*/ 11 h 76"/>
                  <a:gd name="T4" fmla="*/ 387 w 306"/>
                  <a:gd name="T5" fmla="*/ 11 h 76"/>
                  <a:gd name="T6" fmla="*/ 387 w 306"/>
                  <a:gd name="T7" fmla="*/ 0 h 76"/>
                  <a:gd name="T8" fmla="*/ 387 w 306"/>
                  <a:gd name="T9" fmla="*/ 0 h 76"/>
                  <a:gd name="T10" fmla="*/ 0 w 306"/>
                  <a:gd name="T11" fmla="*/ 88 h 76"/>
                  <a:gd name="T12" fmla="*/ 0 w 306"/>
                  <a:gd name="T13" fmla="*/ 88 h 76"/>
                  <a:gd name="T14" fmla="*/ 15 w 306"/>
                  <a:gd name="T15" fmla="*/ 95 h 76"/>
                  <a:gd name="T16" fmla="*/ 15 w 306"/>
                  <a:gd name="T17" fmla="*/ 9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6"/>
                  <a:gd name="T28" fmla="*/ 0 h 76"/>
                  <a:gd name="T29" fmla="*/ 306 w 306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6" h="76">
                    <a:moveTo>
                      <a:pt x="12" y="76"/>
                    </a:moveTo>
                    <a:lnTo>
                      <a:pt x="306" y="8"/>
                    </a:lnTo>
                    <a:lnTo>
                      <a:pt x="306" y="0"/>
                    </a:lnTo>
                    <a:lnTo>
                      <a:pt x="0" y="70"/>
                    </a:lnTo>
                    <a:lnTo>
                      <a:pt x="12" y="7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0" name="Freeform 82"/>
              <p:cNvSpPr>
                <a:spLocks/>
              </p:cNvSpPr>
              <p:nvPr/>
            </p:nvSpPr>
            <p:spPr bwMode="auto">
              <a:xfrm>
                <a:off x="4930" y="4047"/>
                <a:ext cx="307" cy="78"/>
              </a:xfrm>
              <a:custGeom>
                <a:avLst/>
                <a:gdLst>
                  <a:gd name="T0" fmla="*/ 11 w 284"/>
                  <a:gd name="T1" fmla="*/ 91 h 72"/>
                  <a:gd name="T2" fmla="*/ 359 w 284"/>
                  <a:gd name="T3" fmla="*/ 11 h 72"/>
                  <a:gd name="T4" fmla="*/ 359 w 284"/>
                  <a:gd name="T5" fmla="*/ 11 h 72"/>
                  <a:gd name="T6" fmla="*/ 359 w 284"/>
                  <a:gd name="T7" fmla="*/ 0 h 72"/>
                  <a:gd name="T8" fmla="*/ 359 w 284"/>
                  <a:gd name="T9" fmla="*/ 0 h 72"/>
                  <a:gd name="T10" fmla="*/ 0 w 284"/>
                  <a:gd name="T11" fmla="*/ 84 h 72"/>
                  <a:gd name="T12" fmla="*/ 0 w 284"/>
                  <a:gd name="T13" fmla="*/ 84 h 72"/>
                  <a:gd name="T14" fmla="*/ 11 w 284"/>
                  <a:gd name="T15" fmla="*/ 91 h 72"/>
                  <a:gd name="T16" fmla="*/ 11 w 284"/>
                  <a:gd name="T17" fmla="*/ 91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4"/>
                  <a:gd name="T28" fmla="*/ 0 h 72"/>
                  <a:gd name="T29" fmla="*/ 284 w 284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4" h="72">
                    <a:moveTo>
                      <a:pt x="8" y="72"/>
                    </a:moveTo>
                    <a:lnTo>
                      <a:pt x="284" y="8"/>
                    </a:lnTo>
                    <a:lnTo>
                      <a:pt x="284" y="0"/>
                    </a:lnTo>
                    <a:lnTo>
                      <a:pt x="0" y="66"/>
                    </a:lnTo>
                    <a:lnTo>
                      <a:pt x="8" y="72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1" name="Freeform 83"/>
              <p:cNvSpPr>
                <a:spLocks/>
              </p:cNvSpPr>
              <p:nvPr/>
            </p:nvSpPr>
            <p:spPr bwMode="auto">
              <a:xfrm>
                <a:off x="4500" y="3716"/>
                <a:ext cx="110" cy="173"/>
              </a:xfrm>
              <a:custGeom>
                <a:avLst/>
                <a:gdLst>
                  <a:gd name="T0" fmla="*/ 0 w 102"/>
                  <a:gd name="T1" fmla="*/ 0 h 160"/>
                  <a:gd name="T2" fmla="*/ 0 w 102"/>
                  <a:gd name="T3" fmla="*/ 144 h 160"/>
                  <a:gd name="T4" fmla="*/ 0 w 102"/>
                  <a:gd name="T5" fmla="*/ 144 h 160"/>
                  <a:gd name="T6" fmla="*/ 128 w 102"/>
                  <a:gd name="T7" fmla="*/ 202 h 160"/>
                  <a:gd name="T8" fmla="*/ 128 w 102"/>
                  <a:gd name="T9" fmla="*/ 58 h 160"/>
                  <a:gd name="T10" fmla="*/ 0 w 102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"/>
                  <a:gd name="T19" fmla="*/ 0 h 160"/>
                  <a:gd name="T20" fmla="*/ 102 w 102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" h="160">
                    <a:moveTo>
                      <a:pt x="0" y="0"/>
                    </a:moveTo>
                    <a:lnTo>
                      <a:pt x="0" y="114"/>
                    </a:lnTo>
                    <a:lnTo>
                      <a:pt x="102" y="160"/>
                    </a:lnTo>
                    <a:lnTo>
                      <a:pt x="102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2" name="Freeform 84"/>
              <p:cNvSpPr>
                <a:spLocks/>
              </p:cNvSpPr>
              <p:nvPr/>
            </p:nvSpPr>
            <p:spPr bwMode="auto">
              <a:xfrm>
                <a:off x="4271" y="3612"/>
                <a:ext cx="222" cy="126"/>
              </a:xfrm>
              <a:custGeom>
                <a:avLst/>
                <a:gdLst>
                  <a:gd name="T0" fmla="*/ 15 w 206"/>
                  <a:gd name="T1" fmla="*/ 9 h 116"/>
                  <a:gd name="T2" fmla="*/ 15 w 206"/>
                  <a:gd name="T3" fmla="*/ 9 h 116"/>
                  <a:gd name="T4" fmla="*/ 0 w 206"/>
                  <a:gd name="T5" fmla="*/ 0 h 116"/>
                  <a:gd name="T6" fmla="*/ 0 w 206"/>
                  <a:gd name="T7" fmla="*/ 0 h 116"/>
                  <a:gd name="T8" fmla="*/ 0 w 206"/>
                  <a:gd name="T9" fmla="*/ 20 h 116"/>
                  <a:gd name="T10" fmla="*/ 0 w 206"/>
                  <a:gd name="T11" fmla="*/ 20 h 116"/>
                  <a:gd name="T12" fmla="*/ 0 w 206"/>
                  <a:gd name="T13" fmla="*/ 140 h 116"/>
                  <a:gd name="T14" fmla="*/ 0 w 206"/>
                  <a:gd name="T15" fmla="*/ 140 h 116"/>
                  <a:gd name="T16" fmla="*/ 15 w 206"/>
                  <a:gd name="T17" fmla="*/ 149 h 116"/>
                  <a:gd name="T18" fmla="*/ 15 w 206"/>
                  <a:gd name="T19" fmla="*/ 149 h 116"/>
                  <a:gd name="T20" fmla="*/ 15 w 206"/>
                  <a:gd name="T21" fmla="*/ 28 h 116"/>
                  <a:gd name="T22" fmla="*/ 258 w 206"/>
                  <a:gd name="T23" fmla="*/ 140 h 116"/>
                  <a:gd name="T24" fmla="*/ 258 w 206"/>
                  <a:gd name="T25" fmla="*/ 123 h 116"/>
                  <a:gd name="T26" fmla="*/ 258 w 206"/>
                  <a:gd name="T27" fmla="*/ 121 h 116"/>
                  <a:gd name="T28" fmla="*/ 15 w 206"/>
                  <a:gd name="T29" fmla="*/ 9 h 11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06"/>
                  <a:gd name="T46" fmla="*/ 0 h 116"/>
                  <a:gd name="T47" fmla="*/ 206 w 206"/>
                  <a:gd name="T48" fmla="*/ 116 h 11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06" h="116">
                    <a:moveTo>
                      <a:pt x="12" y="6"/>
                    </a:moveTo>
                    <a:lnTo>
                      <a:pt x="12" y="6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110"/>
                    </a:lnTo>
                    <a:lnTo>
                      <a:pt x="12" y="116"/>
                    </a:lnTo>
                    <a:lnTo>
                      <a:pt x="12" y="22"/>
                    </a:lnTo>
                    <a:lnTo>
                      <a:pt x="206" y="110"/>
                    </a:lnTo>
                    <a:lnTo>
                      <a:pt x="206" y="96"/>
                    </a:lnTo>
                    <a:lnTo>
                      <a:pt x="206" y="9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3" name="Rectangle 85"/>
              <p:cNvSpPr>
                <a:spLocks noChangeArrowheads="1"/>
              </p:cNvSpPr>
              <p:nvPr/>
            </p:nvSpPr>
            <p:spPr bwMode="auto">
              <a:xfrm>
                <a:off x="4219" y="3971"/>
                <a:ext cx="22" cy="154"/>
              </a:xfrm>
              <a:prstGeom prst="rect">
                <a:avLst/>
              </a:prstGeom>
              <a:solidFill>
                <a:srgbClr val="B9730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4" name="Rectangle 86"/>
              <p:cNvSpPr>
                <a:spLocks noChangeArrowheads="1"/>
              </p:cNvSpPr>
              <p:nvPr/>
            </p:nvSpPr>
            <p:spPr bwMode="auto">
              <a:xfrm>
                <a:off x="4251" y="3986"/>
                <a:ext cx="13" cy="154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5" name="Rectangle 87"/>
              <p:cNvSpPr>
                <a:spLocks noChangeArrowheads="1"/>
              </p:cNvSpPr>
              <p:nvPr/>
            </p:nvSpPr>
            <p:spPr bwMode="auto">
              <a:xfrm>
                <a:off x="4396" y="4002"/>
                <a:ext cx="28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6" name="Rectangle 88"/>
              <p:cNvSpPr>
                <a:spLocks noChangeArrowheads="1"/>
              </p:cNvSpPr>
              <p:nvPr/>
            </p:nvSpPr>
            <p:spPr bwMode="auto">
              <a:xfrm>
                <a:off x="4502" y="3973"/>
                <a:ext cx="17" cy="154"/>
              </a:xfrm>
              <a:prstGeom prst="rect">
                <a:avLst/>
              </a:prstGeom>
              <a:solidFill>
                <a:srgbClr val="B9730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7" name="Rectangle 89"/>
              <p:cNvSpPr>
                <a:spLocks noChangeArrowheads="1"/>
              </p:cNvSpPr>
              <p:nvPr/>
            </p:nvSpPr>
            <p:spPr bwMode="auto">
              <a:xfrm>
                <a:off x="4485" y="3980"/>
                <a:ext cx="8" cy="153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8" name="Rectangle 90"/>
              <p:cNvSpPr>
                <a:spLocks noChangeArrowheads="1"/>
              </p:cNvSpPr>
              <p:nvPr/>
            </p:nvSpPr>
            <p:spPr bwMode="auto">
              <a:xfrm>
                <a:off x="4463" y="3991"/>
                <a:ext cx="11" cy="153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9" name="Rectangle 91"/>
              <p:cNvSpPr>
                <a:spLocks noChangeArrowheads="1"/>
              </p:cNvSpPr>
              <p:nvPr/>
            </p:nvSpPr>
            <p:spPr bwMode="auto">
              <a:xfrm>
                <a:off x="4379" y="4002"/>
                <a:ext cx="9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0" name="Rectangle 92"/>
              <p:cNvSpPr>
                <a:spLocks noChangeArrowheads="1"/>
              </p:cNvSpPr>
              <p:nvPr/>
            </p:nvSpPr>
            <p:spPr bwMode="auto">
              <a:xfrm>
                <a:off x="4439" y="4002"/>
                <a:ext cx="7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1" name="Rectangle 93"/>
              <p:cNvSpPr>
                <a:spLocks noChangeArrowheads="1"/>
              </p:cNvSpPr>
              <p:nvPr/>
            </p:nvSpPr>
            <p:spPr bwMode="auto">
              <a:xfrm>
                <a:off x="4271" y="3993"/>
                <a:ext cx="8" cy="153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2" name="Rectangle 94"/>
              <p:cNvSpPr>
                <a:spLocks noChangeArrowheads="1"/>
              </p:cNvSpPr>
              <p:nvPr/>
            </p:nvSpPr>
            <p:spPr bwMode="auto">
              <a:xfrm>
                <a:off x="4299" y="3999"/>
                <a:ext cx="19" cy="152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3" name="Rectangle 95"/>
              <p:cNvSpPr>
                <a:spLocks noChangeArrowheads="1"/>
              </p:cNvSpPr>
              <p:nvPr/>
            </p:nvSpPr>
            <p:spPr bwMode="auto">
              <a:xfrm>
                <a:off x="4329" y="4002"/>
                <a:ext cx="9" cy="153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4" name="Rectangle 96"/>
              <p:cNvSpPr>
                <a:spLocks noChangeArrowheads="1"/>
              </p:cNvSpPr>
              <p:nvPr/>
            </p:nvSpPr>
            <p:spPr bwMode="auto">
              <a:xfrm>
                <a:off x="4818" y="3370"/>
                <a:ext cx="21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5" name="Rectangle 97"/>
              <p:cNvSpPr>
                <a:spLocks noChangeArrowheads="1"/>
              </p:cNvSpPr>
              <p:nvPr/>
            </p:nvSpPr>
            <p:spPr bwMode="auto">
              <a:xfrm>
                <a:off x="4850" y="3381"/>
                <a:ext cx="13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6" name="Rectangle 98"/>
              <p:cNvSpPr>
                <a:spLocks noChangeArrowheads="1"/>
              </p:cNvSpPr>
              <p:nvPr/>
            </p:nvSpPr>
            <p:spPr bwMode="auto">
              <a:xfrm>
                <a:off x="4995" y="3398"/>
                <a:ext cx="28" cy="13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7" name="Rectangle 99"/>
              <p:cNvSpPr>
                <a:spLocks noChangeArrowheads="1"/>
              </p:cNvSpPr>
              <p:nvPr/>
            </p:nvSpPr>
            <p:spPr bwMode="auto">
              <a:xfrm>
                <a:off x="5099" y="3372"/>
                <a:ext cx="19" cy="188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8" name="Rectangle 100"/>
              <p:cNvSpPr>
                <a:spLocks noChangeArrowheads="1"/>
              </p:cNvSpPr>
              <p:nvPr/>
            </p:nvSpPr>
            <p:spPr bwMode="auto">
              <a:xfrm>
                <a:off x="5084" y="3381"/>
                <a:ext cx="8" cy="186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9" name="Rectangle 101"/>
              <p:cNvSpPr>
                <a:spLocks noChangeArrowheads="1"/>
              </p:cNvSpPr>
              <p:nvPr/>
            </p:nvSpPr>
            <p:spPr bwMode="auto">
              <a:xfrm>
                <a:off x="5062" y="3394"/>
                <a:ext cx="11" cy="162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0" name="Rectangle 102"/>
              <p:cNvSpPr>
                <a:spLocks noChangeArrowheads="1"/>
              </p:cNvSpPr>
              <p:nvPr/>
            </p:nvSpPr>
            <p:spPr bwMode="auto">
              <a:xfrm>
                <a:off x="4976" y="3398"/>
                <a:ext cx="10" cy="13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1" name="Rectangle 103"/>
              <p:cNvSpPr>
                <a:spLocks noChangeArrowheads="1"/>
              </p:cNvSpPr>
              <p:nvPr/>
            </p:nvSpPr>
            <p:spPr bwMode="auto">
              <a:xfrm>
                <a:off x="5038" y="3398"/>
                <a:ext cx="7" cy="14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2" name="Rectangle 104"/>
              <p:cNvSpPr>
                <a:spLocks noChangeArrowheads="1"/>
              </p:cNvSpPr>
              <p:nvPr/>
            </p:nvSpPr>
            <p:spPr bwMode="auto">
              <a:xfrm>
                <a:off x="4870" y="3385"/>
                <a:ext cx="8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3" name="Rectangle 105"/>
              <p:cNvSpPr>
                <a:spLocks noChangeArrowheads="1"/>
              </p:cNvSpPr>
              <p:nvPr/>
            </p:nvSpPr>
            <p:spPr bwMode="auto">
              <a:xfrm>
                <a:off x="4896" y="3405"/>
                <a:ext cx="21" cy="97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4" name="Rectangle 106"/>
              <p:cNvSpPr>
                <a:spLocks noChangeArrowheads="1"/>
              </p:cNvSpPr>
              <p:nvPr/>
            </p:nvSpPr>
            <p:spPr bwMode="auto">
              <a:xfrm>
                <a:off x="4928" y="3407"/>
                <a:ext cx="7" cy="97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5" name="Rectangle 107"/>
              <p:cNvSpPr>
                <a:spLocks noChangeArrowheads="1"/>
              </p:cNvSpPr>
              <p:nvPr/>
            </p:nvSpPr>
            <p:spPr bwMode="auto">
              <a:xfrm>
                <a:off x="4638" y="4185"/>
                <a:ext cx="24" cy="7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6" name="Rectangle 108"/>
              <p:cNvSpPr>
                <a:spLocks noChangeArrowheads="1"/>
              </p:cNvSpPr>
              <p:nvPr/>
            </p:nvSpPr>
            <p:spPr bwMode="auto">
              <a:xfrm>
                <a:off x="4671" y="4194"/>
                <a:ext cx="13" cy="8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7" name="Rectangle 109"/>
              <p:cNvSpPr>
                <a:spLocks noChangeArrowheads="1"/>
              </p:cNvSpPr>
              <p:nvPr/>
            </p:nvSpPr>
            <p:spPr bwMode="auto">
              <a:xfrm>
                <a:off x="4818" y="4207"/>
                <a:ext cx="2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8" name="Rectangle 110"/>
              <p:cNvSpPr>
                <a:spLocks noChangeArrowheads="1"/>
              </p:cNvSpPr>
              <p:nvPr/>
            </p:nvSpPr>
            <p:spPr bwMode="auto">
              <a:xfrm>
                <a:off x="4922" y="4185"/>
                <a:ext cx="17" cy="7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9" name="Rectangle 111"/>
              <p:cNvSpPr>
                <a:spLocks noChangeArrowheads="1"/>
              </p:cNvSpPr>
              <p:nvPr/>
            </p:nvSpPr>
            <p:spPr bwMode="auto">
              <a:xfrm>
                <a:off x="4906" y="4190"/>
                <a:ext cx="7" cy="8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0" name="Rectangle 112"/>
              <p:cNvSpPr>
                <a:spLocks noChangeArrowheads="1"/>
              </p:cNvSpPr>
              <p:nvPr/>
            </p:nvSpPr>
            <p:spPr bwMode="auto">
              <a:xfrm>
                <a:off x="4885" y="4201"/>
                <a:ext cx="11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1" name="Rectangle 113"/>
              <p:cNvSpPr>
                <a:spLocks noChangeArrowheads="1"/>
              </p:cNvSpPr>
              <p:nvPr/>
            </p:nvSpPr>
            <p:spPr bwMode="auto">
              <a:xfrm>
                <a:off x="4798" y="4207"/>
                <a:ext cx="11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2" name="Rectangle 114"/>
              <p:cNvSpPr>
                <a:spLocks noChangeArrowheads="1"/>
              </p:cNvSpPr>
              <p:nvPr/>
            </p:nvSpPr>
            <p:spPr bwMode="auto">
              <a:xfrm>
                <a:off x="4859" y="4207"/>
                <a:ext cx="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3" name="Rectangle 115"/>
              <p:cNvSpPr>
                <a:spLocks noChangeArrowheads="1"/>
              </p:cNvSpPr>
              <p:nvPr/>
            </p:nvSpPr>
            <p:spPr bwMode="auto">
              <a:xfrm>
                <a:off x="4692" y="4203"/>
                <a:ext cx="7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4" name="Rectangle 116"/>
              <p:cNvSpPr>
                <a:spLocks noChangeArrowheads="1"/>
              </p:cNvSpPr>
              <p:nvPr/>
            </p:nvSpPr>
            <p:spPr bwMode="auto">
              <a:xfrm>
                <a:off x="4718" y="4205"/>
                <a:ext cx="20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5" name="Rectangle 117"/>
              <p:cNvSpPr>
                <a:spLocks noChangeArrowheads="1"/>
              </p:cNvSpPr>
              <p:nvPr/>
            </p:nvSpPr>
            <p:spPr bwMode="auto">
              <a:xfrm>
                <a:off x="4749" y="4207"/>
                <a:ext cx="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6" name="Freeform 118"/>
              <p:cNvSpPr>
                <a:spLocks/>
              </p:cNvSpPr>
              <p:nvPr/>
            </p:nvSpPr>
            <p:spPr bwMode="auto">
              <a:xfrm>
                <a:off x="4232" y="3902"/>
                <a:ext cx="277" cy="84"/>
              </a:xfrm>
              <a:custGeom>
                <a:avLst/>
                <a:gdLst>
                  <a:gd name="T0" fmla="*/ 272 w 256"/>
                  <a:gd name="T1" fmla="*/ 22 h 78"/>
                  <a:gd name="T2" fmla="*/ 304 w 256"/>
                  <a:gd name="T3" fmla="*/ 37 h 78"/>
                  <a:gd name="T4" fmla="*/ 312 w 256"/>
                  <a:gd name="T5" fmla="*/ 55 h 78"/>
                  <a:gd name="T6" fmla="*/ 309 w 256"/>
                  <a:gd name="T7" fmla="*/ 60 h 78"/>
                  <a:gd name="T8" fmla="*/ 302 w 256"/>
                  <a:gd name="T9" fmla="*/ 70 h 78"/>
                  <a:gd name="T10" fmla="*/ 322 w 256"/>
                  <a:gd name="T11" fmla="*/ 52 h 78"/>
                  <a:gd name="T12" fmla="*/ 325 w 256"/>
                  <a:gd name="T13" fmla="*/ 47 h 78"/>
                  <a:gd name="T14" fmla="*/ 322 w 256"/>
                  <a:gd name="T15" fmla="*/ 40 h 78"/>
                  <a:gd name="T16" fmla="*/ 309 w 256"/>
                  <a:gd name="T17" fmla="*/ 30 h 78"/>
                  <a:gd name="T18" fmla="*/ 309 w 256"/>
                  <a:gd name="T19" fmla="*/ 30 h 78"/>
                  <a:gd name="T20" fmla="*/ 309 w 256"/>
                  <a:gd name="T21" fmla="*/ 30 h 78"/>
                  <a:gd name="T22" fmla="*/ 306 w 256"/>
                  <a:gd name="T23" fmla="*/ 28 h 78"/>
                  <a:gd name="T24" fmla="*/ 299 w 256"/>
                  <a:gd name="T25" fmla="*/ 26 h 78"/>
                  <a:gd name="T26" fmla="*/ 299 w 256"/>
                  <a:gd name="T27" fmla="*/ 26 h 78"/>
                  <a:gd name="T28" fmla="*/ 291 w 256"/>
                  <a:gd name="T29" fmla="*/ 22 h 78"/>
                  <a:gd name="T30" fmla="*/ 289 w 256"/>
                  <a:gd name="T31" fmla="*/ 19 h 78"/>
                  <a:gd name="T32" fmla="*/ 281 w 256"/>
                  <a:gd name="T33" fmla="*/ 17 h 78"/>
                  <a:gd name="T34" fmla="*/ 281 w 256"/>
                  <a:gd name="T35" fmla="*/ 17 h 78"/>
                  <a:gd name="T36" fmla="*/ 272 w 256"/>
                  <a:gd name="T37" fmla="*/ 15 h 78"/>
                  <a:gd name="T38" fmla="*/ 268 w 256"/>
                  <a:gd name="T39" fmla="*/ 13 h 78"/>
                  <a:gd name="T40" fmla="*/ 259 w 256"/>
                  <a:gd name="T41" fmla="*/ 11 h 78"/>
                  <a:gd name="T42" fmla="*/ 256 w 256"/>
                  <a:gd name="T43" fmla="*/ 11 h 78"/>
                  <a:gd name="T44" fmla="*/ 243 w 256"/>
                  <a:gd name="T45" fmla="*/ 6 h 78"/>
                  <a:gd name="T46" fmla="*/ 243 w 256"/>
                  <a:gd name="T47" fmla="*/ 6 h 78"/>
                  <a:gd name="T48" fmla="*/ 230 w 256"/>
                  <a:gd name="T49" fmla="*/ 4 h 78"/>
                  <a:gd name="T50" fmla="*/ 228 w 256"/>
                  <a:gd name="T51" fmla="*/ 4 h 78"/>
                  <a:gd name="T52" fmla="*/ 217 w 256"/>
                  <a:gd name="T53" fmla="*/ 2 h 78"/>
                  <a:gd name="T54" fmla="*/ 213 w 256"/>
                  <a:gd name="T55" fmla="*/ 2 h 78"/>
                  <a:gd name="T56" fmla="*/ 200 w 256"/>
                  <a:gd name="T57" fmla="*/ 2 h 78"/>
                  <a:gd name="T58" fmla="*/ 196 w 256"/>
                  <a:gd name="T59" fmla="*/ 0 h 78"/>
                  <a:gd name="T60" fmla="*/ 183 w 256"/>
                  <a:gd name="T61" fmla="*/ 0 h 78"/>
                  <a:gd name="T62" fmla="*/ 181 w 256"/>
                  <a:gd name="T63" fmla="*/ 0 h 78"/>
                  <a:gd name="T64" fmla="*/ 162 w 256"/>
                  <a:gd name="T65" fmla="*/ 0 h 78"/>
                  <a:gd name="T66" fmla="*/ 94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6 w 256"/>
                  <a:gd name="T81" fmla="*/ 72 h 78"/>
                  <a:gd name="T82" fmla="*/ 66 w 256"/>
                  <a:gd name="T83" fmla="*/ 87 h 78"/>
                  <a:gd name="T84" fmla="*/ 127 w 256"/>
                  <a:gd name="T85" fmla="*/ 95 h 78"/>
                  <a:gd name="T86" fmla="*/ 162 w 256"/>
                  <a:gd name="T87" fmla="*/ 97 h 78"/>
                  <a:gd name="T88" fmla="*/ 205 w 256"/>
                  <a:gd name="T89" fmla="*/ 95 h 78"/>
                  <a:gd name="T90" fmla="*/ 111 w 256"/>
                  <a:gd name="T91" fmla="*/ 87 h 78"/>
                  <a:gd name="T92" fmla="*/ 53 w 256"/>
                  <a:gd name="T93" fmla="*/ 72 h 78"/>
                  <a:gd name="T94" fmla="*/ 48 w 256"/>
                  <a:gd name="T95" fmla="*/ 70 h 78"/>
                  <a:gd name="T96" fmla="*/ 48 w 256"/>
                  <a:gd name="T97" fmla="*/ 62 h 78"/>
                  <a:gd name="T98" fmla="*/ 51 w 256"/>
                  <a:gd name="T99" fmla="*/ 60 h 78"/>
                  <a:gd name="T100" fmla="*/ 71 w 256"/>
                  <a:gd name="T101" fmla="*/ 52 h 78"/>
                  <a:gd name="T102" fmla="*/ 127 w 256"/>
                  <a:gd name="T103" fmla="*/ 55 h 78"/>
                  <a:gd name="T104" fmla="*/ 157 w 256"/>
                  <a:gd name="T105" fmla="*/ 52 h 78"/>
                  <a:gd name="T106" fmla="*/ 170 w 256"/>
                  <a:gd name="T107" fmla="*/ 47 h 78"/>
                  <a:gd name="T108" fmla="*/ 202 w 256"/>
                  <a:gd name="T109" fmla="*/ 28 h 78"/>
                  <a:gd name="T110" fmla="*/ 233 w 256"/>
                  <a:gd name="T111" fmla="*/ 19 h 78"/>
                  <a:gd name="T112" fmla="*/ 272 w 256"/>
                  <a:gd name="T113" fmla="*/ 22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18"/>
                    </a:moveTo>
                    <a:lnTo>
                      <a:pt x="214" y="18"/>
                    </a:lnTo>
                    <a:lnTo>
                      <a:pt x="228" y="24"/>
                    </a:lnTo>
                    <a:lnTo>
                      <a:pt x="240" y="30"/>
                    </a:lnTo>
                    <a:lnTo>
                      <a:pt x="246" y="38"/>
                    </a:lnTo>
                    <a:lnTo>
                      <a:pt x="246" y="44"/>
                    </a:lnTo>
                    <a:lnTo>
                      <a:pt x="244" y="48"/>
                    </a:lnTo>
                    <a:lnTo>
                      <a:pt x="238" y="56"/>
                    </a:lnTo>
                    <a:lnTo>
                      <a:pt x="252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6" y="34"/>
                    </a:lnTo>
                    <a:lnTo>
                      <a:pt x="254" y="32"/>
                    </a:lnTo>
                    <a:lnTo>
                      <a:pt x="244" y="24"/>
                    </a:lnTo>
                    <a:lnTo>
                      <a:pt x="242" y="22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14" y="12"/>
                    </a:lnTo>
                    <a:lnTo>
                      <a:pt x="212" y="10"/>
                    </a:lnTo>
                    <a:lnTo>
                      <a:pt x="204" y="8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2" y="2"/>
                    </a:lnTo>
                    <a:lnTo>
                      <a:pt x="168" y="2"/>
                    </a:lnTo>
                    <a:lnTo>
                      <a:pt x="158" y="2"/>
                    </a:lnTo>
                    <a:lnTo>
                      <a:pt x="154" y="0"/>
                    </a:lnTo>
                    <a:lnTo>
                      <a:pt x="144" y="0"/>
                    </a:lnTo>
                    <a:lnTo>
                      <a:pt x="142" y="0"/>
                    </a:lnTo>
                    <a:lnTo>
                      <a:pt x="128" y="0"/>
                    </a:lnTo>
                    <a:lnTo>
                      <a:pt x="100" y="2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20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20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100" y="76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2" y="76"/>
                    </a:lnTo>
                    <a:lnTo>
                      <a:pt x="88" y="70"/>
                    </a:lnTo>
                    <a:lnTo>
                      <a:pt x="62" y="64"/>
                    </a:lnTo>
                    <a:lnTo>
                      <a:pt x="42" y="58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8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6" y="42"/>
                    </a:lnTo>
                    <a:lnTo>
                      <a:pt x="76" y="44"/>
                    </a:lnTo>
                    <a:lnTo>
                      <a:pt x="100" y="44"/>
                    </a:lnTo>
                    <a:lnTo>
                      <a:pt x="114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4"/>
                    </a:lnTo>
                    <a:lnTo>
                      <a:pt x="160" y="22"/>
                    </a:lnTo>
                    <a:lnTo>
                      <a:pt x="172" y="18"/>
                    </a:lnTo>
                    <a:lnTo>
                      <a:pt x="184" y="16"/>
                    </a:lnTo>
                    <a:lnTo>
                      <a:pt x="198" y="16"/>
                    </a:lnTo>
                    <a:lnTo>
                      <a:pt x="214" y="18"/>
                    </a:lnTo>
                    <a:close/>
                  </a:path>
                </a:pathLst>
              </a:custGeom>
              <a:solidFill>
                <a:srgbClr val="F9BC2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7" name="Freeform 119"/>
              <p:cNvSpPr>
                <a:spLocks/>
              </p:cNvSpPr>
              <p:nvPr/>
            </p:nvSpPr>
            <p:spPr bwMode="auto">
              <a:xfrm>
                <a:off x="4651" y="4112"/>
                <a:ext cx="277" cy="84"/>
              </a:xfrm>
              <a:custGeom>
                <a:avLst/>
                <a:gdLst>
                  <a:gd name="T0" fmla="*/ 272 w 256"/>
                  <a:gd name="T1" fmla="*/ 26 h 78"/>
                  <a:gd name="T2" fmla="*/ 302 w 256"/>
                  <a:gd name="T3" fmla="*/ 40 h 78"/>
                  <a:gd name="T4" fmla="*/ 312 w 256"/>
                  <a:gd name="T5" fmla="*/ 55 h 78"/>
                  <a:gd name="T6" fmla="*/ 309 w 256"/>
                  <a:gd name="T7" fmla="*/ 62 h 78"/>
                  <a:gd name="T8" fmla="*/ 299 w 256"/>
                  <a:gd name="T9" fmla="*/ 70 h 78"/>
                  <a:gd name="T10" fmla="*/ 322 w 256"/>
                  <a:gd name="T11" fmla="*/ 52 h 78"/>
                  <a:gd name="T12" fmla="*/ 325 w 256"/>
                  <a:gd name="T13" fmla="*/ 47 h 78"/>
                  <a:gd name="T14" fmla="*/ 319 w 256"/>
                  <a:gd name="T15" fmla="*/ 40 h 78"/>
                  <a:gd name="T16" fmla="*/ 309 w 256"/>
                  <a:gd name="T17" fmla="*/ 30 h 78"/>
                  <a:gd name="T18" fmla="*/ 309 w 256"/>
                  <a:gd name="T19" fmla="*/ 30 h 78"/>
                  <a:gd name="T20" fmla="*/ 306 w 256"/>
                  <a:gd name="T21" fmla="*/ 30 h 78"/>
                  <a:gd name="T22" fmla="*/ 304 w 256"/>
                  <a:gd name="T23" fmla="*/ 30 h 78"/>
                  <a:gd name="T24" fmla="*/ 299 w 256"/>
                  <a:gd name="T25" fmla="*/ 26 h 78"/>
                  <a:gd name="T26" fmla="*/ 299 w 256"/>
                  <a:gd name="T27" fmla="*/ 26 h 78"/>
                  <a:gd name="T28" fmla="*/ 291 w 256"/>
                  <a:gd name="T29" fmla="*/ 22 h 78"/>
                  <a:gd name="T30" fmla="*/ 289 w 256"/>
                  <a:gd name="T31" fmla="*/ 19 h 78"/>
                  <a:gd name="T32" fmla="*/ 281 w 256"/>
                  <a:gd name="T33" fmla="*/ 17 h 78"/>
                  <a:gd name="T34" fmla="*/ 279 w 256"/>
                  <a:gd name="T35" fmla="*/ 17 h 78"/>
                  <a:gd name="T36" fmla="*/ 268 w 256"/>
                  <a:gd name="T37" fmla="*/ 15 h 78"/>
                  <a:gd name="T38" fmla="*/ 266 w 256"/>
                  <a:gd name="T39" fmla="*/ 15 h 78"/>
                  <a:gd name="T40" fmla="*/ 259 w 256"/>
                  <a:gd name="T41" fmla="*/ 13 h 78"/>
                  <a:gd name="T42" fmla="*/ 256 w 256"/>
                  <a:gd name="T43" fmla="*/ 11 h 78"/>
                  <a:gd name="T44" fmla="*/ 243 w 256"/>
                  <a:gd name="T45" fmla="*/ 6 h 78"/>
                  <a:gd name="T46" fmla="*/ 243 w 256"/>
                  <a:gd name="T47" fmla="*/ 6 h 78"/>
                  <a:gd name="T48" fmla="*/ 230 w 256"/>
                  <a:gd name="T49" fmla="*/ 4 h 78"/>
                  <a:gd name="T50" fmla="*/ 228 w 256"/>
                  <a:gd name="T51" fmla="*/ 4 h 78"/>
                  <a:gd name="T52" fmla="*/ 215 w 256"/>
                  <a:gd name="T53" fmla="*/ 2 h 78"/>
                  <a:gd name="T54" fmla="*/ 213 w 256"/>
                  <a:gd name="T55" fmla="*/ 2 h 78"/>
                  <a:gd name="T56" fmla="*/ 198 w 256"/>
                  <a:gd name="T57" fmla="*/ 2 h 78"/>
                  <a:gd name="T58" fmla="*/ 196 w 256"/>
                  <a:gd name="T59" fmla="*/ 2 h 78"/>
                  <a:gd name="T60" fmla="*/ 183 w 256"/>
                  <a:gd name="T61" fmla="*/ 0 h 78"/>
                  <a:gd name="T62" fmla="*/ 176 w 256"/>
                  <a:gd name="T63" fmla="*/ 0 h 78"/>
                  <a:gd name="T64" fmla="*/ 162 w 256"/>
                  <a:gd name="T65" fmla="*/ 0 h 78"/>
                  <a:gd name="T66" fmla="*/ 94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3 w 256"/>
                  <a:gd name="T81" fmla="*/ 72 h 78"/>
                  <a:gd name="T82" fmla="*/ 66 w 256"/>
                  <a:gd name="T83" fmla="*/ 87 h 78"/>
                  <a:gd name="T84" fmla="*/ 124 w 256"/>
                  <a:gd name="T85" fmla="*/ 97 h 78"/>
                  <a:gd name="T86" fmla="*/ 162 w 256"/>
                  <a:gd name="T87" fmla="*/ 97 h 78"/>
                  <a:gd name="T88" fmla="*/ 205 w 256"/>
                  <a:gd name="T89" fmla="*/ 95 h 78"/>
                  <a:gd name="T90" fmla="*/ 111 w 256"/>
                  <a:gd name="T91" fmla="*/ 90 h 78"/>
                  <a:gd name="T92" fmla="*/ 51 w 256"/>
                  <a:gd name="T93" fmla="*/ 72 h 78"/>
                  <a:gd name="T94" fmla="*/ 48 w 256"/>
                  <a:gd name="T95" fmla="*/ 70 h 78"/>
                  <a:gd name="T96" fmla="*/ 45 w 256"/>
                  <a:gd name="T97" fmla="*/ 62 h 78"/>
                  <a:gd name="T98" fmla="*/ 51 w 256"/>
                  <a:gd name="T99" fmla="*/ 60 h 78"/>
                  <a:gd name="T100" fmla="*/ 68 w 256"/>
                  <a:gd name="T101" fmla="*/ 55 h 78"/>
                  <a:gd name="T102" fmla="*/ 127 w 256"/>
                  <a:gd name="T103" fmla="*/ 58 h 78"/>
                  <a:gd name="T104" fmla="*/ 157 w 256"/>
                  <a:gd name="T105" fmla="*/ 52 h 78"/>
                  <a:gd name="T106" fmla="*/ 170 w 256"/>
                  <a:gd name="T107" fmla="*/ 47 h 78"/>
                  <a:gd name="T108" fmla="*/ 202 w 256"/>
                  <a:gd name="T109" fmla="*/ 28 h 78"/>
                  <a:gd name="T110" fmla="*/ 230 w 256"/>
                  <a:gd name="T111" fmla="*/ 19 h 78"/>
                  <a:gd name="T112" fmla="*/ 272 w 256"/>
                  <a:gd name="T113" fmla="*/ 26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20"/>
                    </a:moveTo>
                    <a:lnTo>
                      <a:pt x="214" y="20"/>
                    </a:lnTo>
                    <a:lnTo>
                      <a:pt x="228" y="26"/>
                    </a:lnTo>
                    <a:lnTo>
                      <a:pt x="238" y="32"/>
                    </a:lnTo>
                    <a:lnTo>
                      <a:pt x="244" y="38"/>
                    </a:lnTo>
                    <a:lnTo>
                      <a:pt x="246" y="44"/>
                    </a:lnTo>
                    <a:lnTo>
                      <a:pt x="244" y="50"/>
                    </a:lnTo>
                    <a:lnTo>
                      <a:pt x="236" y="56"/>
                    </a:lnTo>
                    <a:lnTo>
                      <a:pt x="250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4" y="36"/>
                    </a:lnTo>
                    <a:lnTo>
                      <a:pt x="252" y="32"/>
                    </a:lnTo>
                    <a:lnTo>
                      <a:pt x="244" y="24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20" y="14"/>
                    </a:lnTo>
                    <a:lnTo>
                      <a:pt x="212" y="12"/>
                    </a:lnTo>
                    <a:lnTo>
                      <a:pt x="210" y="12"/>
                    </a:lnTo>
                    <a:lnTo>
                      <a:pt x="204" y="10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56" y="2"/>
                    </a:lnTo>
                    <a:lnTo>
                      <a:pt x="154" y="2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28" y="0"/>
                    </a:lnTo>
                    <a:lnTo>
                      <a:pt x="98" y="2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18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18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98" y="78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0" y="76"/>
                    </a:lnTo>
                    <a:lnTo>
                      <a:pt x="88" y="72"/>
                    </a:lnTo>
                    <a:lnTo>
                      <a:pt x="60" y="66"/>
                    </a:lnTo>
                    <a:lnTo>
                      <a:pt x="40" y="58"/>
                    </a:lnTo>
                    <a:lnTo>
                      <a:pt x="38" y="56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4" y="44"/>
                    </a:lnTo>
                    <a:lnTo>
                      <a:pt x="76" y="44"/>
                    </a:lnTo>
                    <a:lnTo>
                      <a:pt x="100" y="46"/>
                    </a:lnTo>
                    <a:lnTo>
                      <a:pt x="112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4"/>
                    </a:lnTo>
                    <a:lnTo>
                      <a:pt x="160" y="22"/>
                    </a:lnTo>
                    <a:lnTo>
                      <a:pt x="170" y="18"/>
                    </a:lnTo>
                    <a:lnTo>
                      <a:pt x="182" y="16"/>
                    </a:lnTo>
                    <a:lnTo>
                      <a:pt x="196" y="16"/>
                    </a:lnTo>
                    <a:lnTo>
                      <a:pt x="214" y="20"/>
                    </a:lnTo>
                    <a:close/>
                  </a:path>
                </a:pathLst>
              </a:custGeom>
              <a:solidFill>
                <a:srgbClr val="99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8" name="Freeform 120"/>
              <p:cNvSpPr>
                <a:spLocks/>
              </p:cNvSpPr>
              <p:nvPr/>
            </p:nvSpPr>
            <p:spPr bwMode="auto">
              <a:xfrm>
                <a:off x="4831" y="3301"/>
                <a:ext cx="276" cy="84"/>
              </a:xfrm>
              <a:custGeom>
                <a:avLst/>
                <a:gdLst>
                  <a:gd name="T0" fmla="*/ 268 w 256"/>
                  <a:gd name="T1" fmla="*/ 22 h 78"/>
                  <a:gd name="T2" fmla="*/ 299 w 256"/>
                  <a:gd name="T3" fmla="*/ 37 h 78"/>
                  <a:gd name="T4" fmla="*/ 308 w 256"/>
                  <a:gd name="T5" fmla="*/ 55 h 78"/>
                  <a:gd name="T6" fmla="*/ 306 w 256"/>
                  <a:gd name="T7" fmla="*/ 60 h 78"/>
                  <a:gd name="T8" fmla="*/ 299 w 256"/>
                  <a:gd name="T9" fmla="*/ 70 h 78"/>
                  <a:gd name="T10" fmla="*/ 318 w 256"/>
                  <a:gd name="T11" fmla="*/ 52 h 78"/>
                  <a:gd name="T12" fmla="*/ 321 w 256"/>
                  <a:gd name="T13" fmla="*/ 47 h 78"/>
                  <a:gd name="T14" fmla="*/ 316 w 256"/>
                  <a:gd name="T15" fmla="*/ 40 h 78"/>
                  <a:gd name="T16" fmla="*/ 306 w 256"/>
                  <a:gd name="T17" fmla="*/ 30 h 78"/>
                  <a:gd name="T18" fmla="*/ 306 w 256"/>
                  <a:gd name="T19" fmla="*/ 30 h 78"/>
                  <a:gd name="T20" fmla="*/ 303 w 256"/>
                  <a:gd name="T21" fmla="*/ 30 h 78"/>
                  <a:gd name="T22" fmla="*/ 303 w 256"/>
                  <a:gd name="T23" fmla="*/ 28 h 78"/>
                  <a:gd name="T24" fmla="*/ 295 w 256"/>
                  <a:gd name="T25" fmla="*/ 26 h 78"/>
                  <a:gd name="T26" fmla="*/ 295 w 256"/>
                  <a:gd name="T27" fmla="*/ 26 h 78"/>
                  <a:gd name="T28" fmla="*/ 288 w 256"/>
                  <a:gd name="T29" fmla="*/ 22 h 78"/>
                  <a:gd name="T30" fmla="*/ 286 w 256"/>
                  <a:gd name="T31" fmla="*/ 19 h 78"/>
                  <a:gd name="T32" fmla="*/ 278 w 256"/>
                  <a:gd name="T33" fmla="*/ 17 h 78"/>
                  <a:gd name="T34" fmla="*/ 276 w 256"/>
                  <a:gd name="T35" fmla="*/ 17 h 78"/>
                  <a:gd name="T36" fmla="*/ 266 w 256"/>
                  <a:gd name="T37" fmla="*/ 15 h 78"/>
                  <a:gd name="T38" fmla="*/ 266 w 256"/>
                  <a:gd name="T39" fmla="*/ 13 h 78"/>
                  <a:gd name="T40" fmla="*/ 256 w 256"/>
                  <a:gd name="T41" fmla="*/ 11 h 78"/>
                  <a:gd name="T42" fmla="*/ 253 w 256"/>
                  <a:gd name="T43" fmla="*/ 11 h 78"/>
                  <a:gd name="T44" fmla="*/ 240 w 256"/>
                  <a:gd name="T45" fmla="*/ 6 h 78"/>
                  <a:gd name="T46" fmla="*/ 240 w 256"/>
                  <a:gd name="T47" fmla="*/ 6 h 78"/>
                  <a:gd name="T48" fmla="*/ 227 w 256"/>
                  <a:gd name="T49" fmla="*/ 4 h 78"/>
                  <a:gd name="T50" fmla="*/ 225 w 256"/>
                  <a:gd name="T51" fmla="*/ 4 h 78"/>
                  <a:gd name="T52" fmla="*/ 212 w 256"/>
                  <a:gd name="T53" fmla="*/ 2 h 78"/>
                  <a:gd name="T54" fmla="*/ 210 w 256"/>
                  <a:gd name="T55" fmla="*/ 2 h 78"/>
                  <a:gd name="T56" fmla="*/ 195 w 256"/>
                  <a:gd name="T57" fmla="*/ 2 h 78"/>
                  <a:gd name="T58" fmla="*/ 193 w 256"/>
                  <a:gd name="T59" fmla="*/ 0 h 78"/>
                  <a:gd name="T60" fmla="*/ 180 w 256"/>
                  <a:gd name="T61" fmla="*/ 0 h 78"/>
                  <a:gd name="T62" fmla="*/ 176 w 256"/>
                  <a:gd name="T63" fmla="*/ 0 h 78"/>
                  <a:gd name="T64" fmla="*/ 161 w 256"/>
                  <a:gd name="T65" fmla="*/ 0 h 78"/>
                  <a:gd name="T66" fmla="*/ 93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2 w 256"/>
                  <a:gd name="T81" fmla="*/ 72 h 78"/>
                  <a:gd name="T82" fmla="*/ 65 w 256"/>
                  <a:gd name="T83" fmla="*/ 87 h 78"/>
                  <a:gd name="T84" fmla="*/ 125 w 256"/>
                  <a:gd name="T85" fmla="*/ 95 h 78"/>
                  <a:gd name="T86" fmla="*/ 161 w 256"/>
                  <a:gd name="T87" fmla="*/ 97 h 78"/>
                  <a:gd name="T88" fmla="*/ 204 w 256"/>
                  <a:gd name="T89" fmla="*/ 95 h 78"/>
                  <a:gd name="T90" fmla="*/ 110 w 256"/>
                  <a:gd name="T91" fmla="*/ 87 h 78"/>
                  <a:gd name="T92" fmla="*/ 50 w 256"/>
                  <a:gd name="T93" fmla="*/ 72 h 78"/>
                  <a:gd name="T94" fmla="*/ 47 w 256"/>
                  <a:gd name="T95" fmla="*/ 70 h 78"/>
                  <a:gd name="T96" fmla="*/ 45 w 256"/>
                  <a:gd name="T97" fmla="*/ 62 h 78"/>
                  <a:gd name="T98" fmla="*/ 50 w 256"/>
                  <a:gd name="T99" fmla="*/ 60 h 78"/>
                  <a:gd name="T100" fmla="*/ 70 w 256"/>
                  <a:gd name="T101" fmla="*/ 52 h 78"/>
                  <a:gd name="T102" fmla="*/ 125 w 256"/>
                  <a:gd name="T103" fmla="*/ 55 h 78"/>
                  <a:gd name="T104" fmla="*/ 155 w 256"/>
                  <a:gd name="T105" fmla="*/ 52 h 78"/>
                  <a:gd name="T106" fmla="*/ 167 w 256"/>
                  <a:gd name="T107" fmla="*/ 47 h 78"/>
                  <a:gd name="T108" fmla="*/ 199 w 256"/>
                  <a:gd name="T109" fmla="*/ 28 h 78"/>
                  <a:gd name="T110" fmla="*/ 227 w 256"/>
                  <a:gd name="T111" fmla="*/ 19 h 78"/>
                  <a:gd name="T112" fmla="*/ 268 w 256"/>
                  <a:gd name="T113" fmla="*/ 22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18"/>
                    </a:moveTo>
                    <a:lnTo>
                      <a:pt x="214" y="18"/>
                    </a:lnTo>
                    <a:lnTo>
                      <a:pt x="228" y="24"/>
                    </a:lnTo>
                    <a:lnTo>
                      <a:pt x="238" y="30"/>
                    </a:lnTo>
                    <a:lnTo>
                      <a:pt x="244" y="38"/>
                    </a:lnTo>
                    <a:lnTo>
                      <a:pt x="246" y="44"/>
                    </a:lnTo>
                    <a:lnTo>
                      <a:pt x="244" y="48"/>
                    </a:lnTo>
                    <a:lnTo>
                      <a:pt x="238" y="56"/>
                    </a:lnTo>
                    <a:lnTo>
                      <a:pt x="250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4" y="34"/>
                    </a:lnTo>
                    <a:lnTo>
                      <a:pt x="252" y="32"/>
                    </a:lnTo>
                    <a:lnTo>
                      <a:pt x="244" y="24"/>
                    </a:lnTo>
                    <a:lnTo>
                      <a:pt x="242" y="24"/>
                    </a:lnTo>
                    <a:lnTo>
                      <a:pt x="242" y="22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20" y="14"/>
                    </a:lnTo>
                    <a:lnTo>
                      <a:pt x="212" y="12"/>
                    </a:lnTo>
                    <a:lnTo>
                      <a:pt x="212" y="10"/>
                    </a:lnTo>
                    <a:lnTo>
                      <a:pt x="204" y="8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56" y="2"/>
                    </a:lnTo>
                    <a:lnTo>
                      <a:pt x="154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28" y="0"/>
                    </a:lnTo>
                    <a:lnTo>
                      <a:pt x="100" y="0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18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18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100" y="76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2" y="74"/>
                    </a:lnTo>
                    <a:lnTo>
                      <a:pt x="88" y="70"/>
                    </a:lnTo>
                    <a:lnTo>
                      <a:pt x="62" y="64"/>
                    </a:lnTo>
                    <a:lnTo>
                      <a:pt x="40" y="58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6" y="42"/>
                    </a:lnTo>
                    <a:lnTo>
                      <a:pt x="76" y="44"/>
                    </a:lnTo>
                    <a:lnTo>
                      <a:pt x="100" y="44"/>
                    </a:lnTo>
                    <a:lnTo>
                      <a:pt x="112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2"/>
                    </a:lnTo>
                    <a:lnTo>
                      <a:pt x="160" y="22"/>
                    </a:lnTo>
                    <a:lnTo>
                      <a:pt x="170" y="18"/>
                    </a:lnTo>
                    <a:lnTo>
                      <a:pt x="182" y="16"/>
                    </a:lnTo>
                    <a:lnTo>
                      <a:pt x="196" y="16"/>
                    </a:lnTo>
                    <a:lnTo>
                      <a:pt x="214" y="1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9" name="Freeform 121"/>
              <p:cNvSpPr>
                <a:spLocks/>
              </p:cNvSpPr>
              <p:nvPr/>
            </p:nvSpPr>
            <p:spPr bwMode="auto">
              <a:xfrm>
                <a:off x="4446" y="3478"/>
                <a:ext cx="512" cy="258"/>
              </a:xfrm>
              <a:custGeom>
                <a:avLst/>
                <a:gdLst>
                  <a:gd name="T0" fmla="*/ 441 w 474"/>
                  <a:gd name="T1" fmla="*/ 0 h 238"/>
                  <a:gd name="T2" fmla="*/ 393 w 474"/>
                  <a:gd name="T3" fmla="*/ 9 h 238"/>
                  <a:gd name="T4" fmla="*/ 393 w 474"/>
                  <a:gd name="T5" fmla="*/ 9 h 238"/>
                  <a:gd name="T6" fmla="*/ 287 w 474"/>
                  <a:gd name="T7" fmla="*/ 28 h 238"/>
                  <a:gd name="T8" fmla="*/ 287 w 474"/>
                  <a:gd name="T9" fmla="*/ 28 h 238"/>
                  <a:gd name="T10" fmla="*/ 0 w 474"/>
                  <a:gd name="T11" fmla="*/ 81 h 238"/>
                  <a:gd name="T12" fmla="*/ 0 w 474"/>
                  <a:gd name="T13" fmla="*/ 234 h 238"/>
                  <a:gd name="T14" fmla="*/ 144 w 474"/>
                  <a:gd name="T15" fmla="*/ 304 h 238"/>
                  <a:gd name="T16" fmla="*/ 144 w 474"/>
                  <a:gd name="T17" fmla="*/ 304 h 238"/>
                  <a:gd name="T18" fmla="*/ 144 w 474"/>
                  <a:gd name="T19" fmla="*/ 142 h 238"/>
                  <a:gd name="T20" fmla="*/ 144 w 474"/>
                  <a:gd name="T21" fmla="*/ 142 h 238"/>
                  <a:gd name="T22" fmla="*/ 597 w 474"/>
                  <a:gd name="T23" fmla="*/ 51 h 238"/>
                  <a:gd name="T24" fmla="*/ 443 w 474"/>
                  <a:gd name="T25" fmla="*/ 0 h 238"/>
                  <a:gd name="T26" fmla="*/ 441 w 474"/>
                  <a:gd name="T27" fmla="*/ 0 h 2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74"/>
                  <a:gd name="T43" fmla="*/ 0 h 238"/>
                  <a:gd name="T44" fmla="*/ 474 w 474"/>
                  <a:gd name="T45" fmla="*/ 238 h 2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74" h="238">
                    <a:moveTo>
                      <a:pt x="350" y="0"/>
                    </a:moveTo>
                    <a:lnTo>
                      <a:pt x="312" y="6"/>
                    </a:lnTo>
                    <a:lnTo>
                      <a:pt x="228" y="22"/>
                    </a:lnTo>
                    <a:lnTo>
                      <a:pt x="0" y="64"/>
                    </a:lnTo>
                    <a:lnTo>
                      <a:pt x="0" y="184"/>
                    </a:lnTo>
                    <a:lnTo>
                      <a:pt x="114" y="238"/>
                    </a:lnTo>
                    <a:lnTo>
                      <a:pt x="114" y="112"/>
                    </a:lnTo>
                    <a:lnTo>
                      <a:pt x="474" y="40"/>
                    </a:lnTo>
                    <a:lnTo>
                      <a:pt x="352" y="0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0" name="Freeform 122"/>
              <p:cNvSpPr>
                <a:spLocks/>
              </p:cNvSpPr>
              <p:nvPr/>
            </p:nvSpPr>
            <p:spPr bwMode="auto">
              <a:xfrm>
                <a:off x="4437" y="3846"/>
                <a:ext cx="167" cy="197"/>
              </a:xfrm>
              <a:custGeom>
                <a:avLst/>
                <a:gdLst>
                  <a:gd name="T0" fmla="*/ 59 w 154"/>
                  <a:gd name="T1" fmla="*/ 0 h 182"/>
                  <a:gd name="T2" fmla="*/ 0 w 154"/>
                  <a:gd name="T3" fmla="*/ 11 h 182"/>
                  <a:gd name="T4" fmla="*/ 0 w 154"/>
                  <a:gd name="T5" fmla="*/ 48 h 182"/>
                  <a:gd name="T6" fmla="*/ 4 w 154"/>
                  <a:gd name="T7" fmla="*/ 48 h 182"/>
                  <a:gd name="T8" fmla="*/ 4 w 154"/>
                  <a:gd name="T9" fmla="*/ 48 h 182"/>
                  <a:gd name="T10" fmla="*/ 28 w 154"/>
                  <a:gd name="T11" fmla="*/ 53 h 182"/>
                  <a:gd name="T12" fmla="*/ 48 w 154"/>
                  <a:gd name="T13" fmla="*/ 58 h 182"/>
                  <a:gd name="T14" fmla="*/ 66 w 154"/>
                  <a:gd name="T15" fmla="*/ 66 h 182"/>
                  <a:gd name="T16" fmla="*/ 81 w 154"/>
                  <a:gd name="T17" fmla="*/ 74 h 182"/>
                  <a:gd name="T18" fmla="*/ 94 w 154"/>
                  <a:gd name="T19" fmla="*/ 83 h 182"/>
                  <a:gd name="T20" fmla="*/ 102 w 154"/>
                  <a:gd name="T21" fmla="*/ 94 h 182"/>
                  <a:gd name="T22" fmla="*/ 107 w 154"/>
                  <a:gd name="T23" fmla="*/ 104 h 182"/>
                  <a:gd name="T24" fmla="*/ 110 w 154"/>
                  <a:gd name="T25" fmla="*/ 114 h 182"/>
                  <a:gd name="T26" fmla="*/ 110 w 154"/>
                  <a:gd name="T27" fmla="*/ 117 h 182"/>
                  <a:gd name="T28" fmla="*/ 110 w 154"/>
                  <a:gd name="T29" fmla="*/ 117 h 182"/>
                  <a:gd name="T30" fmla="*/ 110 w 154"/>
                  <a:gd name="T31" fmla="*/ 215 h 182"/>
                  <a:gd name="T32" fmla="*/ 145 w 154"/>
                  <a:gd name="T33" fmla="*/ 231 h 182"/>
                  <a:gd name="T34" fmla="*/ 145 w 154"/>
                  <a:gd name="T35" fmla="*/ 74 h 182"/>
                  <a:gd name="T36" fmla="*/ 196 w 154"/>
                  <a:gd name="T37" fmla="*/ 63 h 182"/>
                  <a:gd name="T38" fmla="*/ 61 w 154"/>
                  <a:gd name="T39" fmla="*/ 0 h 182"/>
                  <a:gd name="T40" fmla="*/ 59 w 154"/>
                  <a:gd name="T41" fmla="*/ 0 h 1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4"/>
                  <a:gd name="T64" fmla="*/ 0 h 182"/>
                  <a:gd name="T65" fmla="*/ 154 w 154"/>
                  <a:gd name="T66" fmla="*/ 182 h 18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4" h="182">
                    <a:moveTo>
                      <a:pt x="46" y="0"/>
                    </a:moveTo>
                    <a:lnTo>
                      <a:pt x="0" y="8"/>
                    </a:lnTo>
                    <a:lnTo>
                      <a:pt x="0" y="38"/>
                    </a:lnTo>
                    <a:lnTo>
                      <a:pt x="4" y="38"/>
                    </a:lnTo>
                    <a:lnTo>
                      <a:pt x="22" y="42"/>
                    </a:lnTo>
                    <a:lnTo>
                      <a:pt x="38" y="46"/>
                    </a:lnTo>
                    <a:lnTo>
                      <a:pt x="52" y="52"/>
                    </a:lnTo>
                    <a:lnTo>
                      <a:pt x="64" y="58"/>
                    </a:lnTo>
                    <a:lnTo>
                      <a:pt x="74" y="66"/>
                    </a:lnTo>
                    <a:lnTo>
                      <a:pt x="80" y="74"/>
                    </a:lnTo>
                    <a:lnTo>
                      <a:pt x="84" y="82"/>
                    </a:lnTo>
                    <a:lnTo>
                      <a:pt x="86" y="90"/>
                    </a:lnTo>
                    <a:lnTo>
                      <a:pt x="86" y="92"/>
                    </a:lnTo>
                    <a:lnTo>
                      <a:pt x="86" y="170"/>
                    </a:lnTo>
                    <a:lnTo>
                      <a:pt x="114" y="182"/>
                    </a:lnTo>
                    <a:lnTo>
                      <a:pt x="114" y="58"/>
                    </a:lnTo>
                    <a:lnTo>
                      <a:pt x="154" y="50"/>
                    </a:lnTo>
                    <a:lnTo>
                      <a:pt x="48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1" name="Freeform 123"/>
              <p:cNvSpPr>
                <a:spLocks/>
              </p:cNvSpPr>
              <p:nvPr/>
            </p:nvSpPr>
            <p:spPr bwMode="auto">
              <a:xfrm>
                <a:off x="4439" y="3859"/>
                <a:ext cx="113" cy="175"/>
              </a:xfrm>
              <a:custGeom>
                <a:avLst/>
                <a:gdLst>
                  <a:gd name="T0" fmla="*/ 134 w 104"/>
                  <a:gd name="T1" fmla="*/ 50 h 162"/>
                  <a:gd name="T2" fmla="*/ 134 w 104"/>
                  <a:gd name="T3" fmla="*/ 50 h 162"/>
                  <a:gd name="T4" fmla="*/ 79 w 104"/>
                  <a:gd name="T5" fmla="*/ 30 h 162"/>
                  <a:gd name="T6" fmla="*/ 0 w 104"/>
                  <a:gd name="T7" fmla="*/ 0 h 162"/>
                  <a:gd name="T8" fmla="*/ 0 w 104"/>
                  <a:gd name="T9" fmla="*/ 0 h 162"/>
                  <a:gd name="T10" fmla="*/ 0 w 104"/>
                  <a:gd name="T11" fmla="*/ 28 h 162"/>
                  <a:gd name="T12" fmla="*/ 0 w 104"/>
                  <a:gd name="T13" fmla="*/ 28 h 162"/>
                  <a:gd name="T14" fmla="*/ 24 w 104"/>
                  <a:gd name="T15" fmla="*/ 32 h 162"/>
                  <a:gd name="T16" fmla="*/ 43 w 104"/>
                  <a:gd name="T17" fmla="*/ 38 h 162"/>
                  <a:gd name="T18" fmla="*/ 62 w 104"/>
                  <a:gd name="T19" fmla="*/ 45 h 162"/>
                  <a:gd name="T20" fmla="*/ 79 w 104"/>
                  <a:gd name="T21" fmla="*/ 56 h 162"/>
                  <a:gd name="T22" fmla="*/ 92 w 104"/>
                  <a:gd name="T23" fmla="*/ 63 h 162"/>
                  <a:gd name="T24" fmla="*/ 103 w 104"/>
                  <a:gd name="T25" fmla="*/ 76 h 162"/>
                  <a:gd name="T26" fmla="*/ 110 w 104"/>
                  <a:gd name="T27" fmla="*/ 85 h 162"/>
                  <a:gd name="T28" fmla="*/ 113 w 104"/>
                  <a:gd name="T29" fmla="*/ 98 h 162"/>
                  <a:gd name="T30" fmla="*/ 113 w 104"/>
                  <a:gd name="T31" fmla="*/ 98 h 162"/>
                  <a:gd name="T32" fmla="*/ 113 w 104"/>
                  <a:gd name="T33" fmla="*/ 100 h 162"/>
                  <a:gd name="T34" fmla="*/ 113 w 104"/>
                  <a:gd name="T35" fmla="*/ 100 h 162"/>
                  <a:gd name="T36" fmla="*/ 113 w 104"/>
                  <a:gd name="T37" fmla="*/ 198 h 162"/>
                  <a:gd name="T38" fmla="*/ 128 w 104"/>
                  <a:gd name="T39" fmla="*/ 204 h 162"/>
                  <a:gd name="T40" fmla="*/ 128 w 104"/>
                  <a:gd name="T41" fmla="*/ 56 h 162"/>
                  <a:gd name="T42" fmla="*/ 128 w 104"/>
                  <a:gd name="T43" fmla="*/ 56 h 162"/>
                  <a:gd name="T44" fmla="*/ 131 w 104"/>
                  <a:gd name="T45" fmla="*/ 53 h 162"/>
                  <a:gd name="T46" fmla="*/ 134 w 104"/>
                  <a:gd name="T47" fmla="*/ 50 h 162"/>
                  <a:gd name="T48" fmla="*/ 134 w 104"/>
                  <a:gd name="T49" fmla="*/ 50 h 16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4"/>
                  <a:gd name="T76" fmla="*/ 0 h 162"/>
                  <a:gd name="T77" fmla="*/ 104 w 104"/>
                  <a:gd name="T78" fmla="*/ 162 h 16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4" h="162">
                    <a:moveTo>
                      <a:pt x="104" y="40"/>
                    </a:moveTo>
                    <a:lnTo>
                      <a:pt x="104" y="40"/>
                    </a:lnTo>
                    <a:lnTo>
                      <a:pt x="62" y="24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18" y="26"/>
                    </a:lnTo>
                    <a:lnTo>
                      <a:pt x="34" y="30"/>
                    </a:lnTo>
                    <a:lnTo>
                      <a:pt x="48" y="36"/>
                    </a:lnTo>
                    <a:lnTo>
                      <a:pt x="62" y="44"/>
                    </a:lnTo>
                    <a:lnTo>
                      <a:pt x="72" y="50"/>
                    </a:lnTo>
                    <a:lnTo>
                      <a:pt x="80" y="60"/>
                    </a:lnTo>
                    <a:lnTo>
                      <a:pt x="86" y="68"/>
                    </a:lnTo>
                    <a:lnTo>
                      <a:pt x="88" y="78"/>
                    </a:lnTo>
                    <a:lnTo>
                      <a:pt x="88" y="80"/>
                    </a:lnTo>
                    <a:lnTo>
                      <a:pt x="88" y="156"/>
                    </a:lnTo>
                    <a:lnTo>
                      <a:pt x="100" y="162"/>
                    </a:lnTo>
                    <a:lnTo>
                      <a:pt x="100" y="44"/>
                    </a:lnTo>
                    <a:lnTo>
                      <a:pt x="102" y="42"/>
                    </a:ln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2" name="Freeform 124"/>
              <p:cNvSpPr>
                <a:spLocks/>
              </p:cNvSpPr>
              <p:nvPr/>
            </p:nvSpPr>
            <p:spPr bwMode="auto">
              <a:xfrm>
                <a:off x="4448" y="3552"/>
                <a:ext cx="113" cy="173"/>
              </a:xfrm>
              <a:custGeom>
                <a:avLst/>
                <a:gdLst>
                  <a:gd name="T0" fmla="*/ 134 w 104"/>
                  <a:gd name="T1" fmla="*/ 50 h 160"/>
                  <a:gd name="T2" fmla="*/ 134 w 104"/>
                  <a:gd name="T3" fmla="*/ 50 h 160"/>
                  <a:gd name="T4" fmla="*/ 79 w 104"/>
                  <a:gd name="T5" fmla="*/ 28 h 160"/>
                  <a:gd name="T6" fmla="*/ 0 w 104"/>
                  <a:gd name="T7" fmla="*/ 0 h 160"/>
                  <a:gd name="T8" fmla="*/ 0 w 104"/>
                  <a:gd name="T9" fmla="*/ 0 h 160"/>
                  <a:gd name="T10" fmla="*/ 0 w 104"/>
                  <a:gd name="T11" fmla="*/ 144 h 160"/>
                  <a:gd name="T12" fmla="*/ 0 w 104"/>
                  <a:gd name="T13" fmla="*/ 144 h 160"/>
                  <a:gd name="T14" fmla="*/ 128 w 104"/>
                  <a:gd name="T15" fmla="*/ 202 h 160"/>
                  <a:gd name="T16" fmla="*/ 128 w 104"/>
                  <a:gd name="T17" fmla="*/ 56 h 160"/>
                  <a:gd name="T18" fmla="*/ 128 w 104"/>
                  <a:gd name="T19" fmla="*/ 56 h 160"/>
                  <a:gd name="T20" fmla="*/ 131 w 104"/>
                  <a:gd name="T21" fmla="*/ 50 h 160"/>
                  <a:gd name="T22" fmla="*/ 134 w 104"/>
                  <a:gd name="T23" fmla="*/ 50 h 160"/>
                  <a:gd name="T24" fmla="*/ 134 w 104"/>
                  <a:gd name="T25" fmla="*/ 50 h 1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4"/>
                  <a:gd name="T40" fmla="*/ 0 h 160"/>
                  <a:gd name="T41" fmla="*/ 104 w 104"/>
                  <a:gd name="T42" fmla="*/ 160 h 1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4" h="160">
                    <a:moveTo>
                      <a:pt x="104" y="40"/>
                    </a:moveTo>
                    <a:lnTo>
                      <a:pt x="104" y="40"/>
                    </a:lnTo>
                    <a:lnTo>
                      <a:pt x="62" y="22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100" y="160"/>
                    </a:lnTo>
                    <a:lnTo>
                      <a:pt x="100" y="44"/>
                    </a:lnTo>
                    <a:lnTo>
                      <a:pt x="102" y="40"/>
                    </a:ln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3" name="Freeform 125"/>
              <p:cNvSpPr>
                <a:spLocks noEditPoints="1"/>
              </p:cNvSpPr>
              <p:nvPr/>
            </p:nvSpPr>
            <p:spPr bwMode="auto">
              <a:xfrm>
                <a:off x="4193" y="3275"/>
                <a:ext cx="1122" cy="1025"/>
              </a:xfrm>
              <a:custGeom>
                <a:avLst/>
                <a:gdLst>
                  <a:gd name="T0" fmla="*/ 846 w 1038"/>
                  <a:gd name="T1" fmla="*/ 976 h 948"/>
                  <a:gd name="T2" fmla="*/ 659 w 1038"/>
                  <a:gd name="T3" fmla="*/ 1176 h 948"/>
                  <a:gd name="T4" fmla="*/ 616 w 1038"/>
                  <a:gd name="T5" fmla="*/ 1140 h 948"/>
                  <a:gd name="T6" fmla="*/ 869 w 1038"/>
                  <a:gd name="T7" fmla="*/ 1124 h 948"/>
                  <a:gd name="T8" fmla="*/ 837 w 1038"/>
                  <a:gd name="T9" fmla="*/ 1082 h 948"/>
                  <a:gd name="T10" fmla="*/ 639 w 1038"/>
                  <a:gd name="T11" fmla="*/ 1133 h 948"/>
                  <a:gd name="T12" fmla="*/ 697 w 1038"/>
                  <a:gd name="T13" fmla="*/ 1105 h 948"/>
                  <a:gd name="T14" fmla="*/ 856 w 1038"/>
                  <a:gd name="T15" fmla="*/ 1047 h 948"/>
                  <a:gd name="T16" fmla="*/ 525 w 1038"/>
                  <a:gd name="T17" fmla="*/ 1031 h 948"/>
                  <a:gd name="T18" fmla="*/ 435 w 1038"/>
                  <a:gd name="T19" fmla="*/ 748 h 948"/>
                  <a:gd name="T20" fmla="*/ 396 w 1038"/>
                  <a:gd name="T21" fmla="*/ 768 h 948"/>
                  <a:gd name="T22" fmla="*/ 424 w 1038"/>
                  <a:gd name="T23" fmla="*/ 735 h 948"/>
                  <a:gd name="T24" fmla="*/ 35 w 1038"/>
                  <a:gd name="T25" fmla="*/ 968 h 948"/>
                  <a:gd name="T26" fmla="*/ 288 w 1038"/>
                  <a:gd name="T27" fmla="*/ 983 h 948"/>
                  <a:gd name="T28" fmla="*/ 243 w 1038"/>
                  <a:gd name="T29" fmla="*/ 1019 h 948"/>
                  <a:gd name="T30" fmla="*/ 338 w 1038"/>
                  <a:gd name="T31" fmla="*/ 869 h 948"/>
                  <a:gd name="T32" fmla="*/ 35 w 1038"/>
                  <a:gd name="T33" fmla="*/ 816 h 948"/>
                  <a:gd name="T34" fmla="*/ 126 w 1038"/>
                  <a:gd name="T35" fmla="*/ 937 h 948"/>
                  <a:gd name="T36" fmla="*/ 370 w 1038"/>
                  <a:gd name="T37" fmla="*/ 944 h 948"/>
                  <a:gd name="T38" fmla="*/ 45 w 1038"/>
                  <a:gd name="T39" fmla="*/ 944 h 948"/>
                  <a:gd name="T40" fmla="*/ 263 w 1038"/>
                  <a:gd name="T41" fmla="*/ 897 h 948"/>
                  <a:gd name="T42" fmla="*/ 237 w 1038"/>
                  <a:gd name="T43" fmla="*/ 935 h 948"/>
                  <a:gd name="T44" fmla="*/ 278 w 1038"/>
                  <a:gd name="T45" fmla="*/ 729 h 948"/>
                  <a:gd name="T46" fmla="*/ 278 w 1038"/>
                  <a:gd name="T47" fmla="*/ 835 h 948"/>
                  <a:gd name="T48" fmla="*/ 38 w 1038"/>
                  <a:gd name="T49" fmla="*/ 772 h 948"/>
                  <a:gd name="T50" fmla="*/ 245 w 1038"/>
                  <a:gd name="T51" fmla="*/ 705 h 948"/>
                  <a:gd name="T52" fmla="*/ 35 w 1038"/>
                  <a:gd name="T53" fmla="*/ 563 h 948"/>
                  <a:gd name="T54" fmla="*/ 485 w 1038"/>
                  <a:gd name="T55" fmla="*/ 168 h 948"/>
                  <a:gd name="T56" fmla="*/ 470 w 1038"/>
                  <a:gd name="T57" fmla="*/ 149 h 948"/>
                  <a:gd name="T58" fmla="*/ 1013 w 1038"/>
                  <a:gd name="T59" fmla="*/ 172 h 948"/>
                  <a:gd name="T60" fmla="*/ 733 w 1038"/>
                  <a:gd name="T61" fmla="*/ 114 h 948"/>
                  <a:gd name="T62" fmla="*/ 1064 w 1038"/>
                  <a:gd name="T63" fmla="*/ 58 h 948"/>
                  <a:gd name="T64" fmla="*/ 869 w 1038"/>
                  <a:gd name="T65" fmla="*/ 134 h 948"/>
                  <a:gd name="T66" fmla="*/ 806 w 1038"/>
                  <a:gd name="T67" fmla="*/ 30 h 948"/>
                  <a:gd name="T68" fmla="*/ 798 w 1038"/>
                  <a:gd name="T69" fmla="*/ 476 h 948"/>
                  <a:gd name="T70" fmla="*/ 505 w 1038"/>
                  <a:gd name="T71" fmla="*/ 585 h 948"/>
                  <a:gd name="T72" fmla="*/ 361 w 1038"/>
                  <a:gd name="T73" fmla="*/ 518 h 948"/>
                  <a:gd name="T74" fmla="*/ 754 w 1038"/>
                  <a:gd name="T75" fmla="*/ 675 h 948"/>
                  <a:gd name="T76" fmla="*/ 677 w 1038"/>
                  <a:gd name="T77" fmla="*/ 376 h 948"/>
                  <a:gd name="T78" fmla="*/ 1111 w 1038"/>
                  <a:gd name="T79" fmla="*/ 391 h 948"/>
                  <a:gd name="T80" fmla="*/ 750 w 1038"/>
                  <a:gd name="T81" fmla="*/ 346 h 948"/>
                  <a:gd name="T82" fmla="*/ 1066 w 1038"/>
                  <a:gd name="T83" fmla="*/ 196 h 948"/>
                  <a:gd name="T84" fmla="*/ 743 w 1038"/>
                  <a:gd name="T85" fmla="*/ 196 h 948"/>
                  <a:gd name="T86" fmla="*/ 985 w 1038"/>
                  <a:gd name="T87" fmla="*/ 189 h 948"/>
                  <a:gd name="T88" fmla="*/ 1077 w 1038"/>
                  <a:gd name="T89" fmla="*/ 291 h 948"/>
                  <a:gd name="T90" fmla="*/ 1077 w 1038"/>
                  <a:gd name="T91" fmla="*/ 245 h 948"/>
                  <a:gd name="T92" fmla="*/ 985 w 1038"/>
                  <a:gd name="T93" fmla="*/ 235 h 948"/>
                  <a:gd name="T94" fmla="*/ 907 w 1038"/>
                  <a:gd name="T95" fmla="*/ 278 h 948"/>
                  <a:gd name="T96" fmla="*/ 523 w 1038"/>
                  <a:gd name="T97" fmla="*/ 359 h 948"/>
                  <a:gd name="T98" fmla="*/ 583 w 1038"/>
                  <a:gd name="T99" fmla="*/ 270 h 948"/>
                  <a:gd name="T100" fmla="*/ 357 w 1038"/>
                  <a:gd name="T101" fmla="*/ 301 h 948"/>
                  <a:gd name="T102" fmla="*/ 490 w 1038"/>
                  <a:gd name="T103" fmla="*/ 255 h 948"/>
                  <a:gd name="T104" fmla="*/ 739 w 1038"/>
                  <a:gd name="T105" fmla="*/ 869 h 948"/>
                  <a:gd name="T106" fmla="*/ 1251 w 1038"/>
                  <a:gd name="T107" fmla="*/ 402 h 948"/>
                  <a:gd name="T108" fmla="*/ 1036 w 1038"/>
                  <a:gd name="T109" fmla="*/ 19 h 948"/>
                  <a:gd name="T110" fmla="*/ 712 w 1038"/>
                  <a:gd name="T111" fmla="*/ 78 h 948"/>
                  <a:gd name="T112" fmla="*/ 15 w 1038"/>
                  <a:gd name="T113" fmla="*/ 359 h 948"/>
                  <a:gd name="T114" fmla="*/ 17 w 1038"/>
                  <a:gd name="T115" fmla="*/ 768 h 948"/>
                  <a:gd name="T116" fmla="*/ 172 w 1038"/>
                  <a:gd name="T117" fmla="*/ 1039 h 948"/>
                  <a:gd name="T118" fmla="*/ 559 w 1038"/>
                  <a:gd name="T119" fmla="*/ 974 h 948"/>
                  <a:gd name="T120" fmla="*/ 523 w 1038"/>
                  <a:gd name="T121" fmla="*/ 1153 h 948"/>
                  <a:gd name="T122" fmla="*/ 884 w 1038"/>
                  <a:gd name="T123" fmla="*/ 1137 h 948"/>
                  <a:gd name="T124" fmla="*/ 1309 w 1038"/>
                  <a:gd name="T125" fmla="*/ 587 h 9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38"/>
                  <a:gd name="T190" fmla="*/ 0 h 948"/>
                  <a:gd name="T191" fmla="*/ 1038 w 1038"/>
                  <a:gd name="T192" fmla="*/ 948 h 94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38" h="948">
                    <a:moveTo>
                      <a:pt x="648" y="684"/>
                    </a:moveTo>
                    <a:lnTo>
                      <a:pt x="648" y="560"/>
                    </a:lnTo>
                    <a:lnTo>
                      <a:pt x="1022" y="476"/>
                    </a:lnTo>
                    <a:lnTo>
                      <a:pt x="1022" y="598"/>
                    </a:lnTo>
                    <a:lnTo>
                      <a:pt x="648" y="684"/>
                    </a:lnTo>
                    <a:close/>
                    <a:moveTo>
                      <a:pt x="966" y="732"/>
                    </a:moveTo>
                    <a:lnTo>
                      <a:pt x="966" y="732"/>
                    </a:lnTo>
                    <a:lnTo>
                      <a:pt x="698" y="794"/>
                    </a:lnTo>
                    <a:lnTo>
                      <a:pt x="690" y="786"/>
                    </a:lnTo>
                    <a:lnTo>
                      <a:pt x="682" y="780"/>
                    </a:lnTo>
                    <a:lnTo>
                      <a:pt x="670" y="772"/>
                    </a:lnTo>
                    <a:lnTo>
                      <a:pt x="656" y="766"/>
                    </a:lnTo>
                    <a:lnTo>
                      <a:pt x="626" y="758"/>
                    </a:lnTo>
                    <a:lnTo>
                      <a:pt x="592" y="752"/>
                    </a:lnTo>
                    <a:lnTo>
                      <a:pt x="592" y="696"/>
                    </a:lnTo>
                    <a:lnTo>
                      <a:pt x="616" y="690"/>
                    </a:lnTo>
                    <a:lnTo>
                      <a:pt x="640" y="702"/>
                    </a:lnTo>
                    <a:lnTo>
                      <a:pt x="646" y="702"/>
                    </a:lnTo>
                    <a:lnTo>
                      <a:pt x="966" y="626"/>
                    </a:lnTo>
                    <a:lnTo>
                      <a:pt x="966" y="732"/>
                    </a:lnTo>
                    <a:close/>
                    <a:moveTo>
                      <a:pt x="552" y="932"/>
                    </a:moveTo>
                    <a:lnTo>
                      <a:pt x="552" y="932"/>
                    </a:lnTo>
                    <a:lnTo>
                      <a:pt x="522" y="930"/>
                    </a:lnTo>
                    <a:lnTo>
                      <a:pt x="496" y="928"/>
                    </a:lnTo>
                    <a:lnTo>
                      <a:pt x="474" y="922"/>
                    </a:lnTo>
                    <a:lnTo>
                      <a:pt x="454" y="916"/>
                    </a:lnTo>
                    <a:lnTo>
                      <a:pt x="438" y="910"/>
                    </a:lnTo>
                    <a:lnTo>
                      <a:pt x="426" y="902"/>
                    </a:lnTo>
                    <a:lnTo>
                      <a:pt x="418" y="894"/>
                    </a:lnTo>
                    <a:lnTo>
                      <a:pt x="416" y="890"/>
                    </a:lnTo>
                    <a:lnTo>
                      <a:pt x="416" y="886"/>
                    </a:lnTo>
                    <a:lnTo>
                      <a:pt x="416" y="872"/>
                    </a:lnTo>
                    <a:lnTo>
                      <a:pt x="426" y="880"/>
                    </a:lnTo>
                    <a:lnTo>
                      <a:pt x="438" y="886"/>
                    </a:lnTo>
                    <a:lnTo>
                      <a:pt x="452" y="892"/>
                    </a:lnTo>
                    <a:lnTo>
                      <a:pt x="468" y="896"/>
                    </a:lnTo>
                    <a:lnTo>
                      <a:pt x="488" y="902"/>
                    </a:lnTo>
                    <a:lnTo>
                      <a:pt x="508" y="904"/>
                    </a:lnTo>
                    <a:lnTo>
                      <a:pt x="530" y="906"/>
                    </a:lnTo>
                    <a:lnTo>
                      <a:pt x="552" y="906"/>
                    </a:lnTo>
                    <a:lnTo>
                      <a:pt x="574" y="906"/>
                    </a:lnTo>
                    <a:lnTo>
                      <a:pt x="596" y="904"/>
                    </a:lnTo>
                    <a:lnTo>
                      <a:pt x="616" y="902"/>
                    </a:lnTo>
                    <a:lnTo>
                      <a:pt x="634" y="896"/>
                    </a:lnTo>
                    <a:lnTo>
                      <a:pt x="652" y="892"/>
                    </a:lnTo>
                    <a:lnTo>
                      <a:pt x="666" y="886"/>
                    </a:lnTo>
                    <a:lnTo>
                      <a:pt x="678" y="880"/>
                    </a:lnTo>
                    <a:lnTo>
                      <a:pt x="688" y="872"/>
                    </a:lnTo>
                    <a:lnTo>
                      <a:pt x="688" y="886"/>
                    </a:lnTo>
                    <a:lnTo>
                      <a:pt x="688" y="890"/>
                    </a:lnTo>
                    <a:lnTo>
                      <a:pt x="686" y="894"/>
                    </a:lnTo>
                    <a:lnTo>
                      <a:pt x="678" y="902"/>
                    </a:lnTo>
                    <a:lnTo>
                      <a:pt x="666" y="910"/>
                    </a:lnTo>
                    <a:lnTo>
                      <a:pt x="650" y="916"/>
                    </a:lnTo>
                    <a:lnTo>
                      <a:pt x="630" y="922"/>
                    </a:lnTo>
                    <a:lnTo>
                      <a:pt x="606" y="928"/>
                    </a:lnTo>
                    <a:lnTo>
                      <a:pt x="580" y="930"/>
                    </a:lnTo>
                    <a:lnTo>
                      <a:pt x="552" y="932"/>
                    </a:lnTo>
                    <a:close/>
                    <a:moveTo>
                      <a:pt x="552" y="874"/>
                    </a:moveTo>
                    <a:lnTo>
                      <a:pt x="552" y="874"/>
                    </a:lnTo>
                    <a:lnTo>
                      <a:pt x="592" y="872"/>
                    </a:lnTo>
                    <a:lnTo>
                      <a:pt x="630" y="866"/>
                    </a:lnTo>
                    <a:lnTo>
                      <a:pt x="648" y="862"/>
                    </a:lnTo>
                    <a:lnTo>
                      <a:pt x="662" y="856"/>
                    </a:lnTo>
                    <a:lnTo>
                      <a:pt x="676" y="850"/>
                    </a:lnTo>
                    <a:lnTo>
                      <a:pt x="688" y="842"/>
                    </a:lnTo>
                    <a:lnTo>
                      <a:pt x="688" y="860"/>
                    </a:lnTo>
                    <a:lnTo>
                      <a:pt x="680" y="868"/>
                    </a:lnTo>
                    <a:lnTo>
                      <a:pt x="670" y="876"/>
                    </a:lnTo>
                    <a:lnTo>
                      <a:pt x="656" y="882"/>
                    </a:lnTo>
                    <a:lnTo>
                      <a:pt x="638" y="888"/>
                    </a:lnTo>
                    <a:lnTo>
                      <a:pt x="620" y="892"/>
                    </a:lnTo>
                    <a:lnTo>
                      <a:pt x="598" y="896"/>
                    </a:lnTo>
                    <a:lnTo>
                      <a:pt x="576" y="898"/>
                    </a:lnTo>
                    <a:lnTo>
                      <a:pt x="552" y="898"/>
                    </a:lnTo>
                    <a:lnTo>
                      <a:pt x="528" y="898"/>
                    </a:lnTo>
                    <a:lnTo>
                      <a:pt x="506" y="896"/>
                    </a:lnTo>
                    <a:lnTo>
                      <a:pt x="484" y="892"/>
                    </a:lnTo>
                    <a:lnTo>
                      <a:pt x="464" y="888"/>
                    </a:lnTo>
                    <a:lnTo>
                      <a:pt x="448" y="882"/>
                    </a:lnTo>
                    <a:lnTo>
                      <a:pt x="434" y="876"/>
                    </a:lnTo>
                    <a:lnTo>
                      <a:pt x="424" y="868"/>
                    </a:lnTo>
                    <a:lnTo>
                      <a:pt x="416" y="860"/>
                    </a:lnTo>
                    <a:lnTo>
                      <a:pt x="416" y="842"/>
                    </a:lnTo>
                    <a:lnTo>
                      <a:pt x="426" y="850"/>
                    </a:lnTo>
                    <a:lnTo>
                      <a:pt x="440" y="856"/>
                    </a:lnTo>
                    <a:lnTo>
                      <a:pt x="456" y="862"/>
                    </a:lnTo>
                    <a:lnTo>
                      <a:pt x="474" y="866"/>
                    </a:lnTo>
                    <a:lnTo>
                      <a:pt x="512" y="872"/>
                    </a:lnTo>
                    <a:lnTo>
                      <a:pt x="552" y="874"/>
                    </a:lnTo>
                    <a:close/>
                    <a:moveTo>
                      <a:pt x="552" y="766"/>
                    </a:moveTo>
                    <a:lnTo>
                      <a:pt x="552" y="766"/>
                    </a:lnTo>
                    <a:lnTo>
                      <a:pt x="580" y="768"/>
                    </a:lnTo>
                    <a:lnTo>
                      <a:pt x="606" y="770"/>
                    </a:lnTo>
                    <a:lnTo>
                      <a:pt x="630" y="776"/>
                    </a:lnTo>
                    <a:lnTo>
                      <a:pt x="650" y="782"/>
                    </a:lnTo>
                    <a:lnTo>
                      <a:pt x="666" y="788"/>
                    </a:lnTo>
                    <a:lnTo>
                      <a:pt x="678" y="796"/>
                    </a:lnTo>
                    <a:lnTo>
                      <a:pt x="686" y="804"/>
                    </a:lnTo>
                    <a:lnTo>
                      <a:pt x="688" y="808"/>
                    </a:lnTo>
                    <a:lnTo>
                      <a:pt x="688" y="812"/>
                    </a:lnTo>
                    <a:lnTo>
                      <a:pt x="688" y="816"/>
                    </a:lnTo>
                    <a:lnTo>
                      <a:pt x="686" y="820"/>
                    </a:lnTo>
                    <a:lnTo>
                      <a:pt x="678" y="828"/>
                    </a:lnTo>
                    <a:lnTo>
                      <a:pt x="666" y="836"/>
                    </a:lnTo>
                    <a:lnTo>
                      <a:pt x="650" y="844"/>
                    </a:lnTo>
                    <a:lnTo>
                      <a:pt x="630" y="850"/>
                    </a:lnTo>
                    <a:lnTo>
                      <a:pt x="606" y="854"/>
                    </a:lnTo>
                    <a:lnTo>
                      <a:pt x="580" y="858"/>
                    </a:lnTo>
                    <a:lnTo>
                      <a:pt x="552" y="858"/>
                    </a:lnTo>
                    <a:lnTo>
                      <a:pt x="522" y="858"/>
                    </a:lnTo>
                    <a:lnTo>
                      <a:pt x="496" y="854"/>
                    </a:lnTo>
                    <a:lnTo>
                      <a:pt x="474" y="850"/>
                    </a:lnTo>
                    <a:lnTo>
                      <a:pt x="454" y="844"/>
                    </a:lnTo>
                    <a:lnTo>
                      <a:pt x="438" y="836"/>
                    </a:lnTo>
                    <a:lnTo>
                      <a:pt x="426" y="828"/>
                    </a:lnTo>
                    <a:lnTo>
                      <a:pt x="418" y="820"/>
                    </a:lnTo>
                    <a:lnTo>
                      <a:pt x="416" y="816"/>
                    </a:lnTo>
                    <a:lnTo>
                      <a:pt x="416" y="812"/>
                    </a:lnTo>
                    <a:lnTo>
                      <a:pt x="416" y="808"/>
                    </a:lnTo>
                    <a:lnTo>
                      <a:pt x="418" y="804"/>
                    </a:lnTo>
                    <a:lnTo>
                      <a:pt x="426" y="796"/>
                    </a:lnTo>
                    <a:lnTo>
                      <a:pt x="438" y="788"/>
                    </a:lnTo>
                    <a:lnTo>
                      <a:pt x="454" y="782"/>
                    </a:lnTo>
                    <a:lnTo>
                      <a:pt x="474" y="776"/>
                    </a:lnTo>
                    <a:lnTo>
                      <a:pt x="496" y="770"/>
                    </a:lnTo>
                    <a:lnTo>
                      <a:pt x="522" y="768"/>
                    </a:lnTo>
                    <a:lnTo>
                      <a:pt x="552" y="766"/>
                    </a:lnTo>
                    <a:close/>
                    <a:moveTo>
                      <a:pt x="344" y="708"/>
                    </a:moveTo>
                    <a:lnTo>
                      <a:pt x="344" y="708"/>
                    </a:lnTo>
                    <a:lnTo>
                      <a:pt x="344" y="592"/>
                    </a:lnTo>
                    <a:lnTo>
                      <a:pt x="584" y="696"/>
                    </a:lnTo>
                    <a:lnTo>
                      <a:pt x="584" y="752"/>
                    </a:lnTo>
                    <a:lnTo>
                      <a:pt x="552" y="750"/>
                    </a:lnTo>
                    <a:lnTo>
                      <a:pt x="528" y="752"/>
                    </a:lnTo>
                    <a:lnTo>
                      <a:pt x="506" y="754"/>
                    </a:lnTo>
                    <a:lnTo>
                      <a:pt x="484" y="756"/>
                    </a:lnTo>
                    <a:lnTo>
                      <a:pt x="464" y="762"/>
                    </a:lnTo>
                    <a:lnTo>
                      <a:pt x="344" y="708"/>
                    </a:lnTo>
                    <a:close/>
                    <a:moveTo>
                      <a:pt x="316" y="620"/>
                    </a:moveTo>
                    <a:lnTo>
                      <a:pt x="316" y="620"/>
                    </a:lnTo>
                    <a:lnTo>
                      <a:pt x="316" y="618"/>
                    </a:lnTo>
                    <a:lnTo>
                      <a:pt x="314" y="608"/>
                    </a:lnTo>
                    <a:lnTo>
                      <a:pt x="310" y="598"/>
                    </a:lnTo>
                    <a:lnTo>
                      <a:pt x="302" y="590"/>
                    </a:lnTo>
                    <a:lnTo>
                      <a:pt x="290" y="582"/>
                    </a:lnTo>
                    <a:lnTo>
                      <a:pt x="278" y="576"/>
                    </a:lnTo>
                    <a:lnTo>
                      <a:pt x="264" y="570"/>
                    </a:lnTo>
                    <a:lnTo>
                      <a:pt x="248" y="566"/>
                    </a:lnTo>
                    <a:lnTo>
                      <a:pt x="230" y="562"/>
                    </a:lnTo>
                    <a:lnTo>
                      <a:pt x="230" y="540"/>
                    </a:lnTo>
                    <a:lnTo>
                      <a:pt x="272" y="532"/>
                    </a:lnTo>
                    <a:lnTo>
                      <a:pt x="368" y="576"/>
                    </a:lnTo>
                    <a:lnTo>
                      <a:pt x="340" y="582"/>
                    </a:lnTo>
                    <a:lnTo>
                      <a:pt x="336" y="582"/>
                    </a:lnTo>
                    <a:lnTo>
                      <a:pt x="336" y="586"/>
                    </a:lnTo>
                    <a:lnTo>
                      <a:pt x="336" y="704"/>
                    </a:lnTo>
                    <a:lnTo>
                      <a:pt x="316" y="694"/>
                    </a:lnTo>
                    <a:lnTo>
                      <a:pt x="316" y="620"/>
                    </a:lnTo>
                    <a:close/>
                    <a:moveTo>
                      <a:pt x="164" y="808"/>
                    </a:moveTo>
                    <a:lnTo>
                      <a:pt x="164" y="808"/>
                    </a:lnTo>
                    <a:lnTo>
                      <a:pt x="136" y="806"/>
                    </a:lnTo>
                    <a:lnTo>
                      <a:pt x="108" y="804"/>
                    </a:lnTo>
                    <a:lnTo>
                      <a:pt x="86" y="800"/>
                    </a:lnTo>
                    <a:lnTo>
                      <a:pt x="66" y="794"/>
                    </a:lnTo>
                    <a:lnTo>
                      <a:pt x="50" y="786"/>
                    </a:lnTo>
                    <a:lnTo>
                      <a:pt x="38" y="778"/>
                    </a:lnTo>
                    <a:lnTo>
                      <a:pt x="30" y="770"/>
                    </a:lnTo>
                    <a:lnTo>
                      <a:pt x="28" y="766"/>
                    </a:lnTo>
                    <a:lnTo>
                      <a:pt x="28" y="762"/>
                    </a:lnTo>
                    <a:lnTo>
                      <a:pt x="28" y="750"/>
                    </a:lnTo>
                    <a:lnTo>
                      <a:pt x="38" y="756"/>
                    </a:lnTo>
                    <a:lnTo>
                      <a:pt x="50" y="764"/>
                    </a:lnTo>
                    <a:lnTo>
                      <a:pt x="64" y="770"/>
                    </a:lnTo>
                    <a:lnTo>
                      <a:pt x="82" y="774"/>
                    </a:lnTo>
                    <a:lnTo>
                      <a:pt x="100" y="778"/>
                    </a:lnTo>
                    <a:lnTo>
                      <a:pt x="120" y="782"/>
                    </a:lnTo>
                    <a:lnTo>
                      <a:pt x="142" y="784"/>
                    </a:lnTo>
                    <a:lnTo>
                      <a:pt x="164" y="784"/>
                    </a:lnTo>
                    <a:lnTo>
                      <a:pt x="186" y="784"/>
                    </a:lnTo>
                    <a:lnTo>
                      <a:pt x="208" y="782"/>
                    </a:lnTo>
                    <a:lnTo>
                      <a:pt x="228" y="778"/>
                    </a:lnTo>
                    <a:lnTo>
                      <a:pt x="246" y="774"/>
                    </a:lnTo>
                    <a:lnTo>
                      <a:pt x="264" y="770"/>
                    </a:lnTo>
                    <a:lnTo>
                      <a:pt x="278" y="764"/>
                    </a:lnTo>
                    <a:lnTo>
                      <a:pt x="290" y="756"/>
                    </a:lnTo>
                    <a:lnTo>
                      <a:pt x="300" y="750"/>
                    </a:lnTo>
                    <a:lnTo>
                      <a:pt x="300" y="762"/>
                    </a:lnTo>
                    <a:lnTo>
                      <a:pt x="300" y="766"/>
                    </a:lnTo>
                    <a:lnTo>
                      <a:pt x="298" y="770"/>
                    </a:lnTo>
                    <a:lnTo>
                      <a:pt x="290" y="778"/>
                    </a:lnTo>
                    <a:lnTo>
                      <a:pt x="278" y="786"/>
                    </a:lnTo>
                    <a:lnTo>
                      <a:pt x="262" y="794"/>
                    </a:lnTo>
                    <a:lnTo>
                      <a:pt x="242" y="800"/>
                    </a:lnTo>
                    <a:lnTo>
                      <a:pt x="220" y="804"/>
                    </a:lnTo>
                    <a:lnTo>
                      <a:pt x="192" y="806"/>
                    </a:lnTo>
                    <a:lnTo>
                      <a:pt x="164" y="808"/>
                    </a:lnTo>
                    <a:close/>
                    <a:moveTo>
                      <a:pt x="164" y="680"/>
                    </a:moveTo>
                    <a:lnTo>
                      <a:pt x="164" y="680"/>
                    </a:lnTo>
                    <a:lnTo>
                      <a:pt x="204" y="678"/>
                    </a:lnTo>
                    <a:lnTo>
                      <a:pt x="242" y="672"/>
                    </a:lnTo>
                    <a:lnTo>
                      <a:pt x="260" y="666"/>
                    </a:lnTo>
                    <a:lnTo>
                      <a:pt x="276" y="662"/>
                    </a:lnTo>
                    <a:lnTo>
                      <a:pt x="288" y="654"/>
                    </a:lnTo>
                    <a:lnTo>
                      <a:pt x="300" y="646"/>
                    </a:lnTo>
                    <a:lnTo>
                      <a:pt x="300" y="666"/>
                    </a:lnTo>
                    <a:lnTo>
                      <a:pt x="292" y="674"/>
                    </a:lnTo>
                    <a:lnTo>
                      <a:pt x="282" y="680"/>
                    </a:lnTo>
                    <a:lnTo>
                      <a:pt x="268" y="688"/>
                    </a:lnTo>
                    <a:lnTo>
                      <a:pt x="250" y="692"/>
                    </a:lnTo>
                    <a:lnTo>
                      <a:pt x="232" y="698"/>
                    </a:lnTo>
                    <a:lnTo>
                      <a:pt x="210" y="702"/>
                    </a:lnTo>
                    <a:lnTo>
                      <a:pt x="188" y="704"/>
                    </a:lnTo>
                    <a:lnTo>
                      <a:pt x="164" y="704"/>
                    </a:lnTo>
                    <a:lnTo>
                      <a:pt x="140" y="704"/>
                    </a:lnTo>
                    <a:lnTo>
                      <a:pt x="118" y="702"/>
                    </a:lnTo>
                    <a:lnTo>
                      <a:pt x="96" y="698"/>
                    </a:lnTo>
                    <a:lnTo>
                      <a:pt x="78" y="692"/>
                    </a:lnTo>
                    <a:lnTo>
                      <a:pt x="60" y="688"/>
                    </a:lnTo>
                    <a:lnTo>
                      <a:pt x="46" y="680"/>
                    </a:lnTo>
                    <a:lnTo>
                      <a:pt x="36" y="674"/>
                    </a:lnTo>
                    <a:lnTo>
                      <a:pt x="28" y="666"/>
                    </a:lnTo>
                    <a:lnTo>
                      <a:pt x="28" y="646"/>
                    </a:lnTo>
                    <a:lnTo>
                      <a:pt x="40" y="654"/>
                    </a:lnTo>
                    <a:lnTo>
                      <a:pt x="52" y="662"/>
                    </a:lnTo>
                    <a:lnTo>
                      <a:pt x="68" y="666"/>
                    </a:lnTo>
                    <a:lnTo>
                      <a:pt x="86" y="672"/>
                    </a:lnTo>
                    <a:lnTo>
                      <a:pt x="124" y="678"/>
                    </a:lnTo>
                    <a:lnTo>
                      <a:pt x="164" y="680"/>
                    </a:lnTo>
                    <a:close/>
                    <a:moveTo>
                      <a:pt x="28" y="714"/>
                    </a:moveTo>
                    <a:lnTo>
                      <a:pt x="28" y="714"/>
                    </a:lnTo>
                    <a:lnTo>
                      <a:pt x="38" y="720"/>
                    </a:lnTo>
                    <a:lnTo>
                      <a:pt x="50" y="728"/>
                    </a:lnTo>
                    <a:lnTo>
                      <a:pt x="64" y="734"/>
                    </a:lnTo>
                    <a:lnTo>
                      <a:pt x="82" y="738"/>
                    </a:lnTo>
                    <a:lnTo>
                      <a:pt x="100" y="742"/>
                    </a:lnTo>
                    <a:lnTo>
                      <a:pt x="120" y="746"/>
                    </a:lnTo>
                    <a:lnTo>
                      <a:pt x="142" y="748"/>
                    </a:lnTo>
                    <a:lnTo>
                      <a:pt x="164" y="748"/>
                    </a:lnTo>
                    <a:lnTo>
                      <a:pt x="186" y="748"/>
                    </a:lnTo>
                    <a:lnTo>
                      <a:pt x="208" y="746"/>
                    </a:lnTo>
                    <a:lnTo>
                      <a:pt x="228" y="742"/>
                    </a:lnTo>
                    <a:lnTo>
                      <a:pt x="246" y="738"/>
                    </a:lnTo>
                    <a:lnTo>
                      <a:pt x="264" y="734"/>
                    </a:lnTo>
                    <a:lnTo>
                      <a:pt x="278" y="728"/>
                    </a:lnTo>
                    <a:lnTo>
                      <a:pt x="290" y="720"/>
                    </a:lnTo>
                    <a:lnTo>
                      <a:pt x="300" y="714"/>
                    </a:lnTo>
                    <a:lnTo>
                      <a:pt x="300" y="738"/>
                    </a:lnTo>
                    <a:lnTo>
                      <a:pt x="292" y="746"/>
                    </a:lnTo>
                    <a:lnTo>
                      <a:pt x="282" y="752"/>
                    </a:lnTo>
                    <a:lnTo>
                      <a:pt x="268" y="760"/>
                    </a:lnTo>
                    <a:lnTo>
                      <a:pt x="250" y="764"/>
                    </a:lnTo>
                    <a:lnTo>
                      <a:pt x="232" y="770"/>
                    </a:lnTo>
                    <a:lnTo>
                      <a:pt x="210" y="774"/>
                    </a:lnTo>
                    <a:lnTo>
                      <a:pt x="188" y="776"/>
                    </a:lnTo>
                    <a:lnTo>
                      <a:pt x="164" y="776"/>
                    </a:lnTo>
                    <a:lnTo>
                      <a:pt x="140" y="776"/>
                    </a:lnTo>
                    <a:lnTo>
                      <a:pt x="118" y="774"/>
                    </a:lnTo>
                    <a:lnTo>
                      <a:pt x="96" y="770"/>
                    </a:lnTo>
                    <a:lnTo>
                      <a:pt x="78" y="764"/>
                    </a:lnTo>
                    <a:lnTo>
                      <a:pt x="60" y="760"/>
                    </a:lnTo>
                    <a:lnTo>
                      <a:pt x="46" y="752"/>
                    </a:lnTo>
                    <a:lnTo>
                      <a:pt x="36" y="746"/>
                    </a:lnTo>
                    <a:lnTo>
                      <a:pt x="28" y="738"/>
                    </a:lnTo>
                    <a:lnTo>
                      <a:pt x="28" y="714"/>
                    </a:lnTo>
                    <a:close/>
                    <a:moveTo>
                      <a:pt x="28" y="678"/>
                    </a:moveTo>
                    <a:lnTo>
                      <a:pt x="28" y="678"/>
                    </a:lnTo>
                    <a:lnTo>
                      <a:pt x="38" y="684"/>
                    </a:lnTo>
                    <a:lnTo>
                      <a:pt x="50" y="692"/>
                    </a:lnTo>
                    <a:lnTo>
                      <a:pt x="64" y="698"/>
                    </a:lnTo>
                    <a:lnTo>
                      <a:pt x="82" y="702"/>
                    </a:lnTo>
                    <a:lnTo>
                      <a:pt x="100" y="706"/>
                    </a:lnTo>
                    <a:lnTo>
                      <a:pt x="120" y="710"/>
                    </a:lnTo>
                    <a:lnTo>
                      <a:pt x="142" y="712"/>
                    </a:lnTo>
                    <a:lnTo>
                      <a:pt x="164" y="712"/>
                    </a:lnTo>
                    <a:lnTo>
                      <a:pt x="186" y="712"/>
                    </a:lnTo>
                    <a:lnTo>
                      <a:pt x="208" y="710"/>
                    </a:lnTo>
                    <a:lnTo>
                      <a:pt x="228" y="706"/>
                    </a:lnTo>
                    <a:lnTo>
                      <a:pt x="246" y="702"/>
                    </a:lnTo>
                    <a:lnTo>
                      <a:pt x="264" y="698"/>
                    </a:lnTo>
                    <a:lnTo>
                      <a:pt x="278" y="692"/>
                    </a:lnTo>
                    <a:lnTo>
                      <a:pt x="290" y="684"/>
                    </a:lnTo>
                    <a:lnTo>
                      <a:pt x="300" y="678"/>
                    </a:lnTo>
                    <a:lnTo>
                      <a:pt x="300" y="702"/>
                    </a:lnTo>
                    <a:lnTo>
                      <a:pt x="292" y="710"/>
                    </a:lnTo>
                    <a:lnTo>
                      <a:pt x="282" y="716"/>
                    </a:lnTo>
                    <a:lnTo>
                      <a:pt x="268" y="724"/>
                    </a:lnTo>
                    <a:lnTo>
                      <a:pt x="250" y="728"/>
                    </a:lnTo>
                    <a:lnTo>
                      <a:pt x="232" y="734"/>
                    </a:lnTo>
                    <a:lnTo>
                      <a:pt x="210" y="738"/>
                    </a:lnTo>
                    <a:lnTo>
                      <a:pt x="188" y="740"/>
                    </a:lnTo>
                    <a:lnTo>
                      <a:pt x="164" y="740"/>
                    </a:lnTo>
                    <a:lnTo>
                      <a:pt x="140" y="740"/>
                    </a:lnTo>
                    <a:lnTo>
                      <a:pt x="118" y="738"/>
                    </a:lnTo>
                    <a:lnTo>
                      <a:pt x="96" y="734"/>
                    </a:lnTo>
                    <a:lnTo>
                      <a:pt x="78" y="728"/>
                    </a:lnTo>
                    <a:lnTo>
                      <a:pt x="60" y="724"/>
                    </a:lnTo>
                    <a:lnTo>
                      <a:pt x="46" y="716"/>
                    </a:lnTo>
                    <a:lnTo>
                      <a:pt x="36" y="710"/>
                    </a:lnTo>
                    <a:lnTo>
                      <a:pt x="28" y="702"/>
                    </a:lnTo>
                    <a:lnTo>
                      <a:pt x="28" y="678"/>
                    </a:lnTo>
                    <a:close/>
                    <a:moveTo>
                      <a:pt x="164" y="572"/>
                    </a:moveTo>
                    <a:lnTo>
                      <a:pt x="164" y="572"/>
                    </a:lnTo>
                    <a:lnTo>
                      <a:pt x="192" y="574"/>
                    </a:lnTo>
                    <a:lnTo>
                      <a:pt x="220" y="576"/>
                    </a:lnTo>
                    <a:lnTo>
                      <a:pt x="242" y="580"/>
                    </a:lnTo>
                    <a:lnTo>
                      <a:pt x="262" y="586"/>
                    </a:lnTo>
                    <a:lnTo>
                      <a:pt x="278" y="594"/>
                    </a:lnTo>
                    <a:lnTo>
                      <a:pt x="290" y="602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0" y="618"/>
                    </a:lnTo>
                    <a:lnTo>
                      <a:pt x="300" y="622"/>
                    </a:lnTo>
                    <a:lnTo>
                      <a:pt x="298" y="626"/>
                    </a:lnTo>
                    <a:lnTo>
                      <a:pt x="290" y="634"/>
                    </a:lnTo>
                    <a:lnTo>
                      <a:pt x="278" y="642"/>
                    </a:lnTo>
                    <a:lnTo>
                      <a:pt x="262" y="650"/>
                    </a:lnTo>
                    <a:lnTo>
                      <a:pt x="242" y="656"/>
                    </a:lnTo>
                    <a:lnTo>
                      <a:pt x="220" y="660"/>
                    </a:lnTo>
                    <a:lnTo>
                      <a:pt x="192" y="662"/>
                    </a:lnTo>
                    <a:lnTo>
                      <a:pt x="164" y="664"/>
                    </a:lnTo>
                    <a:lnTo>
                      <a:pt x="136" y="662"/>
                    </a:lnTo>
                    <a:lnTo>
                      <a:pt x="108" y="660"/>
                    </a:lnTo>
                    <a:lnTo>
                      <a:pt x="86" y="656"/>
                    </a:lnTo>
                    <a:lnTo>
                      <a:pt x="66" y="650"/>
                    </a:lnTo>
                    <a:lnTo>
                      <a:pt x="50" y="642"/>
                    </a:lnTo>
                    <a:lnTo>
                      <a:pt x="38" y="634"/>
                    </a:lnTo>
                    <a:lnTo>
                      <a:pt x="30" y="626"/>
                    </a:lnTo>
                    <a:lnTo>
                      <a:pt x="28" y="622"/>
                    </a:lnTo>
                    <a:lnTo>
                      <a:pt x="28" y="618"/>
                    </a:lnTo>
                    <a:lnTo>
                      <a:pt x="28" y="614"/>
                    </a:lnTo>
                    <a:lnTo>
                      <a:pt x="30" y="610"/>
                    </a:lnTo>
                    <a:lnTo>
                      <a:pt x="38" y="602"/>
                    </a:lnTo>
                    <a:lnTo>
                      <a:pt x="50" y="594"/>
                    </a:lnTo>
                    <a:lnTo>
                      <a:pt x="66" y="586"/>
                    </a:lnTo>
                    <a:lnTo>
                      <a:pt x="86" y="580"/>
                    </a:lnTo>
                    <a:lnTo>
                      <a:pt x="108" y="576"/>
                    </a:lnTo>
                    <a:lnTo>
                      <a:pt x="136" y="574"/>
                    </a:lnTo>
                    <a:lnTo>
                      <a:pt x="164" y="572"/>
                    </a:lnTo>
                    <a:close/>
                    <a:moveTo>
                      <a:pt x="16" y="556"/>
                    </a:moveTo>
                    <a:lnTo>
                      <a:pt x="16" y="556"/>
                    </a:lnTo>
                    <a:lnTo>
                      <a:pt x="16" y="450"/>
                    </a:lnTo>
                    <a:lnTo>
                      <a:pt x="222" y="538"/>
                    </a:lnTo>
                    <a:lnTo>
                      <a:pt x="222" y="560"/>
                    </a:lnTo>
                    <a:lnTo>
                      <a:pt x="194" y="558"/>
                    </a:lnTo>
                    <a:lnTo>
                      <a:pt x="164" y="556"/>
                    </a:lnTo>
                    <a:lnTo>
                      <a:pt x="134" y="558"/>
                    </a:lnTo>
                    <a:lnTo>
                      <a:pt x="106" y="560"/>
                    </a:lnTo>
                    <a:lnTo>
                      <a:pt x="78" y="566"/>
                    </a:lnTo>
                    <a:lnTo>
                      <a:pt x="54" y="574"/>
                    </a:lnTo>
                    <a:lnTo>
                      <a:pt x="16" y="556"/>
                    </a:lnTo>
                    <a:close/>
                    <a:moveTo>
                      <a:pt x="74" y="440"/>
                    </a:moveTo>
                    <a:lnTo>
                      <a:pt x="260" y="526"/>
                    </a:lnTo>
                    <a:lnTo>
                      <a:pt x="226" y="532"/>
                    </a:lnTo>
                    <a:lnTo>
                      <a:pt x="28" y="446"/>
                    </a:lnTo>
                    <a:lnTo>
                      <a:pt x="74" y="440"/>
                    </a:lnTo>
                    <a:close/>
                    <a:moveTo>
                      <a:pt x="24" y="272"/>
                    </a:moveTo>
                    <a:lnTo>
                      <a:pt x="24" y="272"/>
                    </a:lnTo>
                    <a:lnTo>
                      <a:pt x="24" y="164"/>
                    </a:lnTo>
                    <a:lnTo>
                      <a:pt x="230" y="254"/>
                    </a:lnTo>
                    <a:lnTo>
                      <a:pt x="230" y="366"/>
                    </a:lnTo>
                    <a:lnTo>
                      <a:pt x="24" y="272"/>
                    </a:lnTo>
                    <a:close/>
                    <a:moveTo>
                      <a:pt x="372" y="118"/>
                    </a:moveTo>
                    <a:lnTo>
                      <a:pt x="372" y="118"/>
                    </a:lnTo>
                    <a:lnTo>
                      <a:pt x="570" y="186"/>
                    </a:lnTo>
                    <a:lnTo>
                      <a:pt x="548" y="190"/>
                    </a:lnTo>
                    <a:lnTo>
                      <a:pt x="384" y="132"/>
                    </a:lnTo>
                    <a:lnTo>
                      <a:pt x="376" y="130"/>
                    </a:lnTo>
                    <a:lnTo>
                      <a:pt x="374" y="130"/>
                    </a:lnTo>
                    <a:lnTo>
                      <a:pt x="106" y="164"/>
                    </a:lnTo>
                    <a:lnTo>
                      <a:pt x="104" y="164"/>
                    </a:lnTo>
                    <a:lnTo>
                      <a:pt x="104" y="166"/>
                    </a:lnTo>
                    <a:lnTo>
                      <a:pt x="104" y="170"/>
                    </a:lnTo>
                    <a:lnTo>
                      <a:pt x="106" y="172"/>
                    </a:lnTo>
                    <a:lnTo>
                      <a:pt x="268" y="242"/>
                    </a:lnTo>
                    <a:lnTo>
                      <a:pt x="234" y="248"/>
                    </a:lnTo>
                    <a:lnTo>
                      <a:pt x="36" y="162"/>
                    </a:lnTo>
                    <a:lnTo>
                      <a:pt x="372" y="118"/>
                    </a:lnTo>
                    <a:close/>
                    <a:moveTo>
                      <a:pt x="716" y="124"/>
                    </a:moveTo>
                    <a:lnTo>
                      <a:pt x="716" y="124"/>
                    </a:lnTo>
                    <a:lnTo>
                      <a:pt x="756" y="122"/>
                    </a:lnTo>
                    <a:lnTo>
                      <a:pt x="794" y="116"/>
                    </a:lnTo>
                    <a:lnTo>
                      <a:pt x="812" y="110"/>
                    </a:lnTo>
                    <a:lnTo>
                      <a:pt x="828" y="106"/>
                    </a:lnTo>
                    <a:lnTo>
                      <a:pt x="840" y="98"/>
                    </a:lnTo>
                    <a:lnTo>
                      <a:pt x="852" y="90"/>
                    </a:lnTo>
                    <a:lnTo>
                      <a:pt x="852" y="110"/>
                    </a:lnTo>
                    <a:lnTo>
                      <a:pt x="844" y="118"/>
                    </a:lnTo>
                    <a:lnTo>
                      <a:pt x="834" y="124"/>
                    </a:lnTo>
                    <a:lnTo>
                      <a:pt x="820" y="132"/>
                    </a:lnTo>
                    <a:lnTo>
                      <a:pt x="802" y="136"/>
                    </a:lnTo>
                    <a:lnTo>
                      <a:pt x="784" y="142"/>
                    </a:lnTo>
                    <a:lnTo>
                      <a:pt x="762" y="146"/>
                    </a:lnTo>
                    <a:lnTo>
                      <a:pt x="740" y="148"/>
                    </a:lnTo>
                    <a:lnTo>
                      <a:pt x="716" y="148"/>
                    </a:lnTo>
                    <a:lnTo>
                      <a:pt x="692" y="148"/>
                    </a:lnTo>
                    <a:lnTo>
                      <a:pt x="670" y="146"/>
                    </a:lnTo>
                    <a:lnTo>
                      <a:pt x="648" y="142"/>
                    </a:lnTo>
                    <a:lnTo>
                      <a:pt x="630" y="136"/>
                    </a:lnTo>
                    <a:lnTo>
                      <a:pt x="612" y="132"/>
                    </a:lnTo>
                    <a:lnTo>
                      <a:pt x="598" y="124"/>
                    </a:lnTo>
                    <a:lnTo>
                      <a:pt x="588" y="118"/>
                    </a:lnTo>
                    <a:lnTo>
                      <a:pt x="580" y="110"/>
                    </a:lnTo>
                    <a:lnTo>
                      <a:pt x="580" y="90"/>
                    </a:lnTo>
                    <a:lnTo>
                      <a:pt x="592" y="98"/>
                    </a:lnTo>
                    <a:lnTo>
                      <a:pt x="604" y="106"/>
                    </a:lnTo>
                    <a:lnTo>
                      <a:pt x="620" y="110"/>
                    </a:lnTo>
                    <a:lnTo>
                      <a:pt x="638" y="116"/>
                    </a:lnTo>
                    <a:lnTo>
                      <a:pt x="676" y="122"/>
                    </a:lnTo>
                    <a:lnTo>
                      <a:pt x="716" y="124"/>
                    </a:lnTo>
                    <a:close/>
                    <a:moveTo>
                      <a:pt x="716" y="16"/>
                    </a:moveTo>
                    <a:lnTo>
                      <a:pt x="716" y="16"/>
                    </a:lnTo>
                    <a:lnTo>
                      <a:pt x="744" y="18"/>
                    </a:lnTo>
                    <a:lnTo>
                      <a:pt x="772" y="20"/>
                    </a:lnTo>
                    <a:lnTo>
                      <a:pt x="794" y="24"/>
                    </a:lnTo>
                    <a:lnTo>
                      <a:pt x="814" y="30"/>
                    </a:lnTo>
                    <a:lnTo>
                      <a:pt x="830" y="38"/>
                    </a:lnTo>
                    <a:lnTo>
                      <a:pt x="842" y="46"/>
                    </a:lnTo>
                    <a:lnTo>
                      <a:pt x="850" y="54"/>
                    </a:lnTo>
                    <a:lnTo>
                      <a:pt x="852" y="58"/>
                    </a:lnTo>
                    <a:lnTo>
                      <a:pt x="852" y="62"/>
                    </a:lnTo>
                    <a:lnTo>
                      <a:pt x="852" y="66"/>
                    </a:lnTo>
                    <a:lnTo>
                      <a:pt x="850" y="70"/>
                    </a:lnTo>
                    <a:lnTo>
                      <a:pt x="842" y="78"/>
                    </a:lnTo>
                    <a:lnTo>
                      <a:pt x="830" y="86"/>
                    </a:lnTo>
                    <a:lnTo>
                      <a:pt x="814" y="94"/>
                    </a:lnTo>
                    <a:lnTo>
                      <a:pt x="794" y="100"/>
                    </a:lnTo>
                    <a:lnTo>
                      <a:pt x="772" y="104"/>
                    </a:lnTo>
                    <a:lnTo>
                      <a:pt x="744" y="106"/>
                    </a:lnTo>
                    <a:lnTo>
                      <a:pt x="716" y="108"/>
                    </a:lnTo>
                    <a:lnTo>
                      <a:pt x="688" y="106"/>
                    </a:lnTo>
                    <a:lnTo>
                      <a:pt x="660" y="104"/>
                    </a:lnTo>
                    <a:lnTo>
                      <a:pt x="638" y="100"/>
                    </a:lnTo>
                    <a:lnTo>
                      <a:pt x="618" y="94"/>
                    </a:lnTo>
                    <a:lnTo>
                      <a:pt x="602" y="86"/>
                    </a:lnTo>
                    <a:lnTo>
                      <a:pt x="590" y="78"/>
                    </a:lnTo>
                    <a:lnTo>
                      <a:pt x="582" y="70"/>
                    </a:lnTo>
                    <a:lnTo>
                      <a:pt x="580" y="66"/>
                    </a:lnTo>
                    <a:lnTo>
                      <a:pt x="580" y="62"/>
                    </a:lnTo>
                    <a:lnTo>
                      <a:pt x="580" y="58"/>
                    </a:lnTo>
                    <a:lnTo>
                      <a:pt x="582" y="54"/>
                    </a:lnTo>
                    <a:lnTo>
                      <a:pt x="590" y="46"/>
                    </a:lnTo>
                    <a:lnTo>
                      <a:pt x="602" y="38"/>
                    </a:lnTo>
                    <a:lnTo>
                      <a:pt x="618" y="30"/>
                    </a:lnTo>
                    <a:lnTo>
                      <a:pt x="638" y="24"/>
                    </a:lnTo>
                    <a:lnTo>
                      <a:pt x="660" y="20"/>
                    </a:lnTo>
                    <a:lnTo>
                      <a:pt x="688" y="18"/>
                    </a:lnTo>
                    <a:lnTo>
                      <a:pt x="716" y="16"/>
                    </a:lnTo>
                    <a:close/>
                    <a:moveTo>
                      <a:pt x="962" y="320"/>
                    </a:moveTo>
                    <a:lnTo>
                      <a:pt x="962" y="320"/>
                    </a:lnTo>
                    <a:lnTo>
                      <a:pt x="594" y="404"/>
                    </a:lnTo>
                    <a:lnTo>
                      <a:pt x="360" y="302"/>
                    </a:lnTo>
                    <a:lnTo>
                      <a:pt x="392" y="296"/>
                    </a:lnTo>
                    <a:lnTo>
                      <a:pt x="594" y="384"/>
                    </a:lnTo>
                    <a:lnTo>
                      <a:pt x="598" y="384"/>
                    </a:lnTo>
                    <a:lnTo>
                      <a:pt x="632" y="376"/>
                    </a:lnTo>
                    <a:lnTo>
                      <a:pt x="896" y="316"/>
                    </a:lnTo>
                    <a:lnTo>
                      <a:pt x="898" y="314"/>
                    </a:lnTo>
                    <a:lnTo>
                      <a:pt x="900" y="312"/>
                    </a:lnTo>
                    <a:lnTo>
                      <a:pt x="898" y="310"/>
                    </a:lnTo>
                    <a:lnTo>
                      <a:pt x="896" y="308"/>
                    </a:lnTo>
                    <a:lnTo>
                      <a:pt x="688" y="236"/>
                    </a:lnTo>
                    <a:lnTo>
                      <a:pt x="706" y="232"/>
                    </a:lnTo>
                    <a:lnTo>
                      <a:pt x="962" y="320"/>
                    </a:lnTo>
                    <a:close/>
                    <a:moveTo>
                      <a:pt x="400" y="572"/>
                    </a:moveTo>
                    <a:lnTo>
                      <a:pt x="400" y="462"/>
                    </a:lnTo>
                    <a:lnTo>
                      <a:pt x="592" y="550"/>
                    </a:lnTo>
                    <a:lnTo>
                      <a:pt x="596" y="552"/>
                    </a:lnTo>
                    <a:lnTo>
                      <a:pt x="610" y="548"/>
                    </a:lnTo>
                    <a:lnTo>
                      <a:pt x="640" y="560"/>
                    </a:lnTo>
                    <a:lnTo>
                      <a:pt x="640" y="684"/>
                    </a:lnTo>
                    <a:lnTo>
                      <a:pt x="400" y="572"/>
                    </a:lnTo>
                    <a:close/>
                    <a:moveTo>
                      <a:pt x="286" y="410"/>
                    </a:moveTo>
                    <a:lnTo>
                      <a:pt x="392" y="458"/>
                    </a:lnTo>
                    <a:lnTo>
                      <a:pt x="392" y="570"/>
                    </a:lnTo>
                    <a:lnTo>
                      <a:pt x="286" y="520"/>
                    </a:lnTo>
                    <a:lnTo>
                      <a:pt x="286" y="410"/>
                    </a:lnTo>
                    <a:close/>
                    <a:moveTo>
                      <a:pt x="278" y="406"/>
                    </a:moveTo>
                    <a:lnTo>
                      <a:pt x="278" y="516"/>
                    </a:lnTo>
                    <a:lnTo>
                      <a:pt x="72" y="422"/>
                    </a:lnTo>
                    <a:lnTo>
                      <a:pt x="72" y="312"/>
                    </a:lnTo>
                    <a:lnTo>
                      <a:pt x="278" y="406"/>
                    </a:lnTo>
                    <a:close/>
                    <a:moveTo>
                      <a:pt x="590" y="532"/>
                    </a:moveTo>
                    <a:lnTo>
                      <a:pt x="590" y="532"/>
                    </a:lnTo>
                    <a:lnTo>
                      <a:pt x="352" y="422"/>
                    </a:lnTo>
                    <a:lnTo>
                      <a:pt x="352" y="306"/>
                    </a:lnTo>
                    <a:lnTo>
                      <a:pt x="590" y="410"/>
                    </a:lnTo>
                    <a:lnTo>
                      <a:pt x="590" y="532"/>
                    </a:lnTo>
                    <a:close/>
                    <a:moveTo>
                      <a:pt x="598" y="534"/>
                    </a:moveTo>
                    <a:lnTo>
                      <a:pt x="598" y="410"/>
                    </a:lnTo>
                    <a:lnTo>
                      <a:pt x="974" y="324"/>
                    </a:lnTo>
                    <a:lnTo>
                      <a:pt x="974" y="446"/>
                    </a:lnTo>
                    <a:lnTo>
                      <a:pt x="598" y="534"/>
                    </a:lnTo>
                    <a:close/>
                    <a:moveTo>
                      <a:pt x="414" y="292"/>
                    </a:moveTo>
                    <a:lnTo>
                      <a:pt x="414" y="292"/>
                    </a:lnTo>
                    <a:lnTo>
                      <a:pt x="442" y="296"/>
                    </a:lnTo>
                    <a:lnTo>
                      <a:pt x="472" y="300"/>
                    </a:lnTo>
                    <a:lnTo>
                      <a:pt x="494" y="300"/>
                    </a:lnTo>
                    <a:lnTo>
                      <a:pt x="516" y="300"/>
                    </a:lnTo>
                    <a:lnTo>
                      <a:pt x="536" y="298"/>
                    </a:lnTo>
                    <a:lnTo>
                      <a:pt x="556" y="294"/>
                    </a:lnTo>
                    <a:lnTo>
                      <a:pt x="572" y="290"/>
                    </a:lnTo>
                    <a:lnTo>
                      <a:pt x="586" y="286"/>
                    </a:lnTo>
                    <a:lnTo>
                      <a:pt x="600" y="280"/>
                    </a:lnTo>
                    <a:lnTo>
                      <a:pt x="610" y="272"/>
                    </a:lnTo>
                    <a:lnTo>
                      <a:pt x="618" y="262"/>
                    </a:lnTo>
                    <a:lnTo>
                      <a:pt x="620" y="258"/>
                    </a:lnTo>
                    <a:lnTo>
                      <a:pt x="620" y="252"/>
                    </a:lnTo>
                    <a:lnTo>
                      <a:pt x="620" y="250"/>
                    </a:lnTo>
                    <a:lnTo>
                      <a:pt x="672" y="240"/>
                    </a:lnTo>
                    <a:lnTo>
                      <a:pt x="880" y="310"/>
                    </a:lnTo>
                    <a:lnTo>
                      <a:pt x="630" y="368"/>
                    </a:lnTo>
                    <a:lnTo>
                      <a:pt x="596" y="376"/>
                    </a:lnTo>
                    <a:lnTo>
                      <a:pt x="406" y="292"/>
                    </a:lnTo>
                    <a:lnTo>
                      <a:pt x="414" y="292"/>
                    </a:lnTo>
                    <a:close/>
                    <a:moveTo>
                      <a:pt x="612" y="252"/>
                    </a:moveTo>
                    <a:lnTo>
                      <a:pt x="612" y="252"/>
                    </a:lnTo>
                    <a:lnTo>
                      <a:pt x="610" y="260"/>
                    </a:lnTo>
                    <a:lnTo>
                      <a:pt x="604" y="266"/>
                    </a:lnTo>
                    <a:lnTo>
                      <a:pt x="594" y="274"/>
                    </a:lnTo>
                    <a:lnTo>
                      <a:pt x="582" y="278"/>
                    </a:lnTo>
                    <a:lnTo>
                      <a:pt x="568" y="284"/>
                    </a:lnTo>
                    <a:lnTo>
                      <a:pt x="552" y="288"/>
                    </a:lnTo>
                    <a:lnTo>
                      <a:pt x="534" y="290"/>
                    </a:lnTo>
                    <a:lnTo>
                      <a:pt x="514" y="292"/>
                    </a:lnTo>
                    <a:lnTo>
                      <a:pt x="494" y="292"/>
                    </a:lnTo>
                    <a:lnTo>
                      <a:pt x="472" y="292"/>
                    </a:lnTo>
                    <a:lnTo>
                      <a:pt x="434" y="288"/>
                    </a:lnTo>
                    <a:lnTo>
                      <a:pt x="612" y="252"/>
                    </a:lnTo>
                    <a:close/>
                    <a:moveTo>
                      <a:pt x="852" y="146"/>
                    </a:moveTo>
                    <a:lnTo>
                      <a:pt x="852" y="146"/>
                    </a:lnTo>
                    <a:lnTo>
                      <a:pt x="844" y="154"/>
                    </a:lnTo>
                    <a:lnTo>
                      <a:pt x="834" y="160"/>
                    </a:lnTo>
                    <a:lnTo>
                      <a:pt x="820" y="168"/>
                    </a:lnTo>
                    <a:lnTo>
                      <a:pt x="802" y="172"/>
                    </a:lnTo>
                    <a:lnTo>
                      <a:pt x="784" y="178"/>
                    </a:lnTo>
                    <a:lnTo>
                      <a:pt x="762" y="182"/>
                    </a:lnTo>
                    <a:lnTo>
                      <a:pt x="740" y="184"/>
                    </a:lnTo>
                    <a:lnTo>
                      <a:pt x="716" y="184"/>
                    </a:lnTo>
                    <a:lnTo>
                      <a:pt x="692" y="184"/>
                    </a:lnTo>
                    <a:lnTo>
                      <a:pt x="670" y="182"/>
                    </a:lnTo>
                    <a:lnTo>
                      <a:pt x="648" y="178"/>
                    </a:lnTo>
                    <a:lnTo>
                      <a:pt x="630" y="172"/>
                    </a:lnTo>
                    <a:lnTo>
                      <a:pt x="612" y="168"/>
                    </a:lnTo>
                    <a:lnTo>
                      <a:pt x="598" y="160"/>
                    </a:lnTo>
                    <a:lnTo>
                      <a:pt x="588" y="154"/>
                    </a:lnTo>
                    <a:lnTo>
                      <a:pt x="580" y="146"/>
                    </a:lnTo>
                    <a:lnTo>
                      <a:pt x="580" y="122"/>
                    </a:lnTo>
                    <a:lnTo>
                      <a:pt x="590" y="128"/>
                    </a:lnTo>
                    <a:lnTo>
                      <a:pt x="602" y="136"/>
                    </a:lnTo>
                    <a:lnTo>
                      <a:pt x="616" y="142"/>
                    </a:lnTo>
                    <a:lnTo>
                      <a:pt x="634" y="146"/>
                    </a:lnTo>
                    <a:lnTo>
                      <a:pt x="652" y="150"/>
                    </a:lnTo>
                    <a:lnTo>
                      <a:pt x="672" y="154"/>
                    </a:lnTo>
                    <a:lnTo>
                      <a:pt x="694" y="156"/>
                    </a:lnTo>
                    <a:lnTo>
                      <a:pt x="716" y="156"/>
                    </a:lnTo>
                    <a:lnTo>
                      <a:pt x="738" y="156"/>
                    </a:lnTo>
                    <a:lnTo>
                      <a:pt x="760" y="154"/>
                    </a:lnTo>
                    <a:lnTo>
                      <a:pt x="780" y="150"/>
                    </a:lnTo>
                    <a:lnTo>
                      <a:pt x="798" y="146"/>
                    </a:lnTo>
                    <a:lnTo>
                      <a:pt x="816" y="142"/>
                    </a:lnTo>
                    <a:lnTo>
                      <a:pt x="830" y="136"/>
                    </a:lnTo>
                    <a:lnTo>
                      <a:pt x="842" y="128"/>
                    </a:lnTo>
                    <a:lnTo>
                      <a:pt x="852" y="122"/>
                    </a:lnTo>
                    <a:lnTo>
                      <a:pt x="852" y="146"/>
                    </a:lnTo>
                    <a:close/>
                    <a:moveTo>
                      <a:pt x="852" y="230"/>
                    </a:moveTo>
                    <a:lnTo>
                      <a:pt x="852" y="254"/>
                    </a:lnTo>
                    <a:lnTo>
                      <a:pt x="844" y="262"/>
                    </a:lnTo>
                    <a:lnTo>
                      <a:pt x="810" y="252"/>
                    </a:lnTo>
                    <a:lnTo>
                      <a:pt x="834" y="242"/>
                    </a:lnTo>
                    <a:lnTo>
                      <a:pt x="844" y="236"/>
                    </a:lnTo>
                    <a:lnTo>
                      <a:pt x="852" y="230"/>
                    </a:lnTo>
                    <a:close/>
                    <a:moveTo>
                      <a:pt x="852" y="194"/>
                    </a:moveTo>
                    <a:lnTo>
                      <a:pt x="852" y="218"/>
                    </a:lnTo>
                    <a:lnTo>
                      <a:pt x="844" y="226"/>
                    </a:lnTo>
                    <a:lnTo>
                      <a:pt x="832" y="234"/>
                    </a:lnTo>
                    <a:lnTo>
                      <a:pt x="816" y="240"/>
                    </a:lnTo>
                    <a:lnTo>
                      <a:pt x="796" y="246"/>
                    </a:lnTo>
                    <a:lnTo>
                      <a:pt x="740" y="228"/>
                    </a:lnTo>
                    <a:lnTo>
                      <a:pt x="776" y="224"/>
                    </a:lnTo>
                    <a:lnTo>
                      <a:pt x="808" y="216"/>
                    </a:lnTo>
                    <a:lnTo>
                      <a:pt x="834" y="206"/>
                    </a:lnTo>
                    <a:lnTo>
                      <a:pt x="844" y="200"/>
                    </a:lnTo>
                    <a:lnTo>
                      <a:pt x="852" y="194"/>
                    </a:lnTo>
                    <a:close/>
                    <a:moveTo>
                      <a:pt x="580" y="158"/>
                    </a:moveTo>
                    <a:lnTo>
                      <a:pt x="580" y="158"/>
                    </a:lnTo>
                    <a:lnTo>
                      <a:pt x="590" y="164"/>
                    </a:lnTo>
                    <a:lnTo>
                      <a:pt x="602" y="172"/>
                    </a:lnTo>
                    <a:lnTo>
                      <a:pt x="616" y="178"/>
                    </a:lnTo>
                    <a:lnTo>
                      <a:pt x="634" y="182"/>
                    </a:lnTo>
                    <a:lnTo>
                      <a:pt x="652" y="186"/>
                    </a:lnTo>
                    <a:lnTo>
                      <a:pt x="672" y="190"/>
                    </a:lnTo>
                    <a:lnTo>
                      <a:pt x="694" y="192"/>
                    </a:lnTo>
                    <a:lnTo>
                      <a:pt x="716" y="192"/>
                    </a:lnTo>
                    <a:lnTo>
                      <a:pt x="738" y="192"/>
                    </a:lnTo>
                    <a:lnTo>
                      <a:pt x="760" y="190"/>
                    </a:lnTo>
                    <a:lnTo>
                      <a:pt x="780" y="186"/>
                    </a:lnTo>
                    <a:lnTo>
                      <a:pt x="798" y="182"/>
                    </a:lnTo>
                    <a:lnTo>
                      <a:pt x="816" y="178"/>
                    </a:lnTo>
                    <a:lnTo>
                      <a:pt x="830" y="172"/>
                    </a:lnTo>
                    <a:lnTo>
                      <a:pt x="842" y="164"/>
                    </a:lnTo>
                    <a:lnTo>
                      <a:pt x="852" y="158"/>
                    </a:lnTo>
                    <a:lnTo>
                      <a:pt x="852" y="182"/>
                    </a:lnTo>
                    <a:lnTo>
                      <a:pt x="844" y="190"/>
                    </a:lnTo>
                    <a:lnTo>
                      <a:pt x="834" y="196"/>
                    </a:lnTo>
                    <a:lnTo>
                      <a:pt x="820" y="202"/>
                    </a:lnTo>
                    <a:lnTo>
                      <a:pt x="804" y="208"/>
                    </a:lnTo>
                    <a:lnTo>
                      <a:pt x="786" y="214"/>
                    </a:lnTo>
                    <a:lnTo>
                      <a:pt x="764" y="216"/>
                    </a:lnTo>
                    <a:lnTo>
                      <a:pt x="742" y="220"/>
                    </a:lnTo>
                    <a:lnTo>
                      <a:pt x="718" y="220"/>
                    </a:lnTo>
                    <a:lnTo>
                      <a:pt x="580" y="172"/>
                    </a:lnTo>
                    <a:lnTo>
                      <a:pt x="580" y="158"/>
                    </a:lnTo>
                    <a:close/>
                    <a:moveTo>
                      <a:pt x="462" y="214"/>
                    </a:moveTo>
                    <a:lnTo>
                      <a:pt x="462" y="214"/>
                    </a:lnTo>
                    <a:lnTo>
                      <a:pt x="548" y="198"/>
                    </a:lnTo>
                    <a:lnTo>
                      <a:pt x="584" y="192"/>
                    </a:lnTo>
                    <a:lnTo>
                      <a:pt x="692" y="228"/>
                    </a:lnTo>
                    <a:lnTo>
                      <a:pt x="656" y="234"/>
                    </a:lnTo>
                    <a:lnTo>
                      <a:pt x="586" y="248"/>
                    </a:lnTo>
                    <a:lnTo>
                      <a:pt x="414" y="284"/>
                    </a:lnTo>
                    <a:lnTo>
                      <a:pt x="346" y="296"/>
                    </a:lnTo>
                    <a:lnTo>
                      <a:pt x="344" y="298"/>
                    </a:lnTo>
                    <a:lnTo>
                      <a:pt x="344" y="300"/>
                    </a:lnTo>
                    <a:lnTo>
                      <a:pt x="344" y="418"/>
                    </a:lnTo>
                    <a:lnTo>
                      <a:pt x="238" y="370"/>
                    </a:lnTo>
                    <a:lnTo>
                      <a:pt x="238" y="254"/>
                    </a:lnTo>
                    <a:lnTo>
                      <a:pt x="462" y="214"/>
                    </a:lnTo>
                    <a:close/>
                    <a:moveTo>
                      <a:pt x="524" y="194"/>
                    </a:moveTo>
                    <a:lnTo>
                      <a:pt x="524" y="194"/>
                    </a:lnTo>
                    <a:lnTo>
                      <a:pt x="502" y="190"/>
                    </a:lnTo>
                    <a:lnTo>
                      <a:pt x="478" y="188"/>
                    </a:lnTo>
                    <a:lnTo>
                      <a:pt x="450" y="188"/>
                    </a:lnTo>
                    <a:lnTo>
                      <a:pt x="424" y="188"/>
                    </a:lnTo>
                    <a:lnTo>
                      <a:pt x="400" y="192"/>
                    </a:lnTo>
                    <a:lnTo>
                      <a:pt x="380" y="196"/>
                    </a:lnTo>
                    <a:lnTo>
                      <a:pt x="362" y="202"/>
                    </a:lnTo>
                    <a:lnTo>
                      <a:pt x="346" y="210"/>
                    </a:lnTo>
                    <a:lnTo>
                      <a:pt x="336" y="220"/>
                    </a:lnTo>
                    <a:lnTo>
                      <a:pt x="332" y="230"/>
                    </a:lnTo>
                    <a:lnTo>
                      <a:pt x="282" y="238"/>
                    </a:lnTo>
                    <a:lnTo>
                      <a:pt x="122" y="170"/>
                    </a:lnTo>
                    <a:lnTo>
                      <a:pt x="374" y="138"/>
                    </a:lnTo>
                    <a:lnTo>
                      <a:pt x="380" y="140"/>
                    </a:lnTo>
                    <a:lnTo>
                      <a:pt x="532" y="192"/>
                    </a:lnTo>
                    <a:lnTo>
                      <a:pt x="524" y="194"/>
                    </a:lnTo>
                    <a:close/>
                    <a:moveTo>
                      <a:pt x="340" y="228"/>
                    </a:moveTo>
                    <a:lnTo>
                      <a:pt x="340" y="228"/>
                    </a:lnTo>
                    <a:lnTo>
                      <a:pt x="348" y="220"/>
                    </a:lnTo>
                    <a:lnTo>
                      <a:pt x="358" y="214"/>
                    </a:lnTo>
                    <a:lnTo>
                      <a:pt x="372" y="208"/>
                    </a:lnTo>
                    <a:lnTo>
                      <a:pt x="388" y="202"/>
                    </a:lnTo>
                    <a:lnTo>
                      <a:pt x="408" y="198"/>
                    </a:lnTo>
                    <a:lnTo>
                      <a:pt x="430" y="196"/>
                    </a:lnTo>
                    <a:lnTo>
                      <a:pt x="454" y="196"/>
                    </a:lnTo>
                    <a:lnTo>
                      <a:pt x="478" y="196"/>
                    </a:lnTo>
                    <a:lnTo>
                      <a:pt x="502" y="198"/>
                    </a:lnTo>
                    <a:lnTo>
                      <a:pt x="340" y="228"/>
                    </a:lnTo>
                    <a:close/>
                    <a:moveTo>
                      <a:pt x="586" y="688"/>
                    </a:moveTo>
                    <a:lnTo>
                      <a:pt x="586" y="688"/>
                    </a:lnTo>
                    <a:lnTo>
                      <a:pt x="354" y="586"/>
                    </a:lnTo>
                    <a:lnTo>
                      <a:pt x="380" y="582"/>
                    </a:lnTo>
                    <a:lnTo>
                      <a:pt x="604" y="684"/>
                    </a:lnTo>
                    <a:lnTo>
                      <a:pt x="586" y="688"/>
                    </a:lnTo>
                    <a:close/>
                    <a:moveTo>
                      <a:pt x="984" y="460"/>
                    </a:moveTo>
                    <a:lnTo>
                      <a:pt x="984" y="460"/>
                    </a:lnTo>
                    <a:lnTo>
                      <a:pt x="1010" y="470"/>
                    </a:lnTo>
                    <a:lnTo>
                      <a:pt x="644" y="554"/>
                    </a:lnTo>
                    <a:lnTo>
                      <a:pt x="624" y="546"/>
                    </a:lnTo>
                    <a:lnTo>
                      <a:pt x="984" y="462"/>
                    </a:lnTo>
                    <a:lnTo>
                      <a:pt x="984" y="460"/>
                    </a:lnTo>
                    <a:close/>
                    <a:moveTo>
                      <a:pt x="1032" y="460"/>
                    </a:moveTo>
                    <a:lnTo>
                      <a:pt x="990" y="446"/>
                    </a:lnTo>
                    <a:lnTo>
                      <a:pt x="990" y="318"/>
                    </a:lnTo>
                    <a:lnTo>
                      <a:pt x="988" y="314"/>
                    </a:lnTo>
                    <a:lnTo>
                      <a:pt x="984" y="310"/>
                    </a:lnTo>
                    <a:lnTo>
                      <a:pt x="868" y="270"/>
                    </a:lnTo>
                    <a:lnTo>
                      <a:pt x="868" y="64"/>
                    </a:lnTo>
                    <a:lnTo>
                      <a:pt x="868" y="62"/>
                    </a:lnTo>
                    <a:lnTo>
                      <a:pt x="868" y="54"/>
                    </a:lnTo>
                    <a:lnTo>
                      <a:pt x="864" y="48"/>
                    </a:lnTo>
                    <a:lnTo>
                      <a:pt x="860" y="42"/>
                    </a:lnTo>
                    <a:lnTo>
                      <a:pt x="854" y="36"/>
                    </a:lnTo>
                    <a:lnTo>
                      <a:pt x="840" y="24"/>
                    </a:lnTo>
                    <a:lnTo>
                      <a:pt x="820" y="16"/>
                    </a:lnTo>
                    <a:lnTo>
                      <a:pt x="796" y="8"/>
                    </a:lnTo>
                    <a:lnTo>
                      <a:pt x="770" y="4"/>
                    </a:lnTo>
                    <a:lnTo>
                      <a:pt x="744" y="2"/>
                    </a:lnTo>
                    <a:lnTo>
                      <a:pt x="716" y="0"/>
                    </a:lnTo>
                    <a:lnTo>
                      <a:pt x="688" y="2"/>
                    </a:lnTo>
                    <a:lnTo>
                      <a:pt x="662" y="4"/>
                    </a:lnTo>
                    <a:lnTo>
                      <a:pt x="636" y="8"/>
                    </a:lnTo>
                    <a:lnTo>
                      <a:pt x="612" y="16"/>
                    </a:lnTo>
                    <a:lnTo>
                      <a:pt x="592" y="24"/>
                    </a:lnTo>
                    <a:lnTo>
                      <a:pt x="578" y="36"/>
                    </a:lnTo>
                    <a:lnTo>
                      <a:pt x="572" y="42"/>
                    </a:lnTo>
                    <a:lnTo>
                      <a:pt x="568" y="48"/>
                    </a:lnTo>
                    <a:lnTo>
                      <a:pt x="564" y="54"/>
                    </a:lnTo>
                    <a:lnTo>
                      <a:pt x="564" y="62"/>
                    </a:lnTo>
                    <a:lnTo>
                      <a:pt x="564" y="64"/>
                    </a:lnTo>
                    <a:lnTo>
                      <a:pt x="564" y="168"/>
                    </a:lnTo>
                    <a:lnTo>
                      <a:pt x="376" y="104"/>
                    </a:lnTo>
                    <a:lnTo>
                      <a:pt x="372" y="102"/>
                    </a:lnTo>
                    <a:lnTo>
                      <a:pt x="14" y="148"/>
                    </a:lnTo>
                    <a:lnTo>
                      <a:pt x="10" y="150"/>
                    </a:lnTo>
                    <a:lnTo>
                      <a:pt x="8" y="156"/>
                    </a:lnTo>
                    <a:lnTo>
                      <a:pt x="8" y="276"/>
                    </a:lnTo>
                    <a:lnTo>
                      <a:pt x="8" y="280"/>
                    </a:lnTo>
                    <a:lnTo>
                      <a:pt x="12" y="284"/>
                    </a:lnTo>
                    <a:lnTo>
                      <a:pt x="56" y="304"/>
                    </a:lnTo>
                    <a:lnTo>
                      <a:pt x="56" y="426"/>
                    </a:lnTo>
                    <a:lnTo>
                      <a:pt x="6" y="432"/>
                    </a:lnTo>
                    <a:lnTo>
                      <a:pt x="2" y="436"/>
                    </a:lnTo>
                    <a:lnTo>
                      <a:pt x="0" y="440"/>
                    </a:lnTo>
                    <a:lnTo>
                      <a:pt x="0" y="562"/>
                    </a:lnTo>
                    <a:lnTo>
                      <a:pt x="0" y="566"/>
                    </a:lnTo>
                    <a:lnTo>
                      <a:pt x="4" y="568"/>
                    </a:lnTo>
                    <a:lnTo>
                      <a:pt x="36" y="584"/>
                    </a:lnTo>
                    <a:lnTo>
                      <a:pt x="26" y="590"/>
                    </a:lnTo>
                    <a:lnTo>
                      <a:pt x="18" y="598"/>
                    </a:lnTo>
                    <a:lnTo>
                      <a:pt x="14" y="608"/>
                    </a:lnTo>
                    <a:lnTo>
                      <a:pt x="12" y="618"/>
                    </a:lnTo>
                    <a:lnTo>
                      <a:pt x="12" y="620"/>
                    </a:lnTo>
                    <a:lnTo>
                      <a:pt x="12" y="762"/>
                    </a:lnTo>
                    <a:lnTo>
                      <a:pt x="12" y="770"/>
                    </a:lnTo>
                    <a:lnTo>
                      <a:pt x="16" y="776"/>
                    </a:lnTo>
                    <a:lnTo>
                      <a:pt x="20" y="782"/>
                    </a:lnTo>
                    <a:lnTo>
                      <a:pt x="26" y="788"/>
                    </a:lnTo>
                    <a:lnTo>
                      <a:pt x="40" y="800"/>
                    </a:lnTo>
                    <a:lnTo>
                      <a:pt x="60" y="808"/>
                    </a:lnTo>
                    <a:lnTo>
                      <a:pt x="84" y="816"/>
                    </a:lnTo>
                    <a:lnTo>
                      <a:pt x="110" y="820"/>
                    </a:lnTo>
                    <a:lnTo>
                      <a:pt x="136" y="822"/>
                    </a:lnTo>
                    <a:lnTo>
                      <a:pt x="164" y="824"/>
                    </a:lnTo>
                    <a:lnTo>
                      <a:pt x="192" y="822"/>
                    </a:lnTo>
                    <a:lnTo>
                      <a:pt x="218" y="820"/>
                    </a:lnTo>
                    <a:lnTo>
                      <a:pt x="244" y="816"/>
                    </a:lnTo>
                    <a:lnTo>
                      <a:pt x="268" y="808"/>
                    </a:lnTo>
                    <a:lnTo>
                      <a:pt x="288" y="800"/>
                    </a:lnTo>
                    <a:lnTo>
                      <a:pt x="302" y="788"/>
                    </a:lnTo>
                    <a:lnTo>
                      <a:pt x="308" y="782"/>
                    </a:lnTo>
                    <a:lnTo>
                      <a:pt x="312" y="776"/>
                    </a:lnTo>
                    <a:lnTo>
                      <a:pt x="316" y="770"/>
                    </a:lnTo>
                    <a:lnTo>
                      <a:pt x="316" y="762"/>
                    </a:lnTo>
                    <a:lnTo>
                      <a:pt x="316" y="712"/>
                    </a:lnTo>
                    <a:lnTo>
                      <a:pt x="442" y="770"/>
                    </a:lnTo>
                    <a:lnTo>
                      <a:pt x="424" y="778"/>
                    </a:lnTo>
                    <a:lnTo>
                      <a:pt x="412" y="788"/>
                    </a:lnTo>
                    <a:lnTo>
                      <a:pt x="406" y="794"/>
                    </a:lnTo>
                    <a:lnTo>
                      <a:pt x="402" y="800"/>
                    </a:lnTo>
                    <a:lnTo>
                      <a:pt x="400" y="806"/>
                    </a:lnTo>
                    <a:lnTo>
                      <a:pt x="400" y="812"/>
                    </a:lnTo>
                    <a:lnTo>
                      <a:pt x="400" y="816"/>
                    </a:lnTo>
                    <a:lnTo>
                      <a:pt x="400" y="886"/>
                    </a:lnTo>
                    <a:lnTo>
                      <a:pt x="400" y="894"/>
                    </a:lnTo>
                    <a:lnTo>
                      <a:pt x="404" y="900"/>
                    </a:lnTo>
                    <a:lnTo>
                      <a:pt x="408" y="906"/>
                    </a:lnTo>
                    <a:lnTo>
                      <a:pt x="414" y="912"/>
                    </a:lnTo>
                    <a:lnTo>
                      <a:pt x="428" y="924"/>
                    </a:lnTo>
                    <a:lnTo>
                      <a:pt x="448" y="932"/>
                    </a:lnTo>
                    <a:lnTo>
                      <a:pt x="472" y="938"/>
                    </a:lnTo>
                    <a:lnTo>
                      <a:pt x="496" y="944"/>
                    </a:lnTo>
                    <a:lnTo>
                      <a:pt x="524" y="946"/>
                    </a:lnTo>
                    <a:lnTo>
                      <a:pt x="552" y="948"/>
                    </a:lnTo>
                    <a:lnTo>
                      <a:pt x="580" y="946"/>
                    </a:lnTo>
                    <a:lnTo>
                      <a:pt x="606" y="944"/>
                    </a:lnTo>
                    <a:lnTo>
                      <a:pt x="632" y="938"/>
                    </a:lnTo>
                    <a:lnTo>
                      <a:pt x="656" y="932"/>
                    </a:lnTo>
                    <a:lnTo>
                      <a:pt x="676" y="924"/>
                    </a:lnTo>
                    <a:lnTo>
                      <a:pt x="690" y="912"/>
                    </a:lnTo>
                    <a:lnTo>
                      <a:pt x="696" y="906"/>
                    </a:lnTo>
                    <a:lnTo>
                      <a:pt x="700" y="900"/>
                    </a:lnTo>
                    <a:lnTo>
                      <a:pt x="702" y="894"/>
                    </a:lnTo>
                    <a:lnTo>
                      <a:pt x="704" y="886"/>
                    </a:lnTo>
                    <a:lnTo>
                      <a:pt x="704" y="810"/>
                    </a:lnTo>
                    <a:lnTo>
                      <a:pt x="976" y="746"/>
                    </a:lnTo>
                    <a:lnTo>
                      <a:pt x="980" y="742"/>
                    </a:lnTo>
                    <a:lnTo>
                      <a:pt x="982" y="738"/>
                    </a:lnTo>
                    <a:lnTo>
                      <a:pt x="982" y="624"/>
                    </a:lnTo>
                    <a:lnTo>
                      <a:pt x="1032" y="612"/>
                    </a:lnTo>
                    <a:lnTo>
                      <a:pt x="1036" y="608"/>
                    </a:lnTo>
                    <a:lnTo>
                      <a:pt x="1038" y="604"/>
                    </a:lnTo>
                    <a:lnTo>
                      <a:pt x="1038" y="468"/>
                    </a:lnTo>
                    <a:lnTo>
                      <a:pt x="1036" y="464"/>
                    </a:lnTo>
                    <a:lnTo>
                      <a:pt x="1032" y="4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94" name="Text Box 126"/>
              <p:cNvSpPr txBox="1">
                <a:spLocks noChangeArrowheads="1"/>
              </p:cNvSpPr>
              <p:nvPr/>
            </p:nvSpPr>
            <p:spPr bwMode="auto">
              <a:xfrm>
                <a:off x="3890" y="3682"/>
                <a:ext cx="1681" cy="207"/>
              </a:xfrm>
              <a:prstGeom prst="rect">
                <a:avLst/>
              </a:prstGeom>
              <a:solidFill>
                <a:srgbClr val="FEEC6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defTabSz="966788" eaLnBrk="0" hangingPunct="0">
                  <a:lnSpc>
                    <a:spcPct val="80000"/>
                  </a:lnSpc>
                  <a:defRPr/>
                </a:pPr>
                <a:r>
                  <a:rPr kumimoji="1" lang="en-US" sz="2000" b="1" dirty="0">
                    <a:solidFill>
                      <a:srgbClr val="FF3300"/>
                    </a:solidFill>
                    <a:latin typeface="+mj-lt"/>
                  </a:rPr>
                  <a:t>Price Determination</a:t>
                </a:r>
              </a:p>
            </p:txBody>
          </p:sp>
        </p:grpSp>
        <p:sp>
          <p:nvSpPr>
            <p:cNvPr id="32777" name="AutoShape 9"/>
            <p:cNvSpPr>
              <a:spLocks noChangeArrowheads="1"/>
            </p:cNvSpPr>
            <p:nvPr/>
          </p:nvSpPr>
          <p:spPr bwMode="auto">
            <a:xfrm>
              <a:off x="1819275" y="1985963"/>
              <a:ext cx="2057400" cy="1828800"/>
            </a:xfrm>
            <a:prstGeom prst="flowChartMultidocument">
              <a:avLst/>
            </a:prstGeom>
            <a:solidFill>
              <a:schemeClr val="bg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rPr>
                <a:t>Sales Quotes</a:t>
              </a:r>
            </a:p>
          </p:txBody>
        </p:sp>
        <p:cxnSp>
          <p:nvCxnSpPr>
            <p:cNvPr id="6152" name="AutoShape 10"/>
            <p:cNvCxnSpPr>
              <a:cxnSpLocks noChangeShapeType="1"/>
              <a:stCxn id="32777" idx="3"/>
              <a:endCxn id="32894" idx="1"/>
            </p:cNvCxnSpPr>
            <p:nvPr/>
          </p:nvCxnSpPr>
          <p:spPr bwMode="auto">
            <a:xfrm>
              <a:off x="3895725" y="2900363"/>
              <a:ext cx="1270000" cy="1108075"/>
            </a:xfrm>
            <a:prstGeom prst="curvedConnector3">
              <a:avLst>
                <a:gd name="adj1" fmla="val 4925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List/Discount and Best Pricing Models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BP-BC-050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016560" y="984097"/>
            <a:ext cx="7089775" cy="5032375"/>
            <a:chOff x="1066800" y="1597025"/>
            <a:chExt cx="7089775" cy="5032375"/>
          </a:xfrm>
        </p:grpSpPr>
        <p:sp>
          <p:nvSpPr>
            <p:cNvPr id="33831" name="Rectangle 39"/>
            <p:cNvSpPr>
              <a:spLocks noChangeArrowheads="1"/>
            </p:cNvSpPr>
            <p:nvPr/>
          </p:nvSpPr>
          <p:spPr bwMode="auto">
            <a:xfrm>
              <a:off x="6477000" y="250507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Return to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Supplier</a:t>
              </a:r>
            </a:p>
          </p:txBody>
        </p:sp>
        <p:sp>
          <p:nvSpPr>
            <p:cNvPr id="33832" name="Rectangle 40"/>
            <p:cNvSpPr>
              <a:spLocks noChangeArrowheads="1"/>
            </p:cNvSpPr>
            <p:nvPr/>
          </p:nvSpPr>
          <p:spPr bwMode="auto">
            <a:xfrm>
              <a:off x="3730625" y="251142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Supplier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Schedules</a:t>
              </a:r>
            </a:p>
          </p:txBody>
        </p:sp>
        <p:sp>
          <p:nvSpPr>
            <p:cNvPr id="33833" name="Rectangle 41"/>
            <p:cNvSpPr>
              <a:spLocks noChangeArrowheads="1"/>
            </p:cNvSpPr>
            <p:nvPr/>
          </p:nvSpPr>
          <p:spPr bwMode="auto">
            <a:xfrm>
              <a:off x="1066800" y="250507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Purchase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Orders</a:t>
              </a:r>
            </a:p>
          </p:txBody>
        </p:sp>
        <p:sp>
          <p:nvSpPr>
            <p:cNvPr id="33834" name="AutoShape 42"/>
            <p:cNvSpPr>
              <a:spLocks noChangeArrowheads="1"/>
            </p:cNvSpPr>
            <p:nvPr/>
          </p:nvSpPr>
          <p:spPr bwMode="auto">
            <a:xfrm>
              <a:off x="1219200" y="6248400"/>
              <a:ext cx="457200" cy="381000"/>
            </a:xfrm>
            <a:prstGeom prst="hexagon">
              <a:avLst>
                <a:gd name="adj" fmla="val 26667"/>
                <a:gd name="vf" fmla="val 115470"/>
              </a:avLst>
            </a:prstGeom>
            <a:solidFill>
              <a:schemeClr val="bg1"/>
            </a:solidFill>
            <a:ln w="31750" algn="ctr">
              <a:solidFill>
                <a:srgbClr val="FF99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eaLnBrk="0" hangingPunct="0"/>
              <a:endParaRPr kumimoji="1" lang="en-US" altLang="zh-CN" sz="1800" b="1">
                <a:latin typeface="+mj-lt"/>
                <a:ea typeface="宋体" charset="-122"/>
              </a:endParaRPr>
            </a:p>
          </p:txBody>
        </p:sp>
        <p:sp>
          <p:nvSpPr>
            <p:cNvPr id="7176" name="Text Box 43"/>
            <p:cNvSpPr txBox="1">
              <a:spLocks noChangeArrowheads="1"/>
            </p:cNvSpPr>
            <p:nvPr/>
          </p:nvSpPr>
          <p:spPr bwMode="auto">
            <a:xfrm>
              <a:off x="1604164" y="6242050"/>
              <a:ext cx="2430474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charset="-122"/>
                </a:rPr>
                <a:t>= Best Pricing Model</a:t>
              </a:r>
            </a:p>
          </p:txBody>
        </p:sp>
        <p:sp>
          <p:nvSpPr>
            <p:cNvPr id="33836" name="Rectangle 44"/>
            <p:cNvSpPr>
              <a:spLocks noChangeArrowheads="1"/>
            </p:cNvSpPr>
            <p:nvPr/>
          </p:nvSpPr>
          <p:spPr bwMode="auto">
            <a:xfrm>
              <a:off x="4267200" y="6288088"/>
              <a:ext cx="381000" cy="304800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kumimoji="1" lang="en-US" altLang="zh-CN" sz="1800" b="1">
                <a:solidFill>
                  <a:srgbClr val="B2B2B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7178" name="Text Box 45"/>
            <p:cNvSpPr txBox="1">
              <a:spLocks noChangeArrowheads="1"/>
            </p:cNvSpPr>
            <p:nvPr/>
          </p:nvSpPr>
          <p:spPr bwMode="auto">
            <a:xfrm>
              <a:off x="4569834" y="6243638"/>
              <a:ext cx="3369833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charset="-122"/>
                </a:rPr>
                <a:t>= List/Discount Pricing Model</a:t>
              </a:r>
            </a:p>
          </p:txBody>
        </p:sp>
        <p:cxnSp>
          <p:nvCxnSpPr>
            <p:cNvPr id="7179" name="AutoShape 46"/>
            <p:cNvCxnSpPr>
              <a:cxnSpLocks noChangeShapeType="1"/>
              <a:stCxn id="33839" idx="1"/>
              <a:endCxn id="33833" idx="0"/>
            </p:cNvCxnSpPr>
            <p:nvPr/>
          </p:nvCxnSpPr>
          <p:spPr bwMode="auto">
            <a:xfrm rot="10800000" flipV="1">
              <a:off x="1906588" y="1939925"/>
              <a:ext cx="1976437" cy="549275"/>
            </a:xfrm>
            <a:prstGeom prst="bentConnector2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33839" name="Rectangle 47"/>
            <p:cNvSpPr>
              <a:spLocks noChangeArrowheads="1"/>
            </p:cNvSpPr>
            <p:nvPr/>
          </p:nvSpPr>
          <p:spPr bwMode="auto">
            <a:xfrm>
              <a:off x="3883025" y="1597025"/>
              <a:ext cx="1371600" cy="685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tIns="91440" bIns="91440" anchor="ctr"/>
            <a:lstStyle/>
            <a:p>
              <a:pPr>
                <a:defRPr/>
              </a:pPr>
              <a:r>
                <a:rPr lang="en-US" sz="2000" b="1">
                  <a:latin typeface="+mj-lt"/>
                </a:rPr>
                <a:t>Supplier</a:t>
              </a:r>
            </a:p>
          </p:txBody>
        </p:sp>
        <p:cxnSp>
          <p:nvCxnSpPr>
            <p:cNvPr id="7181" name="AutoShape 48"/>
            <p:cNvCxnSpPr>
              <a:cxnSpLocks noChangeShapeType="1"/>
              <a:stCxn id="33839" idx="2"/>
              <a:endCxn id="33832" idx="0"/>
            </p:cNvCxnSpPr>
            <p:nvPr/>
          </p:nvCxnSpPr>
          <p:spPr bwMode="auto">
            <a:xfrm>
              <a:off x="4568825" y="2282825"/>
              <a:ext cx="1588" cy="212725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7182" name="AutoShape 49"/>
            <p:cNvCxnSpPr>
              <a:cxnSpLocks noChangeShapeType="1"/>
              <a:stCxn id="33831" idx="0"/>
              <a:endCxn id="33839" idx="3"/>
            </p:cNvCxnSpPr>
            <p:nvPr/>
          </p:nvCxnSpPr>
          <p:spPr bwMode="auto">
            <a:xfrm rot="5400000" flipH="1">
              <a:off x="6011069" y="1183481"/>
              <a:ext cx="549275" cy="2062163"/>
            </a:xfrm>
            <a:prstGeom prst="bentConnector2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2" name="Group 50"/>
            <p:cNvGrpSpPr>
              <a:grpSpLocks/>
            </p:cNvGrpSpPr>
            <p:nvPr/>
          </p:nvGrpSpPr>
          <p:grpSpPr bwMode="auto">
            <a:xfrm>
              <a:off x="1801813" y="3435350"/>
              <a:ext cx="5502275" cy="2698750"/>
              <a:chOff x="1135" y="2164"/>
              <a:chExt cx="3466" cy="1700"/>
            </a:xfrm>
          </p:grpSpPr>
          <p:sp>
            <p:nvSpPr>
              <p:cNvPr id="7184" name="Freeform 51"/>
              <p:cNvSpPr>
                <a:spLocks/>
              </p:cNvSpPr>
              <p:nvPr/>
            </p:nvSpPr>
            <p:spPr bwMode="auto">
              <a:xfrm>
                <a:off x="1728" y="3079"/>
                <a:ext cx="824" cy="203"/>
              </a:xfrm>
              <a:custGeom>
                <a:avLst/>
                <a:gdLst>
                  <a:gd name="T0" fmla="*/ 782 w 846"/>
                  <a:gd name="T1" fmla="*/ 0 h 527"/>
                  <a:gd name="T2" fmla="*/ 0 w 846"/>
                  <a:gd name="T3" fmla="*/ 0 h 527"/>
                  <a:gd name="T4" fmla="*/ 0 w 846"/>
                  <a:gd name="T5" fmla="*/ 30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4" name="AutoShape 52"/>
              <p:cNvSpPr>
                <a:spLocks noChangeArrowheads="1"/>
              </p:cNvSpPr>
              <p:nvPr/>
            </p:nvSpPr>
            <p:spPr bwMode="auto">
              <a:xfrm>
                <a:off x="1148" y="3144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Sales Quotes</a:t>
                </a:r>
              </a:p>
            </p:txBody>
          </p:sp>
          <p:sp>
            <p:nvSpPr>
              <p:cNvPr id="7186" name="Freeform 53"/>
              <p:cNvSpPr>
                <a:spLocks/>
              </p:cNvSpPr>
              <p:nvPr/>
            </p:nvSpPr>
            <p:spPr bwMode="auto">
              <a:xfrm flipV="1">
                <a:off x="1728" y="2895"/>
                <a:ext cx="776" cy="115"/>
              </a:xfrm>
              <a:custGeom>
                <a:avLst/>
                <a:gdLst>
                  <a:gd name="T0" fmla="*/ 653 w 846"/>
                  <a:gd name="T1" fmla="*/ 0 h 527"/>
                  <a:gd name="T2" fmla="*/ 0 w 846"/>
                  <a:gd name="T3" fmla="*/ 0 h 527"/>
                  <a:gd name="T4" fmla="*/ 0 w 846"/>
                  <a:gd name="T5" fmla="*/ 5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6" name="Rectangle 54"/>
              <p:cNvSpPr>
                <a:spLocks noChangeArrowheads="1"/>
              </p:cNvSpPr>
              <p:nvPr/>
            </p:nvSpPr>
            <p:spPr bwMode="auto">
              <a:xfrm>
                <a:off x="2399" y="2164"/>
                <a:ext cx="962" cy="432"/>
              </a:xfrm>
              <a:prstGeom prst="rect">
                <a:avLst/>
              </a:prstGeom>
              <a:solidFill>
                <a:schemeClr val="bg1"/>
              </a:solidFill>
              <a:ln w="31750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 defTabSz="739775" eaLnBrk="0" hangingPunct="0">
                  <a:defRPr/>
                </a:pPr>
                <a:r>
                  <a:rPr kumimoji="1" lang="en-US" sz="1800" b="1">
                    <a:latin typeface="+mj-lt"/>
                  </a:rPr>
                  <a:t>Customer Schedules</a:t>
                </a:r>
              </a:p>
            </p:txBody>
          </p:sp>
          <p:sp>
            <p:nvSpPr>
              <p:cNvPr id="7188" name="Freeform 55"/>
              <p:cNvSpPr>
                <a:spLocks/>
              </p:cNvSpPr>
              <p:nvPr/>
            </p:nvSpPr>
            <p:spPr bwMode="auto">
              <a:xfrm flipH="1" flipV="1">
                <a:off x="3236" y="2895"/>
                <a:ext cx="792" cy="115"/>
              </a:xfrm>
              <a:custGeom>
                <a:avLst/>
                <a:gdLst>
                  <a:gd name="T0" fmla="*/ 694 w 846"/>
                  <a:gd name="T1" fmla="*/ 0 h 527"/>
                  <a:gd name="T2" fmla="*/ 0 w 846"/>
                  <a:gd name="T3" fmla="*/ 0 h 527"/>
                  <a:gd name="T4" fmla="*/ 0 w 846"/>
                  <a:gd name="T5" fmla="*/ 5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8" name="Rectangle 56"/>
              <p:cNvSpPr>
                <a:spLocks noChangeArrowheads="1"/>
              </p:cNvSpPr>
              <p:nvPr/>
            </p:nvSpPr>
            <p:spPr bwMode="auto">
              <a:xfrm>
                <a:off x="3546" y="2428"/>
                <a:ext cx="864" cy="432"/>
              </a:xfrm>
              <a:prstGeom prst="rect">
                <a:avLst/>
              </a:prstGeom>
              <a:solidFill>
                <a:schemeClr val="bg1"/>
              </a:solidFill>
              <a:ln w="31750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 defTabSz="739775" eaLnBrk="0" hangingPunct="0">
                  <a:defRPr/>
                </a:pPr>
                <a:r>
                  <a:rPr kumimoji="1" lang="en-US" sz="1800" b="1">
                    <a:latin typeface="+mj-lt"/>
                  </a:rPr>
                  <a:t>RMA Receipts</a:t>
                </a:r>
              </a:p>
            </p:txBody>
          </p:sp>
          <p:cxnSp>
            <p:nvCxnSpPr>
              <p:cNvPr id="7190" name="AutoShape 57"/>
              <p:cNvCxnSpPr>
                <a:cxnSpLocks noChangeShapeType="1"/>
                <a:stCxn id="33851" idx="0"/>
                <a:endCxn id="33846" idx="2"/>
              </p:cNvCxnSpPr>
              <p:nvPr/>
            </p:nvCxnSpPr>
            <p:spPr bwMode="auto">
              <a:xfrm rot="5400000" flipH="1" flipV="1">
                <a:off x="2774" y="2696"/>
                <a:ext cx="206" cy="6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7191" name="AutoShape 58"/>
              <p:cNvCxnSpPr>
                <a:cxnSpLocks noChangeShapeType="1"/>
                <a:stCxn id="33844" idx="2"/>
                <a:endCxn id="33853" idx="2"/>
              </p:cNvCxnSpPr>
              <p:nvPr/>
            </p:nvCxnSpPr>
            <p:spPr bwMode="auto">
              <a:xfrm rot="10800000">
                <a:off x="1135" y="2525"/>
                <a:ext cx="3" cy="979"/>
              </a:xfrm>
              <a:prstGeom prst="bentConnector3">
                <a:avLst>
                  <a:gd name="adj1" fmla="val 4566667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33851" name="Rectangle 59"/>
              <p:cNvSpPr>
                <a:spLocks noChangeArrowheads="1"/>
              </p:cNvSpPr>
              <p:nvPr/>
            </p:nvSpPr>
            <p:spPr bwMode="auto">
              <a:xfrm>
                <a:off x="2386" y="2802"/>
                <a:ext cx="975" cy="576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>
                  <a:defRPr/>
                </a:pPr>
                <a:r>
                  <a:rPr lang="en-US" sz="2000" b="1">
                    <a:latin typeface="+mj-lt"/>
                  </a:rPr>
                  <a:t>Customer</a:t>
                </a:r>
              </a:p>
            </p:txBody>
          </p:sp>
          <p:sp>
            <p:nvSpPr>
              <p:cNvPr id="7193" name="Freeform 60"/>
              <p:cNvSpPr>
                <a:spLocks/>
              </p:cNvSpPr>
              <p:nvPr/>
            </p:nvSpPr>
            <p:spPr bwMode="auto">
              <a:xfrm flipH="1">
                <a:off x="3418" y="3079"/>
                <a:ext cx="752" cy="240"/>
              </a:xfrm>
              <a:custGeom>
                <a:avLst/>
                <a:gdLst>
                  <a:gd name="T0" fmla="*/ 876 w 846"/>
                  <a:gd name="T1" fmla="*/ 0 h 527"/>
                  <a:gd name="T2" fmla="*/ 0 w 846"/>
                  <a:gd name="T3" fmla="*/ 0 h 527"/>
                  <a:gd name="T4" fmla="*/ 0 w 846"/>
                  <a:gd name="T5" fmla="*/ 50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53" name="AutoShape 61"/>
              <p:cNvSpPr>
                <a:spLocks noChangeArrowheads="1"/>
              </p:cNvSpPr>
              <p:nvPr/>
            </p:nvSpPr>
            <p:spPr bwMode="auto">
              <a:xfrm>
                <a:off x="1145" y="2165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Sales Orders</a:t>
                </a:r>
              </a:p>
            </p:txBody>
          </p:sp>
          <p:sp>
            <p:nvSpPr>
              <p:cNvPr id="33854" name="AutoShape 62"/>
              <p:cNvSpPr>
                <a:spLocks noChangeArrowheads="1"/>
              </p:cNvSpPr>
              <p:nvPr/>
            </p:nvSpPr>
            <p:spPr bwMode="auto">
              <a:xfrm>
                <a:off x="3737" y="3143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RMA Issues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Accruals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BP-BC-060</a:t>
            </a:r>
          </a:p>
        </p:txBody>
      </p:sp>
      <p:cxnSp>
        <p:nvCxnSpPr>
          <p:cNvPr id="8195" name="AutoShape 7"/>
          <p:cNvCxnSpPr>
            <a:cxnSpLocks noChangeShapeType="1"/>
            <a:stCxn id="34819" idx="2"/>
            <a:endCxn id="34820" idx="0"/>
          </p:cNvCxnSpPr>
          <p:nvPr/>
        </p:nvCxnSpPr>
        <p:spPr bwMode="auto">
          <a:xfrm rot="5400000">
            <a:off x="4427805" y="2228582"/>
            <a:ext cx="279400" cy="105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8196" name="AutoShape 8"/>
          <p:cNvCxnSpPr>
            <a:cxnSpLocks noChangeShapeType="1"/>
            <a:stCxn id="34820" idx="2"/>
            <a:endCxn id="34822" idx="0"/>
          </p:cNvCxnSpPr>
          <p:nvPr/>
        </p:nvCxnSpPr>
        <p:spPr bwMode="auto">
          <a:xfrm rot="16200000" flipH="1">
            <a:off x="4420516" y="3429670"/>
            <a:ext cx="294770" cy="184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8197" name="AutoShape 9"/>
          <p:cNvCxnSpPr>
            <a:cxnSpLocks noChangeShapeType="1"/>
            <a:stCxn id="34822" idx="2"/>
            <a:endCxn id="34821" idx="0"/>
          </p:cNvCxnSpPr>
          <p:nvPr/>
        </p:nvCxnSpPr>
        <p:spPr bwMode="auto">
          <a:xfrm rot="5400000">
            <a:off x="4398710" y="4662494"/>
            <a:ext cx="340230" cy="15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197225" y="1175009"/>
            <a:ext cx="2741613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Amount Type Field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Price List Maintenance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1.10.1.1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125038" y="2368809"/>
            <a:ext cx="2883877" cy="914400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kumimoji="1" lang="en-US" sz="1800" dirty="0">
                <a:latin typeface="+mj-lt"/>
              </a:rPr>
              <a:t>Net Price Discount % Discount Amount Accruals Mark Up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883025" y="4832609"/>
            <a:ext cx="1371600" cy="914400"/>
          </a:xfrm>
          <a:prstGeom prst="rect">
            <a:avLst/>
          </a:prstGeom>
          <a:solidFill>
            <a:srgbClr val="99CC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Pricing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Table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654425" y="3577979"/>
            <a:ext cx="1828800" cy="914400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GL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Configured Products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BP-BC-070</a:t>
            </a:r>
          </a:p>
        </p:txBody>
      </p:sp>
      <p:pic>
        <p:nvPicPr>
          <p:cNvPr id="9220" name="Picture 6" descr="\\shnt07\shared\CTD\Projects\TrainingGuides_v2010EE_QMI_Phase1\Inputs\QMI\QMI_Images\IStock Photo - Industrial Ultras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389" y="1545924"/>
            <a:ext cx="5794375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Credit Terms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BP-BC-080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965742" y="1283519"/>
            <a:ext cx="7202489" cy="4300538"/>
            <a:chOff x="985838" y="1755775"/>
            <a:chExt cx="7202489" cy="4300538"/>
          </a:xfrm>
        </p:grpSpPr>
        <p:sp>
          <p:nvSpPr>
            <p:cNvPr id="36867" name="AutoShape 3"/>
            <p:cNvSpPr>
              <a:spLocks noChangeArrowheads="1"/>
            </p:cNvSpPr>
            <p:nvPr/>
          </p:nvSpPr>
          <p:spPr bwMode="auto">
            <a:xfrm>
              <a:off x="985838" y="1755775"/>
              <a:ext cx="2209800" cy="1828800"/>
            </a:xfrm>
            <a:prstGeom prst="flowChartDocumen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Credit Terms</a:t>
              </a:r>
              <a:endParaRPr kumimoji="1" lang="en-US" altLang="zh-CN" sz="1800" b="1">
                <a:latin typeface="+mj-lt"/>
                <a:ea typeface="宋体" charset="-122"/>
              </a:endParaRPr>
            </a:p>
            <a:p>
              <a:pPr eaLnBrk="0" hangingPunct="0"/>
              <a:endParaRPr kumimoji="1" lang="en-US" altLang="zh-CN" sz="1800" b="1">
                <a:latin typeface="+mj-lt"/>
                <a:ea typeface="宋体" charset="-122"/>
              </a:endParaRP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charset="-122"/>
                </a:rPr>
                <a:t>Credit Limit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charset="-122"/>
                </a:rPr>
                <a:t>Payment Due</a:t>
              </a:r>
            </a:p>
          </p:txBody>
        </p:sp>
        <p:grpSp>
          <p:nvGrpSpPr>
            <p:cNvPr id="10244" name="Group 98"/>
            <p:cNvGrpSpPr>
              <a:grpSpLocks/>
            </p:cNvGrpSpPr>
            <p:nvPr/>
          </p:nvGrpSpPr>
          <p:grpSpPr bwMode="auto">
            <a:xfrm>
              <a:off x="4319589" y="3344863"/>
              <a:ext cx="3868738" cy="2711450"/>
              <a:chOff x="2721" y="2107"/>
              <a:chExt cx="2437" cy="1708"/>
            </a:xfrm>
          </p:grpSpPr>
          <p:grpSp>
            <p:nvGrpSpPr>
              <p:cNvPr id="10247" name="Group 29"/>
              <p:cNvGrpSpPr>
                <a:grpSpLocks/>
              </p:cNvGrpSpPr>
              <p:nvPr/>
            </p:nvGrpSpPr>
            <p:grpSpPr bwMode="auto">
              <a:xfrm>
                <a:off x="2723" y="2107"/>
                <a:ext cx="2433" cy="263"/>
                <a:chOff x="147" y="998"/>
                <a:chExt cx="2445" cy="264"/>
              </a:xfrm>
            </p:grpSpPr>
            <p:sp>
              <p:nvSpPr>
                <p:cNvPr id="10315" name="Rectangle 30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6" name="Rectangle 31"/>
                <p:cNvSpPr>
                  <a:spLocks noChangeArrowheads="1"/>
                </p:cNvSpPr>
                <p:nvPr/>
              </p:nvSpPr>
              <p:spPr bwMode="auto">
                <a:xfrm>
                  <a:off x="1236" y="1061"/>
                  <a:ext cx="319" cy="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July </a:t>
                  </a:r>
                </a:p>
              </p:txBody>
            </p:sp>
          </p:grpSp>
          <p:grpSp>
            <p:nvGrpSpPr>
              <p:cNvPr id="10248" name="Group 32"/>
              <p:cNvGrpSpPr>
                <a:grpSpLocks/>
              </p:cNvGrpSpPr>
              <p:nvPr/>
            </p:nvGrpSpPr>
            <p:grpSpPr bwMode="auto">
              <a:xfrm>
                <a:off x="2723" y="2370"/>
                <a:ext cx="2433" cy="1443"/>
                <a:chOff x="147" y="1262"/>
                <a:chExt cx="2445" cy="1451"/>
              </a:xfrm>
            </p:grpSpPr>
            <p:sp>
              <p:nvSpPr>
                <p:cNvPr id="10263" name="Rectangle 33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4" name="Rectangle 34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5" name="Rectangle 35"/>
                <p:cNvSpPr>
                  <a:spLocks noChangeArrowheads="1"/>
                </p:cNvSpPr>
                <p:nvPr/>
              </p:nvSpPr>
              <p:spPr bwMode="auto">
                <a:xfrm>
                  <a:off x="278" y="1301"/>
                  <a:ext cx="111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Sun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6" name="Rectangle 36"/>
                <p:cNvSpPr>
                  <a:spLocks noChangeArrowheads="1"/>
                </p:cNvSpPr>
                <p:nvPr/>
              </p:nvSpPr>
              <p:spPr bwMode="auto">
                <a:xfrm>
                  <a:off x="626" y="1301"/>
                  <a:ext cx="139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Mon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7" name="Rectangle 37"/>
                <p:cNvSpPr>
                  <a:spLocks noChangeArrowheads="1"/>
                </p:cNvSpPr>
                <p:nvPr/>
              </p:nvSpPr>
              <p:spPr bwMode="auto">
                <a:xfrm>
                  <a:off x="1000" y="1301"/>
                  <a:ext cx="10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Tue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8" name="Rectangle 38"/>
                <p:cNvSpPr>
                  <a:spLocks noChangeArrowheads="1"/>
                </p:cNvSpPr>
                <p:nvPr/>
              </p:nvSpPr>
              <p:spPr bwMode="auto">
                <a:xfrm>
                  <a:off x="1311" y="1301"/>
                  <a:ext cx="144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Wed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9" name="Rectangle 39"/>
                <p:cNvSpPr>
                  <a:spLocks noChangeArrowheads="1"/>
                </p:cNvSpPr>
                <p:nvPr/>
              </p:nvSpPr>
              <p:spPr bwMode="auto">
                <a:xfrm>
                  <a:off x="1690" y="1301"/>
                  <a:ext cx="10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Thu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0" name="Rectangle 40"/>
                <p:cNvSpPr>
                  <a:spLocks noChangeArrowheads="1"/>
                </p:cNvSpPr>
                <p:nvPr/>
              </p:nvSpPr>
              <p:spPr bwMode="auto">
                <a:xfrm>
                  <a:off x="2068" y="1301"/>
                  <a:ext cx="6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Fri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1" name="Rectangle 41"/>
                <p:cNvSpPr>
                  <a:spLocks noChangeArrowheads="1"/>
                </p:cNvSpPr>
                <p:nvPr/>
              </p:nvSpPr>
              <p:spPr bwMode="auto">
                <a:xfrm>
                  <a:off x="2380" y="1301"/>
                  <a:ext cx="9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Sat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2" name="Rectangle 42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3" name="Rectangle 43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4" name="Rectangle 44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5" name="Rectangle 45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6" name="Rectangle 46"/>
                <p:cNvSpPr>
                  <a:spLocks noChangeArrowheads="1"/>
                </p:cNvSpPr>
                <p:nvPr/>
              </p:nvSpPr>
              <p:spPr bwMode="auto">
                <a:xfrm>
                  <a:off x="13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7" name="Rectangle 47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8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9" name="Rectangle 49"/>
                <p:cNvSpPr>
                  <a:spLocks noChangeArrowheads="1"/>
                </p:cNvSpPr>
                <p:nvPr/>
              </p:nvSpPr>
              <p:spPr bwMode="auto">
                <a:xfrm>
                  <a:off x="2193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0" name="Rectangle 50"/>
                <p:cNvSpPr>
                  <a:spLocks noChangeArrowheads="1"/>
                </p:cNvSpPr>
                <p:nvPr/>
              </p:nvSpPr>
              <p:spPr bwMode="auto">
                <a:xfrm>
                  <a:off x="2554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1" name="Rectangle 51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2" name="Rectangle 52"/>
                <p:cNvSpPr>
                  <a:spLocks noChangeArrowheads="1"/>
                </p:cNvSpPr>
                <p:nvPr/>
              </p:nvSpPr>
              <p:spPr bwMode="auto">
                <a:xfrm>
                  <a:off x="44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3" name="Rectangle 53"/>
                <p:cNvSpPr>
                  <a:spLocks noChangeArrowheads="1"/>
                </p:cNvSpPr>
                <p:nvPr/>
              </p:nvSpPr>
              <p:spPr bwMode="auto">
                <a:xfrm>
                  <a:off x="80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4" name="Rectangle 54"/>
                <p:cNvSpPr>
                  <a:spLocks noChangeArrowheads="1"/>
                </p:cNvSpPr>
                <p:nvPr/>
              </p:nvSpPr>
              <p:spPr bwMode="auto">
                <a:xfrm>
                  <a:off x="1145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5" name="Rectangle 55"/>
                <p:cNvSpPr>
                  <a:spLocks noChangeArrowheads="1"/>
                </p:cNvSpPr>
                <p:nvPr/>
              </p:nvSpPr>
              <p:spPr bwMode="auto">
                <a:xfrm>
                  <a:off x="1489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6" name="Rectangle 56"/>
                <p:cNvSpPr>
                  <a:spLocks noChangeArrowheads="1"/>
                </p:cNvSpPr>
                <p:nvPr/>
              </p:nvSpPr>
              <p:spPr bwMode="auto">
                <a:xfrm>
                  <a:off x="185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7" name="Rectangle 57"/>
                <p:cNvSpPr>
                  <a:spLocks noChangeArrowheads="1"/>
                </p:cNvSpPr>
                <p:nvPr/>
              </p:nvSpPr>
              <p:spPr bwMode="auto">
                <a:xfrm>
                  <a:off x="2193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8" name="Rectangle 58"/>
                <p:cNvSpPr>
                  <a:spLocks noChangeArrowheads="1"/>
                </p:cNvSpPr>
                <p:nvPr/>
              </p:nvSpPr>
              <p:spPr bwMode="auto">
                <a:xfrm>
                  <a:off x="2554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9" name="Rectangle 59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0" name="Rectangle 60"/>
                <p:cNvSpPr>
                  <a:spLocks noChangeArrowheads="1"/>
                </p:cNvSpPr>
                <p:nvPr/>
              </p:nvSpPr>
              <p:spPr bwMode="auto">
                <a:xfrm>
                  <a:off x="40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1" name="Rectangle 61"/>
                <p:cNvSpPr>
                  <a:spLocks noChangeArrowheads="1"/>
                </p:cNvSpPr>
                <p:nvPr/>
              </p:nvSpPr>
              <p:spPr bwMode="auto">
                <a:xfrm>
                  <a:off x="76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2" name="Rectangle 62"/>
                <p:cNvSpPr>
                  <a:spLocks noChangeArrowheads="1"/>
                </p:cNvSpPr>
                <p:nvPr/>
              </p:nvSpPr>
              <p:spPr bwMode="auto">
                <a:xfrm>
                  <a:off x="1109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3" name="Rectangle 63"/>
                <p:cNvSpPr>
                  <a:spLocks noChangeArrowheads="1"/>
                </p:cNvSpPr>
                <p:nvPr/>
              </p:nvSpPr>
              <p:spPr bwMode="auto">
                <a:xfrm>
                  <a:off x="1453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4" name="Rectangle 64"/>
                <p:cNvSpPr>
                  <a:spLocks noChangeArrowheads="1"/>
                </p:cNvSpPr>
                <p:nvPr/>
              </p:nvSpPr>
              <p:spPr bwMode="auto">
                <a:xfrm>
                  <a:off x="1814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5" name="Rectangle 65"/>
                <p:cNvSpPr>
                  <a:spLocks noChangeArrowheads="1"/>
                </p:cNvSpPr>
                <p:nvPr/>
              </p:nvSpPr>
              <p:spPr bwMode="auto">
                <a:xfrm>
                  <a:off x="215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6" name="Rectangle 66"/>
                <p:cNvSpPr>
                  <a:spLocks noChangeArrowheads="1"/>
                </p:cNvSpPr>
                <p:nvPr/>
              </p:nvSpPr>
              <p:spPr bwMode="auto">
                <a:xfrm>
                  <a:off x="251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7" name="Rectangle 67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8" name="Rectangle 68"/>
                <p:cNvSpPr>
                  <a:spLocks noChangeArrowheads="1"/>
                </p:cNvSpPr>
                <p:nvPr/>
              </p:nvSpPr>
              <p:spPr bwMode="auto">
                <a:xfrm>
                  <a:off x="40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9" name="Rectangle 69"/>
                <p:cNvSpPr>
                  <a:spLocks noChangeArrowheads="1"/>
                </p:cNvSpPr>
                <p:nvPr/>
              </p:nvSpPr>
              <p:spPr bwMode="auto">
                <a:xfrm>
                  <a:off x="76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0" name="Rectangle 70"/>
                <p:cNvSpPr>
                  <a:spLocks noChangeArrowheads="1"/>
                </p:cNvSpPr>
                <p:nvPr/>
              </p:nvSpPr>
              <p:spPr bwMode="auto">
                <a:xfrm>
                  <a:off x="1109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1" name="Rectangle 71"/>
                <p:cNvSpPr>
                  <a:spLocks noChangeArrowheads="1"/>
                </p:cNvSpPr>
                <p:nvPr/>
              </p:nvSpPr>
              <p:spPr bwMode="auto">
                <a:xfrm>
                  <a:off x="145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2" name="Rectangle 72"/>
                <p:cNvSpPr>
                  <a:spLocks noChangeArrowheads="1"/>
                </p:cNvSpPr>
                <p:nvPr/>
              </p:nvSpPr>
              <p:spPr bwMode="auto">
                <a:xfrm>
                  <a:off x="181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3" name="Rectangle 73"/>
                <p:cNvSpPr>
                  <a:spLocks noChangeArrowheads="1"/>
                </p:cNvSpPr>
                <p:nvPr/>
              </p:nvSpPr>
              <p:spPr bwMode="auto">
                <a:xfrm>
                  <a:off x="215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4" name="Rectangle 74"/>
                <p:cNvSpPr>
                  <a:spLocks noChangeArrowheads="1"/>
                </p:cNvSpPr>
                <p:nvPr/>
              </p:nvSpPr>
              <p:spPr bwMode="auto">
                <a:xfrm>
                  <a:off x="251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5" name="Rectangle 75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6" name="Rectangle 76"/>
                <p:cNvSpPr>
                  <a:spLocks noChangeArrowheads="1"/>
                </p:cNvSpPr>
                <p:nvPr/>
              </p:nvSpPr>
              <p:spPr bwMode="auto">
                <a:xfrm>
                  <a:off x="40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7" name="Rectangle 77"/>
                <p:cNvSpPr>
                  <a:spLocks noChangeArrowheads="1"/>
                </p:cNvSpPr>
                <p:nvPr/>
              </p:nvSpPr>
              <p:spPr bwMode="auto">
                <a:xfrm>
                  <a:off x="76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8" name="Rectangle 78"/>
                <p:cNvSpPr>
                  <a:spLocks noChangeArrowheads="1"/>
                </p:cNvSpPr>
                <p:nvPr/>
              </p:nvSpPr>
              <p:spPr bwMode="auto">
                <a:xfrm>
                  <a:off x="1109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9" name="Rectangle 79"/>
                <p:cNvSpPr>
                  <a:spLocks noChangeArrowheads="1"/>
                </p:cNvSpPr>
                <p:nvPr/>
              </p:nvSpPr>
              <p:spPr bwMode="auto">
                <a:xfrm>
                  <a:off x="145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0" name="Rectangle 80"/>
                <p:cNvSpPr>
                  <a:spLocks noChangeArrowheads="1"/>
                </p:cNvSpPr>
                <p:nvPr/>
              </p:nvSpPr>
              <p:spPr bwMode="auto">
                <a:xfrm>
                  <a:off x="181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1" name="Rectangle 81"/>
                <p:cNvSpPr>
                  <a:spLocks noChangeArrowheads="1"/>
                </p:cNvSpPr>
                <p:nvPr/>
              </p:nvSpPr>
              <p:spPr bwMode="auto">
                <a:xfrm>
                  <a:off x="215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2" name="Rectangle 82"/>
                <p:cNvSpPr>
                  <a:spLocks noChangeArrowheads="1"/>
                </p:cNvSpPr>
                <p:nvPr/>
              </p:nvSpPr>
              <p:spPr bwMode="auto">
                <a:xfrm>
                  <a:off x="251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3" name="Rectangle 83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4" name="Rectangle 84"/>
                <p:cNvSpPr>
                  <a:spLocks noChangeArrowheads="1"/>
                </p:cNvSpPr>
                <p:nvPr/>
              </p:nvSpPr>
              <p:spPr bwMode="auto">
                <a:xfrm>
                  <a:off x="405" y="250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</p:grpSp>
          <p:grpSp>
            <p:nvGrpSpPr>
              <p:cNvPr id="10249" name="Group 85"/>
              <p:cNvGrpSpPr>
                <a:grpSpLocks/>
              </p:cNvGrpSpPr>
              <p:nvPr/>
            </p:nvGrpSpPr>
            <p:grpSpPr bwMode="auto">
              <a:xfrm>
                <a:off x="2721" y="2499"/>
                <a:ext cx="2437" cy="1316"/>
                <a:chOff x="145" y="1392"/>
                <a:chExt cx="2449" cy="1323"/>
              </a:xfrm>
            </p:grpSpPr>
            <p:sp>
              <p:nvSpPr>
                <p:cNvPr id="10251" name="Line 86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2" name="Line 87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3" name="Line 88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4" name="Line 89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5" name="Line 90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6" name="Line 91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7" name="Line 92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8" name="Line 93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9" name="Line 94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0" name="Line 95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1" name="Line 96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2" name="Line 97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50" name="Oval 20"/>
              <p:cNvSpPr>
                <a:spLocks noChangeArrowheads="1"/>
              </p:cNvSpPr>
              <p:nvPr/>
            </p:nvSpPr>
            <p:spPr bwMode="auto">
              <a:xfrm>
                <a:off x="4363" y="3056"/>
                <a:ext cx="516" cy="437"/>
              </a:xfrm>
              <a:prstGeom prst="ellipse">
                <a:avLst/>
              </a:prstGeom>
              <a:noFill/>
              <a:ln w="317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</p:grpSp>
        <p:cxnSp>
          <p:nvCxnSpPr>
            <p:cNvPr id="10245" name="AutoShape 21"/>
            <p:cNvCxnSpPr>
              <a:cxnSpLocks noChangeShapeType="1"/>
              <a:stCxn id="36867" idx="3"/>
              <a:endCxn id="10250" idx="1"/>
            </p:cNvCxnSpPr>
            <p:nvPr/>
          </p:nvCxnSpPr>
          <p:spPr bwMode="auto">
            <a:xfrm>
              <a:off x="3211513" y="2670175"/>
              <a:ext cx="3835400" cy="2266950"/>
            </a:xfrm>
            <a:prstGeom prst="straightConnector1">
              <a:avLst/>
            </a:prstGeom>
            <a:noFill/>
            <a:ln w="31750">
              <a:solidFill>
                <a:srgbClr val="FF33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Freight Calculations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BP-BC-090</a:t>
            </a:r>
          </a:p>
        </p:txBody>
      </p:sp>
      <p:grpSp>
        <p:nvGrpSpPr>
          <p:cNvPr id="172" name="Group 171"/>
          <p:cNvGrpSpPr/>
          <p:nvPr/>
        </p:nvGrpSpPr>
        <p:grpSpPr>
          <a:xfrm>
            <a:off x="566682" y="1175009"/>
            <a:ext cx="7994650" cy="4595813"/>
            <a:chOff x="476250" y="1597025"/>
            <a:chExt cx="7994650" cy="4595813"/>
          </a:xfrm>
        </p:grpSpPr>
        <p:grpSp>
          <p:nvGrpSpPr>
            <p:cNvPr id="11268" name="Group 522"/>
            <p:cNvGrpSpPr>
              <a:grpSpLocks/>
            </p:cNvGrpSpPr>
            <p:nvPr/>
          </p:nvGrpSpPr>
          <p:grpSpPr bwMode="auto">
            <a:xfrm>
              <a:off x="3038475" y="1597025"/>
              <a:ext cx="3054350" cy="2128838"/>
              <a:chOff x="3679" y="2422"/>
              <a:chExt cx="1872" cy="1305"/>
            </a:xfrm>
          </p:grpSpPr>
          <p:sp>
            <p:nvSpPr>
              <p:cNvPr id="11379" name="Freeform 523"/>
              <p:cNvSpPr>
                <a:spLocks/>
              </p:cNvSpPr>
              <p:nvPr/>
            </p:nvSpPr>
            <p:spPr bwMode="auto">
              <a:xfrm>
                <a:off x="3679" y="2422"/>
                <a:ext cx="1872" cy="1305"/>
              </a:xfrm>
              <a:custGeom>
                <a:avLst/>
                <a:gdLst>
                  <a:gd name="T0" fmla="*/ 0 w 3026"/>
                  <a:gd name="T1" fmla="*/ 499 h 2110"/>
                  <a:gd name="T2" fmla="*/ 716 w 3026"/>
                  <a:gd name="T3" fmla="*/ 499 h 2110"/>
                  <a:gd name="T4" fmla="*/ 716 w 3026"/>
                  <a:gd name="T5" fmla="*/ 0 h 2110"/>
                  <a:gd name="T6" fmla="*/ 0 w 3026"/>
                  <a:gd name="T7" fmla="*/ 0 h 2110"/>
                  <a:gd name="T8" fmla="*/ 0 w 3026"/>
                  <a:gd name="T9" fmla="*/ 499 h 2110"/>
                  <a:gd name="T10" fmla="*/ 0 w 3026"/>
                  <a:gd name="T11" fmla="*/ 499 h 2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26"/>
                  <a:gd name="T19" fmla="*/ 0 h 2110"/>
                  <a:gd name="T20" fmla="*/ 3026 w 3026"/>
                  <a:gd name="T21" fmla="*/ 2110 h 2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26" h="2110">
                    <a:moveTo>
                      <a:pt x="0" y="2110"/>
                    </a:moveTo>
                    <a:lnTo>
                      <a:pt x="3026" y="2110"/>
                    </a:lnTo>
                    <a:lnTo>
                      <a:pt x="3026" y="0"/>
                    </a:lnTo>
                    <a:lnTo>
                      <a:pt x="0" y="0"/>
                    </a:lnTo>
                    <a:lnTo>
                      <a:pt x="0" y="21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0" name="Freeform 524"/>
              <p:cNvSpPr>
                <a:spLocks/>
              </p:cNvSpPr>
              <p:nvPr/>
            </p:nvSpPr>
            <p:spPr bwMode="auto">
              <a:xfrm>
                <a:off x="3982" y="2483"/>
                <a:ext cx="1071" cy="247"/>
              </a:xfrm>
              <a:custGeom>
                <a:avLst/>
                <a:gdLst>
                  <a:gd name="T0" fmla="*/ 1 w 1730"/>
                  <a:gd name="T1" fmla="*/ 1 h 397"/>
                  <a:gd name="T2" fmla="*/ 4 w 1730"/>
                  <a:gd name="T3" fmla="*/ 6 h 397"/>
                  <a:gd name="T4" fmla="*/ 7 w 1730"/>
                  <a:gd name="T5" fmla="*/ 11 h 397"/>
                  <a:gd name="T6" fmla="*/ 12 w 1730"/>
                  <a:gd name="T7" fmla="*/ 20 h 397"/>
                  <a:gd name="T8" fmla="*/ 17 w 1730"/>
                  <a:gd name="T9" fmla="*/ 31 h 397"/>
                  <a:gd name="T10" fmla="*/ 22 w 1730"/>
                  <a:gd name="T11" fmla="*/ 45 h 397"/>
                  <a:gd name="T12" fmla="*/ 27 w 1730"/>
                  <a:gd name="T13" fmla="*/ 60 h 397"/>
                  <a:gd name="T14" fmla="*/ 32 w 1730"/>
                  <a:gd name="T15" fmla="*/ 76 h 397"/>
                  <a:gd name="T16" fmla="*/ 35 w 1730"/>
                  <a:gd name="T17" fmla="*/ 88 h 397"/>
                  <a:gd name="T18" fmla="*/ 38 w 1730"/>
                  <a:gd name="T19" fmla="*/ 95 h 397"/>
                  <a:gd name="T20" fmla="*/ 38 w 1730"/>
                  <a:gd name="T21" fmla="*/ 95 h 397"/>
                  <a:gd name="T22" fmla="*/ 40 w 1730"/>
                  <a:gd name="T23" fmla="*/ 91 h 397"/>
                  <a:gd name="T24" fmla="*/ 45 w 1730"/>
                  <a:gd name="T25" fmla="*/ 85 h 397"/>
                  <a:gd name="T26" fmla="*/ 52 w 1730"/>
                  <a:gd name="T27" fmla="*/ 77 h 397"/>
                  <a:gd name="T28" fmla="*/ 63 w 1730"/>
                  <a:gd name="T29" fmla="*/ 70 h 397"/>
                  <a:gd name="T30" fmla="*/ 77 w 1730"/>
                  <a:gd name="T31" fmla="*/ 63 h 397"/>
                  <a:gd name="T32" fmla="*/ 93 w 1730"/>
                  <a:gd name="T33" fmla="*/ 60 h 397"/>
                  <a:gd name="T34" fmla="*/ 106 w 1730"/>
                  <a:gd name="T35" fmla="*/ 60 h 397"/>
                  <a:gd name="T36" fmla="*/ 118 w 1730"/>
                  <a:gd name="T37" fmla="*/ 63 h 397"/>
                  <a:gd name="T38" fmla="*/ 126 w 1730"/>
                  <a:gd name="T39" fmla="*/ 65 h 397"/>
                  <a:gd name="T40" fmla="*/ 129 w 1730"/>
                  <a:gd name="T41" fmla="*/ 66 h 397"/>
                  <a:gd name="T42" fmla="*/ 130 w 1730"/>
                  <a:gd name="T43" fmla="*/ 62 h 397"/>
                  <a:gd name="T44" fmla="*/ 134 w 1730"/>
                  <a:gd name="T45" fmla="*/ 52 h 397"/>
                  <a:gd name="T46" fmla="*/ 141 w 1730"/>
                  <a:gd name="T47" fmla="*/ 39 h 397"/>
                  <a:gd name="T48" fmla="*/ 154 w 1730"/>
                  <a:gd name="T49" fmla="*/ 25 h 397"/>
                  <a:gd name="T50" fmla="*/ 173 w 1730"/>
                  <a:gd name="T51" fmla="*/ 13 h 397"/>
                  <a:gd name="T52" fmla="*/ 197 w 1730"/>
                  <a:gd name="T53" fmla="*/ 7 h 397"/>
                  <a:gd name="T54" fmla="*/ 219 w 1730"/>
                  <a:gd name="T55" fmla="*/ 5 h 397"/>
                  <a:gd name="T56" fmla="*/ 236 w 1730"/>
                  <a:gd name="T57" fmla="*/ 7 h 397"/>
                  <a:gd name="T58" fmla="*/ 249 w 1730"/>
                  <a:gd name="T59" fmla="*/ 11 h 397"/>
                  <a:gd name="T60" fmla="*/ 261 w 1730"/>
                  <a:gd name="T61" fmla="*/ 17 h 397"/>
                  <a:gd name="T62" fmla="*/ 272 w 1730"/>
                  <a:gd name="T63" fmla="*/ 18 h 397"/>
                  <a:gd name="T64" fmla="*/ 284 w 1730"/>
                  <a:gd name="T65" fmla="*/ 12 h 397"/>
                  <a:gd name="T66" fmla="*/ 295 w 1730"/>
                  <a:gd name="T67" fmla="*/ 10 h 397"/>
                  <a:gd name="T68" fmla="*/ 305 w 1730"/>
                  <a:gd name="T69" fmla="*/ 10 h 397"/>
                  <a:gd name="T70" fmla="*/ 313 w 1730"/>
                  <a:gd name="T71" fmla="*/ 13 h 397"/>
                  <a:gd name="T72" fmla="*/ 320 w 1730"/>
                  <a:gd name="T73" fmla="*/ 16 h 397"/>
                  <a:gd name="T74" fmla="*/ 332 w 1730"/>
                  <a:gd name="T75" fmla="*/ 10 h 397"/>
                  <a:gd name="T76" fmla="*/ 342 w 1730"/>
                  <a:gd name="T77" fmla="*/ 9 h 397"/>
                  <a:gd name="T78" fmla="*/ 350 w 1730"/>
                  <a:gd name="T79" fmla="*/ 11 h 397"/>
                  <a:gd name="T80" fmla="*/ 357 w 1730"/>
                  <a:gd name="T81" fmla="*/ 14 h 397"/>
                  <a:gd name="T82" fmla="*/ 363 w 1730"/>
                  <a:gd name="T83" fmla="*/ 17 h 397"/>
                  <a:gd name="T84" fmla="*/ 0 w 1730"/>
                  <a:gd name="T85" fmla="*/ 0 h 39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0"/>
                  <a:gd name="T130" fmla="*/ 0 h 397"/>
                  <a:gd name="T131" fmla="*/ 1730 w 1730"/>
                  <a:gd name="T132" fmla="*/ 397 h 39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0" h="397">
                    <a:moveTo>
                      <a:pt x="0" y="0"/>
                    </a:moveTo>
                    <a:lnTo>
                      <a:pt x="2" y="2"/>
                    </a:lnTo>
                    <a:lnTo>
                      <a:pt x="6" y="7"/>
                    </a:lnTo>
                    <a:lnTo>
                      <a:pt x="10" y="11"/>
                    </a:lnTo>
                    <a:lnTo>
                      <a:pt x="12" y="17"/>
                    </a:lnTo>
                    <a:lnTo>
                      <a:pt x="16" y="23"/>
                    </a:lnTo>
                    <a:lnTo>
                      <a:pt x="23" y="30"/>
                    </a:lnTo>
                    <a:lnTo>
                      <a:pt x="27" y="38"/>
                    </a:lnTo>
                    <a:lnTo>
                      <a:pt x="33" y="47"/>
                    </a:lnTo>
                    <a:lnTo>
                      <a:pt x="38" y="59"/>
                    </a:lnTo>
                    <a:lnTo>
                      <a:pt x="44" y="70"/>
                    </a:lnTo>
                    <a:lnTo>
                      <a:pt x="52" y="83"/>
                    </a:lnTo>
                    <a:lnTo>
                      <a:pt x="57" y="97"/>
                    </a:lnTo>
                    <a:lnTo>
                      <a:pt x="63" y="112"/>
                    </a:lnTo>
                    <a:lnTo>
                      <a:pt x="71" y="129"/>
                    </a:lnTo>
                    <a:lnTo>
                      <a:pt x="76" y="146"/>
                    </a:lnTo>
                    <a:lnTo>
                      <a:pt x="84" y="165"/>
                    </a:lnTo>
                    <a:lnTo>
                      <a:pt x="90" y="186"/>
                    </a:lnTo>
                    <a:lnTo>
                      <a:pt x="99" y="207"/>
                    </a:lnTo>
                    <a:lnTo>
                      <a:pt x="105" y="230"/>
                    </a:lnTo>
                    <a:lnTo>
                      <a:pt x="113" y="251"/>
                    </a:lnTo>
                    <a:lnTo>
                      <a:pt x="120" y="273"/>
                    </a:lnTo>
                    <a:lnTo>
                      <a:pt x="128" y="296"/>
                    </a:lnTo>
                    <a:lnTo>
                      <a:pt x="133" y="315"/>
                    </a:lnTo>
                    <a:lnTo>
                      <a:pt x="139" y="334"/>
                    </a:lnTo>
                    <a:lnTo>
                      <a:pt x="145" y="351"/>
                    </a:lnTo>
                    <a:lnTo>
                      <a:pt x="149" y="367"/>
                    </a:lnTo>
                    <a:lnTo>
                      <a:pt x="152" y="380"/>
                    </a:lnTo>
                    <a:lnTo>
                      <a:pt x="156" y="389"/>
                    </a:lnTo>
                    <a:lnTo>
                      <a:pt x="158" y="395"/>
                    </a:lnTo>
                    <a:lnTo>
                      <a:pt x="160" y="397"/>
                    </a:lnTo>
                    <a:lnTo>
                      <a:pt x="160" y="395"/>
                    </a:lnTo>
                    <a:lnTo>
                      <a:pt x="160" y="393"/>
                    </a:lnTo>
                    <a:lnTo>
                      <a:pt x="162" y="389"/>
                    </a:lnTo>
                    <a:lnTo>
                      <a:pt x="166" y="384"/>
                    </a:lnTo>
                    <a:lnTo>
                      <a:pt x="170" y="376"/>
                    </a:lnTo>
                    <a:lnTo>
                      <a:pt x="173" y="369"/>
                    </a:lnTo>
                    <a:lnTo>
                      <a:pt x="179" y="361"/>
                    </a:lnTo>
                    <a:lnTo>
                      <a:pt x="189" y="351"/>
                    </a:lnTo>
                    <a:lnTo>
                      <a:pt x="196" y="340"/>
                    </a:lnTo>
                    <a:lnTo>
                      <a:pt x="208" y="331"/>
                    </a:lnTo>
                    <a:lnTo>
                      <a:pt x="219" y="319"/>
                    </a:lnTo>
                    <a:lnTo>
                      <a:pt x="232" y="310"/>
                    </a:lnTo>
                    <a:lnTo>
                      <a:pt x="247" y="298"/>
                    </a:lnTo>
                    <a:lnTo>
                      <a:pt x="265" y="289"/>
                    </a:lnTo>
                    <a:lnTo>
                      <a:pt x="284" y="279"/>
                    </a:lnTo>
                    <a:lnTo>
                      <a:pt x="306" y="270"/>
                    </a:lnTo>
                    <a:lnTo>
                      <a:pt x="327" y="260"/>
                    </a:lnTo>
                    <a:lnTo>
                      <a:pt x="348" y="256"/>
                    </a:lnTo>
                    <a:lnTo>
                      <a:pt x="369" y="251"/>
                    </a:lnTo>
                    <a:lnTo>
                      <a:pt x="392" y="251"/>
                    </a:lnTo>
                    <a:lnTo>
                      <a:pt x="411" y="249"/>
                    </a:lnTo>
                    <a:lnTo>
                      <a:pt x="430" y="249"/>
                    </a:lnTo>
                    <a:lnTo>
                      <a:pt x="449" y="251"/>
                    </a:lnTo>
                    <a:lnTo>
                      <a:pt x="468" y="254"/>
                    </a:lnTo>
                    <a:lnTo>
                      <a:pt x="483" y="256"/>
                    </a:lnTo>
                    <a:lnTo>
                      <a:pt x="498" y="260"/>
                    </a:lnTo>
                    <a:lnTo>
                      <a:pt x="512" y="262"/>
                    </a:lnTo>
                    <a:lnTo>
                      <a:pt x="523" y="266"/>
                    </a:lnTo>
                    <a:lnTo>
                      <a:pt x="531" y="268"/>
                    </a:lnTo>
                    <a:lnTo>
                      <a:pt x="538" y="272"/>
                    </a:lnTo>
                    <a:lnTo>
                      <a:pt x="542" y="273"/>
                    </a:lnTo>
                    <a:lnTo>
                      <a:pt x="544" y="275"/>
                    </a:lnTo>
                    <a:lnTo>
                      <a:pt x="544" y="272"/>
                    </a:lnTo>
                    <a:lnTo>
                      <a:pt x="546" y="266"/>
                    </a:lnTo>
                    <a:lnTo>
                      <a:pt x="548" y="258"/>
                    </a:lnTo>
                    <a:lnTo>
                      <a:pt x="552" y="247"/>
                    </a:lnTo>
                    <a:lnTo>
                      <a:pt x="557" y="232"/>
                    </a:lnTo>
                    <a:lnTo>
                      <a:pt x="563" y="216"/>
                    </a:lnTo>
                    <a:lnTo>
                      <a:pt x="573" y="199"/>
                    </a:lnTo>
                    <a:lnTo>
                      <a:pt x="584" y="182"/>
                    </a:lnTo>
                    <a:lnTo>
                      <a:pt x="595" y="161"/>
                    </a:lnTo>
                    <a:lnTo>
                      <a:pt x="612" y="142"/>
                    </a:lnTo>
                    <a:lnTo>
                      <a:pt x="630" y="123"/>
                    </a:lnTo>
                    <a:lnTo>
                      <a:pt x="650" y="104"/>
                    </a:lnTo>
                    <a:lnTo>
                      <a:pt x="671" y="87"/>
                    </a:lnTo>
                    <a:lnTo>
                      <a:pt x="700" y="70"/>
                    </a:lnTo>
                    <a:lnTo>
                      <a:pt x="728" y="55"/>
                    </a:lnTo>
                    <a:lnTo>
                      <a:pt x="761" y="43"/>
                    </a:lnTo>
                    <a:lnTo>
                      <a:pt x="797" y="34"/>
                    </a:lnTo>
                    <a:lnTo>
                      <a:pt x="831" y="28"/>
                    </a:lnTo>
                    <a:lnTo>
                      <a:pt x="861" y="23"/>
                    </a:lnTo>
                    <a:lnTo>
                      <a:pt x="892" y="21"/>
                    </a:lnTo>
                    <a:lnTo>
                      <a:pt x="920" y="21"/>
                    </a:lnTo>
                    <a:lnTo>
                      <a:pt x="945" y="21"/>
                    </a:lnTo>
                    <a:lnTo>
                      <a:pt x="970" y="24"/>
                    </a:lnTo>
                    <a:lnTo>
                      <a:pt x="993" y="28"/>
                    </a:lnTo>
                    <a:lnTo>
                      <a:pt x="1013" y="34"/>
                    </a:lnTo>
                    <a:lnTo>
                      <a:pt x="1032" y="40"/>
                    </a:lnTo>
                    <a:lnTo>
                      <a:pt x="1052" y="47"/>
                    </a:lnTo>
                    <a:lnTo>
                      <a:pt x="1069" y="55"/>
                    </a:lnTo>
                    <a:lnTo>
                      <a:pt x="1084" y="64"/>
                    </a:lnTo>
                    <a:lnTo>
                      <a:pt x="1101" y="72"/>
                    </a:lnTo>
                    <a:lnTo>
                      <a:pt x="1116" y="82"/>
                    </a:lnTo>
                    <a:lnTo>
                      <a:pt x="1131" y="89"/>
                    </a:lnTo>
                    <a:lnTo>
                      <a:pt x="1147" y="76"/>
                    </a:lnTo>
                    <a:lnTo>
                      <a:pt x="1164" y="64"/>
                    </a:lnTo>
                    <a:lnTo>
                      <a:pt x="1181" y="55"/>
                    </a:lnTo>
                    <a:lnTo>
                      <a:pt x="1198" y="49"/>
                    </a:lnTo>
                    <a:lnTo>
                      <a:pt x="1213" y="43"/>
                    </a:lnTo>
                    <a:lnTo>
                      <a:pt x="1230" y="42"/>
                    </a:lnTo>
                    <a:lnTo>
                      <a:pt x="1243" y="40"/>
                    </a:lnTo>
                    <a:lnTo>
                      <a:pt x="1259" y="40"/>
                    </a:lnTo>
                    <a:lnTo>
                      <a:pt x="1272" y="40"/>
                    </a:lnTo>
                    <a:lnTo>
                      <a:pt x="1285" y="42"/>
                    </a:lnTo>
                    <a:lnTo>
                      <a:pt x="1297" y="45"/>
                    </a:lnTo>
                    <a:lnTo>
                      <a:pt x="1310" y="49"/>
                    </a:lnTo>
                    <a:lnTo>
                      <a:pt x="1320" y="53"/>
                    </a:lnTo>
                    <a:lnTo>
                      <a:pt x="1331" y="57"/>
                    </a:lnTo>
                    <a:lnTo>
                      <a:pt x="1339" y="59"/>
                    </a:lnTo>
                    <a:lnTo>
                      <a:pt x="1348" y="64"/>
                    </a:lnTo>
                    <a:lnTo>
                      <a:pt x="1365" y="55"/>
                    </a:lnTo>
                    <a:lnTo>
                      <a:pt x="1382" y="47"/>
                    </a:lnTo>
                    <a:lnTo>
                      <a:pt x="1399" y="42"/>
                    </a:lnTo>
                    <a:lnTo>
                      <a:pt x="1415" y="40"/>
                    </a:lnTo>
                    <a:lnTo>
                      <a:pt x="1428" y="38"/>
                    </a:lnTo>
                    <a:lnTo>
                      <a:pt x="1443" y="38"/>
                    </a:lnTo>
                    <a:lnTo>
                      <a:pt x="1454" y="40"/>
                    </a:lnTo>
                    <a:lnTo>
                      <a:pt x="1468" y="42"/>
                    </a:lnTo>
                    <a:lnTo>
                      <a:pt x="1477" y="45"/>
                    </a:lnTo>
                    <a:lnTo>
                      <a:pt x="1489" y="49"/>
                    </a:lnTo>
                    <a:lnTo>
                      <a:pt x="1498" y="55"/>
                    </a:lnTo>
                    <a:lnTo>
                      <a:pt x="1506" y="59"/>
                    </a:lnTo>
                    <a:lnTo>
                      <a:pt x="1515" y="64"/>
                    </a:lnTo>
                    <a:lnTo>
                      <a:pt x="1523" y="68"/>
                    </a:lnTo>
                    <a:lnTo>
                      <a:pt x="1532" y="72"/>
                    </a:lnTo>
                    <a:lnTo>
                      <a:pt x="1540" y="76"/>
                    </a:lnTo>
                    <a:lnTo>
                      <a:pt x="17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1" name="Freeform 525"/>
              <p:cNvSpPr>
                <a:spLocks/>
              </p:cNvSpPr>
              <p:nvPr/>
            </p:nvSpPr>
            <p:spPr bwMode="auto">
              <a:xfrm>
                <a:off x="3944" y="3217"/>
                <a:ext cx="418" cy="442"/>
              </a:xfrm>
              <a:custGeom>
                <a:avLst/>
                <a:gdLst>
                  <a:gd name="T0" fmla="*/ 0 w 676"/>
                  <a:gd name="T1" fmla="*/ 53 h 713"/>
                  <a:gd name="T2" fmla="*/ 153 w 676"/>
                  <a:gd name="T3" fmla="*/ 0 h 713"/>
                  <a:gd name="T4" fmla="*/ 160 w 676"/>
                  <a:gd name="T5" fmla="*/ 170 h 713"/>
                  <a:gd name="T6" fmla="*/ 6 w 676"/>
                  <a:gd name="T7" fmla="*/ 170 h 713"/>
                  <a:gd name="T8" fmla="*/ 0 w 676"/>
                  <a:gd name="T9" fmla="*/ 53 h 713"/>
                  <a:gd name="T10" fmla="*/ 0 w 676"/>
                  <a:gd name="T11" fmla="*/ 53 h 7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713"/>
                  <a:gd name="T20" fmla="*/ 676 w 676"/>
                  <a:gd name="T21" fmla="*/ 713 h 7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713">
                    <a:moveTo>
                      <a:pt x="0" y="222"/>
                    </a:moveTo>
                    <a:lnTo>
                      <a:pt x="646" y="0"/>
                    </a:lnTo>
                    <a:lnTo>
                      <a:pt x="676" y="713"/>
                    </a:lnTo>
                    <a:lnTo>
                      <a:pt x="22" y="713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2" name="Freeform 526"/>
              <p:cNvSpPr>
                <a:spLocks/>
              </p:cNvSpPr>
              <p:nvPr/>
            </p:nvSpPr>
            <p:spPr bwMode="auto">
              <a:xfrm>
                <a:off x="4378" y="3225"/>
                <a:ext cx="483" cy="434"/>
              </a:xfrm>
              <a:custGeom>
                <a:avLst/>
                <a:gdLst>
                  <a:gd name="T0" fmla="*/ 0 w 781"/>
                  <a:gd name="T1" fmla="*/ 0 h 702"/>
                  <a:gd name="T2" fmla="*/ 182 w 781"/>
                  <a:gd name="T3" fmla="*/ 40 h 702"/>
                  <a:gd name="T4" fmla="*/ 185 w 781"/>
                  <a:gd name="T5" fmla="*/ 160 h 702"/>
                  <a:gd name="T6" fmla="*/ 6 w 781"/>
                  <a:gd name="T7" fmla="*/ 166 h 702"/>
                  <a:gd name="T8" fmla="*/ 0 w 781"/>
                  <a:gd name="T9" fmla="*/ 0 h 702"/>
                  <a:gd name="T10" fmla="*/ 0 w 781"/>
                  <a:gd name="T11" fmla="*/ 0 h 7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1"/>
                  <a:gd name="T19" fmla="*/ 0 h 702"/>
                  <a:gd name="T20" fmla="*/ 781 w 781"/>
                  <a:gd name="T21" fmla="*/ 702 h 7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1" h="702">
                    <a:moveTo>
                      <a:pt x="0" y="0"/>
                    </a:moveTo>
                    <a:lnTo>
                      <a:pt x="768" y="168"/>
                    </a:lnTo>
                    <a:lnTo>
                      <a:pt x="781" y="675"/>
                    </a:lnTo>
                    <a:lnTo>
                      <a:pt x="23" y="7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3" name="Freeform 527"/>
              <p:cNvSpPr>
                <a:spLocks/>
              </p:cNvSpPr>
              <p:nvPr/>
            </p:nvSpPr>
            <p:spPr bwMode="auto">
              <a:xfrm>
                <a:off x="5049" y="3159"/>
                <a:ext cx="370" cy="519"/>
              </a:xfrm>
              <a:custGeom>
                <a:avLst/>
                <a:gdLst>
                  <a:gd name="T0" fmla="*/ 23 w 597"/>
                  <a:gd name="T1" fmla="*/ 24 h 838"/>
                  <a:gd name="T2" fmla="*/ 23 w 597"/>
                  <a:gd name="T3" fmla="*/ 19 h 838"/>
                  <a:gd name="T4" fmla="*/ 24 w 597"/>
                  <a:gd name="T5" fmla="*/ 12 h 838"/>
                  <a:gd name="T6" fmla="*/ 27 w 597"/>
                  <a:gd name="T7" fmla="*/ 6 h 838"/>
                  <a:gd name="T8" fmla="*/ 33 w 597"/>
                  <a:gd name="T9" fmla="*/ 1 h 838"/>
                  <a:gd name="T10" fmla="*/ 43 w 597"/>
                  <a:gd name="T11" fmla="*/ 0 h 838"/>
                  <a:gd name="T12" fmla="*/ 51 w 597"/>
                  <a:gd name="T13" fmla="*/ 2 h 838"/>
                  <a:gd name="T14" fmla="*/ 56 w 597"/>
                  <a:gd name="T15" fmla="*/ 9 h 838"/>
                  <a:gd name="T16" fmla="*/ 58 w 597"/>
                  <a:gd name="T17" fmla="*/ 15 h 838"/>
                  <a:gd name="T18" fmla="*/ 59 w 597"/>
                  <a:gd name="T19" fmla="*/ 20 h 838"/>
                  <a:gd name="T20" fmla="*/ 59 w 597"/>
                  <a:gd name="T21" fmla="*/ 22 h 838"/>
                  <a:gd name="T22" fmla="*/ 60 w 597"/>
                  <a:gd name="T23" fmla="*/ 34 h 838"/>
                  <a:gd name="T24" fmla="*/ 66 w 597"/>
                  <a:gd name="T25" fmla="*/ 37 h 838"/>
                  <a:gd name="T26" fmla="*/ 75 w 597"/>
                  <a:gd name="T27" fmla="*/ 41 h 838"/>
                  <a:gd name="T28" fmla="*/ 86 w 597"/>
                  <a:gd name="T29" fmla="*/ 47 h 838"/>
                  <a:gd name="T30" fmla="*/ 95 w 597"/>
                  <a:gd name="T31" fmla="*/ 57 h 838"/>
                  <a:gd name="T32" fmla="*/ 104 w 597"/>
                  <a:gd name="T33" fmla="*/ 69 h 838"/>
                  <a:gd name="T34" fmla="*/ 110 w 597"/>
                  <a:gd name="T35" fmla="*/ 81 h 838"/>
                  <a:gd name="T36" fmla="*/ 115 w 597"/>
                  <a:gd name="T37" fmla="*/ 93 h 838"/>
                  <a:gd name="T38" fmla="*/ 118 w 597"/>
                  <a:gd name="T39" fmla="*/ 102 h 838"/>
                  <a:gd name="T40" fmla="*/ 119 w 597"/>
                  <a:gd name="T41" fmla="*/ 110 h 838"/>
                  <a:gd name="T42" fmla="*/ 120 w 597"/>
                  <a:gd name="T43" fmla="*/ 116 h 838"/>
                  <a:gd name="T44" fmla="*/ 119 w 597"/>
                  <a:gd name="T45" fmla="*/ 122 h 838"/>
                  <a:gd name="T46" fmla="*/ 119 w 597"/>
                  <a:gd name="T47" fmla="*/ 126 h 838"/>
                  <a:gd name="T48" fmla="*/ 119 w 597"/>
                  <a:gd name="T49" fmla="*/ 131 h 838"/>
                  <a:gd name="T50" fmla="*/ 142 w 597"/>
                  <a:gd name="T51" fmla="*/ 196 h 838"/>
                  <a:gd name="T52" fmla="*/ 79 w 597"/>
                  <a:gd name="T53" fmla="*/ 199 h 838"/>
                  <a:gd name="T54" fmla="*/ 55 w 597"/>
                  <a:gd name="T55" fmla="*/ 198 h 838"/>
                  <a:gd name="T56" fmla="*/ 54 w 597"/>
                  <a:gd name="T57" fmla="*/ 191 h 838"/>
                  <a:gd name="T58" fmla="*/ 53 w 597"/>
                  <a:gd name="T59" fmla="*/ 181 h 838"/>
                  <a:gd name="T60" fmla="*/ 51 w 597"/>
                  <a:gd name="T61" fmla="*/ 170 h 838"/>
                  <a:gd name="T62" fmla="*/ 50 w 597"/>
                  <a:gd name="T63" fmla="*/ 159 h 838"/>
                  <a:gd name="T64" fmla="*/ 51 w 597"/>
                  <a:gd name="T65" fmla="*/ 150 h 838"/>
                  <a:gd name="T66" fmla="*/ 52 w 597"/>
                  <a:gd name="T67" fmla="*/ 140 h 838"/>
                  <a:gd name="T68" fmla="*/ 54 w 597"/>
                  <a:gd name="T69" fmla="*/ 131 h 838"/>
                  <a:gd name="T70" fmla="*/ 56 w 597"/>
                  <a:gd name="T71" fmla="*/ 122 h 838"/>
                  <a:gd name="T72" fmla="*/ 57 w 597"/>
                  <a:gd name="T73" fmla="*/ 116 h 838"/>
                  <a:gd name="T74" fmla="*/ 58 w 597"/>
                  <a:gd name="T75" fmla="*/ 114 h 838"/>
                  <a:gd name="T76" fmla="*/ 47 w 597"/>
                  <a:gd name="T77" fmla="*/ 96 h 838"/>
                  <a:gd name="T78" fmla="*/ 44 w 597"/>
                  <a:gd name="T79" fmla="*/ 100 h 838"/>
                  <a:gd name="T80" fmla="*/ 40 w 597"/>
                  <a:gd name="T81" fmla="*/ 107 h 838"/>
                  <a:gd name="T82" fmla="*/ 35 w 597"/>
                  <a:gd name="T83" fmla="*/ 115 h 838"/>
                  <a:gd name="T84" fmla="*/ 29 w 597"/>
                  <a:gd name="T85" fmla="*/ 123 h 838"/>
                  <a:gd name="T86" fmla="*/ 24 w 597"/>
                  <a:gd name="T87" fmla="*/ 129 h 838"/>
                  <a:gd name="T88" fmla="*/ 19 w 597"/>
                  <a:gd name="T89" fmla="*/ 133 h 838"/>
                  <a:gd name="T90" fmla="*/ 14 w 597"/>
                  <a:gd name="T91" fmla="*/ 136 h 838"/>
                  <a:gd name="T92" fmla="*/ 9 w 597"/>
                  <a:gd name="T93" fmla="*/ 137 h 838"/>
                  <a:gd name="T94" fmla="*/ 6 w 597"/>
                  <a:gd name="T95" fmla="*/ 139 h 838"/>
                  <a:gd name="T96" fmla="*/ 0 w 597"/>
                  <a:gd name="T97" fmla="*/ 131 h 838"/>
                  <a:gd name="T98" fmla="*/ 2 w 597"/>
                  <a:gd name="T99" fmla="*/ 128 h 838"/>
                  <a:gd name="T100" fmla="*/ 7 w 597"/>
                  <a:gd name="T101" fmla="*/ 120 h 838"/>
                  <a:gd name="T102" fmla="*/ 12 w 597"/>
                  <a:gd name="T103" fmla="*/ 111 h 838"/>
                  <a:gd name="T104" fmla="*/ 17 w 597"/>
                  <a:gd name="T105" fmla="*/ 102 h 838"/>
                  <a:gd name="T106" fmla="*/ 21 w 597"/>
                  <a:gd name="T107" fmla="*/ 93 h 838"/>
                  <a:gd name="T108" fmla="*/ 23 w 597"/>
                  <a:gd name="T109" fmla="*/ 85 h 838"/>
                  <a:gd name="T110" fmla="*/ 25 w 597"/>
                  <a:gd name="T111" fmla="*/ 77 h 838"/>
                  <a:gd name="T112" fmla="*/ 26 w 597"/>
                  <a:gd name="T113" fmla="*/ 69 h 838"/>
                  <a:gd name="T114" fmla="*/ 27 w 597"/>
                  <a:gd name="T115" fmla="*/ 64 h 838"/>
                  <a:gd name="T116" fmla="*/ 27 w 597"/>
                  <a:gd name="T117" fmla="*/ 61 h 838"/>
                  <a:gd name="T118" fmla="*/ 23 w 597"/>
                  <a:gd name="T119" fmla="*/ 25 h 8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7"/>
                  <a:gd name="T181" fmla="*/ 0 h 838"/>
                  <a:gd name="T182" fmla="*/ 597 w 597"/>
                  <a:gd name="T183" fmla="*/ 838 h 83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7" h="838">
                    <a:moveTo>
                      <a:pt x="97" y="104"/>
                    </a:moveTo>
                    <a:lnTo>
                      <a:pt x="97" y="103"/>
                    </a:lnTo>
                    <a:lnTo>
                      <a:pt x="97" y="99"/>
                    </a:lnTo>
                    <a:lnTo>
                      <a:pt x="95" y="93"/>
                    </a:lnTo>
                    <a:lnTo>
                      <a:pt x="95" y="87"/>
                    </a:lnTo>
                    <a:lnTo>
                      <a:pt x="95" y="80"/>
                    </a:lnTo>
                    <a:lnTo>
                      <a:pt x="95" y="70"/>
                    </a:lnTo>
                    <a:lnTo>
                      <a:pt x="97" y="61"/>
                    </a:lnTo>
                    <a:lnTo>
                      <a:pt x="101" y="51"/>
                    </a:lnTo>
                    <a:lnTo>
                      <a:pt x="103" y="42"/>
                    </a:lnTo>
                    <a:lnTo>
                      <a:pt x="107" y="32"/>
                    </a:lnTo>
                    <a:lnTo>
                      <a:pt x="113" y="23"/>
                    </a:lnTo>
                    <a:lnTo>
                      <a:pt x="120" y="15"/>
                    </a:lnTo>
                    <a:lnTo>
                      <a:pt x="128" y="7"/>
                    </a:lnTo>
                    <a:lnTo>
                      <a:pt x="139" y="4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181" y="0"/>
                    </a:lnTo>
                    <a:lnTo>
                      <a:pt x="194" y="2"/>
                    </a:lnTo>
                    <a:lnTo>
                      <a:pt x="204" y="6"/>
                    </a:lnTo>
                    <a:lnTo>
                      <a:pt x="213" y="11"/>
                    </a:lnTo>
                    <a:lnTo>
                      <a:pt x="221" y="19"/>
                    </a:lnTo>
                    <a:lnTo>
                      <a:pt x="228" y="26"/>
                    </a:lnTo>
                    <a:lnTo>
                      <a:pt x="234" y="36"/>
                    </a:lnTo>
                    <a:lnTo>
                      <a:pt x="238" y="45"/>
                    </a:lnTo>
                    <a:lnTo>
                      <a:pt x="242" y="53"/>
                    </a:lnTo>
                    <a:lnTo>
                      <a:pt x="244" y="61"/>
                    </a:lnTo>
                    <a:lnTo>
                      <a:pt x="246" y="68"/>
                    </a:lnTo>
                    <a:lnTo>
                      <a:pt x="247" y="76"/>
                    </a:lnTo>
                    <a:lnTo>
                      <a:pt x="247" y="82"/>
                    </a:lnTo>
                    <a:lnTo>
                      <a:pt x="249" y="87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51" y="144"/>
                    </a:lnTo>
                    <a:lnTo>
                      <a:pt x="259" y="148"/>
                    </a:lnTo>
                    <a:lnTo>
                      <a:pt x="266" y="150"/>
                    </a:lnTo>
                    <a:lnTo>
                      <a:pt x="278" y="154"/>
                    </a:lnTo>
                    <a:lnTo>
                      <a:pt x="289" y="158"/>
                    </a:lnTo>
                    <a:lnTo>
                      <a:pt x="303" y="165"/>
                    </a:lnTo>
                    <a:lnTo>
                      <a:pt x="316" y="171"/>
                    </a:lnTo>
                    <a:lnTo>
                      <a:pt x="331" y="180"/>
                    </a:lnTo>
                    <a:lnTo>
                      <a:pt x="344" y="188"/>
                    </a:lnTo>
                    <a:lnTo>
                      <a:pt x="360" y="199"/>
                    </a:lnTo>
                    <a:lnTo>
                      <a:pt x="375" y="211"/>
                    </a:lnTo>
                    <a:lnTo>
                      <a:pt x="388" y="226"/>
                    </a:lnTo>
                    <a:lnTo>
                      <a:pt x="401" y="241"/>
                    </a:lnTo>
                    <a:lnTo>
                      <a:pt x="417" y="258"/>
                    </a:lnTo>
                    <a:lnTo>
                      <a:pt x="428" y="274"/>
                    </a:lnTo>
                    <a:lnTo>
                      <a:pt x="438" y="291"/>
                    </a:lnTo>
                    <a:lnTo>
                      <a:pt x="447" y="310"/>
                    </a:lnTo>
                    <a:lnTo>
                      <a:pt x="457" y="327"/>
                    </a:lnTo>
                    <a:lnTo>
                      <a:pt x="464" y="342"/>
                    </a:lnTo>
                    <a:lnTo>
                      <a:pt x="472" y="357"/>
                    </a:lnTo>
                    <a:lnTo>
                      <a:pt x="477" y="372"/>
                    </a:lnTo>
                    <a:lnTo>
                      <a:pt x="483" y="390"/>
                    </a:lnTo>
                    <a:lnTo>
                      <a:pt x="489" y="403"/>
                    </a:lnTo>
                    <a:lnTo>
                      <a:pt x="493" y="416"/>
                    </a:lnTo>
                    <a:lnTo>
                      <a:pt x="495" y="429"/>
                    </a:lnTo>
                    <a:lnTo>
                      <a:pt x="498" y="443"/>
                    </a:lnTo>
                    <a:lnTo>
                      <a:pt x="498" y="452"/>
                    </a:lnTo>
                    <a:lnTo>
                      <a:pt x="500" y="464"/>
                    </a:lnTo>
                    <a:lnTo>
                      <a:pt x="502" y="473"/>
                    </a:lnTo>
                    <a:lnTo>
                      <a:pt x="504" y="485"/>
                    </a:lnTo>
                    <a:lnTo>
                      <a:pt x="502" y="490"/>
                    </a:lnTo>
                    <a:lnTo>
                      <a:pt x="502" y="498"/>
                    </a:lnTo>
                    <a:lnTo>
                      <a:pt x="500" y="505"/>
                    </a:lnTo>
                    <a:lnTo>
                      <a:pt x="500" y="513"/>
                    </a:lnTo>
                    <a:lnTo>
                      <a:pt x="500" y="519"/>
                    </a:lnTo>
                    <a:lnTo>
                      <a:pt x="500" y="525"/>
                    </a:lnTo>
                    <a:lnTo>
                      <a:pt x="500" y="530"/>
                    </a:lnTo>
                    <a:lnTo>
                      <a:pt x="500" y="536"/>
                    </a:lnTo>
                    <a:lnTo>
                      <a:pt x="498" y="544"/>
                    </a:lnTo>
                    <a:lnTo>
                      <a:pt x="498" y="549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97" y="825"/>
                    </a:lnTo>
                    <a:lnTo>
                      <a:pt x="485" y="832"/>
                    </a:lnTo>
                    <a:lnTo>
                      <a:pt x="388" y="606"/>
                    </a:lnTo>
                    <a:lnTo>
                      <a:pt x="333" y="838"/>
                    </a:lnTo>
                    <a:lnTo>
                      <a:pt x="234" y="838"/>
                    </a:lnTo>
                    <a:lnTo>
                      <a:pt x="234" y="836"/>
                    </a:lnTo>
                    <a:lnTo>
                      <a:pt x="232" y="831"/>
                    </a:lnTo>
                    <a:lnTo>
                      <a:pt x="230" y="825"/>
                    </a:lnTo>
                    <a:lnTo>
                      <a:pt x="228" y="815"/>
                    </a:lnTo>
                    <a:lnTo>
                      <a:pt x="227" y="804"/>
                    </a:lnTo>
                    <a:lnTo>
                      <a:pt x="225" y="793"/>
                    </a:lnTo>
                    <a:lnTo>
                      <a:pt x="223" y="779"/>
                    </a:lnTo>
                    <a:lnTo>
                      <a:pt x="221" y="764"/>
                    </a:lnTo>
                    <a:lnTo>
                      <a:pt x="219" y="749"/>
                    </a:lnTo>
                    <a:lnTo>
                      <a:pt x="215" y="732"/>
                    </a:lnTo>
                    <a:lnTo>
                      <a:pt x="213" y="715"/>
                    </a:lnTo>
                    <a:lnTo>
                      <a:pt x="213" y="699"/>
                    </a:lnTo>
                    <a:lnTo>
                      <a:pt x="211" y="684"/>
                    </a:lnTo>
                    <a:lnTo>
                      <a:pt x="211" y="669"/>
                    </a:lnTo>
                    <a:lnTo>
                      <a:pt x="211" y="654"/>
                    </a:lnTo>
                    <a:lnTo>
                      <a:pt x="213" y="642"/>
                    </a:lnTo>
                    <a:lnTo>
                      <a:pt x="213" y="631"/>
                    </a:lnTo>
                    <a:lnTo>
                      <a:pt x="215" y="618"/>
                    </a:lnTo>
                    <a:lnTo>
                      <a:pt x="217" y="602"/>
                    </a:lnTo>
                    <a:lnTo>
                      <a:pt x="219" y="589"/>
                    </a:lnTo>
                    <a:lnTo>
                      <a:pt x="221" y="576"/>
                    </a:lnTo>
                    <a:lnTo>
                      <a:pt x="225" y="563"/>
                    </a:lnTo>
                    <a:lnTo>
                      <a:pt x="227" y="549"/>
                    </a:lnTo>
                    <a:lnTo>
                      <a:pt x="228" y="536"/>
                    </a:lnTo>
                    <a:lnTo>
                      <a:pt x="232" y="523"/>
                    </a:lnTo>
                    <a:lnTo>
                      <a:pt x="234" y="513"/>
                    </a:lnTo>
                    <a:lnTo>
                      <a:pt x="236" y="504"/>
                    </a:lnTo>
                    <a:lnTo>
                      <a:pt x="238" y="494"/>
                    </a:lnTo>
                    <a:lnTo>
                      <a:pt x="238" y="488"/>
                    </a:lnTo>
                    <a:lnTo>
                      <a:pt x="240" y="483"/>
                    </a:lnTo>
                    <a:lnTo>
                      <a:pt x="240" y="479"/>
                    </a:lnTo>
                    <a:lnTo>
                      <a:pt x="242" y="479"/>
                    </a:lnTo>
                    <a:lnTo>
                      <a:pt x="200" y="399"/>
                    </a:lnTo>
                    <a:lnTo>
                      <a:pt x="198" y="403"/>
                    </a:lnTo>
                    <a:lnTo>
                      <a:pt x="194" y="407"/>
                    </a:lnTo>
                    <a:lnTo>
                      <a:pt x="190" y="414"/>
                    </a:lnTo>
                    <a:lnTo>
                      <a:pt x="185" y="422"/>
                    </a:lnTo>
                    <a:lnTo>
                      <a:pt x="181" y="431"/>
                    </a:lnTo>
                    <a:lnTo>
                      <a:pt x="175" y="441"/>
                    </a:lnTo>
                    <a:lnTo>
                      <a:pt x="168" y="452"/>
                    </a:lnTo>
                    <a:lnTo>
                      <a:pt x="160" y="462"/>
                    </a:lnTo>
                    <a:lnTo>
                      <a:pt x="152" y="475"/>
                    </a:lnTo>
                    <a:lnTo>
                      <a:pt x="145" y="486"/>
                    </a:lnTo>
                    <a:lnTo>
                      <a:pt x="137" y="498"/>
                    </a:lnTo>
                    <a:lnTo>
                      <a:pt x="130" y="507"/>
                    </a:lnTo>
                    <a:lnTo>
                      <a:pt x="122" y="517"/>
                    </a:lnTo>
                    <a:lnTo>
                      <a:pt x="114" y="526"/>
                    </a:lnTo>
                    <a:lnTo>
                      <a:pt x="109" y="536"/>
                    </a:lnTo>
                    <a:lnTo>
                      <a:pt x="101" y="542"/>
                    </a:lnTo>
                    <a:lnTo>
                      <a:pt x="94" y="549"/>
                    </a:lnTo>
                    <a:lnTo>
                      <a:pt x="86" y="553"/>
                    </a:lnTo>
                    <a:lnTo>
                      <a:pt x="78" y="561"/>
                    </a:lnTo>
                    <a:lnTo>
                      <a:pt x="71" y="564"/>
                    </a:lnTo>
                    <a:lnTo>
                      <a:pt x="63" y="568"/>
                    </a:lnTo>
                    <a:lnTo>
                      <a:pt x="57" y="572"/>
                    </a:lnTo>
                    <a:lnTo>
                      <a:pt x="52" y="576"/>
                    </a:lnTo>
                    <a:lnTo>
                      <a:pt x="46" y="578"/>
                    </a:lnTo>
                    <a:lnTo>
                      <a:pt x="40" y="580"/>
                    </a:lnTo>
                    <a:lnTo>
                      <a:pt x="35" y="582"/>
                    </a:lnTo>
                    <a:lnTo>
                      <a:pt x="31" y="583"/>
                    </a:lnTo>
                    <a:lnTo>
                      <a:pt x="25" y="585"/>
                    </a:lnTo>
                    <a:lnTo>
                      <a:pt x="23" y="587"/>
                    </a:lnTo>
                    <a:lnTo>
                      <a:pt x="0" y="555"/>
                    </a:lnTo>
                    <a:lnTo>
                      <a:pt x="0" y="553"/>
                    </a:lnTo>
                    <a:lnTo>
                      <a:pt x="2" y="551"/>
                    </a:lnTo>
                    <a:lnTo>
                      <a:pt x="4" y="545"/>
                    </a:lnTo>
                    <a:lnTo>
                      <a:pt x="10" y="538"/>
                    </a:lnTo>
                    <a:lnTo>
                      <a:pt x="16" y="528"/>
                    </a:lnTo>
                    <a:lnTo>
                      <a:pt x="21" y="517"/>
                    </a:lnTo>
                    <a:lnTo>
                      <a:pt x="27" y="505"/>
                    </a:lnTo>
                    <a:lnTo>
                      <a:pt x="35" y="494"/>
                    </a:lnTo>
                    <a:lnTo>
                      <a:pt x="42" y="481"/>
                    </a:lnTo>
                    <a:lnTo>
                      <a:pt x="50" y="467"/>
                    </a:lnTo>
                    <a:lnTo>
                      <a:pt x="55" y="454"/>
                    </a:lnTo>
                    <a:lnTo>
                      <a:pt x="63" y="441"/>
                    </a:lnTo>
                    <a:lnTo>
                      <a:pt x="71" y="428"/>
                    </a:lnTo>
                    <a:lnTo>
                      <a:pt x="76" y="414"/>
                    </a:lnTo>
                    <a:lnTo>
                      <a:pt x="82" y="401"/>
                    </a:lnTo>
                    <a:lnTo>
                      <a:pt x="88" y="391"/>
                    </a:lnTo>
                    <a:lnTo>
                      <a:pt x="92" y="380"/>
                    </a:lnTo>
                    <a:lnTo>
                      <a:pt x="94" y="369"/>
                    </a:lnTo>
                    <a:lnTo>
                      <a:pt x="97" y="357"/>
                    </a:lnTo>
                    <a:lnTo>
                      <a:pt x="101" y="346"/>
                    </a:lnTo>
                    <a:lnTo>
                      <a:pt x="103" y="334"/>
                    </a:lnTo>
                    <a:lnTo>
                      <a:pt x="105" y="323"/>
                    </a:lnTo>
                    <a:lnTo>
                      <a:pt x="107" y="312"/>
                    </a:lnTo>
                    <a:lnTo>
                      <a:pt x="109" y="302"/>
                    </a:lnTo>
                    <a:lnTo>
                      <a:pt x="109" y="293"/>
                    </a:lnTo>
                    <a:lnTo>
                      <a:pt x="111" y="283"/>
                    </a:lnTo>
                    <a:lnTo>
                      <a:pt x="111" y="275"/>
                    </a:lnTo>
                    <a:lnTo>
                      <a:pt x="113" y="270"/>
                    </a:lnTo>
                    <a:lnTo>
                      <a:pt x="113" y="264"/>
                    </a:lnTo>
                    <a:lnTo>
                      <a:pt x="113" y="258"/>
                    </a:lnTo>
                    <a:lnTo>
                      <a:pt x="113" y="256"/>
                    </a:lnTo>
                    <a:lnTo>
                      <a:pt x="114" y="256"/>
                    </a:lnTo>
                    <a:lnTo>
                      <a:pt x="170" y="188"/>
                    </a:lnTo>
                    <a:lnTo>
                      <a:pt x="97" y="10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4" name="Freeform 528"/>
              <p:cNvSpPr>
                <a:spLocks/>
              </p:cNvSpPr>
              <p:nvPr/>
            </p:nvSpPr>
            <p:spPr bwMode="auto">
              <a:xfrm>
                <a:off x="4804" y="3048"/>
                <a:ext cx="247" cy="295"/>
              </a:xfrm>
              <a:custGeom>
                <a:avLst/>
                <a:gdLst>
                  <a:gd name="T0" fmla="*/ 42 w 401"/>
                  <a:gd name="T1" fmla="*/ 18 h 477"/>
                  <a:gd name="T2" fmla="*/ 42 w 401"/>
                  <a:gd name="T3" fmla="*/ 15 h 477"/>
                  <a:gd name="T4" fmla="*/ 43 w 401"/>
                  <a:gd name="T5" fmla="*/ 12 h 477"/>
                  <a:gd name="T6" fmla="*/ 44 w 401"/>
                  <a:gd name="T7" fmla="*/ 9 h 477"/>
                  <a:gd name="T8" fmla="*/ 46 w 401"/>
                  <a:gd name="T9" fmla="*/ 6 h 477"/>
                  <a:gd name="T10" fmla="*/ 49 w 401"/>
                  <a:gd name="T11" fmla="*/ 4 h 477"/>
                  <a:gd name="T12" fmla="*/ 52 w 401"/>
                  <a:gd name="T13" fmla="*/ 1 h 477"/>
                  <a:gd name="T14" fmla="*/ 58 w 401"/>
                  <a:gd name="T15" fmla="*/ 0 h 477"/>
                  <a:gd name="T16" fmla="*/ 62 w 401"/>
                  <a:gd name="T17" fmla="*/ 0 h 477"/>
                  <a:gd name="T18" fmla="*/ 65 w 401"/>
                  <a:gd name="T19" fmla="*/ 1 h 477"/>
                  <a:gd name="T20" fmla="*/ 68 w 401"/>
                  <a:gd name="T21" fmla="*/ 4 h 477"/>
                  <a:gd name="T22" fmla="*/ 70 w 401"/>
                  <a:gd name="T23" fmla="*/ 6 h 477"/>
                  <a:gd name="T24" fmla="*/ 71 w 401"/>
                  <a:gd name="T25" fmla="*/ 8 h 477"/>
                  <a:gd name="T26" fmla="*/ 73 w 401"/>
                  <a:gd name="T27" fmla="*/ 11 h 477"/>
                  <a:gd name="T28" fmla="*/ 73 w 401"/>
                  <a:gd name="T29" fmla="*/ 13 h 477"/>
                  <a:gd name="T30" fmla="*/ 73 w 401"/>
                  <a:gd name="T31" fmla="*/ 15 h 477"/>
                  <a:gd name="T32" fmla="*/ 73 w 401"/>
                  <a:gd name="T33" fmla="*/ 19 h 477"/>
                  <a:gd name="T34" fmla="*/ 71 w 401"/>
                  <a:gd name="T35" fmla="*/ 22 h 477"/>
                  <a:gd name="T36" fmla="*/ 70 w 401"/>
                  <a:gd name="T37" fmla="*/ 25 h 477"/>
                  <a:gd name="T38" fmla="*/ 68 w 401"/>
                  <a:gd name="T39" fmla="*/ 28 h 477"/>
                  <a:gd name="T40" fmla="*/ 67 w 401"/>
                  <a:gd name="T41" fmla="*/ 30 h 477"/>
                  <a:gd name="T42" fmla="*/ 66 w 401"/>
                  <a:gd name="T43" fmla="*/ 33 h 477"/>
                  <a:gd name="T44" fmla="*/ 60 w 401"/>
                  <a:gd name="T45" fmla="*/ 35 h 477"/>
                  <a:gd name="T46" fmla="*/ 76 w 401"/>
                  <a:gd name="T47" fmla="*/ 85 h 477"/>
                  <a:gd name="T48" fmla="*/ 51 w 401"/>
                  <a:gd name="T49" fmla="*/ 85 h 477"/>
                  <a:gd name="T50" fmla="*/ 92 w 401"/>
                  <a:gd name="T51" fmla="*/ 113 h 477"/>
                  <a:gd name="T52" fmla="*/ 91 w 401"/>
                  <a:gd name="T53" fmla="*/ 113 h 477"/>
                  <a:gd name="T54" fmla="*/ 86 w 401"/>
                  <a:gd name="T55" fmla="*/ 113 h 477"/>
                  <a:gd name="T56" fmla="*/ 80 w 401"/>
                  <a:gd name="T57" fmla="*/ 113 h 477"/>
                  <a:gd name="T58" fmla="*/ 73 w 401"/>
                  <a:gd name="T59" fmla="*/ 112 h 477"/>
                  <a:gd name="T60" fmla="*/ 64 w 401"/>
                  <a:gd name="T61" fmla="*/ 110 h 477"/>
                  <a:gd name="T62" fmla="*/ 56 w 401"/>
                  <a:gd name="T63" fmla="*/ 108 h 477"/>
                  <a:gd name="T64" fmla="*/ 47 w 401"/>
                  <a:gd name="T65" fmla="*/ 106 h 477"/>
                  <a:gd name="T66" fmla="*/ 41 w 401"/>
                  <a:gd name="T67" fmla="*/ 103 h 477"/>
                  <a:gd name="T68" fmla="*/ 34 w 401"/>
                  <a:gd name="T69" fmla="*/ 99 h 477"/>
                  <a:gd name="T70" fmla="*/ 30 w 401"/>
                  <a:gd name="T71" fmla="*/ 94 h 477"/>
                  <a:gd name="T72" fmla="*/ 26 w 401"/>
                  <a:gd name="T73" fmla="*/ 89 h 477"/>
                  <a:gd name="T74" fmla="*/ 25 w 401"/>
                  <a:gd name="T75" fmla="*/ 85 h 477"/>
                  <a:gd name="T76" fmla="*/ 23 w 401"/>
                  <a:gd name="T77" fmla="*/ 80 h 477"/>
                  <a:gd name="T78" fmla="*/ 22 w 401"/>
                  <a:gd name="T79" fmla="*/ 77 h 477"/>
                  <a:gd name="T80" fmla="*/ 22 w 401"/>
                  <a:gd name="T81" fmla="*/ 75 h 477"/>
                  <a:gd name="T82" fmla="*/ 18 w 401"/>
                  <a:gd name="T83" fmla="*/ 80 h 477"/>
                  <a:gd name="T84" fmla="*/ 0 w 401"/>
                  <a:gd name="T85" fmla="*/ 88 h 477"/>
                  <a:gd name="T86" fmla="*/ 1 w 401"/>
                  <a:gd name="T87" fmla="*/ 87 h 477"/>
                  <a:gd name="T88" fmla="*/ 2 w 401"/>
                  <a:gd name="T89" fmla="*/ 83 h 477"/>
                  <a:gd name="T90" fmla="*/ 5 w 401"/>
                  <a:gd name="T91" fmla="*/ 77 h 477"/>
                  <a:gd name="T92" fmla="*/ 8 w 401"/>
                  <a:gd name="T93" fmla="*/ 69 h 477"/>
                  <a:gd name="T94" fmla="*/ 12 w 401"/>
                  <a:gd name="T95" fmla="*/ 61 h 477"/>
                  <a:gd name="T96" fmla="*/ 16 w 401"/>
                  <a:gd name="T97" fmla="*/ 54 h 477"/>
                  <a:gd name="T98" fmla="*/ 20 w 401"/>
                  <a:gd name="T99" fmla="*/ 48 h 477"/>
                  <a:gd name="T100" fmla="*/ 25 w 401"/>
                  <a:gd name="T101" fmla="*/ 43 h 477"/>
                  <a:gd name="T102" fmla="*/ 30 w 401"/>
                  <a:gd name="T103" fmla="*/ 38 h 477"/>
                  <a:gd name="T104" fmla="*/ 33 w 401"/>
                  <a:gd name="T105" fmla="*/ 36 h 477"/>
                  <a:gd name="T106" fmla="*/ 36 w 401"/>
                  <a:gd name="T107" fmla="*/ 33 h 477"/>
                  <a:gd name="T108" fmla="*/ 39 w 401"/>
                  <a:gd name="T109" fmla="*/ 33 h 477"/>
                  <a:gd name="T110" fmla="*/ 43 w 401"/>
                  <a:gd name="T111" fmla="*/ 30 h 477"/>
                  <a:gd name="T112" fmla="*/ 44 w 401"/>
                  <a:gd name="T113" fmla="*/ 30 h 477"/>
                  <a:gd name="T114" fmla="*/ 42 w 401"/>
                  <a:gd name="T115" fmla="*/ 19 h 47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01"/>
                  <a:gd name="T175" fmla="*/ 0 h 477"/>
                  <a:gd name="T176" fmla="*/ 401 w 401"/>
                  <a:gd name="T177" fmla="*/ 477 h 47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01" h="477">
                    <a:moveTo>
                      <a:pt x="181" y="80"/>
                    </a:moveTo>
                    <a:lnTo>
                      <a:pt x="179" y="76"/>
                    </a:lnTo>
                    <a:lnTo>
                      <a:pt x="181" y="69"/>
                    </a:lnTo>
                    <a:lnTo>
                      <a:pt x="181" y="63"/>
                    </a:lnTo>
                    <a:lnTo>
                      <a:pt x="183" y="57"/>
                    </a:lnTo>
                    <a:lnTo>
                      <a:pt x="183" y="52"/>
                    </a:lnTo>
                    <a:lnTo>
                      <a:pt x="186" y="44"/>
                    </a:lnTo>
                    <a:lnTo>
                      <a:pt x="188" y="38"/>
                    </a:lnTo>
                    <a:lnTo>
                      <a:pt x="192" y="31"/>
                    </a:lnTo>
                    <a:lnTo>
                      <a:pt x="196" y="25"/>
                    </a:lnTo>
                    <a:lnTo>
                      <a:pt x="202" y="19"/>
                    </a:lnTo>
                    <a:lnTo>
                      <a:pt x="207" y="14"/>
                    </a:lnTo>
                    <a:lnTo>
                      <a:pt x="217" y="8"/>
                    </a:lnTo>
                    <a:lnTo>
                      <a:pt x="224" y="6"/>
                    </a:lnTo>
                    <a:lnTo>
                      <a:pt x="236" y="4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4" y="0"/>
                    </a:lnTo>
                    <a:lnTo>
                      <a:pt x="274" y="4"/>
                    </a:lnTo>
                    <a:lnTo>
                      <a:pt x="280" y="6"/>
                    </a:lnTo>
                    <a:lnTo>
                      <a:pt x="287" y="10"/>
                    </a:lnTo>
                    <a:lnTo>
                      <a:pt x="293" y="14"/>
                    </a:lnTo>
                    <a:lnTo>
                      <a:pt x="297" y="17"/>
                    </a:lnTo>
                    <a:lnTo>
                      <a:pt x="300" y="23"/>
                    </a:lnTo>
                    <a:lnTo>
                      <a:pt x="304" y="29"/>
                    </a:lnTo>
                    <a:lnTo>
                      <a:pt x="306" y="34"/>
                    </a:lnTo>
                    <a:lnTo>
                      <a:pt x="310" y="40"/>
                    </a:lnTo>
                    <a:lnTo>
                      <a:pt x="310" y="44"/>
                    </a:lnTo>
                    <a:lnTo>
                      <a:pt x="312" y="52"/>
                    </a:lnTo>
                    <a:lnTo>
                      <a:pt x="312" y="55"/>
                    </a:lnTo>
                    <a:lnTo>
                      <a:pt x="314" y="61"/>
                    </a:lnTo>
                    <a:lnTo>
                      <a:pt x="312" y="67"/>
                    </a:lnTo>
                    <a:lnTo>
                      <a:pt x="312" y="73"/>
                    </a:lnTo>
                    <a:lnTo>
                      <a:pt x="310" y="80"/>
                    </a:lnTo>
                    <a:lnTo>
                      <a:pt x="308" y="86"/>
                    </a:lnTo>
                    <a:lnTo>
                      <a:pt x="304" y="92"/>
                    </a:lnTo>
                    <a:lnTo>
                      <a:pt x="302" y="97"/>
                    </a:lnTo>
                    <a:lnTo>
                      <a:pt x="299" y="103"/>
                    </a:lnTo>
                    <a:lnTo>
                      <a:pt x="297" y="111"/>
                    </a:lnTo>
                    <a:lnTo>
                      <a:pt x="293" y="116"/>
                    </a:lnTo>
                    <a:lnTo>
                      <a:pt x="291" y="122"/>
                    </a:lnTo>
                    <a:lnTo>
                      <a:pt x="287" y="126"/>
                    </a:lnTo>
                    <a:lnTo>
                      <a:pt x="285" y="131"/>
                    </a:lnTo>
                    <a:lnTo>
                      <a:pt x="281" y="137"/>
                    </a:lnTo>
                    <a:lnTo>
                      <a:pt x="280" y="139"/>
                    </a:lnTo>
                    <a:lnTo>
                      <a:pt x="257" y="149"/>
                    </a:lnTo>
                    <a:lnTo>
                      <a:pt x="299" y="206"/>
                    </a:lnTo>
                    <a:lnTo>
                      <a:pt x="325" y="360"/>
                    </a:lnTo>
                    <a:lnTo>
                      <a:pt x="203" y="287"/>
                    </a:lnTo>
                    <a:lnTo>
                      <a:pt x="219" y="360"/>
                    </a:lnTo>
                    <a:lnTo>
                      <a:pt x="401" y="447"/>
                    </a:lnTo>
                    <a:lnTo>
                      <a:pt x="394" y="477"/>
                    </a:lnTo>
                    <a:lnTo>
                      <a:pt x="392" y="477"/>
                    </a:lnTo>
                    <a:lnTo>
                      <a:pt x="386" y="477"/>
                    </a:lnTo>
                    <a:lnTo>
                      <a:pt x="378" y="477"/>
                    </a:lnTo>
                    <a:lnTo>
                      <a:pt x="369" y="477"/>
                    </a:lnTo>
                    <a:lnTo>
                      <a:pt x="356" y="475"/>
                    </a:lnTo>
                    <a:lnTo>
                      <a:pt x="342" y="475"/>
                    </a:lnTo>
                    <a:lnTo>
                      <a:pt x="325" y="472"/>
                    </a:lnTo>
                    <a:lnTo>
                      <a:pt x="310" y="472"/>
                    </a:lnTo>
                    <a:lnTo>
                      <a:pt x="293" y="468"/>
                    </a:lnTo>
                    <a:lnTo>
                      <a:pt x="274" y="466"/>
                    </a:lnTo>
                    <a:lnTo>
                      <a:pt x="257" y="462"/>
                    </a:lnTo>
                    <a:lnTo>
                      <a:pt x="238" y="458"/>
                    </a:lnTo>
                    <a:lnTo>
                      <a:pt x="221" y="453"/>
                    </a:lnTo>
                    <a:lnTo>
                      <a:pt x="203" y="447"/>
                    </a:lnTo>
                    <a:lnTo>
                      <a:pt x="188" y="439"/>
                    </a:lnTo>
                    <a:lnTo>
                      <a:pt x="175" y="434"/>
                    </a:lnTo>
                    <a:lnTo>
                      <a:pt x="162" y="424"/>
                    </a:lnTo>
                    <a:lnTo>
                      <a:pt x="148" y="417"/>
                    </a:lnTo>
                    <a:lnTo>
                      <a:pt x="139" y="407"/>
                    </a:lnTo>
                    <a:lnTo>
                      <a:pt x="129" y="398"/>
                    </a:lnTo>
                    <a:lnTo>
                      <a:pt x="120" y="386"/>
                    </a:lnTo>
                    <a:lnTo>
                      <a:pt x="114" y="377"/>
                    </a:lnTo>
                    <a:lnTo>
                      <a:pt x="108" y="367"/>
                    </a:lnTo>
                    <a:lnTo>
                      <a:pt x="105" y="358"/>
                    </a:lnTo>
                    <a:lnTo>
                      <a:pt x="101" y="348"/>
                    </a:lnTo>
                    <a:lnTo>
                      <a:pt x="99" y="339"/>
                    </a:lnTo>
                    <a:lnTo>
                      <a:pt x="95" y="331"/>
                    </a:lnTo>
                    <a:lnTo>
                      <a:pt x="95" y="325"/>
                    </a:lnTo>
                    <a:lnTo>
                      <a:pt x="93" y="320"/>
                    </a:lnTo>
                    <a:lnTo>
                      <a:pt x="93" y="316"/>
                    </a:lnTo>
                    <a:lnTo>
                      <a:pt x="93" y="314"/>
                    </a:lnTo>
                    <a:lnTo>
                      <a:pt x="78" y="337"/>
                    </a:lnTo>
                    <a:lnTo>
                      <a:pt x="101" y="409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4" y="367"/>
                    </a:lnTo>
                    <a:lnTo>
                      <a:pt x="6" y="360"/>
                    </a:lnTo>
                    <a:lnTo>
                      <a:pt x="10" y="350"/>
                    </a:lnTo>
                    <a:lnTo>
                      <a:pt x="13" y="337"/>
                    </a:lnTo>
                    <a:lnTo>
                      <a:pt x="21" y="323"/>
                    </a:lnTo>
                    <a:lnTo>
                      <a:pt x="27" y="308"/>
                    </a:lnTo>
                    <a:lnTo>
                      <a:pt x="34" y="293"/>
                    </a:lnTo>
                    <a:lnTo>
                      <a:pt x="42" y="276"/>
                    </a:lnTo>
                    <a:lnTo>
                      <a:pt x="51" y="259"/>
                    </a:lnTo>
                    <a:lnTo>
                      <a:pt x="59" y="242"/>
                    </a:lnTo>
                    <a:lnTo>
                      <a:pt x="69" y="226"/>
                    </a:lnTo>
                    <a:lnTo>
                      <a:pt x="78" y="211"/>
                    </a:lnTo>
                    <a:lnTo>
                      <a:pt x="88" y="200"/>
                    </a:lnTo>
                    <a:lnTo>
                      <a:pt x="99" y="188"/>
                    </a:lnTo>
                    <a:lnTo>
                      <a:pt x="108" y="181"/>
                    </a:lnTo>
                    <a:lnTo>
                      <a:pt x="116" y="171"/>
                    </a:lnTo>
                    <a:lnTo>
                      <a:pt x="126" y="164"/>
                    </a:lnTo>
                    <a:lnTo>
                      <a:pt x="133" y="158"/>
                    </a:lnTo>
                    <a:lnTo>
                      <a:pt x="141" y="152"/>
                    </a:lnTo>
                    <a:lnTo>
                      <a:pt x="146" y="147"/>
                    </a:lnTo>
                    <a:lnTo>
                      <a:pt x="154" y="143"/>
                    </a:lnTo>
                    <a:lnTo>
                      <a:pt x="160" y="141"/>
                    </a:lnTo>
                    <a:lnTo>
                      <a:pt x="165" y="137"/>
                    </a:lnTo>
                    <a:lnTo>
                      <a:pt x="175" y="131"/>
                    </a:lnTo>
                    <a:lnTo>
                      <a:pt x="183" y="130"/>
                    </a:lnTo>
                    <a:lnTo>
                      <a:pt x="186" y="130"/>
                    </a:lnTo>
                    <a:lnTo>
                      <a:pt x="188" y="130"/>
                    </a:lnTo>
                    <a:lnTo>
                      <a:pt x="181" y="8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5" name="Freeform 529"/>
              <p:cNvSpPr>
                <a:spLocks/>
              </p:cNvSpPr>
              <p:nvPr/>
            </p:nvSpPr>
            <p:spPr bwMode="auto">
              <a:xfrm>
                <a:off x="4871" y="3344"/>
                <a:ext cx="137" cy="147"/>
              </a:xfrm>
              <a:custGeom>
                <a:avLst/>
                <a:gdLst>
                  <a:gd name="T0" fmla="*/ 6 w 223"/>
                  <a:gd name="T1" fmla="*/ 0 h 238"/>
                  <a:gd name="T2" fmla="*/ 31 w 223"/>
                  <a:gd name="T3" fmla="*/ 2 h 238"/>
                  <a:gd name="T4" fmla="*/ 44 w 223"/>
                  <a:gd name="T5" fmla="*/ 9 h 238"/>
                  <a:gd name="T6" fmla="*/ 52 w 223"/>
                  <a:gd name="T7" fmla="*/ 48 h 238"/>
                  <a:gd name="T8" fmla="*/ 25 w 223"/>
                  <a:gd name="T9" fmla="*/ 54 h 238"/>
                  <a:gd name="T10" fmla="*/ 13 w 223"/>
                  <a:gd name="T11" fmla="*/ 36 h 238"/>
                  <a:gd name="T12" fmla="*/ 0 w 223"/>
                  <a:gd name="T13" fmla="*/ 56 h 238"/>
                  <a:gd name="T14" fmla="*/ 6 w 223"/>
                  <a:gd name="T15" fmla="*/ 0 h 238"/>
                  <a:gd name="T16" fmla="*/ 6 w 223"/>
                  <a:gd name="T17" fmla="*/ 0 h 2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"/>
                  <a:gd name="T28" fmla="*/ 0 h 238"/>
                  <a:gd name="T29" fmla="*/ 223 w 223"/>
                  <a:gd name="T30" fmla="*/ 238 h 2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" h="238">
                    <a:moveTo>
                      <a:pt x="23" y="0"/>
                    </a:moveTo>
                    <a:lnTo>
                      <a:pt x="132" y="10"/>
                    </a:lnTo>
                    <a:lnTo>
                      <a:pt x="191" y="40"/>
                    </a:lnTo>
                    <a:lnTo>
                      <a:pt x="223" y="200"/>
                    </a:lnTo>
                    <a:lnTo>
                      <a:pt x="105" y="232"/>
                    </a:lnTo>
                    <a:lnTo>
                      <a:pt x="56" y="152"/>
                    </a:lnTo>
                    <a:lnTo>
                      <a:pt x="0" y="2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6" name="Freeform 530"/>
              <p:cNvSpPr>
                <a:spLocks/>
              </p:cNvSpPr>
              <p:nvPr/>
            </p:nvSpPr>
            <p:spPr bwMode="auto">
              <a:xfrm>
                <a:off x="4924" y="3468"/>
                <a:ext cx="165" cy="164"/>
              </a:xfrm>
              <a:custGeom>
                <a:avLst/>
                <a:gdLst>
                  <a:gd name="T0" fmla="*/ 0 w 264"/>
                  <a:gd name="T1" fmla="*/ 17 h 266"/>
                  <a:gd name="T2" fmla="*/ 46 w 264"/>
                  <a:gd name="T3" fmla="*/ 0 h 266"/>
                  <a:gd name="T4" fmla="*/ 48 w 264"/>
                  <a:gd name="T5" fmla="*/ 9 h 266"/>
                  <a:gd name="T6" fmla="*/ 47 w 264"/>
                  <a:gd name="T7" fmla="*/ 9 h 266"/>
                  <a:gd name="T8" fmla="*/ 46 w 264"/>
                  <a:gd name="T9" fmla="*/ 10 h 266"/>
                  <a:gd name="T10" fmla="*/ 44 w 264"/>
                  <a:gd name="T11" fmla="*/ 11 h 266"/>
                  <a:gd name="T12" fmla="*/ 43 w 264"/>
                  <a:gd name="T13" fmla="*/ 12 h 266"/>
                  <a:gd name="T14" fmla="*/ 42 w 264"/>
                  <a:gd name="T15" fmla="*/ 13 h 266"/>
                  <a:gd name="T16" fmla="*/ 41 w 264"/>
                  <a:gd name="T17" fmla="*/ 14 h 266"/>
                  <a:gd name="T18" fmla="*/ 39 w 264"/>
                  <a:gd name="T19" fmla="*/ 15 h 266"/>
                  <a:gd name="T20" fmla="*/ 39 w 264"/>
                  <a:gd name="T21" fmla="*/ 17 h 266"/>
                  <a:gd name="T22" fmla="*/ 37 w 264"/>
                  <a:gd name="T23" fmla="*/ 18 h 266"/>
                  <a:gd name="T24" fmla="*/ 37 w 264"/>
                  <a:gd name="T25" fmla="*/ 20 h 266"/>
                  <a:gd name="T26" fmla="*/ 36 w 264"/>
                  <a:gd name="T27" fmla="*/ 21 h 266"/>
                  <a:gd name="T28" fmla="*/ 36 w 264"/>
                  <a:gd name="T29" fmla="*/ 22 h 266"/>
                  <a:gd name="T30" fmla="*/ 36 w 264"/>
                  <a:gd name="T31" fmla="*/ 23 h 266"/>
                  <a:gd name="T32" fmla="*/ 37 w 264"/>
                  <a:gd name="T33" fmla="*/ 25 h 266"/>
                  <a:gd name="T34" fmla="*/ 39 w 264"/>
                  <a:gd name="T35" fmla="*/ 27 h 266"/>
                  <a:gd name="T36" fmla="*/ 42 w 264"/>
                  <a:gd name="T37" fmla="*/ 28 h 266"/>
                  <a:gd name="T38" fmla="*/ 44 w 264"/>
                  <a:gd name="T39" fmla="*/ 28 h 266"/>
                  <a:gd name="T40" fmla="*/ 45 w 264"/>
                  <a:gd name="T41" fmla="*/ 28 h 266"/>
                  <a:gd name="T42" fmla="*/ 46 w 264"/>
                  <a:gd name="T43" fmla="*/ 28 h 266"/>
                  <a:gd name="T44" fmla="*/ 48 w 264"/>
                  <a:gd name="T45" fmla="*/ 29 h 266"/>
                  <a:gd name="T46" fmla="*/ 51 w 264"/>
                  <a:gd name="T47" fmla="*/ 28 h 266"/>
                  <a:gd name="T48" fmla="*/ 53 w 264"/>
                  <a:gd name="T49" fmla="*/ 28 h 266"/>
                  <a:gd name="T50" fmla="*/ 54 w 264"/>
                  <a:gd name="T51" fmla="*/ 28 h 266"/>
                  <a:gd name="T52" fmla="*/ 56 w 264"/>
                  <a:gd name="T53" fmla="*/ 28 h 266"/>
                  <a:gd name="T54" fmla="*/ 64 w 264"/>
                  <a:gd name="T55" fmla="*/ 49 h 266"/>
                  <a:gd name="T56" fmla="*/ 16 w 264"/>
                  <a:gd name="T57" fmla="*/ 62 h 266"/>
                  <a:gd name="T58" fmla="*/ 0 w 264"/>
                  <a:gd name="T59" fmla="*/ 17 h 266"/>
                  <a:gd name="T60" fmla="*/ 0 w 264"/>
                  <a:gd name="T61" fmla="*/ 17 h 2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4"/>
                  <a:gd name="T94" fmla="*/ 0 h 266"/>
                  <a:gd name="T95" fmla="*/ 264 w 264"/>
                  <a:gd name="T96" fmla="*/ 266 h 26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4" h="266">
                    <a:moveTo>
                      <a:pt x="0" y="70"/>
                    </a:moveTo>
                    <a:lnTo>
                      <a:pt x="188" y="0"/>
                    </a:lnTo>
                    <a:lnTo>
                      <a:pt x="199" y="38"/>
                    </a:lnTo>
                    <a:lnTo>
                      <a:pt x="196" y="38"/>
                    </a:lnTo>
                    <a:lnTo>
                      <a:pt x="188" y="44"/>
                    </a:lnTo>
                    <a:lnTo>
                      <a:pt x="182" y="47"/>
                    </a:lnTo>
                    <a:lnTo>
                      <a:pt x="177" y="51"/>
                    </a:lnTo>
                    <a:lnTo>
                      <a:pt x="173" y="55"/>
                    </a:lnTo>
                    <a:lnTo>
                      <a:pt x="167" y="61"/>
                    </a:lnTo>
                    <a:lnTo>
                      <a:pt x="161" y="66"/>
                    </a:lnTo>
                    <a:lnTo>
                      <a:pt x="158" y="70"/>
                    </a:lnTo>
                    <a:lnTo>
                      <a:pt x="152" y="78"/>
                    </a:lnTo>
                    <a:lnTo>
                      <a:pt x="150" y="84"/>
                    </a:lnTo>
                    <a:lnTo>
                      <a:pt x="146" y="89"/>
                    </a:lnTo>
                    <a:lnTo>
                      <a:pt x="148" y="95"/>
                    </a:lnTo>
                    <a:lnTo>
                      <a:pt x="148" y="101"/>
                    </a:lnTo>
                    <a:lnTo>
                      <a:pt x="154" y="106"/>
                    </a:lnTo>
                    <a:lnTo>
                      <a:pt x="161" y="114"/>
                    </a:lnTo>
                    <a:lnTo>
                      <a:pt x="173" y="120"/>
                    </a:lnTo>
                    <a:lnTo>
                      <a:pt x="179" y="122"/>
                    </a:lnTo>
                    <a:lnTo>
                      <a:pt x="184" y="122"/>
                    </a:lnTo>
                    <a:lnTo>
                      <a:pt x="190" y="122"/>
                    </a:lnTo>
                    <a:lnTo>
                      <a:pt x="198" y="123"/>
                    </a:lnTo>
                    <a:lnTo>
                      <a:pt x="207" y="122"/>
                    </a:lnTo>
                    <a:lnTo>
                      <a:pt x="218" y="122"/>
                    </a:lnTo>
                    <a:lnTo>
                      <a:pt x="224" y="120"/>
                    </a:lnTo>
                    <a:lnTo>
                      <a:pt x="228" y="120"/>
                    </a:lnTo>
                    <a:lnTo>
                      <a:pt x="264" y="209"/>
                    </a:lnTo>
                    <a:lnTo>
                      <a:pt x="68" y="26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7" name="Freeform 531"/>
              <p:cNvSpPr>
                <a:spLocks/>
              </p:cNvSpPr>
              <p:nvPr/>
            </p:nvSpPr>
            <p:spPr bwMode="auto">
              <a:xfrm>
                <a:off x="3945" y="3333"/>
                <a:ext cx="405" cy="125"/>
              </a:xfrm>
              <a:custGeom>
                <a:avLst/>
                <a:gdLst>
                  <a:gd name="T0" fmla="*/ 0 w 653"/>
                  <a:gd name="T1" fmla="*/ 40 h 204"/>
                  <a:gd name="T2" fmla="*/ 155 w 653"/>
                  <a:gd name="T3" fmla="*/ 0 h 204"/>
                  <a:gd name="T4" fmla="*/ 156 w 653"/>
                  <a:gd name="T5" fmla="*/ 10 h 204"/>
                  <a:gd name="T6" fmla="*/ 1 w 653"/>
                  <a:gd name="T7" fmla="*/ 47 h 204"/>
                  <a:gd name="T8" fmla="*/ 0 w 653"/>
                  <a:gd name="T9" fmla="*/ 40 h 204"/>
                  <a:gd name="T10" fmla="*/ 0 w 653"/>
                  <a:gd name="T11" fmla="*/ 40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3"/>
                  <a:gd name="T19" fmla="*/ 0 h 204"/>
                  <a:gd name="T20" fmla="*/ 653 w 653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3" h="204">
                    <a:moveTo>
                      <a:pt x="0" y="177"/>
                    </a:moveTo>
                    <a:lnTo>
                      <a:pt x="650" y="0"/>
                    </a:lnTo>
                    <a:lnTo>
                      <a:pt x="653" y="44"/>
                    </a:lnTo>
                    <a:lnTo>
                      <a:pt x="5" y="204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8" name="Freeform 532"/>
              <p:cNvSpPr>
                <a:spLocks/>
              </p:cNvSpPr>
              <p:nvPr/>
            </p:nvSpPr>
            <p:spPr bwMode="auto">
              <a:xfrm>
                <a:off x="3951" y="3495"/>
                <a:ext cx="404" cy="74"/>
              </a:xfrm>
              <a:custGeom>
                <a:avLst/>
                <a:gdLst>
                  <a:gd name="T0" fmla="*/ 0 w 654"/>
                  <a:gd name="T1" fmla="*/ 22 h 119"/>
                  <a:gd name="T2" fmla="*/ 154 w 654"/>
                  <a:gd name="T3" fmla="*/ 0 h 119"/>
                  <a:gd name="T4" fmla="*/ 154 w 654"/>
                  <a:gd name="T5" fmla="*/ 11 h 119"/>
                  <a:gd name="T6" fmla="*/ 2 w 654"/>
                  <a:gd name="T7" fmla="*/ 29 h 119"/>
                  <a:gd name="T8" fmla="*/ 0 w 654"/>
                  <a:gd name="T9" fmla="*/ 22 h 119"/>
                  <a:gd name="T10" fmla="*/ 0 w 654"/>
                  <a:gd name="T11" fmla="*/ 22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4"/>
                  <a:gd name="T19" fmla="*/ 0 h 119"/>
                  <a:gd name="T20" fmla="*/ 654 w 654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4" h="119">
                    <a:moveTo>
                      <a:pt x="0" y="93"/>
                    </a:moveTo>
                    <a:lnTo>
                      <a:pt x="652" y="0"/>
                    </a:lnTo>
                    <a:lnTo>
                      <a:pt x="654" y="43"/>
                    </a:lnTo>
                    <a:lnTo>
                      <a:pt x="10" y="11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9" name="Freeform 533"/>
              <p:cNvSpPr>
                <a:spLocks/>
              </p:cNvSpPr>
              <p:nvPr/>
            </p:nvSpPr>
            <p:spPr bwMode="auto">
              <a:xfrm>
                <a:off x="4111" y="3294"/>
                <a:ext cx="33" cy="360"/>
              </a:xfrm>
              <a:custGeom>
                <a:avLst/>
                <a:gdLst>
                  <a:gd name="T0" fmla="*/ 0 w 55"/>
                  <a:gd name="T1" fmla="*/ 1 h 582"/>
                  <a:gd name="T2" fmla="*/ 6 w 55"/>
                  <a:gd name="T3" fmla="*/ 138 h 582"/>
                  <a:gd name="T4" fmla="*/ 12 w 55"/>
                  <a:gd name="T5" fmla="*/ 138 h 582"/>
                  <a:gd name="T6" fmla="*/ 6 w 55"/>
                  <a:gd name="T7" fmla="*/ 0 h 582"/>
                  <a:gd name="T8" fmla="*/ 0 w 55"/>
                  <a:gd name="T9" fmla="*/ 1 h 582"/>
                  <a:gd name="T10" fmla="*/ 0 w 55"/>
                  <a:gd name="T11" fmla="*/ 1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582"/>
                  <a:gd name="T20" fmla="*/ 55 w 55"/>
                  <a:gd name="T21" fmla="*/ 582 h 5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582">
                    <a:moveTo>
                      <a:pt x="0" y="6"/>
                    </a:moveTo>
                    <a:lnTo>
                      <a:pt x="26" y="582"/>
                    </a:lnTo>
                    <a:lnTo>
                      <a:pt x="55" y="582"/>
                    </a:lnTo>
                    <a:lnTo>
                      <a:pt x="2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0" name="Freeform 534"/>
              <p:cNvSpPr>
                <a:spLocks/>
              </p:cNvSpPr>
              <p:nvPr/>
            </p:nvSpPr>
            <p:spPr bwMode="auto">
              <a:xfrm>
                <a:off x="4360" y="3334"/>
                <a:ext cx="495" cy="99"/>
              </a:xfrm>
              <a:custGeom>
                <a:avLst/>
                <a:gdLst>
                  <a:gd name="T0" fmla="*/ 0 w 800"/>
                  <a:gd name="T1" fmla="*/ 0 h 162"/>
                  <a:gd name="T2" fmla="*/ 189 w 800"/>
                  <a:gd name="T3" fmla="*/ 31 h 162"/>
                  <a:gd name="T4" fmla="*/ 189 w 800"/>
                  <a:gd name="T5" fmla="*/ 37 h 162"/>
                  <a:gd name="T6" fmla="*/ 7 w 800"/>
                  <a:gd name="T7" fmla="*/ 10 h 162"/>
                  <a:gd name="T8" fmla="*/ 0 w 800"/>
                  <a:gd name="T9" fmla="*/ 0 h 162"/>
                  <a:gd name="T10" fmla="*/ 0 w 800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0"/>
                  <a:gd name="T19" fmla="*/ 0 h 162"/>
                  <a:gd name="T20" fmla="*/ 800 w 80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0" h="162">
                    <a:moveTo>
                      <a:pt x="0" y="0"/>
                    </a:moveTo>
                    <a:lnTo>
                      <a:pt x="800" y="133"/>
                    </a:lnTo>
                    <a:lnTo>
                      <a:pt x="796" y="162"/>
                    </a:lnTo>
                    <a:lnTo>
                      <a:pt x="3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1" name="Freeform 535"/>
              <p:cNvSpPr>
                <a:spLocks/>
              </p:cNvSpPr>
              <p:nvPr/>
            </p:nvSpPr>
            <p:spPr bwMode="auto">
              <a:xfrm>
                <a:off x="4365" y="3495"/>
                <a:ext cx="491" cy="52"/>
              </a:xfrm>
              <a:custGeom>
                <a:avLst/>
                <a:gdLst>
                  <a:gd name="T0" fmla="*/ 0 w 795"/>
                  <a:gd name="T1" fmla="*/ 0 h 83"/>
                  <a:gd name="T2" fmla="*/ 187 w 795"/>
                  <a:gd name="T3" fmla="*/ 16 h 83"/>
                  <a:gd name="T4" fmla="*/ 187 w 795"/>
                  <a:gd name="T5" fmla="*/ 21 h 83"/>
                  <a:gd name="T6" fmla="*/ 9 w 795"/>
                  <a:gd name="T7" fmla="*/ 11 h 83"/>
                  <a:gd name="T8" fmla="*/ 0 w 795"/>
                  <a:gd name="T9" fmla="*/ 0 h 83"/>
                  <a:gd name="T10" fmla="*/ 0 w 795"/>
                  <a:gd name="T11" fmla="*/ 0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5"/>
                  <a:gd name="T19" fmla="*/ 0 h 83"/>
                  <a:gd name="T20" fmla="*/ 795 w 79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5" h="83">
                    <a:moveTo>
                      <a:pt x="0" y="0"/>
                    </a:moveTo>
                    <a:lnTo>
                      <a:pt x="795" y="64"/>
                    </a:lnTo>
                    <a:lnTo>
                      <a:pt x="795" y="83"/>
                    </a:lnTo>
                    <a:lnTo>
                      <a:pt x="36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2" name="Freeform 536"/>
              <p:cNvSpPr>
                <a:spLocks/>
              </p:cNvSpPr>
              <p:nvPr/>
            </p:nvSpPr>
            <p:spPr bwMode="auto">
              <a:xfrm>
                <a:off x="4615" y="3282"/>
                <a:ext cx="27" cy="365"/>
              </a:xfrm>
              <a:custGeom>
                <a:avLst/>
                <a:gdLst>
                  <a:gd name="T0" fmla="*/ 0 w 46"/>
                  <a:gd name="T1" fmla="*/ 0 h 591"/>
                  <a:gd name="T2" fmla="*/ 4 w 46"/>
                  <a:gd name="T3" fmla="*/ 139 h 591"/>
                  <a:gd name="T4" fmla="*/ 9 w 46"/>
                  <a:gd name="T5" fmla="*/ 139 h 591"/>
                  <a:gd name="T6" fmla="*/ 6 w 46"/>
                  <a:gd name="T7" fmla="*/ 1 h 591"/>
                  <a:gd name="T8" fmla="*/ 0 w 46"/>
                  <a:gd name="T9" fmla="*/ 0 h 591"/>
                  <a:gd name="T10" fmla="*/ 0 w 46"/>
                  <a:gd name="T11" fmla="*/ 0 h 5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591"/>
                  <a:gd name="T20" fmla="*/ 46 w 46"/>
                  <a:gd name="T21" fmla="*/ 591 h 5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591">
                    <a:moveTo>
                      <a:pt x="0" y="0"/>
                    </a:moveTo>
                    <a:lnTo>
                      <a:pt x="17" y="591"/>
                    </a:lnTo>
                    <a:lnTo>
                      <a:pt x="46" y="591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3" name="Freeform 537"/>
              <p:cNvSpPr>
                <a:spLocks/>
              </p:cNvSpPr>
              <p:nvPr/>
            </p:nvSpPr>
            <p:spPr bwMode="auto">
              <a:xfrm>
                <a:off x="3736" y="3028"/>
                <a:ext cx="791" cy="155"/>
              </a:xfrm>
              <a:custGeom>
                <a:avLst/>
                <a:gdLst>
                  <a:gd name="T0" fmla="*/ 0 w 1279"/>
                  <a:gd name="T1" fmla="*/ 0 h 249"/>
                  <a:gd name="T2" fmla="*/ 210 w 1279"/>
                  <a:gd name="T3" fmla="*/ 2 h 249"/>
                  <a:gd name="T4" fmla="*/ 220 w 1279"/>
                  <a:gd name="T5" fmla="*/ 3 h 249"/>
                  <a:gd name="T6" fmla="*/ 229 w 1279"/>
                  <a:gd name="T7" fmla="*/ 5 h 249"/>
                  <a:gd name="T8" fmla="*/ 238 w 1279"/>
                  <a:gd name="T9" fmla="*/ 6 h 249"/>
                  <a:gd name="T10" fmla="*/ 246 w 1279"/>
                  <a:gd name="T11" fmla="*/ 9 h 249"/>
                  <a:gd name="T12" fmla="*/ 254 w 1279"/>
                  <a:gd name="T13" fmla="*/ 10 h 249"/>
                  <a:gd name="T14" fmla="*/ 261 w 1279"/>
                  <a:gd name="T15" fmla="*/ 12 h 249"/>
                  <a:gd name="T16" fmla="*/ 268 w 1279"/>
                  <a:gd name="T17" fmla="*/ 14 h 249"/>
                  <a:gd name="T18" fmla="*/ 274 w 1279"/>
                  <a:gd name="T19" fmla="*/ 17 h 249"/>
                  <a:gd name="T20" fmla="*/ 280 w 1279"/>
                  <a:gd name="T21" fmla="*/ 19 h 249"/>
                  <a:gd name="T22" fmla="*/ 284 w 1279"/>
                  <a:gd name="T23" fmla="*/ 21 h 249"/>
                  <a:gd name="T24" fmla="*/ 289 w 1279"/>
                  <a:gd name="T25" fmla="*/ 24 h 249"/>
                  <a:gd name="T26" fmla="*/ 293 w 1279"/>
                  <a:gd name="T27" fmla="*/ 26 h 249"/>
                  <a:gd name="T28" fmla="*/ 296 w 1279"/>
                  <a:gd name="T29" fmla="*/ 29 h 249"/>
                  <a:gd name="T30" fmla="*/ 298 w 1279"/>
                  <a:gd name="T31" fmla="*/ 32 h 249"/>
                  <a:gd name="T32" fmla="*/ 301 w 1279"/>
                  <a:gd name="T33" fmla="*/ 34 h 249"/>
                  <a:gd name="T34" fmla="*/ 302 w 1279"/>
                  <a:gd name="T35" fmla="*/ 37 h 249"/>
                  <a:gd name="T36" fmla="*/ 302 w 1279"/>
                  <a:gd name="T37" fmla="*/ 39 h 249"/>
                  <a:gd name="T38" fmla="*/ 302 w 1279"/>
                  <a:gd name="T39" fmla="*/ 41 h 249"/>
                  <a:gd name="T40" fmla="*/ 302 w 1279"/>
                  <a:gd name="T41" fmla="*/ 43 h 249"/>
                  <a:gd name="T42" fmla="*/ 302 w 1279"/>
                  <a:gd name="T43" fmla="*/ 45 h 249"/>
                  <a:gd name="T44" fmla="*/ 301 w 1279"/>
                  <a:gd name="T45" fmla="*/ 47 h 249"/>
                  <a:gd name="T46" fmla="*/ 300 w 1279"/>
                  <a:gd name="T47" fmla="*/ 49 h 249"/>
                  <a:gd name="T48" fmla="*/ 298 w 1279"/>
                  <a:gd name="T49" fmla="*/ 51 h 249"/>
                  <a:gd name="T50" fmla="*/ 297 w 1279"/>
                  <a:gd name="T51" fmla="*/ 53 h 249"/>
                  <a:gd name="T52" fmla="*/ 296 w 1279"/>
                  <a:gd name="T53" fmla="*/ 54 h 249"/>
                  <a:gd name="T54" fmla="*/ 294 w 1279"/>
                  <a:gd name="T55" fmla="*/ 55 h 249"/>
                  <a:gd name="T56" fmla="*/ 293 w 1279"/>
                  <a:gd name="T57" fmla="*/ 57 h 249"/>
                  <a:gd name="T58" fmla="*/ 292 w 1279"/>
                  <a:gd name="T59" fmla="*/ 58 h 249"/>
                  <a:gd name="T60" fmla="*/ 290 w 1279"/>
                  <a:gd name="T61" fmla="*/ 59 h 249"/>
                  <a:gd name="T62" fmla="*/ 289 w 1279"/>
                  <a:gd name="T63" fmla="*/ 60 h 249"/>
                  <a:gd name="T64" fmla="*/ 1 w 1279"/>
                  <a:gd name="T65" fmla="*/ 31 h 249"/>
                  <a:gd name="T66" fmla="*/ 0 w 1279"/>
                  <a:gd name="T67" fmla="*/ 0 h 249"/>
                  <a:gd name="T68" fmla="*/ 0 w 1279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9"/>
                  <a:gd name="T106" fmla="*/ 0 h 249"/>
                  <a:gd name="T107" fmla="*/ 1279 w 1279"/>
                  <a:gd name="T108" fmla="*/ 249 h 2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9" h="249">
                    <a:moveTo>
                      <a:pt x="0" y="0"/>
                    </a:moveTo>
                    <a:lnTo>
                      <a:pt x="890" y="9"/>
                    </a:lnTo>
                    <a:lnTo>
                      <a:pt x="930" y="13"/>
                    </a:lnTo>
                    <a:lnTo>
                      <a:pt x="970" y="21"/>
                    </a:lnTo>
                    <a:lnTo>
                      <a:pt x="1006" y="26"/>
                    </a:lnTo>
                    <a:lnTo>
                      <a:pt x="1042" y="36"/>
                    </a:lnTo>
                    <a:lnTo>
                      <a:pt x="1074" y="42"/>
                    </a:lnTo>
                    <a:lnTo>
                      <a:pt x="1105" y="51"/>
                    </a:lnTo>
                    <a:lnTo>
                      <a:pt x="1133" y="59"/>
                    </a:lnTo>
                    <a:lnTo>
                      <a:pt x="1160" y="70"/>
                    </a:lnTo>
                    <a:lnTo>
                      <a:pt x="1182" y="80"/>
                    </a:lnTo>
                    <a:lnTo>
                      <a:pt x="1203" y="89"/>
                    </a:lnTo>
                    <a:lnTo>
                      <a:pt x="1221" y="99"/>
                    </a:lnTo>
                    <a:lnTo>
                      <a:pt x="1238" y="110"/>
                    </a:lnTo>
                    <a:lnTo>
                      <a:pt x="1251" y="122"/>
                    </a:lnTo>
                    <a:lnTo>
                      <a:pt x="1262" y="131"/>
                    </a:lnTo>
                    <a:lnTo>
                      <a:pt x="1272" y="142"/>
                    </a:lnTo>
                    <a:lnTo>
                      <a:pt x="1278" y="154"/>
                    </a:lnTo>
                    <a:lnTo>
                      <a:pt x="1279" y="161"/>
                    </a:lnTo>
                    <a:lnTo>
                      <a:pt x="1279" y="171"/>
                    </a:lnTo>
                    <a:lnTo>
                      <a:pt x="1278" y="179"/>
                    </a:lnTo>
                    <a:lnTo>
                      <a:pt x="1276" y="188"/>
                    </a:lnTo>
                    <a:lnTo>
                      <a:pt x="1272" y="196"/>
                    </a:lnTo>
                    <a:lnTo>
                      <a:pt x="1268" y="203"/>
                    </a:lnTo>
                    <a:lnTo>
                      <a:pt x="1262" y="211"/>
                    </a:lnTo>
                    <a:lnTo>
                      <a:pt x="1257" y="218"/>
                    </a:lnTo>
                    <a:lnTo>
                      <a:pt x="1251" y="224"/>
                    </a:lnTo>
                    <a:lnTo>
                      <a:pt x="1245" y="230"/>
                    </a:lnTo>
                    <a:lnTo>
                      <a:pt x="1240" y="234"/>
                    </a:lnTo>
                    <a:lnTo>
                      <a:pt x="1234" y="239"/>
                    </a:lnTo>
                    <a:lnTo>
                      <a:pt x="1226" y="245"/>
                    </a:lnTo>
                    <a:lnTo>
                      <a:pt x="1224" y="249"/>
                    </a:lnTo>
                    <a:lnTo>
                      <a:pt x="6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4" name="Freeform 538"/>
              <p:cNvSpPr>
                <a:spLocks/>
              </p:cNvSpPr>
              <p:nvPr/>
            </p:nvSpPr>
            <p:spPr bwMode="auto">
              <a:xfrm>
                <a:off x="3743" y="3042"/>
                <a:ext cx="744" cy="86"/>
              </a:xfrm>
              <a:custGeom>
                <a:avLst/>
                <a:gdLst>
                  <a:gd name="T0" fmla="*/ 2 w 1201"/>
                  <a:gd name="T1" fmla="*/ 0 h 140"/>
                  <a:gd name="T2" fmla="*/ 19 w 1201"/>
                  <a:gd name="T3" fmla="*/ 0 h 140"/>
                  <a:gd name="T4" fmla="*/ 49 w 1201"/>
                  <a:gd name="T5" fmla="*/ 0 h 140"/>
                  <a:gd name="T6" fmla="*/ 86 w 1201"/>
                  <a:gd name="T7" fmla="*/ 1 h 140"/>
                  <a:gd name="T8" fmla="*/ 129 w 1201"/>
                  <a:gd name="T9" fmla="*/ 1 h 140"/>
                  <a:gd name="T10" fmla="*/ 171 w 1201"/>
                  <a:gd name="T11" fmla="*/ 3 h 140"/>
                  <a:gd name="T12" fmla="*/ 208 w 1201"/>
                  <a:gd name="T13" fmla="*/ 6 h 140"/>
                  <a:gd name="T14" fmla="*/ 237 w 1201"/>
                  <a:gd name="T15" fmla="*/ 8 h 140"/>
                  <a:gd name="T16" fmla="*/ 253 w 1201"/>
                  <a:gd name="T17" fmla="*/ 11 h 140"/>
                  <a:gd name="T18" fmla="*/ 264 w 1201"/>
                  <a:gd name="T19" fmla="*/ 15 h 140"/>
                  <a:gd name="T20" fmla="*/ 272 w 1201"/>
                  <a:gd name="T21" fmla="*/ 19 h 140"/>
                  <a:gd name="T22" fmla="*/ 278 w 1201"/>
                  <a:gd name="T23" fmla="*/ 23 h 140"/>
                  <a:gd name="T24" fmla="*/ 282 w 1201"/>
                  <a:gd name="T25" fmla="*/ 26 h 140"/>
                  <a:gd name="T26" fmla="*/ 284 w 1201"/>
                  <a:gd name="T27" fmla="*/ 29 h 140"/>
                  <a:gd name="T28" fmla="*/ 285 w 1201"/>
                  <a:gd name="T29" fmla="*/ 32 h 140"/>
                  <a:gd name="T30" fmla="*/ 272 w 1201"/>
                  <a:gd name="T31" fmla="*/ 33 h 140"/>
                  <a:gd name="T32" fmla="*/ 271 w 1201"/>
                  <a:gd name="T33" fmla="*/ 32 h 140"/>
                  <a:gd name="T34" fmla="*/ 266 w 1201"/>
                  <a:gd name="T35" fmla="*/ 29 h 140"/>
                  <a:gd name="T36" fmla="*/ 258 w 1201"/>
                  <a:gd name="T37" fmla="*/ 27 h 140"/>
                  <a:gd name="T38" fmla="*/ 246 w 1201"/>
                  <a:gd name="T39" fmla="*/ 24 h 140"/>
                  <a:gd name="T40" fmla="*/ 229 w 1201"/>
                  <a:gd name="T41" fmla="*/ 19 h 140"/>
                  <a:gd name="T42" fmla="*/ 208 w 1201"/>
                  <a:gd name="T43" fmla="*/ 16 h 140"/>
                  <a:gd name="T44" fmla="*/ 179 w 1201"/>
                  <a:gd name="T45" fmla="*/ 12 h 140"/>
                  <a:gd name="T46" fmla="*/ 146 w 1201"/>
                  <a:gd name="T47" fmla="*/ 9 h 140"/>
                  <a:gd name="T48" fmla="*/ 110 w 1201"/>
                  <a:gd name="T49" fmla="*/ 7 h 140"/>
                  <a:gd name="T50" fmla="*/ 80 w 1201"/>
                  <a:gd name="T51" fmla="*/ 6 h 140"/>
                  <a:gd name="T52" fmla="*/ 55 w 1201"/>
                  <a:gd name="T53" fmla="*/ 5 h 140"/>
                  <a:gd name="T54" fmla="*/ 35 w 1201"/>
                  <a:gd name="T55" fmla="*/ 5 h 140"/>
                  <a:gd name="T56" fmla="*/ 19 w 1201"/>
                  <a:gd name="T57" fmla="*/ 5 h 140"/>
                  <a:gd name="T58" fmla="*/ 9 w 1201"/>
                  <a:gd name="T59" fmla="*/ 6 h 140"/>
                  <a:gd name="T60" fmla="*/ 1 w 1201"/>
                  <a:gd name="T61" fmla="*/ 6 h 140"/>
                  <a:gd name="T62" fmla="*/ 0 w 1201"/>
                  <a:gd name="T63" fmla="*/ 6 h 140"/>
                  <a:gd name="T64" fmla="*/ 0 w 1201"/>
                  <a:gd name="T65" fmla="*/ 0 h 1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01"/>
                  <a:gd name="T100" fmla="*/ 0 h 140"/>
                  <a:gd name="T101" fmla="*/ 1201 w 1201"/>
                  <a:gd name="T102" fmla="*/ 140 h 1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01" h="140">
                    <a:moveTo>
                      <a:pt x="0" y="0"/>
                    </a:moveTo>
                    <a:lnTo>
                      <a:pt x="9" y="0"/>
                    </a:lnTo>
                    <a:lnTo>
                      <a:pt x="36" y="0"/>
                    </a:lnTo>
                    <a:lnTo>
                      <a:pt x="79" y="0"/>
                    </a:lnTo>
                    <a:lnTo>
                      <a:pt x="136" y="0"/>
                    </a:lnTo>
                    <a:lnTo>
                      <a:pt x="205" y="0"/>
                    </a:lnTo>
                    <a:lnTo>
                      <a:pt x="281" y="2"/>
                    </a:lnTo>
                    <a:lnTo>
                      <a:pt x="364" y="4"/>
                    </a:lnTo>
                    <a:lnTo>
                      <a:pt x="454" y="5"/>
                    </a:lnTo>
                    <a:lnTo>
                      <a:pt x="543" y="7"/>
                    </a:lnTo>
                    <a:lnTo>
                      <a:pt x="632" y="9"/>
                    </a:lnTo>
                    <a:lnTo>
                      <a:pt x="720" y="13"/>
                    </a:lnTo>
                    <a:lnTo>
                      <a:pt x="802" y="19"/>
                    </a:lnTo>
                    <a:lnTo>
                      <a:pt x="876" y="23"/>
                    </a:lnTo>
                    <a:lnTo>
                      <a:pt x="940" y="28"/>
                    </a:lnTo>
                    <a:lnTo>
                      <a:pt x="994" y="34"/>
                    </a:lnTo>
                    <a:lnTo>
                      <a:pt x="1034" y="43"/>
                    </a:lnTo>
                    <a:lnTo>
                      <a:pt x="1062" y="49"/>
                    </a:lnTo>
                    <a:lnTo>
                      <a:pt x="1087" y="59"/>
                    </a:lnTo>
                    <a:lnTo>
                      <a:pt x="1110" y="66"/>
                    </a:lnTo>
                    <a:lnTo>
                      <a:pt x="1129" y="74"/>
                    </a:lnTo>
                    <a:lnTo>
                      <a:pt x="1144" y="82"/>
                    </a:lnTo>
                    <a:lnTo>
                      <a:pt x="1159" y="91"/>
                    </a:lnTo>
                    <a:lnTo>
                      <a:pt x="1170" y="99"/>
                    </a:lnTo>
                    <a:lnTo>
                      <a:pt x="1180" y="106"/>
                    </a:lnTo>
                    <a:lnTo>
                      <a:pt x="1186" y="112"/>
                    </a:lnTo>
                    <a:lnTo>
                      <a:pt x="1189" y="120"/>
                    </a:lnTo>
                    <a:lnTo>
                      <a:pt x="1193" y="123"/>
                    </a:lnTo>
                    <a:lnTo>
                      <a:pt x="1197" y="129"/>
                    </a:lnTo>
                    <a:lnTo>
                      <a:pt x="1199" y="137"/>
                    </a:lnTo>
                    <a:lnTo>
                      <a:pt x="1201" y="140"/>
                    </a:lnTo>
                    <a:lnTo>
                      <a:pt x="1144" y="140"/>
                    </a:lnTo>
                    <a:lnTo>
                      <a:pt x="1142" y="139"/>
                    </a:lnTo>
                    <a:lnTo>
                      <a:pt x="1138" y="137"/>
                    </a:lnTo>
                    <a:lnTo>
                      <a:pt x="1130" y="133"/>
                    </a:lnTo>
                    <a:lnTo>
                      <a:pt x="1121" y="127"/>
                    </a:lnTo>
                    <a:lnTo>
                      <a:pt x="1104" y="121"/>
                    </a:lnTo>
                    <a:lnTo>
                      <a:pt x="1085" y="116"/>
                    </a:lnTo>
                    <a:lnTo>
                      <a:pt x="1062" y="108"/>
                    </a:lnTo>
                    <a:lnTo>
                      <a:pt x="1035" y="102"/>
                    </a:lnTo>
                    <a:lnTo>
                      <a:pt x="1001" y="93"/>
                    </a:lnTo>
                    <a:lnTo>
                      <a:pt x="963" y="83"/>
                    </a:lnTo>
                    <a:lnTo>
                      <a:pt x="920" y="76"/>
                    </a:lnTo>
                    <a:lnTo>
                      <a:pt x="872" y="68"/>
                    </a:lnTo>
                    <a:lnTo>
                      <a:pt x="815" y="61"/>
                    </a:lnTo>
                    <a:lnTo>
                      <a:pt x="754" y="53"/>
                    </a:lnTo>
                    <a:lnTo>
                      <a:pt x="686" y="45"/>
                    </a:lnTo>
                    <a:lnTo>
                      <a:pt x="612" y="40"/>
                    </a:lnTo>
                    <a:lnTo>
                      <a:pt x="534" y="34"/>
                    </a:lnTo>
                    <a:lnTo>
                      <a:pt x="465" y="30"/>
                    </a:lnTo>
                    <a:lnTo>
                      <a:pt x="399" y="24"/>
                    </a:lnTo>
                    <a:lnTo>
                      <a:pt x="338" y="23"/>
                    </a:lnTo>
                    <a:lnTo>
                      <a:pt x="283" y="21"/>
                    </a:lnTo>
                    <a:lnTo>
                      <a:pt x="231" y="21"/>
                    </a:lnTo>
                    <a:lnTo>
                      <a:pt x="186" y="19"/>
                    </a:lnTo>
                    <a:lnTo>
                      <a:pt x="148" y="21"/>
                    </a:lnTo>
                    <a:lnTo>
                      <a:pt x="112" y="21"/>
                    </a:lnTo>
                    <a:lnTo>
                      <a:pt x="81" y="21"/>
                    </a:lnTo>
                    <a:lnTo>
                      <a:pt x="55" y="21"/>
                    </a:lnTo>
                    <a:lnTo>
                      <a:pt x="36" y="23"/>
                    </a:lnTo>
                    <a:lnTo>
                      <a:pt x="19" y="23"/>
                    </a:lnTo>
                    <a:lnTo>
                      <a:pt x="7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5" name="Freeform 539"/>
              <p:cNvSpPr>
                <a:spLocks/>
              </p:cNvSpPr>
              <p:nvPr/>
            </p:nvSpPr>
            <p:spPr bwMode="auto">
              <a:xfrm>
                <a:off x="3738" y="3260"/>
                <a:ext cx="185" cy="365"/>
              </a:xfrm>
              <a:custGeom>
                <a:avLst/>
                <a:gdLst>
                  <a:gd name="T0" fmla="*/ 0 w 296"/>
                  <a:gd name="T1" fmla="*/ 0 h 592"/>
                  <a:gd name="T2" fmla="*/ 31 w 296"/>
                  <a:gd name="T3" fmla="*/ 7 h 592"/>
                  <a:gd name="T4" fmla="*/ 31 w 296"/>
                  <a:gd name="T5" fmla="*/ 9 h 592"/>
                  <a:gd name="T6" fmla="*/ 32 w 296"/>
                  <a:gd name="T7" fmla="*/ 9 h 592"/>
                  <a:gd name="T8" fmla="*/ 32 w 296"/>
                  <a:gd name="T9" fmla="*/ 10 h 592"/>
                  <a:gd name="T10" fmla="*/ 34 w 296"/>
                  <a:gd name="T11" fmla="*/ 12 h 592"/>
                  <a:gd name="T12" fmla="*/ 34 w 296"/>
                  <a:gd name="T13" fmla="*/ 14 h 592"/>
                  <a:gd name="T14" fmla="*/ 36 w 296"/>
                  <a:gd name="T15" fmla="*/ 17 h 592"/>
                  <a:gd name="T16" fmla="*/ 37 w 296"/>
                  <a:gd name="T17" fmla="*/ 20 h 592"/>
                  <a:gd name="T18" fmla="*/ 40 w 296"/>
                  <a:gd name="T19" fmla="*/ 23 h 592"/>
                  <a:gd name="T20" fmla="*/ 42 w 296"/>
                  <a:gd name="T21" fmla="*/ 27 h 592"/>
                  <a:gd name="T22" fmla="*/ 44 w 296"/>
                  <a:gd name="T23" fmla="*/ 30 h 592"/>
                  <a:gd name="T24" fmla="*/ 46 w 296"/>
                  <a:gd name="T25" fmla="*/ 33 h 592"/>
                  <a:gd name="T26" fmla="*/ 48 w 296"/>
                  <a:gd name="T27" fmla="*/ 37 h 592"/>
                  <a:gd name="T28" fmla="*/ 51 w 296"/>
                  <a:gd name="T29" fmla="*/ 40 h 592"/>
                  <a:gd name="T30" fmla="*/ 52 w 296"/>
                  <a:gd name="T31" fmla="*/ 43 h 592"/>
                  <a:gd name="T32" fmla="*/ 55 w 296"/>
                  <a:gd name="T33" fmla="*/ 46 h 592"/>
                  <a:gd name="T34" fmla="*/ 57 w 296"/>
                  <a:gd name="T35" fmla="*/ 49 h 592"/>
                  <a:gd name="T36" fmla="*/ 58 w 296"/>
                  <a:gd name="T37" fmla="*/ 51 h 592"/>
                  <a:gd name="T38" fmla="*/ 60 w 296"/>
                  <a:gd name="T39" fmla="*/ 53 h 592"/>
                  <a:gd name="T40" fmla="*/ 62 w 296"/>
                  <a:gd name="T41" fmla="*/ 55 h 592"/>
                  <a:gd name="T42" fmla="*/ 63 w 296"/>
                  <a:gd name="T43" fmla="*/ 57 h 592"/>
                  <a:gd name="T44" fmla="*/ 64 w 296"/>
                  <a:gd name="T45" fmla="*/ 58 h 592"/>
                  <a:gd name="T46" fmla="*/ 66 w 296"/>
                  <a:gd name="T47" fmla="*/ 59 h 592"/>
                  <a:gd name="T48" fmla="*/ 67 w 296"/>
                  <a:gd name="T49" fmla="*/ 61 h 592"/>
                  <a:gd name="T50" fmla="*/ 68 w 296"/>
                  <a:gd name="T51" fmla="*/ 62 h 592"/>
                  <a:gd name="T52" fmla="*/ 69 w 296"/>
                  <a:gd name="T53" fmla="*/ 63 h 592"/>
                  <a:gd name="T54" fmla="*/ 71 w 296"/>
                  <a:gd name="T55" fmla="*/ 64 h 592"/>
                  <a:gd name="T56" fmla="*/ 72 w 296"/>
                  <a:gd name="T57" fmla="*/ 65 h 592"/>
                  <a:gd name="T58" fmla="*/ 72 w 296"/>
                  <a:gd name="T59" fmla="*/ 66 h 592"/>
                  <a:gd name="T60" fmla="*/ 72 w 296"/>
                  <a:gd name="T61" fmla="*/ 134 h 592"/>
                  <a:gd name="T62" fmla="*/ 1 w 296"/>
                  <a:gd name="T63" fmla="*/ 139 h 592"/>
                  <a:gd name="T64" fmla="*/ 0 w 296"/>
                  <a:gd name="T65" fmla="*/ 0 h 592"/>
                  <a:gd name="T66" fmla="*/ 0 w 296"/>
                  <a:gd name="T67" fmla="*/ 0 h 59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6"/>
                  <a:gd name="T103" fmla="*/ 0 h 592"/>
                  <a:gd name="T104" fmla="*/ 296 w 296"/>
                  <a:gd name="T105" fmla="*/ 592 h 59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6" h="592">
                    <a:moveTo>
                      <a:pt x="0" y="0"/>
                    </a:moveTo>
                    <a:lnTo>
                      <a:pt x="127" y="33"/>
                    </a:lnTo>
                    <a:lnTo>
                      <a:pt x="127" y="35"/>
                    </a:lnTo>
                    <a:lnTo>
                      <a:pt x="129" y="38"/>
                    </a:lnTo>
                    <a:lnTo>
                      <a:pt x="133" y="44"/>
                    </a:lnTo>
                    <a:lnTo>
                      <a:pt x="137" y="52"/>
                    </a:lnTo>
                    <a:lnTo>
                      <a:pt x="141" y="61"/>
                    </a:lnTo>
                    <a:lnTo>
                      <a:pt x="148" y="75"/>
                    </a:lnTo>
                    <a:lnTo>
                      <a:pt x="154" y="86"/>
                    </a:lnTo>
                    <a:lnTo>
                      <a:pt x="163" y="101"/>
                    </a:lnTo>
                    <a:lnTo>
                      <a:pt x="171" y="114"/>
                    </a:lnTo>
                    <a:lnTo>
                      <a:pt x="181" y="130"/>
                    </a:lnTo>
                    <a:lnTo>
                      <a:pt x="190" y="143"/>
                    </a:lnTo>
                    <a:lnTo>
                      <a:pt x="198" y="158"/>
                    </a:lnTo>
                    <a:lnTo>
                      <a:pt x="207" y="172"/>
                    </a:lnTo>
                    <a:lnTo>
                      <a:pt x="215" y="185"/>
                    </a:lnTo>
                    <a:lnTo>
                      <a:pt x="224" y="198"/>
                    </a:lnTo>
                    <a:lnTo>
                      <a:pt x="234" y="210"/>
                    </a:lnTo>
                    <a:lnTo>
                      <a:pt x="239" y="217"/>
                    </a:lnTo>
                    <a:lnTo>
                      <a:pt x="245" y="227"/>
                    </a:lnTo>
                    <a:lnTo>
                      <a:pt x="253" y="234"/>
                    </a:lnTo>
                    <a:lnTo>
                      <a:pt x="258" y="242"/>
                    </a:lnTo>
                    <a:lnTo>
                      <a:pt x="264" y="248"/>
                    </a:lnTo>
                    <a:lnTo>
                      <a:pt x="270" y="253"/>
                    </a:lnTo>
                    <a:lnTo>
                      <a:pt x="274" y="259"/>
                    </a:lnTo>
                    <a:lnTo>
                      <a:pt x="279" y="265"/>
                    </a:lnTo>
                    <a:lnTo>
                      <a:pt x="285" y="270"/>
                    </a:lnTo>
                    <a:lnTo>
                      <a:pt x="293" y="274"/>
                    </a:lnTo>
                    <a:lnTo>
                      <a:pt x="295" y="278"/>
                    </a:lnTo>
                    <a:lnTo>
                      <a:pt x="296" y="280"/>
                    </a:lnTo>
                    <a:lnTo>
                      <a:pt x="295" y="574"/>
                    </a:lnTo>
                    <a:lnTo>
                      <a:pt x="4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6" name="Freeform 540"/>
              <p:cNvSpPr>
                <a:spLocks/>
              </p:cNvSpPr>
              <p:nvPr/>
            </p:nvSpPr>
            <p:spPr bwMode="auto">
              <a:xfrm>
                <a:off x="3910" y="2474"/>
                <a:ext cx="1514" cy="529"/>
              </a:xfrm>
              <a:custGeom>
                <a:avLst/>
                <a:gdLst>
                  <a:gd name="T0" fmla="*/ 144 w 2447"/>
                  <a:gd name="T1" fmla="*/ 202 h 855"/>
                  <a:gd name="T2" fmla="*/ 580 w 2447"/>
                  <a:gd name="T3" fmla="*/ 0 h 855"/>
                  <a:gd name="T4" fmla="*/ 455 w 2447"/>
                  <a:gd name="T5" fmla="*/ 3 h 855"/>
                  <a:gd name="T6" fmla="*/ 128 w 2447"/>
                  <a:gd name="T7" fmla="*/ 184 h 855"/>
                  <a:gd name="T8" fmla="*/ 125 w 2447"/>
                  <a:gd name="T9" fmla="*/ 184 h 855"/>
                  <a:gd name="T10" fmla="*/ 122 w 2447"/>
                  <a:gd name="T11" fmla="*/ 183 h 855"/>
                  <a:gd name="T12" fmla="*/ 118 w 2447"/>
                  <a:gd name="T13" fmla="*/ 182 h 855"/>
                  <a:gd name="T14" fmla="*/ 115 w 2447"/>
                  <a:gd name="T15" fmla="*/ 181 h 855"/>
                  <a:gd name="T16" fmla="*/ 111 w 2447"/>
                  <a:gd name="T17" fmla="*/ 179 h 855"/>
                  <a:gd name="T18" fmla="*/ 107 w 2447"/>
                  <a:gd name="T19" fmla="*/ 178 h 855"/>
                  <a:gd name="T20" fmla="*/ 102 w 2447"/>
                  <a:gd name="T21" fmla="*/ 176 h 855"/>
                  <a:gd name="T22" fmla="*/ 98 w 2447"/>
                  <a:gd name="T23" fmla="*/ 174 h 855"/>
                  <a:gd name="T24" fmla="*/ 94 w 2447"/>
                  <a:gd name="T25" fmla="*/ 170 h 855"/>
                  <a:gd name="T26" fmla="*/ 89 w 2447"/>
                  <a:gd name="T27" fmla="*/ 167 h 855"/>
                  <a:gd name="T28" fmla="*/ 85 w 2447"/>
                  <a:gd name="T29" fmla="*/ 164 h 855"/>
                  <a:gd name="T30" fmla="*/ 81 w 2447"/>
                  <a:gd name="T31" fmla="*/ 160 h 855"/>
                  <a:gd name="T32" fmla="*/ 77 w 2447"/>
                  <a:gd name="T33" fmla="*/ 155 h 855"/>
                  <a:gd name="T34" fmla="*/ 73 w 2447"/>
                  <a:gd name="T35" fmla="*/ 151 h 855"/>
                  <a:gd name="T36" fmla="*/ 69 w 2447"/>
                  <a:gd name="T37" fmla="*/ 145 h 855"/>
                  <a:gd name="T38" fmla="*/ 66 w 2447"/>
                  <a:gd name="T39" fmla="*/ 139 h 855"/>
                  <a:gd name="T40" fmla="*/ 62 w 2447"/>
                  <a:gd name="T41" fmla="*/ 131 h 855"/>
                  <a:gd name="T42" fmla="*/ 59 w 2447"/>
                  <a:gd name="T43" fmla="*/ 122 h 855"/>
                  <a:gd name="T44" fmla="*/ 55 w 2447"/>
                  <a:gd name="T45" fmla="*/ 113 h 855"/>
                  <a:gd name="T46" fmla="*/ 52 w 2447"/>
                  <a:gd name="T47" fmla="*/ 103 h 855"/>
                  <a:gd name="T48" fmla="*/ 49 w 2447"/>
                  <a:gd name="T49" fmla="*/ 93 h 855"/>
                  <a:gd name="T50" fmla="*/ 46 w 2447"/>
                  <a:gd name="T51" fmla="*/ 83 h 855"/>
                  <a:gd name="T52" fmla="*/ 43 w 2447"/>
                  <a:gd name="T53" fmla="*/ 73 h 855"/>
                  <a:gd name="T54" fmla="*/ 40 w 2447"/>
                  <a:gd name="T55" fmla="*/ 64 h 855"/>
                  <a:gd name="T56" fmla="*/ 37 w 2447"/>
                  <a:gd name="T57" fmla="*/ 54 h 855"/>
                  <a:gd name="T58" fmla="*/ 35 w 2447"/>
                  <a:gd name="T59" fmla="*/ 45 h 855"/>
                  <a:gd name="T60" fmla="*/ 32 w 2447"/>
                  <a:gd name="T61" fmla="*/ 37 h 855"/>
                  <a:gd name="T62" fmla="*/ 30 w 2447"/>
                  <a:gd name="T63" fmla="*/ 30 h 855"/>
                  <a:gd name="T64" fmla="*/ 28 w 2447"/>
                  <a:gd name="T65" fmla="*/ 24 h 855"/>
                  <a:gd name="T66" fmla="*/ 25 w 2447"/>
                  <a:gd name="T67" fmla="*/ 18 h 855"/>
                  <a:gd name="T68" fmla="*/ 24 w 2447"/>
                  <a:gd name="T69" fmla="*/ 14 h 855"/>
                  <a:gd name="T70" fmla="*/ 22 w 2447"/>
                  <a:gd name="T71" fmla="*/ 11 h 855"/>
                  <a:gd name="T72" fmla="*/ 20 w 2447"/>
                  <a:gd name="T73" fmla="*/ 9 h 855"/>
                  <a:gd name="T74" fmla="*/ 17 w 2447"/>
                  <a:gd name="T75" fmla="*/ 7 h 855"/>
                  <a:gd name="T76" fmla="*/ 15 w 2447"/>
                  <a:gd name="T77" fmla="*/ 6 h 855"/>
                  <a:gd name="T78" fmla="*/ 14 w 2447"/>
                  <a:gd name="T79" fmla="*/ 4 h 855"/>
                  <a:gd name="T80" fmla="*/ 12 w 2447"/>
                  <a:gd name="T81" fmla="*/ 4 h 855"/>
                  <a:gd name="T82" fmla="*/ 11 w 2447"/>
                  <a:gd name="T83" fmla="*/ 2 h 855"/>
                  <a:gd name="T84" fmla="*/ 9 w 2447"/>
                  <a:gd name="T85" fmla="*/ 2 h 855"/>
                  <a:gd name="T86" fmla="*/ 7 w 2447"/>
                  <a:gd name="T87" fmla="*/ 2 h 855"/>
                  <a:gd name="T88" fmla="*/ 6 w 2447"/>
                  <a:gd name="T89" fmla="*/ 1 h 855"/>
                  <a:gd name="T90" fmla="*/ 5 w 2447"/>
                  <a:gd name="T91" fmla="*/ 1 h 855"/>
                  <a:gd name="T92" fmla="*/ 4 w 2447"/>
                  <a:gd name="T93" fmla="*/ 1 h 855"/>
                  <a:gd name="T94" fmla="*/ 2 w 2447"/>
                  <a:gd name="T95" fmla="*/ 2 h 855"/>
                  <a:gd name="T96" fmla="*/ 2 w 2447"/>
                  <a:gd name="T97" fmla="*/ 2 h 855"/>
                  <a:gd name="T98" fmla="*/ 1 w 2447"/>
                  <a:gd name="T99" fmla="*/ 3 h 855"/>
                  <a:gd name="T100" fmla="*/ 0 w 2447"/>
                  <a:gd name="T101" fmla="*/ 200 h 855"/>
                  <a:gd name="T102" fmla="*/ 144 w 2447"/>
                  <a:gd name="T103" fmla="*/ 202 h 855"/>
                  <a:gd name="T104" fmla="*/ 144 w 2447"/>
                  <a:gd name="T105" fmla="*/ 202 h 8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47"/>
                  <a:gd name="T160" fmla="*/ 0 h 855"/>
                  <a:gd name="T161" fmla="*/ 2447 w 2447"/>
                  <a:gd name="T162" fmla="*/ 855 h 8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47" h="855">
                    <a:moveTo>
                      <a:pt x="607" y="855"/>
                    </a:moveTo>
                    <a:lnTo>
                      <a:pt x="2447" y="0"/>
                    </a:lnTo>
                    <a:lnTo>
                      <a:pt x="1924" y="13"/>
                    </a:lnTo>
                    <a:lnTo>
                      <a:pt x="540" y="779"/>
                    </a:lnTo>
                    <a:lnTo>
                      <a:pt x="527" y="775"/>
                    </a:lnTo>
                    <a:lnTo>
                      <a:pt x="516" y="773"/>
                    </a:lnTo>
                    <a:lnTo>
                      <a:pt x="500" y="768"/>
                    </a:lnTo>
                    <a:lnTo>
                      <a:pt x="485" y="764"/>
                    </a:lnTo>
                    <a:lnTo>
                      <a:pt x="468" y="758"/>
                    </a:lnTo>
                    <a:lnTo>
                      <a:pt x="451" y="750"/>
                    </a:lnTo>
                    <a:lnTo>
                      <a:pt x="432" y="743"/>
                    </a:lnTo>
                    <a:lnTo>
                      <a:pt x="415" y="733"/>
                    </a:lnTo>
                    <a:lnTo>
                      <a:pt x="396" y="720"/>
                    </a:lnTo>
                    <a:lnTo>
                      <a:pt x="377" y="707"/>
                    </a:lnTo>
                    <a:lnTo>
                      <a:pt x="358" y="692"/>
                    </a:lnTo>
                    <a:lnTo>
                      <a:pt x="341" y="676"/>
                    </a:lnTo>
                    <a:lnTo>
                      <a:pt x="324" y="657"/>
                    </a:lnTo>
                    <a:lnTo>
                      <a:pt x="308" y="636"/>
                    </a:lnTo>
                    <a:lnTo>
                      <a:pt x="293" y="614"/>
                    </a:lnTo>
                    <a:lnTo>
                      <a:pt x="280" y="589"/>
                    </a:lnTo>
                    <a:lnTo>
                      <a:pt x="263" y="553"/>
                    </a:lnTo>
                    <a:lnTo>
                      <a:pt x="248" y="515"/>
                    </a:lnTo>
                    <a:lnTo>
                      <a:pt x="232" y="475"/>
                    </a:lnTo>
                    <a:lnTo>
                      <a:pt x="219" y="435"/>
                    </a:lnTo>
                    <a:lnTo>
                      <a:pt x="206" y="391"/>
                    </a:lnTo>
                    <a:lnTo>
                      <a:pt x="192" y="349"/>
                    </a:lnTo>
                    <a:lnTo>
                      <a:pt x="181" y="308"/>
                    </a:lnTo>
                    <a:lnTo>
                      <a:pt x="170" y="268"/>
                    </a:lnTo>
                    <a:lnTo>
                      <a:pt x="156" y="226"/>
                    </a:lnTo>
                    <a:lnTo>
                      <a:pt x="147" y="190"/>
                    </a:lnTo>
                    <a:lnTo>
                      <a:pt x="135" y="157"/>
                    </a:lnTo>
                    <a:lnTo>
                      <a:pt x="126" y="127"/>
                    </a:lnTo>
                    <a:lnTo>
                      <a:pt x="116" y="99"/>
                    </a:lnTo>
                    <a:lnTo>
                      <a:pt x="109" y="76"/>
                    </a:lnTo>
                    <a:lnTo>
                      <a:pt x="99" y="57"/>
                    </a:lnTo>
                    <a:lnTo>
                      <a:pt x="92" y="45"/>
                    </a:lnTo>
                    <a:lnTo>
                      <a:pt x="82" y="36"/>
                    </a:lnTo>
                    <a:lnTo>
                      <a:pt x="75" y="28"/>
                    </a:lnTo>
                    <a:lnTo>
                      <a:pt x="67" y="22"/>
                    </a:lnTo>
                    <a:lnTo>
                      <a:pt x="59" y="19"/>
                    </a:lnTo>
                    <a:lnTo>
                      <a:pt x="52" y="15"/>
                    </a:lnTo>
                    <a:lnTo>
                      <a:pt x="44" y="11"/>
                    </a:lnTo>
                    <a:lnTo>
                      <a:pt x="38" y="9"/>
                    </a:lnTo>
                    <a:lnTo>
                      <a:pt x="33" y="9"/>
                    </a:lnTo>
                    <a:lnTo>
                      <a:pt x="25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0" y="844"/>
                    </a:lnTo>
                    <a:lnTo>
                      <a:pt x="607" y="8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7" name="Freeform 541"/>
              <p:cNvSpPr>
                <a:spLocks/>
              </p:cNvSpPr>
              <p:nvPr/>
            </p:nvSpPr>
            <p:spPr bwMode="auto">
              <a:xfrm>
                <a:off x="3736" y="3066"/>
                <a:ext cx="744" cy="116"/>
              </a:xfrm>
              <a:custGeom>
                <a:avLst/>
                <a:gdLst>
                  <a:gd name="T0" fmla="*/ 1 w 1203"/>
                  <a:gd name="T1" fmla="*/ 6 h 186"/>
                  <a:gd name="T2" fmla="*/ 12 w 1203"/>
                  <a:gd name="T3" fmla="*/ 0 h 186"/>
                  <a:gd name="T4" fmla="*/ 7 w 1203"/>
                  <a:gd name="T5" fmla="*/ 12 h 186"/>
                  <a:gd name="T6" fmla="*/ 24 w 1203"/>
                  <a:gd name="T7" fmla="*/ 0 h 186"/>
                  <a:gd name="T8" fmla="*/ 17 w 1203"/>
                  <a:gd name="T9" fmla="*/ 12 h 186"/>
                  <a:gd name="T10" fmla="*/ 36 w 1203"/>
                  <a:gd name="T11" fmla="*/ 1 h 186"/>
                  <a:gd name="T12" fmla="*/ 30 w 1203"/>
                  <a:gd name="T13" fmla="*/ 13 h 186"/>
                  <a:gd name="T14" fmla="*/ 49 w 1203"/>
                  <a:gd name="T15" fmla="*/ 1 h 186"/>
                  <a:gd name="T16" fmla="*/ 41 w 1203"/>
                  <a:gd name="T17" fmla="*/ 13 h 186"/>
                  <a:gd name="T18" fmla="*/ 61 w 1203"/>
                  <a:gd name="T19" fmla="*/ 4 h 186"/>
                  <a:gd name="T20" fmla="*/ 53 w 1203"/>
                  <a:gd name="T21" fmla="*/ 15 h 186"/>
                  <a:gd name="T22" fmla="*/ 77 w 1203"/>
                  <a:gd name="T23" fmla="*/ 6 h 186"/>
                  <a:gd name="T24" fmla="*/ 66 w 1203"/>
                  <a:gd name="T25" fmla="*/ 16 h 186"/>
                  <a:gd name="T26" fmla="*/ 90 w 1203"/>
                  <a:gd name="T27" fmla="*/ 6 h 186"/>
                  <a:gd name="T28" fmla="*/ 80 w 1203"/>
                  <a:gd name="T29" fmla="*/ 17 h 186"/>
                  <a:gd name="T30" fmla="*/ 104 w 1203"/>
                  <a:gd name="T31" fmla="*/ 7 h 186"/>
                  <a:gd name="T32" fmla="*/ 94 w 1203"/>
                  <a:gd name="T33" fmla="*/ 19 h 186"/>
                  <a:gd name="T34" fmla="*/ 118 w 1203"/>
                  <a:gd name="T35" fmla="*/ 10 h 186"/>
                  <a:gd name="T36" fmla="*/ 109 w 1203"/>
                  <a:gd name="T37" fmla="*/ 20 h 186"/>
                  <a:gd name="T38" fmla="*/ 133 w 1203"/>
                  <a:gd name="T39" fmla="*/ 11 h 186"/>
                  <a:gd name="T40" fmla="*/ 122 w 1203"/>
                  <a:gd name="T41" fmla="*/ 21 h 186"/>
                  <a:gd name="T42" fmla="*/ 150 w 1203"/>
                  <a:gd name="T43" fmla="*/ 12 h 186"/>
                  <a:gd name="T44" fmla="*/ 140 w 1203"/>
                  <a:gd name="T45" fmla="*/ 23 h 186"/>
                  <a:gd name="T46" fmla="*/ 166 w 1203"/>
                  <a:gd name="T47" fmla="*/ 15 h 186"/>
                  <a:gd name="T48" fmla="*/ 154 w 1203"/>
                  <a:gd name="T49" fmla="*/ 26 h 186"/>
                  <a:gd name="T50" fmla="*/ 180 w 1203"/>
                  <a:gd name="T51" fmla="*/ 17 h 186"/>
                  <a:gd name="T52" fmla="*/ 171 w 1203"/>
                  <a:gd name="T53" fmla="*/ 26 h 186"/>
                  <a:gd name="T54" fmla="*/ 198 w 1203"/>
                  <a:gd name="T55" fmla="*/ 18 h 186"/>
                  <a:gd name="T56" fmla="*/ 186 w 1203"/>
                  <a:gd name="T57" fmla="*/ 27 h 186"/>
                  <a:gd name="T58" fmla="*/ 212 w 1203"/>
                  <a:gd name="T59" fmla="*/ 19 h 186"/>
                  <a:gd name="T60" fmla="*/ 200 w 1203"/>
                  <a:gd name="T61" fmla="*/ 30 h 186"/>
                  <a:gd name="T62" fmla="*/ 223 w 1203"/>
                  <a:gd name="T63" fmla="*/ 22 h 186"/>
                  <a:gd name="T64" fmla="*/ 215 w 1203"/>
                  <a:gd name="T65" fmla="*/ 31 h 186"/>
                  <a:gd name="T66" fmla="*/ 235 w 1203"/>
                  <a:gd name="T67" fmla="*/ 24 h 186"/>
                  <a:gd name="T68" fmla="*/ 228 w 1203"/>
                  <a:gd name="T69" fmla="*/ 32 h 186"/>
                  <a:gd name="T70" fmla="*/ 242 w 1203"/>
                  <a:gd name="T71" fmla="*/ 27 h 186"/>
                  <a:gd name="T72" fmla="*/ 284 w 1203"/>
                  <a:gd name="T73" fmla="*/ 40 h 186"/>
                  <a:gd name="T74" fmla="*/ 284 w 1203"/>
                  <a:gd name="T75" fmla="*/ 45 h 186"/>
                  <a:gd name="T76" fmla="*/ 0 w 1203"/>
                  <a:gd name="T77" fmla="*/ 21 h 186"/>
                  <a:gd name="T78" fmla="*/ 1 w 1203"/>
                  <a:gd name="T79" fmla="*/ 6 h 186"/>
                  <a:gd name="T80" fmla="*/ 1 w 1203"/>
                  <a:gd name="T81" fmla="*/ 6 h 1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03"/>
                  <a:gd name="T124" fmla="*/ 0 h 186"/>
                  <a:gd name="T125" fmla="*/ 1203 w 1203"/>
                  <a:gd name="T126" fmla="*/ 186 h 1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03" h="186">
                    <a:moveTo>
                      <a:pt x="4" y="24"/>
                    </a:moveTo>
                    <a:lnTo>
                      <a:pt x="52" y="0"/>
                    </a:lnTo>
                    <a:lnTo>
                      <a:pt x="29" y="49"/>
                    </a:lnTo>
                    <a:lnTo>
                      <a:pt x="101" y="0"/>
                    </a:lnTo>
                    <a:lnTo>
                      <a:pt x="74" y="51"/>
                    </a:lnTo>
                    <a:lnTo>
                      <a:pt x="154" y="5"/>
                    </a:lnTo>
                    <a:lnTo>
                      <a:pt x="126" y="55"/>
                    </a:lnTo>
                    <a:lnTo>
                      <a:pt x="206" y="5"/>
                    </a:lnTo>
                    <a:lnTo>
                      <a:pt x="171" y="55"/>
                    </a:lnTo>
                    <a:lnTo>
                      <a:pt x="257" y="19"/>
                    </a:lnTo>
                    <a:lnTo>
                      <a:pt x="221" y="62"/>
                    </a:lnTo>
                    <a:lnTo>
                      <a:pt x="323" y="24"/>
                    </a:lnTo>
                    <a:lnTo>
                      <a:pt x="280" y="66"/>
                    </a:lnTo>
                    <a:lnTo>
                      <a:pt x="382" y="26"/>
                    </a:lnTo>
                    <a:lnTo>
                      <a:pt x="340" y="70"/>
                    </a:lnTo>
                    <a:lnTo>
                      <a:pt x="439" y="28"/>
                    </a:lnTo>
                    <a:lnTo>
                      <a:pt x="396" y="80"/>
                    </a:lnTo>
                    <a:lnTo>
                      <a:pt x="500" y="40"/>
                    </a:lnTo>
                    <a:lnTo>
                      <a:pt x="462" y="83"/>
                    </a:lnTo>
                    <a:lnTo>
                      <a:pt x="561" y="43"/>
                    </a:lnTo>
                    <a:lnTo>
                      <a:pt x="517" y="87"/>
                    </a:lnTo>
                    <a:lnTo>
                      <a:pt x="633" y="49"/>
                    </a:lnTo>
                    <a:lnTo>
                      <a:pt x="591" y="95"/>
                    </a:lnTo>
                    <a:lnTo>
                      <a:pt x="704" y="61"/>
                    </a:lnTo>
                    <a:lnTo>
                      <a:pt x="650" y="106"/>
                    </a:lnTo>
                    <a:lnTo>
                      <a:pt x="762" y="70"/>
                    </a:lnTo>
                    <a:lnTo>
                      <a:pt x="721" y="108"/>
                    </a:lnTo>
                    <a:lnTo>
                      <a:pt x="837" y="74"/>
                    </a:lnTo>
                    <a:lnTo>
                      <a:pt x="787" y="114"/>
                    </a:lnTo>
                    <a:lnTo>
                      <a:pt x="897" y="80"/>
                    </a:lnTo>
                    <a:lnTo>
                      <a:pt x="848" y="123"/>
                    </a:lnTo>
                    <a:lnTo>
                      <a:pt x="945" y="89"/>
                    </a:lnTo>
                    <a:lnTo>
                      <a:pt x="907" y="127"/>
                    </a:lnTo>
                    <a:lnTo>
                      <a:pt x="994" y="100"/>
                    </a:lnTo>
                    <a:lnTo>
                      <a:pt x="966" y="133"/>
                    </a:lnTo>
                    <a:lnTo>
                      <a:pt x="1023" y="114"/>
                    </a:lnTo>
                    <a:lnTo>
                      <a:pt x="1202" y="163"/>
                    </a:lnTo>
                    <a:lnTo>
                      <a:pt x="1203" y="186"/>
                    </a:lnTo>
                    <a:lnTo>
                      <a:pt x="0" y="87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8" name="Freeform 542"/>
              <p:cNvSpPr>
                <a:spLocks/>
              </p:cNvSpPr>
              <p:nvPr/>
            </p:nvSpPr>
            <p:spPr bwMode="auto">
              <a:xfrm>
                <a:off x="4271" y="2474"/>
                <a:ext cx="1206" cy="592"/>
              </a:xfrm>
              <a:custGeom>
                <a:avLst/>
                <a:gdLst>
                  <a:gd name="T0" fmla="*/ 0 w 1950"/>
                  <a:gd name="T1" fmla="*/ 201 h 958"/>
                  <a:gd name="T2" fmla="*/ 429 w 1950"/>
                  <a:gd name="T3" fmla="*/ 1 h 958"/>
                  <a:gd name="T4" fmla="*/ 461 w 1950"/>
                  <a:gd name="T5" fmla="*/ 0 h 958"/>
                  <a:gd name="T6" fmla="*/ 457 w 1950"/>
                  <a:gd name="T7" fmla="*/ 122 h 958"/>
                  <a:gd name="T8" fmla="*/ 80 w 1950"/>
                  <a:gd name="T9" fmla="*/ 226 h 958"/>
                  <a:gd name="T10" fmla="*/ 75 w 1950"/>
                  <a:gd name="T11" fmla="*/ 224 h 958"/>
                  <a:gd name="T12" fmla="*/ 71 w 1950"/>
                  <a:gd name="T13" fmla="*/ 221 h 958"/>
                  <a:gd name="T14" fmla="*/ 66 w 1950"/>
                  <a:gd name="T15" fmla="*/ 219 h 958"/>
                  <a:gd name="T16" fmla="*/ 62 w 1950"/>
                  <a:gd name="T17" fmla="*/ 218 h 958"/>
                  <a:gd name="T18" fmla="*/ 59 w 1950"/>
                  <a:gd name="T19" fmla="*/ 216 h 958"/>
                  <a:gd name="T20" fmla="*/ 54 w 1950"/>
                  <a:gd name="T21" fmla="*/ 214 h 958"/>
                  <a:gd name="T22" fmla="*/ 51 w 1950"/>
                  <a:gd name="T23" fmla="*/ 213 h 958"/>
                  <a:gd name="T24" fmla="*/ 46 w 1950"/>
                  <a:gd name="T25" fmla="*/ 211 h 958"/>
                  <a:gd name="T26" fmla="*/ 43 w 1950"/>
                  <a:gd name="T27" fmla="*/ 210 h 958"/>
                  <a:gd name="T28" fmla="*/ 38 w 1950"/>
                  <a:gd name="T29" fmla="*/ 208 h 958"/>
                  <a:gd name="T30" fmla="*/ 33 w 1950"/>
                  <a:gd name="T31" fmla="*/ 208 h 958"/>
                  <a:gd name="T32" fmla="*/ 28 w 1950"/>
                  <a:gd name="T33" fmla="*/ 206 h 958"/>
                  <a:gd name="T34" fmla="*/ 22 w 1950"/>
                  <a:gd name="T35" fmla="*/ 205 h 958"/>
                  <a:gd name="T36" fmla="*/ 15 w 1950"/>
                  <a:gd name="T37" fmla="*/ 205 h 958"/>
                  <a:gd name="T38" fmla="*/ 7 w 1950"/>
                  <a:gd name="T39" fmla="*/ 203 h 958"/>
                  <a:gd name="T40" fmla="*/ 0 w 1950"/>
                  <a:gd name="T41" fmla="*/ 201 h 958"/>
                  <a:gd name="T42" fmla="*/ 0 w 1950"/>
                  <a:gd name="T43" fmla="*/ 201 h 9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50"/>
                  <a:gd name="T67" fmla="*/ 0 h 958"/>
                  <a:gd name="T68" fmla="*/ 1950 w 1950"/>
                  <a:gd name="T69" fmla="*/ 958 h 9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50" h="958">
                    <a:moveTo>
                      <a:pt x="0" y="855"/>
                    </a:moveTo>
                    <a:lnTo>
                      <a:pt x="1811" y="3"/>
                    </a:lnTo>
                    <a:lnTo>
                      <a:pt x="1950" y="0"/>
                    </a:lnTo>
                    <a:lnTo>
                      <a:pt x="1933" y="517"/>
                    </a:lnTo>
                    <a:lnTo>
                      <a:pt x="337" y="958"/>
                    </a:lnTo>
                    <a:lnTo>
                      <a:pt x="316" y="948"/>
                    </a:lnTo>
                    <a:lnTo>
                      <a:pt x="298" y="939"/>
                    </a:lnTo>
                    <a:lnTo>
                      <a:pt x="279" y="931"/>
                    </a:lnTo>
                    <a:lnTo>
                      <a:pt x="262" y="923"/>
                    </a:lnTo>
                    <a:lnTo>
                      <a:pt x="247" y="914"/>
                    </a:lnTo>
                    <a:lnTo>
                      <a:pt x="230" y="908"/>
                    </a:lnTo>
                    <a:lnTo>
                      <a:pt x="215" y="903"/>
                    </a:lnTo>
                    <a:lnTo>
                      <a:pt x="198" y="897"/>
                    </a:lnTo>
                    <a:lnTo>
                      <a:pt x="179" y="891"/>
                    </a:lnTo>
                    <a:lnTo>
                      <a:pt x="160" y="884"/>
                    </a:lnTo>
                    <a:lnTo>
                      <a:pt x="139" y="878"/>
                    </a:lnTo>
                    <a:lnTo>
                      <a:pt x="118" y="874"/>
                    </a:lnTo>
                    <a:lnTo>
                      <a:pt x="91" y="868"/>
                    </a:lnTo>
                    <a:lnTo>
                      <a:pt x="65" y="865"/>
                    </a:lnTo>
                    <a:lnTo>
                      <a:pt x="32" y="859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9" name="Freeform 543"/>
              <p:cNvSpPr>
                <a:spLocks/>
              </p:cNvSpPr>
              <p:nvPr/>
            </p:nvSpPr>
            <p:spPr bwMode="auto">
              <a:xfrm>
                <a:off x="3922" y="2500"/>
                <a:ext cx="308" cy="491"/>
              </a:xfrm>
              <a:custGeom>
                <a:avLst/>
                <a:gdLst>
                  <a:gd name="T0" fmla="*/ 0 w 498"/>
                  <a:gd name="T1" fmla="*/ 0 h 795"/>
                  <a:gd name="T2" fmla="*/ 2 w 498"/>
                  <a:gd name="T3" fmla="*/ 1 h 795"/>
                  <a:gd name="T4" fmla="*/ 6 w 498"/>
                  <a:gd name="T5" fmla="*/ 2 h 795"/>
                  <a:gd name="T6" fmla="*/ 9 w 498"/>
                  <a:gd name="T7" fmla="*/ 5 h 795"/>
                  <a:gd name="T8" fmla="*/ 12 w 498"/>
                  <a:gd name="T9" fmla="*/ 10 h 795"/>
                  <a:gd name="T10" fmla="*/ 14 w 498"/>
                  <a:gd name="T11" fmla="*/ 17 h 795"/>
                  <a:gd name="T12" fmla="*/ 17 w 498"/>
                  <a:gd name="T13" fmla="*/ 25 h 795"/>
                  <a:gd name="T14" fmla="*/ 20 w 498"/>
                  <a:gd name="T15" fmla="*/ 35 h 795"/>
                  <a:gd name="T16" fmla="*/ 24 w 498"/>
                  <a:gd name="T17" fmla="*/ 43 h 795"/>
                  <a:gd name="T18" fmla="*/ 26 w 498"/>
                  <a:gd name="T19" fmla="*/ 53 h 795"/>
                  <a:gd name="T20" fmla="*/ 28 w 498"/>
                  <a:gd name="T21" fmla="*/ 64 h 795"/>
                  <a:gd name="T22" fmla="*/ 32 w 498"/>
                  <a:gd name="T23" fmla="*/ 75 h 795"/>
                  <a:gd name="T24" fmla="*/ 34 w 498"/>
                  <a:gd name="T25" fmla="*/ 87 h 795"/>
                  <a:gd name="T26" fmla="*/ 37 w 498"/>
                  <a:gd name="T27" fmla="*/ 99 h 795"/>
                  <a:gd name="T28" fmla="*/ 40 w 498"/>
                  <a:gd name="T29" fmla="*/ 112 h 795"/>
                  <a:gd name="T30" fmla="*/ 44 w 498"/>
                  <a:gd name="T31" fmla="*/ 125 h 795"/>
                  <a:gd name="T32" fmla="*/ 48 w 498"/>
                  <a:gd name="T33" fmla="*/ 135 h 795"/>
                  <a:gd name="T34" fmla="*/ 54 w 498"/>
                  <a:gd name="T35" fmla="*/ 145 h 795"/>
                  <a:gd name="T36" fmla="*/ 60 w 498"/>
                  <a:gd name="T37" fmla="*/ 153 h 795"/>
                  <a:gd name="T38" fmla="*/ 67 w 498"/>
                  <a:gd name="T39" fmla="*/ 159 h 795"/>
                  <a:gd name="T40" fmla="*/ 73 w 498"/>
                  <a:gd name="T41" fmla="*/ 164 h 795"/>
                  <a:gd name="T42" fmla="*/ 80 w 498"/>
                  <a:gd name="T43" fmla="*/ 167 h 795"/>
                  <a:gd name="T44" fmla="*/ 86 w 498"/>
                  <a:gd name="T45" fmla="*/ 169 h 795"/>
                  <a:gd name="T46" fmla="*/ 92 w 498"/>
                  <a:gd name="T47" fmla="*/ 171 h 795"/>
                  <a:gd name="T48" fmla="*/ 98 w 498"/>
                  <a:gd name="T49" fmla="*/ 173 h 795"/>
                  <a:gd name="T50" fmla="*/ 103 w 498"/>
                  <a:gd name="T51" fmla="*/ 175 h 795"/>
                  <a:gd name="T52" fmla="*/ 108 w 498"/>
                  <a:gd name="T53" fmla="*/ 176 h 795"/>
                  <a:gd name="T54" fmla="*/ 113 w 498"/>
                  <a:gd name="T55" fmla="*/ 177 h 795"/>
                  <a:gd name="T56" fmla="*/ 116 w 498"/>
                  <a:gd name="T57" fmla="*/ 178 h 795"/>
                  <a:gd name="T58" fmla="*/ 118 w 498"/>
                  <a:gd name="T59" fmla="*/ 179 h 795"/>
                  <a:gd name="T60" fmla="*/ 108 w 498"/>
                  <a:gd name="T61" fmla="*/ 187 h 795"/>
                  <a:gd name="T62" fmla="*/ 4 w 498"/>
                  <a:gd name="T63" fmla="*/ 177 h 795"/>
                  <a:gd name="T64" fmla="*/ 0 w 498"/>
                  <a:gd name="T65" fmla="*/ 1 h 79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8"/>
                  <a:gd name="T100" fmla="*/ 0 h 795"/>
                  <a:gd name="T101" fmla="*/ 498 w 498"/>
                  <a:gd name="T102" fmla="*/ 795 h 79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8" h="79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1" y="2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32" y="16"/>
                    </a:lnTo>
                    <a:lnTo>
                      <a:pt x="36" y="21"/>
                    </a:lnTo>
                    <a:lnTo>
                      <a:pt x="43" y="33"/>
                    </a:lnTo>
                    <a:lnTo>
                      <a:pt x="49" y="42"/>
                    </a:lnTo>
                    <a:lnTo>
                      <a:pt x="55" y="56"/>
                    </a:lnTo>
                    <a:lnTo>
                      <a:pt x="60" y="71"/>
                    </a:lnTo>
                    <a:lnTo>
                      <a:pt x="68" y="90"/>
                    </a:lnTo>
                    <a:lnTo>
                      <a:pt x="74" y="107"/>
                    </a:lnTo>
                    <a:lnTo>
                      <a:pt x="79" y="126"/>
                    </a:lnTo>
                    <a:lnTo>
                      <a:pt x="87" y="145"/>
                    </a:lnTo>
                    <a:lnTo>
                      <a:pt x="93" y="166"/>
                    </a:lnTo>
                    <a:lnTo>
                      <a:pt x="98" y="185"/>
                    </a:lnTo>
                    <a:lnTo>
                      <a:pt x="104" y="206"/>
                    </a:lnTo>
                    <a:lnTo>
                      <a:pt x="110" y="227"/>
                    </a:lnTo>
                    <a:lnTo>
                      <a:pt x="117" y="249"/>
                    </a:lnTo>
                    <a:lnTo>
                      <a:pt x="121" y="270"/>
                    </a:lnTo>
                    <a:lnTo>
                      <a:pt x="127" y="295"/>
                    </a:lnTo>
                    <a:lnTo>
                      <a:pt x="135" y="320"/>
                    </a:lnTo>
                    <a:lnTo>
                      <a:pt x="140" y="345"/>
                    </a:lnTo>
                    <a:lnTo>
                      <a:pt x="144" y="369"/>
                    </a:lnTo>
                    <a:lnTo>
                      <a:pt x="152" y="396"/>
                    </a:lnTo>
                    <a:lnTo>
                      <a:pt x="157" y="421"/>
                    </a:lnTo>
                    <a:lnTo>
                      <a:pt x="163" y="451"/>
                    </a:lnTo>
                    <a:lnTo>
                      <a:pt x="169" y="478"/>
                    </a:lnTo>
                    <a:lnTo>
                      <a:pt x="174" y="504"/>
                    </a:lnTo>
                    <a:lnTo>
                      <a:pt x="184" y="529"/>
                    </a:lnTo>
                    <a:lnTo>
                      <a:pt x="195" y="552"/>
                    </a:lnTo>
                    <a:lnTo>
                      <a:pt x="203" y="573"/>
                    </a:lnTo>
                    <a:lnTo>
                      <a:pt x="216" y="594"/>
                    </a:lnTo>
                    <a:lnTo>
                      <a:pt x="228" y="613"/>
                    </a:lnTo>
                    <a:lnTo>
                      <a:pt x="241" y="632"/>
                    </a:lnTo>
                    <a:lnTo>
                      <a:pt x="254" y="647"/>
                    </a:lnTo>
                    <a:lnTo>
                      <a:pt x="268" y="660"/>
                    </a:lnTo>
                    <a:lnTo>
                      <a:pt x="281" y="673"/>
                    </a:lnTo>
                    <a:lnTo>
                      <a:pt x="296" y="685"/>
                    </a:lnTo>
                    <a:lnTo>
                      <a:pt x="309" y="694"/>
                    </a:lnTo>
                    <a:lnTo>
                      <a:pt x="323" y="704"/>
                    </a:lnTo>
                    <a:lnTo>
                      <a:pt x="336" y="709"/>
                    </a:lnTo>
                    <a:lnTo>
                      <a:pt x="349" y="715"/>
                    </a:lnTo>
                    <a:lnTo>
                      <a:pt x="363" y="719"/>
                    </a:lnTo>
                    <a:lnTo>
                      <a:pt x="374" y="723"/>
                    </a:lnTo>
                    <a:lnTo>
                      <a:pt x="387" y="727"/>
                    </a:lnTo>
                    <a:lnTo>
                      <a:pt x="401" y="730"/>
                    </a:lnTo>
                    <a:lnTo>
                      <a:pt x="412" y="734"/>
                    </a:lnTo>
                    <a:lnTo>
                      <a:pt x="425" y="738"/>
                    </a:lnTo>
                    <a:lnTo>
                      <a:pt x="437" y="742"/>
                    </a:lnTo>
                    <a:lnTo>
                      <a:pt x="448" y="746"/>
                    </a:lnTo>
                    <a:lnTo>
                      <a:pt x="458" y="748"/>
                    </a:lnTo>
                    <a:lnTo>
                      <a:pt x="467" y="751"/>
                    </a:lnTo>
                    <a:lnTo>
                      <a:pt x="477" y="753"/>
                    </a:lnTo>
                    <a:lnTo>
                      <a:pt x="484" y="755"/>
                    </a:lnTo>
                    <a:lnTo>
                      <a:pt x="490" y="757"/>
                    </a:lnTo>
                    <a:lnTo>
                      <a:pt x="494" y="759"/>
                    </a:lnTo>
                    <a:lnTo>
                      <a:pt x="496" y="761"/>
                    </a:lnTo>
                    <a:lnTo>
                      <a:pt x="498" y="761"/>
                    </a:lnTo>
                    <a:lnTo>
                      <a:pt x="456" y="795"/>
                    </a:lnTo>
                    <a:lnTo>
                      <a:pt x="363" y="791"/>
                    </a:lnTo>
                    <a:lnTo>
                      <a:pt x="15" y="75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0" name="Freeform 544"/>
              <p:cNvSpPr>
                <a:spLocks/>
              </p:cNvSpPr>
              <p:nvPr/>
            </p:nvSpPr>
            <p:spPr bwMode="auto">
              <a:xfrm>
                <a:off x="5077" y="3489"/>
                <a:ext cx="85" cy="109"/>
              </a:xfrm>
              <a:custGeom>
                <a:avLst/>
                <a:gdLst>
                  <a:gd name="T0" fmla="*/ 0 w 137"/>
                  <a:gd name="T1" fmla="*/ 20 h 177"/>
                  <a:gd name="T2" fmla="*/ 8 w 137"/>
                  <a:gd name="T3" fmla="*/ 41 h 177"/>
                  <a:gd name="T4" fmla="*/ 33 w 137"/>
                  <a:gd name="T5" fmla="*/ 28 h 177"/>
                  <a:gd name="T6" fmla="*/ 24 w 137"/>
                  <a:gd name="T7" fmla="*/ 0 h 177"/>
                  <a:gd name="T8" fmla="*/ 0 w 137"/>
                  <a:gd name="T9" fmla="*/ 20 h 177"/>
                  <a:gd name="T10" fmla="*/ 0 w 137"/>
                  <a:gd name="T11" fmla="*/ 2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77"/>
                  <a:gd name="T20" fmla="*/ 137 w 137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77">
                    <a:moveTo>
                      <a:pt x="0" y="84"/>
                    </a:moveTo>
                    <a:lnTo>
                      <a:pt x="34" y="177"/>
                    </a:lnTo>
                    <a:lnTo>
                      <a:pt x="137" y="118"/>
                    </a:lnTo>
                    <a:lnTo>
                      <a:pt x="9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1" name="Freeform 545"/>
              <p:cNvSpPr>
                <a:spLocks/>
              </p:cNvSpPr>
              <p:nvPr/>
            </p:nvSpPr>
            <p:spPr bwMode="auto">
              <a:xfrm>
                <a:off x="3745" y="2719"/>
                <a:ext cx="123" cy="277"/>
              </a:xfrm>
              <a:custGeom>
                <a:avLst/>
                <a:gdLst>
                  <a:gd name="T0" fmla="*/ 0 w 200"/>
                  <a:gd name="T1" fmla="*/ 16 h 447"/>
                  <a:gd name="T2" fmla="*/ 1 w 200"/>
                  <a:gd name="T3" fmla="*/ 15 h 447"/>
                  <a:gd name="T4" fmla="*/ 1 w 200"/>
                  <a:gd name="T5" fmla="*/ 14 h 447"/>
                  <a:gd name="T6" fmla="*/ 2 w 200"/>
                  <a:gd name="T7" fmla="*/ 13 h 447"/>
                  <a:gd name="T8" fmla="*/ 2 w 200"/>
                  <a:gd name="T9" fmla="*/ 12 h 447"/>
                  <a:gd name="T10" fmla="*/ 4 w 200"/>
                  <a:gd name="T11" fmla="*/ 11 h 447"/>
                  <a:gd name="T12" fmla="*/ 6 w 200"/>
                  <a:gd name="T13" fmla="*/ 9 h 447"/>
                  <a:gd name="T14" fmla="*/ 7 w 200"/>
                  <a:gd name="T15" fmla="*/ 7 h 447"/>
                  <a:gd name="T16" fmla="*/ 9 w 200"/>
                  <a:gd name="T17" fmla="*/ 7 h 447"/>
                  <a:gd name="T18" fmla="*/ 10 w 200"/>
                  <a:gd name="T19" fmla="*/ 5 h 447"/>
                  <a:gd name="T20" fmla="*/ 13 w 200"/>
                  <a:gd name="T21" fmla="*/ 4 h 447"/>
                  <a:gd name="T22" fmla="*/ 15 w 200"/>
                  <a:gd name="T23" fmla="*/ 2 h 447"/>
                  <a:gd name="T24" fmla="*/ 18 w 200"/>
                  <a:gd name="T25" fmla="*/ 2 h 447"/>
                  <a:gd name="T26" fmla="*/ 20 w 200"/>
                  <a:gd name="T27" fmla="*/ 1 h 447"/>
                  <a:gd name="T28" fmla="*/ 23 w 200"/>
                  <a:gd name="T29" fmla="*/ 1 h 447"/>
                  <a:gd name="T30" fmla="*/ 26 w 200"/>
                  <a:gd name="T31" fmla="*/ 0 h 447"/>
                  <a:gd name="T32" fmla="*/ 29 w 200"/>
                  <a:gd name="T33" fmla="*/ 0 h 447"/>
                  <a:gd name="T34" fmla="*/ 31 w 200"/>
                  <a:gd name="T35" fmla="*/ 0 h 447"/>
                  <a:gd name="T36" fmla="*/ 33 w 200"/>
                  <a:gd name="T37" fmla="*/ 1 h 447"/>
                  <a:gd name="T38" fmla="*/ 36 w 200"/>
                  <a:gd name="T39" fmla="*/ 1 h 447"/>
                  <a:gd name="T40" fmla="*/ 37 w 200"/>
                  <a:gd name="T41" fmla="*/ 2 h 447"/>
                  <a:gd name="T42" fmla="*/ 39 w 200"/>
                  <a:gd name="T43" fmla="*/ 2 h 447"/>
                  <a:gd name="T44" fmla="*/ 41 w 200"/>
                  <a:gd name="T45" fmla="*/ 3 h 447"/>
                  <a:gd name="T46" fmla="*/ 42 w 200"/>
                  <a:gd name="T47" fmla="*/ 4 h 447"/>
                  <a:gd name="T48" fmla="*/ 43 w 200"/>
                  <a:gd name="T49" fmla="*/ 4 h 447"/>
                  <a:gd name="T50" fmla="*/ 44 w 200"/>
                  <a:gd name="T51" fmla="*/ 6 h 447"/>
                  <a:gd name="T52" fmla="*/ 45 w 200"/>
                  <a:gd name="T53" fmla="*/ 6 h 447"/>
                  <a:gd name="T54" fmla="*/ 46 w 200"/>
                  <a:gd name="T55" fmla="*/ 7 h 447"/>
                  <a:gd name="T56" fmla="*/ 47 w 200"/>
                  <a:gd name="T57" fmla="*/ 7 h 447"/>
                  <a:gd name="T58" fmla="*/ 46 w 200"/>
                  <a:gd name="T59" fmla="*/ 107 h 447"/>
                  <a:gd name="T60" fmla="*/ 1 w 200"/>
                  <a:gd name="T61" fmla="*/ 103 h 447"/>
                  <a:gd name="T62" fmla="*/ 0 w 200"/>
                  <a:gd name="T63" fmla="*/ 16 h 447"/>
                  <a:gd name="T64" fmla="*/ 0 w 200"/>
                  <a:gd name="T65" fmla="*/ 16 h 4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447"/>
                  <a:gd name="T101" fmla="*/ 200 w 200"/>
                  <a:gd name="T102" fmla="*/ 447 h 4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447">
                    <a:moveTo>
                      <a:pt x="0" y="68"/>
                    </a:moveTo>
                    <a:lnTo>
                      <a:pt x="2" y="65"/>
                    </a:lnTo>
                    <a:lnTo>
                      <a:pt x="6" y="59"/>
                    </a:lnTo>
                    <a:lnTo>
                      <a:pt x="8" y="55"/>
                    </a:lnTo>
                    <a:lnTo>
                      <a:pt x="12" y="49"/>
                    </a:lnTo>
                    <a:lnTo>
                      <a:pt x="18" y="44"/>
                    </a:lnTo>
                    <a:lnTo>
                      <a:pt x="25" y="40"/>
                    </a:lnTo>
                    <a:lnTo>
                      <a:pt x="31" y="32"/>
                    </a:lnTo>
                    <a:lnTo>
                      <a:pt x="38" y="27"/>
                    </a:lnTo>
                    <a:lnTo>
                      <a:pt x="46" y="21"/>
                    </a:lnTo>
                    <a:lnTo>
                      <a:pt x="56" y="17"/>
                    </a:lnTo>
                    <a:lnTo>
                      <a:pt x="65" y="11"/>
                    </a:lnTo>
                    <a:lnTo>
                      <a:pt x="76" y="8"/>
                    </a:lnTo>
                    <a:lnTo>
                      <a:pt x="88" y="4"/>
                    </a:lnTo>
                    <a:lnTo>
                      <a:pt x="101" y="2"/>
                    </a:lnTo>
                    <a:lnTo>
                      <a:pt x="113" y="0"/>
                    </a:lnTo>
                    <a:lnTo>
                      <a:pt x="124" y="0"/>
                    </a:lnTo>
                    <a:lnTo>
                      <a:pt x="133" y="0"/>
                    </a:lnTo>
                    <a:lnTo>
                      <a:pt x="143" y="2"/>
                    </a:lnTo>
                    <a:lnTo>
                      <a:pt x="153" y="4"/>
                    </a:lnTo>
                    <a:lnTo>
                      <a:pt x="160" y="8"/>
                    </a:lnTo>
                    <a:lnTo>
                      <a:pt x="168" y="9"/>
                    </a:lnTo>
                    <a:lnTo>
                      <a:pt x="175" y="13"/>
                    </a:lnTo>
                    <a:lnTo>
                      <a:pt x="181" y="15"/>
                    </a:lnTo>
                    <a:lnTo>
                      <a:pt x="185" y="19"/>
                    </a:lnTo>
                    <a:lnTo>
                      <a:pt x="189" y="23"/>
                    </a:lnTo>
                    <a:lnTo>
                      <a:pt x="194" y="25"/>
                    </a:lnTo>
                    <a:lnTo>
                      <a:pt x="198" y="28"/>
                    </a:lnTo>
                    <a:lnTo>
                      <a:pt x="200" y="30"/>
                    </a:lnTo>
                    <a:lnTo>
                      <a:pt x="196" y="447"/>
                    </a:lnTo>
                    <a:lnTo>
                      <a:pt x="6" y="435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2" name="Freeform 546"/>
              <p:cNvSpPr>
                <a:spLocks/>
              </p:cNvSpPr>
              <p:nvPr/>
            </p:nvSpPr>
            <p:spPr bwMode="auto">
              <a:xfrm>
                <a:off x="3753" y="2735"/>
                <a:ext cx="115" cy="106"/>
              </a:xfrm>
              <a:custGeom>
                <a:avLst/>
                <a:gdLst>
                  <a:gd name="T0" fmla="*/ 1 w 186"/>
                  <a:gd name="T1" fmla="*/ 12 h 173"/>
                  <a:gd name="T2" fmla="*/ 5 w 186"/>
                  <a:gd name="T3" fmla="*/ 7 h 173"/>
                  <a:gd name="T4" fmla="*/ 9 w 186"/>
                  <a:gd name="T5" fmla="*/ 4 h 173"/>
                  <a:gd name="T6" fmla="*/ 14 w 186"/>
                  <a:gd name="T7" fmla="*/ 1 h 173"/>
                  <a:gd name="T8" fmla="*/ 20 w 186"/>
                  <a:gd name="T9" fmla="*/ 1 h 173"/>
                  <a:gd name="T10" fmla="*/ 25 w 186"/>
                  <a:gd name="T11" fmla="*/ 0 h 173"/>
                  <a:gd name="T12" fmla="*/ 32 w 186"/>
                  <a:gd name="T13" fmla="*/ 1 h 173"/>
                  <a:gd name="T14" fmla="*/ 36 w 186"/>
                  <a:gd name="T15" fmla="*/ 1 h 173"/>
                  <a:gd name="T16" fmla="*/ 41 w 186"/>
                  <a:gd name="T17" fmla="*/ 4 h 173"/>
                  <a:gd name="T18" fmla="*/ 43 w 186"/>
                  <a:gd name="T19" fmla="*/ 36 h 173"/>
                  <a:gd name="T20" fmla="*/ 38 w 186"/>
                  <a:gd name="T21" fmla="*/ 35 h 173"/>
                  <a:gd name="T22" fmla="*/ 33 w 186"/>
                  <a:gd name="T23" fmla="*/ 35 h 173"/>
                  <a:gd name="T24" fmla="*/ 28 w 186"/>
                  <a:gd name="T25" fmla="*/ 36 h 173"/>
                  <a:gd name="T26" fmla="*/ 23 w 186"/>
                  <a:gd name="T27" fmla="*/ 37 h 173"/>
                  <a:gd name="T28" fmla="*/ 20 w 186"/>
                  <a:gd name="T29" fmla="*/ 39 h 173"/>
                  <a:gd name="T30" fmla="*/ 22 w 186"/>
                  <a:gd name="T31" fmla="*/ 37 h 173"/>
                  <a:gd name="T32" fmla="*/ 24 w 186"/>
                  <a:gd name="T33" fmla="*/ 33 h 173"/>
                  <a:gd name="T34" fmla="*/ 30 w 186"/>
                  <a:gd name="T35" fmla="*/ 30 h 173"/>
                  <a:gd name="T36" fmla="*/ 34 w 186"/>
                  <a:gd name="T37" fmla="*/ 29 h 173"/>
                  <a:gd name="T38" fmla="*/ 36 w 186"/>
                  <a:gd name="T39" fmla="*/ 29 h 173"/>
                  <a:gd name="T40" fmla="*/ 33 w 186"/>
                  <a:gd name="T41" fmla="*/ 27 h 173"/>
                  <a:gd name="T42" fmla="*/ 27 w 186"/>
                  <a:gd name="T43" fmla="*/ 27 h 173"/>
                  <a:gd name="T44" fmla="*/ 19 w 186"/>
                  <a:gd name="T45" fmla="*/ 29 h 173"/>
                  <a:gd name="T46" fmla="*/ 14 w 186"/>
                  <a:gd name="T47" fmla="*/ 32 h 173"/>
                  <a:gd name="T48" fmla="*/ 12 w 186"/>
                  <a:gd name="T49" fmla="*/ 32 h 173"/>
                  <a:gd name="T50" fmla="*/ 15 w 186"/>
                  <a:gd name="T51" fmla="*/ 29 h 173"/>
                  <a:gd name="T52" fmla="*/ 19 w 186"/>
                  <a:gd name="T53" fmla="*/ 25 h 173"/>
                  <a:gd name="T54" fmla="*/ 23 w 186"/>
                  <a:gd name="T55" fmla="*/ 22 h 173"/>
                  <a:gd name="T56" fmla="*/ 30 w 186"/>
                  <a:gd name="T57" fmla="*/ 21 h 173"/>
                  <a:gd name="T58" fmla="*/ 36 w 186"/>
                  <a:gd name="T59" fmla="*/ 21 h 173"/>
                  <a:gd name="T60" fmla="*/ 36 w 186"/>
                  <a:gd name="T61" fmla="*/ 21 h 173"/>
                  <a:gd name="T62" fmla="*/ 33 w 186"/>
                  <a:gd name="T63" fmla="*/ 18 h 173"/>
                  <a:gd name="T64" fmla="*/ 27 w 186"/>
                  <a:gd name="T65" fmla="*/ 16 h 173"/>
                  <a:gd name="T66" fmla="*/ 22 w 186"/>
                  <a:gd name="T67" fmla="*/ 18 h 173"/>
                  <a:gd name="T68" fmla="*/ 17 w 186"/>
                  <a:gd name="T69" fmla="*/ 19 h 173"/>
                  <a:gd name="T70" fmla="*/ 12 w 186"/>
                  <a:gd name="T71" fmla="*/ 21 h 173"/>
                  <a:gd name="T72" fmla="*/ 8 w 186"/>
                  <a:gd name="T73" fmla="*/ 23 h 173"/>
                  <a:gd name="T74" fmla="*/ 6 w 186"/>
                  <a:gd name="T75" fmla="*/ 25 h 173"/>
                  <a:gd name="T76" fmla="*/ 7 w 186"/>
                  <a:gd name="T77" fmla="*/ 21 h 173"/>
                  <a:gd name="T78" fmla="*/ 14 w 186"/>
                  <a:gd name="T79" fmla="*/ 15 h 173"/>
                  <a:gd name="T80" fmla="*/ 18 w 186"/>
                  <a:gd name="T81" fmla="*/ 12 h 173"/>
                  <a:gd name="T82" fmla="*/ 23 w 186"/>
                  <a:gd name="T83" fmla="*/ 11 h 173"/>
                  <a:gd name="T84" fmla="*/ 28 w 186"/>
                  <a:gd name="T85" fmla="*/ 11 h 173"/>
                  <a:gd name="T86" fmla="*/ 32 w 186"/>
                  <a:gd name="T87" fmla="*/ 11 h 173"/>
                  <a:gd name="T88" fmla="*/ 36 w 186"/>
                  <a:gd name="T89" fmla="*/ 12 h 173"/>
                  <a:gd name="T90" fmla="*/ 36 w 186"/>
                  <a:gd name="T91" fmla="*/ 10 h 173"/>
                  <a:gd name="T92" fmla="*/ 30 w 186"/>
                  <a:gd name="T93" fmla="*/ 7 h 173"/>
                  <a:gd name="T94" fmla="*/ 27 w 186"/>
                  <a:gd name="T95" fmla="*/ 6 h 173"/>
                  <a:gd name="T96" fmla="*/ 21 w 186"/>
                  <a:gd name="T97" fmla="*/ 6 h 173"/>
                  <a:gd name="T98" fmla="*/ 15 w 186"/>
                  <a:gd name="T99" fmla="*/ 6 h 173"/>
                  <a:gd name="T100" fmla="*/ 9 w 186"/>
                  <a:gd name="T101" fmla="*/ 8 h 173"/>
                  <a:gd name="T102" fmla="*/ 6 w 186"/>
                  <a:gd name="T103" fmla="*/ 11 h 173"/>
                  <a:gd name="T104" fmla="*/ 1 w 186"/>
                  <a:gd name="T105" fmla="*/ 12 h 173"/>
                  <a:gd name="T106" fmla="*/ 0 w 186"/>
                  <a:gd name="T107" fmla="*/ 14 h 17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6"/>
                  <a:gd name="T163" fmla="*/ 0 h 173"/>
                  <a:gd name="T164" fmla="*/ 186 w 186"/>
                  <a:gd name="T165" fmla="*/ 173 h 17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6" h="173">
                    <a:moveTo>
                      <a:pt x="0" y="62"/>
                    </a:moveTo>
                    <a:lnTo>
                      <a:pt x="0" y="59"/>
                    </a:lnTo>
                    <a:lnTo>
                      <a:pt x="4" y="53"/>
                    </a:lnTo>
                    <a:lnTo>
                      <a:pt x="9" y="45"/>
                    </a:lnTo>
                    <a:lnTo>
                      <a:pt x="17" y="38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2" y="22"/>
                    </a:lnTo>
                    <a:lnTo>
                      <a:pt x="38" y="19"/>
                    </a:lnTo>
                    <a:lnTo>
                      <a:pt x="43" y="15"/>
                    </a:lnTo>
                    <a:lnTo>
                      <a:pt x="51" y="11"/>
                    </a:lnTo>
                    <a:lnTo>
                      <a:pt x="57" y="7"/>
                    </a:lnTo>
                    <a:lnTo>
                      <a:pt x="66" y="5"/>
                    </a:lnTo>
                    <a:lnTo>
                      <a:pt x="74" y="3"/>
                    </a:lnTo>
                    <a:lnTo>
                      <a:pt x="83" y="2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25" y="2"/>
                    </a:lnTo>
                    <a:lnTo>
                      <a:pt x="133" y="3"/>
                    </a:lnTo>
                    <a:lnTo>
                      <a:pt x="139" y="3"/>
                    </a:lnTo>
                    <a:lnTo>
                      <a:pt x="146" y="5"/>
                    </a:lnTo>
                    <a:lnTo>
                      <a:pt x="154" y="7"/>
                    </a:lnTo>
                    <a:lnTo>
                      <a:pt x="159" y="11"/>
                    </a:lnTo>
                    <a:lnTo>
                      <a:pt x="167" y="13"/>
                    </a:lnTo>
                    <a:lnTo>
                      <a:pt x="173" y="17"/>
                    </a:lnTo>
                    <a:lnTo>
                      <a:pt x="180" y="19"/>
                    </a:lnTo>
                    <a:lnTo>
                      <a:pt x="186" y="22"/>
                    </a:lnTo>
                    <a:lnTo>
                      <a:pt x="180" y="159"/>
                    </a:lnTo>
                    <a:lnTo>
                      <a:pt x="177" y="157"/>
                    </a:lnTo>
                    <a:lnTo>
                      <a:pt x="169" y="154"/>
                    </a:lnTo>
                    <a:lnTo>
                      <a:pt x="161" y="152"/>
                    </a:lnTo>
                    <a:lnTo>
                      <a:pt x="156" y="152"/>
                    </a:lnTo>
                    <a:lnTo>
                      <a:pt x="144" y="150"/>
                    </a:lnTo>
                    <a:lnTo>
                      <a:pt x="137" y="152"/>
                    </a:lnTo>
                    <a:lnTo>
                      <a:pt x="129" y="152"/>
                    </a:lnTo>
                    <a:lnTo>
                      <a:pt x="123" y="152"/>
                    </a:lnTo>
                    <a:lnTo>
                      <a:pt x="118" y="154"/>
                    </a:lnTo>
                    <a:lnTo>
                      <a:pt x="114" y="156"/>
                    </a:lnTo>
                    <a:lnTo>
                      <a:pt x="104" y="159"/>
                    </a:lnTo>
                    <a:lnTo>
                      <a:pt x="99" y="163"/>
                    </a:lnTo>
                    <a:lnTo>
                      <a:pt x="93" y="165"/>
                    </a:lnTo>
                    <a:lnTo>
                      <a:pt x="89" y="169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7" y="169"/>
                    </a:lnTo>
                    <a:lnTo>
                      <a:pt x="91" y="161"/>
                    </a:lnTo>
                    <a:lnTo>
                      <a:pt x="93" y="154"/>
                    </a:lnTo>
                    <a:lnTo>
                      <a:pt x="97" y="150"/>
                    </a:lnTo>
                    <a:lnTo>
                      <a:pt x="102" y="144"/>
                    </a:lnTo>
                    <a:lnTo>
                      <a:pt x="110" y="138"/>
                    </a:lnTo>
                    <a:lnTo>
                      <a:pt x="116" y="135"/>
                    </a:lnTo>
                    <a:lnTo>
                      <a:pt x="125" y="131"/>
                    </a:lnTo>
                    <a:lnTo>
                      <a:pt x="133" y="127"/>
                    </a:lnTo>
                    <a:lnTo>
                      <a:pt x="140" y="127"/>
                    </a:lnTo>
                    <a:lnTo>
                      <a:pt x="144" y="125"/>
                    </a:lnTo>
                    <a:lnTo>
                      <a:pt x="152" y="125"/>
                    </a:lnTo>
                    <a:lnTo>
                      <a:pt x="154" y="125"/>
                    </a:lnTo>
                    <a:lnTo>
                      <a:pt x="156" y="125"/>
                    </a:lnTo>
                    <a:lnTo>
                      <a:pt x="154" y="123"/>
                    </a:lnTo>
                    <a:lnTo>
                      <a:pt x="144" y="119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1" y="114"/>
                    </a:lnTo>
                    <a:lnTo>
                      <a:pt x="112" y="116"/>
                    </a:lnTo>
                    <a:lnTo>
                      <a:pt x="100" y="119"/>
                    </a:lnTo>
                    <a:lnTo>
                      <a:pt x="93" y="123"/>
                    </a:lnTo>
                    <a:lnTo>
                      <a:pt x="81" y="127"/>
                    </a:lnTo>
                    <a:lnTo>
                      <a:pt x="72" y="133"/>
                    </a:lnTo>
                    <a:lnTo>
                      <a:pt x="64" y="137"/>
                    </a:lnTo>
                    <a:lnTo>
                      <a:pt x="59" y="140"/>
                    </a:lnTo>
                    <a:lnTo>
                      <a:pt x="55" y="142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5" y="138"/>
                    </a:lnTo>
                    <a:lnTo>
                      <a:pt x="59" y="131"/>
                    </a:lnTo>
                    <a:lnTo>
                      <a:pt x="64" y="125"/>
                    </a:lnTo>
                    <a:lnTo>
                      <a:pt x="70" y="118"/>
                    </a:lnTo>
                    <a:lnTo>
                      <a:pt x="80" y="110"/>
                    </a:lnTo>
                    <a:lnTo>
                      <a:pt x="81" y="106"/>
                    </a:lnTo>
                    <a:lnTo>
                      <a:pt x="87" y="102"/>
                    </a:lnTo>
                    <a:lnTo>
                      <a:pt x="93" y="100"/>
                    </a:lnTo>
                    <a:lnTo>
                      <a:pt x="99" y="97"/>
                    </a:lnTo>
                    <a:lnTo>
                      <a:pt x="110" y="93"/>
                    </a:lnTo>
                    <a:lnTo>
                      <a:pt x="121" y="91"/>
                    </a:lnTo>
                    <a:lnTo>
                      <a:pt x="129" y="89"/>
                    </a:lnTo>
                    <a:lnTo>
                      <a:pt x="139" y="89"/>
                    </a:lnTo>
                    <a:lnTo>
                      <a:pt x="144" y="89"/>
                    </a:lnTo>
                    <a:lnTo>
                      <a:pt x="152" y="89"/>
                    </a:lnTo>
                    <a:lnTo>
                      <a:pt x="154" y="89"/>
                    </a:lnTo>
                    <a:lnTo>
                      <a:pt x="156" y="91"/>
                    </a:lnTo>
                    <a:lnTo>
                      <a:pt x="154" y="89"/>
                    </a:lnTo>
                    <a:lnTo>
                      <a:pt x="152" y="85"/>
                    </a:lnTo>
                    <a:lnTo>
                      <a:pt x="146" y="81"/>
                    </a:lnTo>
                    <a:lnTo>
                      <a:pt x="140" y="78"/>
                    </a:lnTo>
                    <a:lnTo>
                      <a:pt x="131" y="74"/>
                    </a:lnTo>
                    <a:lnTo>
                      <a:pt x="121" y="72"/>
                    </a:lnTo>
                    <a:lnTo>
                      <a:pt x="114" y="70"/>
                    </a:lnTo>
                    <a:lnTo>
                      <a:pt x="108" y="72"/>
                    </a:lnTo>
                    <a:lnTo>
                      <a:pt x="100" y="72"/>
                    </a:lnTo>
                    <a:lnTo>
                      <a:pt x="95" y="76"/>
                    </a:lnTo>
                    <a:lnTo>
                      <a:pt x="85" y="76"/>
                    </a:lnTo>
                    <a:lnTo>
                      <a:pt x="80" y="78"/>
                    </a:lnTo>
                    <a:lnTo>
                      <a:pt x="72" y="81"/>
                    </a:lnTo>
                    <a:lnTo>
                      <a:pt x="66" y="83"/>
                    </a:lnTo>
                    <a:lnTo>
                      <a:pt x="61" y="87"/>
                    </a:lnTo>
                    <a:lnTo>
                      <a:pt x="53" y="89"/>
                    </a:lnTo>
                    <a:lnTo>
                      <a:pt x="47" y="91"/>
                    </a:lnTo>
                    <a:lnTo>
                      <a:pt x="43" y="95"/>
                    </a:lnTo>
                    <a:lnTo>
                      <a:pt x="34" y="98"/>
                    </a:lnTo>
                    <a:lnTo>
                      <a:pt x="28" y="104"/>
                    </a:lnTo>
                    <a:lnTo>
                      <a:pt x="24" y="106"/>
                    </a:lnTo>
                    <a:lnTo>
                      <a:pt x="23" y="108"/>
                    </a:lnTo>
                    <a:lnTo>
                      <a:pt x="23" y="104"/>
                    </a:lnTo>
                    <a:lnTo>
                      <a:pt x="26" y="100"/>
                    </a:lnTo>
                    <a:lnTo>
                      <a:pt x="32" y="91"/>
                    </a:lnTo>
                    <a:lnTo>
                      <a:pt x="38" y="83"/>
                    </a:lnTo>
                    <a:lnTo>
                      <a:pt x="47" y="74"/>
                    </a:lnTo>
                    <a:lnTo>
                      <a:pt x="57" y="64"/>
                    </a:lnTo>
                    <a:lnTo>
                      <a:pt x="62" y="60"/>
                    </a:lnTo>
                    <a:lnTo>
                      <a:pt x="68" y="57"/>
                    </a:lnTo>
                    <a:lnTo>
                      <a:pt x="76" y="53"/>
                    </a:lnTo>
                    <a:lnTo>
                      <a:pt x="83" y="51"/>
                    </a:lnTo>
                    <a:lnTo>
                      <a:pt x="91" y="49"/>
                    </a:lnTo>
                    <a:lnTo>
                      <a:pt x="99" y="47"/>
                    </a:lnTo>
                    <a:lnTo>
                      <a:pt x="106" y="47"/>
                    </a:lnTo>
                    <a:lnTo>
                      <a:pt x="112" y="47"/>
                    </a:lnTo>
                    <a:lnTo>
                      <a:pt x="118" y="47"/>
                    </a:lnTo>
                    <a:lnTo>
                      <a:pt x="123" y="47"/>
                    </a:lnTo>
                    <a:lnTo>
                      <a:pt x="129" y="47"/>
                    </a:lnTo>
                    <a:lnTo>
                      <a:pt x="135" y="47"/>
                    </a:lnTo>
                    <a:lnTo>
                      <a:pt x="142" y="47"/>
                    </a:lnTo>
                    <a:lnTo>
                      <a:pt x="150" y="49"/>
                    </a:lnTo>
                    <a:lnTo>
                      <a:pt x="154" y="51"/>
                    </a:lnTo>
                    <a:lnTo>
                      <a:pt x="156" y="51"/>
                    </a:lnTo>
                    <a:lnTo>
                      <a:pt x="154" y="49"/>
                    </a:lnTo>
                    <a:lnTo>
                      <a:pt x="150" y="45"/>
                    </a:lnTo>
                    <a:lnTo>
                      <a:pt x="144" y="40"/>
                    </a:lnTo>
                    <a:lnTo>
                      <a:pt x="137" y="36"/>
                    </a:lnTo>
                    <a:lnTo>
                      <a:pt x="129" y="32"/>
                    </a:lnTo>
                    <a:lnTo>
                      <a:pt x="123" y="30"/>
                    </a:lnTo>
                    <a:lnTo>
                      <a:pt x="118" y="28"/>
                    </a:lnTo>
                    <a:lnTo>
                      <a:pt x="112" y="26"/>
                    </a:lnTo>
                    <a:lnTo>
                      <a:pt x="104" y="24"/>
                    </a:lnTo>
                    <a:lnTo>
                      <a:pt x="97" y="24"/>
                    </a:lnTo>
                    <a:lnTo>
                      <a:pt x="89" y="24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64" y="28"/>
                    </a:lnTo>
                    <a:lnTo>
                      <a:pt x="55" y="32"/>
                    </a:lnTo>
                    <a:lnTo>
                      <a:pt x="49" y="34"/>
                    </a:lnTo>
                    <a:lnTo>
                      <a:pt x="40" y="36"/>
                    </a:lnTo>
                    <a:lnTo>
                      <a:pt x="34" y="40"/>
                    </a:lnTo>
                    <a:lnTo>
                      <a:pt x="28" y="43"/>
                    </a:lnTo>
                    <a:lnTo>
                      <a:pt x="23" y="47"/>
                    </a:lnTo>
                    <a:lnTo>
                      <a:pt x="17" y="49"/>
                    </a:lnTo>
                    <a:lnTo>
                      <a:pt x="11" y="51"/>
                    </a:lnTo>
                    <a:lnTo>
                      <a:pt x="7" y="53"/>
                    </a:lnTo>
                    <a:lnTo>
                      <a:pt x="5" y="57"/>
                    </a:lnTo>
                    <a:lnTo>
                      <a:pt x="2" y="6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3" name="Freeform 547"/>
              <p:cNvSpPr>
                <a:spLocks/>
              </p:cNvSpPr>
              <p:nvPr/>
            </p:nvSpPr>
            <p:spPr bwMode="auto">
              <a:xfrm>
                <a:off x="4095" y="2519"/>
                <a:ext cx="827" cy="406"/>
              </a:xfrm>
              <a:custGeom>
                <a:avLst/>
                <a:gdLst>
                  <a:gd name="T0" fmla="*/ 317 w 1334"/>
                  <a:gd name="T1" fmla="*/ 12 h 656"/>
                  <a:gd name="T2" fmla="*/ 312 w 1334"/>
                  <a:gd name="T3" fmla="*/ 7 h 656"/>
                  <a:gd name="T4" fmla="*/ 307 w 1334"/>
                  <a:gd name="T5" fmla="*/ 6 h 656"/>
                  <a:gd name="T6" fmla="*/ 301 w 1334"/>
                  <a:gd name="T7" fmla="*/ 4 h 656"/>
                  <a:gd name="T8" fmla="*/ 294 w 1334"/>
                  <a:gd name="T9" fmla="*/ 4 h 656"/>
                  <a:gd name="T10" fmla="*/ 287 w 1334"/>
                  <a:gd name="T11" fmla="*/ 6 h 656"/>
                  <a:gd name="T12" fmla="*/ 283 w 1334"/>
                  <a:gd name="T13" fmla="*/ 7 h 656"/>
                  <a:gd name="T14" fmla="*/ 278 w 1334"/>
                  <a:gd name="T15" fmla="*/ 12 h 656"/>
                  <a:gd name="T16" fmla="*/ 275 w 1334"/>
                  <a:gd name="T17" fmla="*/ 11 h 656"/>
                  <a:gd name="T18" fmla="*/ 272 w 1334"/>
                  <a:gd name="T19" fmla="*/ 9 h 656"/>
                  <a:gd name="T20" fmla="*/ 267 w 1334"/>
                  <a:gd name="T21" fmla="*/ 6 h 656"/>
                  <a:gd name="T22" fmla="*/ 260 w 1334"/>
                  <a:gd name="T23" fmla="*/ 4 h 656"/>
                  <a:gd name="T24" fmla="*/ 251 w 1334"/>
                  <a:gd name="T25" fmla="*/ 4 h 656"/>
                  <a:gd name="T26" fmla="*/ 242 w 1334"/>
                  <a:gd name="T27" fmla="*/ 6 h 656"/>
                  <a:gd name="T28" fmla="*/ 235 w 1334"/>
                  <a:gd name="T29" fmla="*/ 11 h 656"/>
                  <a:gd name="T30" fmla="*/ 230 w 1334"/>
                  <a:gd name="T31" fmla="*/ 15 h 656"/>
                  <a:gd name="T32" fmla="*/ 226 w 1334"/>
                  <a:gd name="T33" fmla="*/ 18 h 656"/>
                  <a:gd name="T34" fmla="*/ 225 w 1334"/>
                  <a:gd name="T35" fmla="*/ 20 h 656"/>
                  <a:gd name="T36" fmla="*/ 221 w 1334"/>
                  <a:gd name="T37" fmla="*/ 16 h 656"/>
                  <a:gd name="T38" fmla="*/ 214 w 1334"/>
                  <a:gd name="T39" fmla="*/ 10 h 656"/>
                  <a:gd name="T40" fmla="*/ 201 w 1334"/>
                  <a:gd name="T41" fmla="*/ 4 h 656"/>
                  <a:gd name="T42" fmla="*/ 181 w 1334"/>
                  <a:gd name="T43" fmla="*/ 0 h 656"/>
                  <a:gd name="T44" fmla="*/ 154 w 1334"/>
                  <a:gd name="T45" fmla="*/ 2 h 656"/>
                  <a:gd name="T46" fmla="*/ 127 w 1334"/>
                  <a:gd name="T47" fmla="*/ 11 h 656"/>
                  <a:gd name="T48" fmla="*/ 111 w 1334"/>
                  <a:gd name="T49" fmla="*/ 26 h 656"/>
                  <a:gd name="T50" fmla="*/ 101 w 1334"/>
                  <a:gd name="T51" fmla="*/ 43 h 656"/>
                  <a:gd name="T52" fmla="*/ 97 w 1334"/>
                  <a:gd name="T53" fmla="*/ 57 h 656"/>
                  <a:gd name="T54" fmla="*/ 95 w 1334"/>
                  <a:gd name="T55" fmla="*/ 65 h 656"/>
                  <a:gd name="T56" fmla="*/ 94 w 1334"/>
                  <a:gd name="T57" fmla="*/ 65 h 656"/>
                  <a:gd name="T58" fmla="*/ 90 w 1334"/>
                  <a:gd name="T59" fmla="*/ 63 h 656"/>
                  <a:gd name="T60" fmla="*/ 83 w 1334"/>
                  <a:gd name="T61" fmla="*/ 60 h 656"/>
                  <a:gd name="T62" fmla="*/ 71 w 1334"/>
                  <a:gd name="T63" fmla="*/ 57 h 656"/>
                  <a:gd name="T64" fmla="*/ 57 w 1334"/>
                  <a:gd name="T65" fmla="*/ 56 h 656"/>
                  <a:gd name="T66" fmla="*/ 39 w 1334"/>
                  <a:gd name="T67" fmla="*/ 58 h 656"/>
                  <a:gd name="T68" fmla="*/ 24 w 1334"/>
                  <a:gd name="T69" fmla="*/ 64 h 656"/>
                  <a:gd name="T70" fmla="*/ 12 w 1334"/>
                  <a:gd name="T71" fmla="*/ 73 h 656"/>
                  <a:gd name="T72" fmla="*/ 6 w 1334"/>
                  <a:gd name="T73" fmla="*/ 82 h 656"/>
                  <a:gd name="T74" fmla="*/ 1 w 1334"/>
                  <a:gd name="T75" fmla="*/ 90 h 656"/>
                  <a:gd name="T76" fmla="*/ 0 w 1334"/>
                  <a:gd name="T77" fmla="*/ 93 h 656"/>
                  <a:gd name="T78" fmla="*/ 1 w 1334"/>
                  <a:gd name="T79" fmla="*/ 95 h 656"/>
                  <a:gd name="T80" fmla="*/ 2 w 1334"/>
                  <a:gd name="T81" fmla="*/ 103 h 656"/>
                  <a:gd name="T82" fmla="*/ 6 w 1334"/>
                  <a:gd name="T83" fmla="*/ 112 h 656"/>
                  <a:gd name="T84" fmla="*/ 10 w 1334"/>
                  <a:gd name="T85" fmla="*/ 123 h 656"/>
                  <a:gd name="T86" fmla="*/ 15 w 1334"/>
                  <a:gd name="T87" fmla="*/ 130 h 656"/>
                  <a:gd name="T88" fmla="*/ 20 w 1334"/>
                  <a:gd name="T89" fmla="*/ 136 h 656"/>
                  <a:gd name="T90" fmla="*/ 29 w 1334"/>
                  <a:gd name="T91" fmla="*/ 141 h 656"/>
                  <a:gd name="T92" fmla="*/ 39 w 1334"/>
                  <a:gd name="T93" fmla="*/ 147 h 656"/>
                  <a:gd name="T94" fmla="*/ 48 w 1334"/>
                  <a:gd name="T95" fmla="*/ 152 h 656"/>
                  <a:gd name="T96" fmla="*/ 55 w 1334"/>
                  <a:gd name="T97" fmla="*/ 155 h 656"/>
                  <a:gd name="T98" fmla="*/ 318 w 1334"/>
                  <a:gd name="T99" fmla="*/ 14 h 6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34"/>
                  <a:gd name="T151" fmla="*/ 0 h 656"/>
                  <a:gd name="T152" fmla="*/ 1334 w 1334"/>
                  <a:gd name="T153" fmla="*/ 656 h 6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34" h="656">
                    <a:moveTo>
                      <a:pt x="1334" y="57"/>
                    </a:moveTo>
                    <a:lnTo>
                      <a:pt x="1332" y="55"/>
                    </a:lnTo>
                    <a:lnTo>
                      <a:pt x="1330" y="51"/>
                    </a:lnTo>
                    <a:lnTo>
                      <a:pt x="1323" y="44"/>
                    </a:lnTo>
                    <a:lnTo>
                      <a:pt x="1315" y="38"/>
                    </a:lnTo>
                    <a:lnTo>
                      <a:pt x="1309" y="32"/>
                    </a:lnTo>
                    <a:lnTo>
                      <a:pt x="1304" y="30"/>
                    </a:lnTo>
                    <a:lnTo>
                      <a:pt x="1296" y="26"/>
                    </a:lnTo>
                    <a:lnTo>
                      <a:pt x="1290" y="25"/>
                    </a:lnTo>
                    <a:lnTo>
                      <a:pt x="1281" y="21"/>
                    </a:lnTo>
                    <a:lnTo>
                      <a:pt x="1271" y="19"/>
                    </a:lnTo>
                    <a:lnTo>
                      <a:pt x="1262" y="17"/>
                    </a:lnTo>
                    <a:lnTo>
                      <a:pt x="1252" y="17"/>
                    </a:lnTo>
                    <a:lnTo>
                      <a:pt x="1241" y="17"/>
                    </a:lnTo>
                    <a:lnTo>
                      <a:pt x="1232" y="17"/>
                    </a:lnTo>
                    <a:lnTo>
                      <a:pt x="1222" y="17"/>
                    </a:lnTo>
                    <a:lnTo>
                      <a:pt x="1213" y="21"/>
                    </a:lnTo>
                    <a:lnTo>
                      <a:pt x="1205" y="23"/>
                    </a:lnTo>
                    <a:lnTo>
                      <a:pt x="1197" y="26"/>
                    </a:lnTo>
                    <a:lnTo>
                      <a:pt x="1192" y="28"/>
                    </a:lnTo>
                    <a:lnTo>
                      <a:pt x="1186" y="32"/>
                    </a:lnTo>
                    <a:lnTo>
                      <a:pt x="1176" y="40"/>
                    </a:lnTo>
                    <a:lnTo>
                      <a:pt x="1171" y="45"/>
                    </a:lnTo>
                    <a:lnTo>
                      <a:pt x="1167" y="49"/>
                    </a:lnTo>
                    <a:lnTo>
                      <a:pt x="1165" y="51"/>
                    </a:lnTo>
                    <a:lnTo>
                      <a:pt x="1163" y="49"/>
                    </a:lnTo>
                    <a:lnTo>
                      <a:pt x="1157" y="45"/>
                    </a:lnTo>
                    <a:lnTo>
                      <a:pt x="1154" y="42"/>
                    </a:lnTo>
                    <a:lnTo>
                      <a:pt x="1148" y="40"/>
                    </a:lnTo>
                    <a:lnTo>
                      <a:pt x="1142" y="36"/>
                    </a:lnTo>
                    <a:lnTo>
                      <a:pt x="1137" y="32"/>
                    </a:lnTo>
                    <a:lnTo>
                      <a:pt x="1129" y="30"/>
                    </a:lnTo>
                    <a:lnTo>
                      <a:pt x="1121" y="26"/>
                    </a:lnTo>
                    <a:lnTo>
                      <a:pt x="1112" y="25"/>
                    </a:lnTo>
                    <a:lnTo>
                      <a:pt x="1102" y="21"/>
                    </a:lnTo>
                    <a:lnTo>
                      <a:pt x="1091" y="19"/>
                    </a:lnTo>
                    <a:lnTo>
                      <a:pt x="1079" y="19"/>
                    </a:lnTo>
                    <a:lnTo>
                      <a:pt x="1068" y="17"/>
                    </a:lnTo>
                    <a:lnTo>
                      <a:pt x="1055" y="19"/>
                    </a:lnTo>
                    <a:lnTo>
                      <a:pt x="1040" y="21"/>
                    </a:lnTo>
                    <a:lnTo>
                      <a:pt x="1028" y="25"/>
                    </a:lnTo>
                    <a:lnTo>
                      <a:pt x="1017" y="26"/>
                    </a:lnTo>
                    <a:lnTo>
                      <a:pt x="1005" y="32"/>
                    </a:lnTo>
                    <a:lnTo>
                      <a:pt x="994" y="38"/>
                    </a:lnTo>
                    <a:lnTo>
                      <a:pt x="986" y="44"/>
                    </a:lnTo>
                    <a:lnTo>
                      <a:pt x="977" y="49"/>
                    </a:lnTo>
                    <a:lnTo>
                      <a:pt x="971" y="55"/>
                    </a:lnTo>
                    <a:lnTo>
                      <a:pt x="964" y="61"/>
                    </a:lnTo>
                    <a:lnTo>
                      <a:pt x="958" y="66"/>
                    </a:lnTo>
                    <a:lnTo>
                      <a:pt x="952" y="72"/>
                    </a:lnTo>
                    <a:lnTo>
                      <a:pt x="948" y="76"/>
                    </a:lnTo>
                    <a:lnTo>
                      <a:pt x="945" y="83"/>
                    </a:lnTo>
                    <a:lnTo>
                      <a:pt x="943" y="87"/>
                    </a:lnTo>
                    <a:lnTo>
                      <a:pt x="943" y="85"/>
                    </a:lnTo>
                    <a:lnTo>
                      <a:pt x="939" y="82"/>
                    </a:lnTo>
                    <a:lnTo>
                      <a:pt x="935" y="74"/>
                    </a:lnTo>
                    <a:lnTo>
                      <a:pt x="929" y="68"/>
                    </a:lnTo>
                    <a:lnTo>
                      <a:pt x="920" y="59"/>
                    </a:lnTo>
                    <a:lnTo>
                      <a:pt x="910" y="51"/>
                    </a:lnTo>
                    <a:lnTo>
                      <a:pt x="897" y="42"/>
                    </a:lnTo>
                    <a:lnTo>
                      <a:pt x="882" y="34"/>
                    </a:lnTo>
                    <a:lnTo>
                      <a:pt x="863" y="25"/>
                    </a:lnTo>
                    <a:lnTo>
                      <a:pt x="842" y="17"/>
                    </a:lnTo>
                    <a:lnTo>
                      <a:pt x="817" y="9"/>
                    </a:lnTo>
                    <a:lnTo>
                      <a:pt x="791" y="4"/>
                    </a:lnTo>
                    <a:lnTo>
                      <a:pt x="760" y="0"/>
                    </a:lnTo>
                    <a:lnTo>
                      <a:pt x="726" y="0"/>
                    </a:lnTo>
                    <a:lnTo>
                      <a:pt x="688" y="4"/>
                    </a:lnTo>
                    <a:lnTo>
                      <a:pt x="646" y="9"/>
                    </a:lnTo>
                    <a:lnTo>
                      <a:pt x="602" y="17"/>
                    </a:lnTo>
                    <a:lnTo>
                      <a:pt x="568" y="30"/>
                    </a:lnTo>
                    <a:lnTo>
                      <a:pt x="534" y="47"/>
                    </a:lnTo>
                    <a:lnTo>
                      <a:pt x="507" y="66"/>
                    </a:lnTo>
                    <a:lnTo>
                      <a:pt x="483" y="87"/>
                    </a:lnTo>
                    <a:lnTo>
                      <a:pt x="464" y="110"/>
                    </a:lnTo>
                    <a:lnTo>
                      <a:pt x="448" y="133"/>
                    </a:lnTo>
                    <a:lnTo>
                      <a:pt x="435" y="158"/>
                    </a:lnTo>
                    <a:lnTo>
                      <a:pt x="424" y="180"/>
                    </a:lnTo>
                    <a:lnTo>
                      <a:pt x="414" y="203"/>
                    </a:lnTo>
                    <a:lnTo>
                      <a:pt x="409" y="222"/>
                    </a:lnTo>
                    <a:lnTo>
                      <a:pt x="405" y="241"/>
                    </a:lnTo>
                    <a:lnTo>
                      <a:pt x="401" y="255"/>
                    </a:lnTo>
                    <a:lnTo>
                      <a:pt x="401" y="268"/>
                    </a:lnTo>
                    <a:lnTo>
                      <a:pt x="401" y="275"/>
                    </a:lnTo>
                    <a:lnTo>
                      <a:pt x="401" y="279"/>
                    </a:lnTo>
                    <a:lnTo>
                      <a:pt x="397" y="277"/>
                    </a:lnTo>
                    <a:lnTo>
                      <a:pt x="395" y="275"/>
                    </a:lnTo>
                    <a:lnTo>
                      <a:pt x="391" y="274"/>
                    </a:lnTo>
                    <a:lnTo>
                      <a:pt x="386" y="270"/>
                    </a:lnTo>
                    <a:lnTo>
                      <a:pt x="378" y="264"/>
                    </a:lnTo>
                    <a:lnTo>
                      <a:pt x="369" y="260"/>
                    </a:lnTo>
                    <a:lnTo>
                      <a:pt x="359" y="256"/>
                    </a:lnTo>
                    <a:lnTo>
                      <a:pt x="348" y="253"/>
                    </a:lnTo>
                    <a:lnTo>
                      <a:pt x="332" y="247"/>
                    </a:lnTo>
                    <a:lnTo>
                      <a:pt x="317" y="243"/>
                    </a:lnTo>
                    <a:lnTo>
                      <a:pt x="300" y="239"/>
                    </a:lnTo>
                    <a:lnTo>
                      <a:pt x="283" y="237"/>
                    </a:lnTo>
                    <a:lnTo>
                      <a:pt x="260" y="235"/>
                    </a:lnTo>
                    <a:lnTo>
                      <a:pt x="239" y="235"/>
                    </a:lnTo>
                    <a:lnTo>
                      <a:pt x="217" y="235"/>
                    </a:lnTo>
                    <a:lnTo>
                      <a:pt x="192" y="239"/>
                    </a:lnTo>
                    <a:lnTo>
                      <a:pt x="165" y="245"/>
                    </a:lnTo>
                    <a:lnTo>
                      <a:pt x="142" y="251"/>
                    </a:lnTo>
                    <a:lnTo>
                      <a:pt x="120" y="260"/>
                    </a:lnTo>
                    <a:lnTo>
                      <a:pt x="101" y="272"/>
                    </a:lnTo>
                    <a:lnTo>
                      <a:pt x="83" y="281"/>
                    </a:lnTo>
                    <a:lnTo>
                      <a:pt x="68" y="294"/>
                    </a:lnTo>
                    <a:lnTo>
                      <a:pt x="53" y="308"/>
                    </a:lnTo>
                    <a:lnTo>
                      <a:pt x="42" y="323"/>
                    </a:lnTo>
                    <a:lnTo>
                      <a:pt x="32" y="334"/>
                    </a:lnTo>
                    <a:lnTo>
                      <a:pt x="23" y="348"/>
                    </a:lnTo>
                    <a:lnTo>
                      <a:pt x="15" y="359"/>
                    </a:lnTo>
                    <a:lnTo>
                      <a:pt x="9" y="370"/>
                    </a:lnTo>
                    <a:lnTo>
                      <a:pt x="4" y="378"/>
                    </a:lnTo>
                    <a:lnTo>
                      <a:pt x="2" y="386"/>
                    </a:lnTo>
                    <a:lnTo>
                      <a:pt x="0" y="389"/>
                    </a:lnTo>
                    <a:lnTo>
                      <a:pt x="0" y="391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2" y="403"/>
                    </a:lnTo>
                    <a:lnTo>
                      <a:pt x="6" y="412"/>
                    </a:lnTo>
                    <a:lnTo>
                      <a:pt x="7" y="422"/>
                    </a:lnTo>
                    <a:lnTo>
                      <a:pt x="11" y="435"/>
                    </a:lnTo>
                    <a:lnTo>
                      <a:pt x="15" y="446"/>
                    </a:lnTo>
                    <a:lnTo>
                      <a:pt x="21" y="460"/>
                    </a:lnTo>
                    <a:lnTo>
                      <a:pt x="25" y="473"/>
                    </a:lnTo>
                    <a:lnTo>
                      <a:pt x="30" y="488"/>
                    </a:lnTo>
                    <a:lnTo>
                      <a:pt x="36" y="502"/>
                    </a:lnTo>
                    <a:lnTo>
                      <a:pt x="42" y="517"/>
                    </a:lnTo>
                    <a:lnTo>
                      <a:pt x="49" y="528"/>
                    </a:lnTo>
                    <a:lnTo>
                      <a:pt x="55" y="540"/>
                    </a:lnTo>
                    <a:lnTo>
                      <a:pt x="63" y="549"/>
                    </a:lnTo>
                    <a:lnTo>
                      <a:pt x="68" y="559"/>
                    </a:lnTo>
                    <a:lnTo>
                      <a:pt x="76" y="564"/>
                    </a:lnTo>
                    <a:lnTo>
                      <a:pt x="85" y="572"/>
                    </a:lnTo>
                    <a:lnTo>
                      <a:pt x="95" y="581"/>
                    </a:lnTo>
                    <a:lnTo>
                      <a:pt x="108" y="589"/>
                    </a:lnTo>
                    <a:lnTo>
                      <a:pt x="122" y="597"/>
                    </a:lnTo>
                    <a:lnTo>
                      <a:pt x="137" y="604"/>
                    </a:lnTo>
                    <a:lnTo>
                      <a:pt x="150" y="614"/>
                    </a:lnTo>
                    <a:lnTo>
                      <a:pt x="165" y="621"/>
                    </a:lnTo>
                    <a:lnTo>
                      <a:pt x="179" y="627"/>
                    </a:lnTo>
                    <a:lnTo>
                      <a:pt x="192" y="635"/>
                    </a:lnTo>
                    <a:lnTo>
                      <a:pt x="203" y="640"/>
                    </a:lnTo>
                    <a:lnTo>
                      <a:pt x="217" y="646"/>
                    </a:lnTo>
                    <a:lnTo>
                      <a:pt x="224" y="648"/>
                    </a:lnTo>
                    <a:lnTo>
                      <a:pt x="232" y="654"/>
                    </a:lnTo>
                    <a:lnTo>
                      <a:pt x="236" y="656"/>
                    </a:lnTo>
                    <a:lnTo>
                      <a:pt x="239" y="656"/>
                    </a:lnTo>
                    <a:lnTo>
                      <a:pt x="1334" y="57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4" name="Freeform 548"/>
              <p:cNvSpPr>
                <a:spLocks/>
              </p:cNvSpPr>
              <p:nvPr/>
            </p:nvSpPr>
            <p:spPr bwMode="auto">
              <a:xfrm>
                <a:off x="4163" y="2683"/>
                <a:ext cx="210" cy="127"/>
              </a:xfrm>
              <a:custGeom>
                <a:avLst/>
                <a:gdLst>
                  <a:gd name="T0" fmla="*/ 1 w 340"/>
                  <a:gd name="T1" fmla="*/ 25 h 205"/>
                  <a:gd name="T2" fmla="*/ 4 w 340"/>
                  <a:gd name="T3" fmla="*/ 17 h 205"/>
                  <a:gd name="T4" fmla="*/ 14 w 340"/>
                  <a:gd name="T5" fmla="*/ 7 h 205"/>
                  <a:gd name="T6" fmla="*/ 28 w 340"/>
                  <a:gd name="T7" fmla="*/ 1 h 205"/>
                  <a:gd name="T8" fmla="*/ 48 w 340"/>
                  <a:gd name="T9" fmla="*/ 1 h 205"/>
                  <a:gd name="T10" fmla="*/ 59 w 340"/>
                  <a:gd name="T11" fmla="*/ 4 h 205"/>
                  <a:gd name="T12" fmla="*/ 65 w 340"/>
                  <a:gd name="T13" fmla="*/ 8 h 205"/>
                  <a:gd name="T14" fmla="*/ 67 w 340"/>
                  <a:gd name="T15" fmla="*/ 12 h 205"/>
                  <a:gd name="T16" fmla="*/ 72 w 340"/>
                  <a:gd name="T17" fmla="*/ 17 h 205"/>
                  <a:gd name="T18" fmla="*/ 75 w 340"/>
                  <a:gd name="T19" fmla="*/ 23 h 205"/>
                  <a:gd name="T20" fmla="*/ 78 w 340"/>
                  <a:gd name="T21" fmla="*/ 30 h 205"/>
                  <a:gd name="T22" fmla="*/ 79 w 340"/>
                  <a:gd name="T23" fmla="*/ 36 h 205"/>
                  <a:gd name="T24" fmla="*/ 80 w 340"/>
                  <a:gd name="T25" fmla="*/ 42 h 205"/>
                  <a:gd name="T26" fmla="*/ 80 w 340"/>
                  <a:gd name="T27" fmla="*/ 46 h 205"/>
                  <a:gd name="T28" fmla="*/ 77 w 340"/>
                  <a:gd name="T29" fmla="*/ 46 h 205"/>
                  <a:gd name="T30" fmla="*/ 70 w 340"/>
                  <a:gd name="T31" fmla="*/ 45 h 205"/>
                  <a:gd name="T32" fmla="*/ 62 w 340"/>
                  <a:gd name="T33" fmla="*/ 44 h 205"/>
                  <a:gd name="T34" fmla="*/ 56 w 340"/>
                  <a:gd name="T35" fmla="*/ 46 h 205"/>
                  <a:gd name="T36" fmla="*/ 49 w 340"/>
                  <a:gd name="T37" fmla="*/ 48 h 205"/>
                  <a:gd name="T38" fmla="*/ 48 w 340"/>
                  <a:gd name="T39" fmla="*/ 48 h 205"/>
                  <a:gd name="T40" fmla="*/ 51 w 340"/>
                  <a:gd name="T41" fmla="*/ 43 h 205"/>
                  <a:gd name="T42" fmla="*/ 60 w 340"/>
                  <a:gd name="T43" fmla="*/ 39 h 205"/>
                  <a:gd name="T44" fmla="*/ 67 w 340"/>
                  <a:gd name="T45" fmla="*/ 37 h 205"/>
                  <a:gd name="T46" fmla="*/ 69 w 340"/>
                  <a:gd name="T47" fmla="*/ 37 h 205"/>
                  <a:gd name="T48" fmla="*/ 64 w 340"/>
                  <a:gd name="T49" fmla="*/ 34 h 205"/>
                  <a:gd name="T50" fmla="*/ 57 w 340"/>
                  <a:gd name="T51" fmla="*/ 33 h 205"/>
                  <a:gd name="T52" fmla="*/ 49 w 340"/>
                  <a:gd name="T53" fmla="*/ 34 h 205"/>
                  <a:gd name="T54" fmla="*/ 41 w 340"/>
                  <a:gd name="T55" fmla="*/ 37 h 205"/>
                  <a:gd name="T56" fmla="*/ 35 w 340"/>
                  <a:gd name="T57" fmla="*/ 40 h 205"/>
                  <a:gd name="T58" fmla="*/ 30 w 340"/>
                  <a:gd name="T59" fmla="*/ 44 h 205"/>
                  <a:gd name="T60" fmla="*/ 30 w 340"/>
                  <a:gd name="T61" fmla="*/ 41 h 205"/>
                  <a:gd name="T62" fmla="*/ 33 w 340"/>
                  <a:gd name="T63" fmla="*/ 36 h 205"/>
                  <a:gd name="T64" fmla="*/ 38 w 340"/>
                  <a:gd name="T65" fmla="*/ 30 h 205"/>
                  <a:gd name="T66" fmla="*/ 44 w 340"/>
                  <a:gd name="T67" fmla="*/ 27 h 205"/>
                  <a:gd name="T68" fmla="*/ 52 w 340"/>
                  <a:gd name="T69" fmla="*/ 26 h 205"/>
                  <a:gd name="T70" fmla="*/ 59 w 340"/>
                  <a:gd name="T71" fmla="*/ 26 h 205"/>
                  <a:gd name="T72" fmla="*/ 65 w 340"/>
                  <a:gd name="T73" fmla="*/ 27 h 205"/>
                  <a:gd name="T74" fmla="*/ 64 w 340"/>
                  <a:gd name="T75" fmla="*/ 25 h 205"/>
                  <a:gd name="T76" fmla="*/ 59 w 340"/>
                  <a:gd name="T77" fmla="*/ 23 h 205"/>
                  <a:gd name="T78" fmla="*/ 51 w 340"/>
                  <a:gd name="T79" fmla="*/ 22 h 205"/>
                  <a:gd name="T80" fmla="*/ 38 w 340"/>
                  <a:gd name="T81" fmla="*/ 24 h 205"/>
                  <a:gd name="T82" fmla="*/ 27 w 340"/>
                  <a:gd name="T83" fmla="*/ 28 h 205"/>
                  <a:gd name="T84" fmla="*/ 19 w 340"/>
                  <a:gd name="T85" fmla="*/ 33 h 205"/>
                  <a:gd name="T86" fmla="*/ 14 w 340"/>
                  <a:gd name="T87" fmla="*/ 37 h 205"/>
                  <a:gd name="T88" fmla="*/ 17 w 340"/>
                  <a:gd name="T89" fmla="*/ 33 h 205"/>
                  <a:gd name="T90" fmla="*/ 22 w 340"/>
                  <a:gd name="T91" fmla="*/ 27 h 205"/>
                  <a:gd name="T92" fmla="*/ 30 w 340"/>
                  <a:gd name="T93" fmla="*/ 20 h 205"/>
                  <a:gd name="T94" fmla="*/ 41 w 340"/>
                  <a:gd name="T95" fmla="*/ 16 h 205"/>
                  <a:gd name="T96" fmla="*/ 51 w 340"/>
                  <a:gd name="T97" fmla="*/ 15 h 205"/>
                  <a:gd name="T98" fmla="*/ 57 w 340"/>
                  <a:gd name="T99" fmla="*/ 15 h 205"/>
                  <a:gd name="T100" fmla="*/ 62 w 340"/>
                  <a:gd name="T101" fmla="*/ 16 h 205"/>
                  <a:gd name="T102" fmla="*/ 60 w 340"/>
                  <a:gd name="T103" fmla="*/ 15 h 205"/>
                  <a:gd name="T104" fmla="*/ 54 w 340"/>
                  <a:gd name="T105" fmla="*/ 12 h 205"/>
                  <a:gd name="T106" fmla="*/ 46 w 340"/>
                  <a:gd name="T107" fmla="*/ 10 h 205"/>
                  <a:gd name="T108" fmla="*/ 33 w 340"/>
                  <a:gd name="T109" fmla="*/ 11 h 205"/>
                  <a:gd name="T110" fmla="*/ 19 w 340"/>
                  <a:gd name="T111" fmla="*/ 15 h 205"/>
                  <a:gd name="T112" fmla="*/ 8 w 340"/>
                  <a:gd name="T113" fmla="*/ 21 h 205"/>
                  <a:gd name="T114" fmla="*/ 1 w 340"/>
                  <a:gd name="T115" fmla="*/ 26 h 205"/>
                  <a:gd name="T116" fmla="*/ 0 w 340"/>
                  <a:gd name="T117" fmla="*/ 28 h 20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0"/>
                  <a:gd name="T178" fmla="*/ 0 h 205"/>
                  <a:gd name="T179" fmla="*/ 340 w 340"/>
                  <a:gd name="T180" fmla="*/ 205 h 20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0" h="205">
                    <a:moveTo>
                      <a:pt x="0" y="118"/>
                    </a:moveTo>
                    <a:lnTo>
                      <a:pt x="0" y="116"/>
                    </a:lnTo>
                    <a:lnTo>
                      <a:pt x="0" y="112"/>
                    </a:lnTo>
                    <a:lnTo>
                      <a:pt x="2" y="106"/>
                    </a:lnTo>
                    <a:lnTo>
                      <a:pt x="4" y="101"/>
                    </a:lnTo>
                    <a:lnTo>
                      <a:pt x="8" y="91"/>
                    </a:lnTo>
                    <a:lnTo>
                      <a:pt x="14" y="84"/>
                    </a:lnTo>
                    <a:lnTo>
                      <a:pt x="19" y="72"/>
                    </a:lnTo>
                    <a:lnTo>
                      <a:pt x="27" y="63"/>
                    </a:lnTo>
                    <a:lnTo>
                      <a:pt x="34" y="53"/>
                    </a:lnTo>
                    <a:lnTo>
                      <a:pt x="46" y="42"/>
                    </a:lnTo>
                    <a:lnTo>
                      <a:pt x="57" y="32"/>
                    </a:lnTo>
                    <a:lnTo>
                      <a:pt x="71" y="25"/>
                    </a:lnTo>
                    <a:lnTo>
                      <a:pt x="84" y="15"/>
                    </a:lnTo>
                    <a:lnTo>
                      <a:pt x="103" y="10"/>
                    </a:lnTo>
                    <a:lnTo>
                      <a:pt x="120" y="4"/>
                    </a:lnTo>
                    <a:lnTo>
                      <a:pt x="143" y="2"/>
                    </a:lnTo>
                    <a:lnTo>
                      <a:pt x="164" y="0"/>
                    </a:lnTo>
                    <a:lnTo>
                      <a:pt x="183" y="2"/>
                    </a:lnTo>
                    <a:lnTo>
                      <a:pt x="200" y="2"/>
                    </a:lnTo>
                    <a:lnTo>
                      <a:pt x="215" y="6"/>
                    </a:lnTo>
                    <a:lnTo>
                      <a:pt x="228" y="10"/>
                    </a:lnTo>
                    <a:lnTo>
                      <a:pt x="240" y="13"/>
                    </a:lnTo>
                    <a:lnTo>
                      <a:pt x="251" y="17"/>
                    </a:lnTo>
                    <a:lnTo>
                      <a:pt x="259" y="23"/>
                    </a:lnTo>
                    <a:lnTo>
                      <a:pt x="266" y="27"/>
                    </a:lnTo>
                    <a:lnTo>
                      <a:pt x="272" y="30"/>
                    </a:lnTo>
                    <a:lnTo>
                      <a:pt x="276" y="34"/>
                    </a:lnTo>
                    <a:lnTo>
                      <a:pt x="282" y="40"/>
                    </a:lnTo>
                    <a:lnTo>
                      <a:pt x="285" y="46"/>
                    </a:lnTo>
                    <a:lnTo>
                      <a:pt x="287" y="48"/>
                    </a:lnTo>
                    <a:lnTo>
                      <a:pt x="287" y="49"/>
                    </a:lnTo>
                    <a:lnTo>
                      <a:pt x="293" y="53"/>
                    </a:lnTo>
                    <a:lnTo>
                      <a:pt x="297" y="59"/>
                    </a:lnTo>
                    <a:lnTo>
                      <a:pt x="304" y="68"/>
                    </a:lnTo>
                    <a:lnTo>
                      <a:pt x="308" y="72"/>
                    </a:lnTo>
                    <a:lnTo>
                      <a:pt x="312" y="78"/>
                    </a:lnTo>
                    <a:lnTo>
                      <a:pt x="316" y="86"/>
                    </a:lnTo>
                    <a:lnTo>
                      <a:pt x="320" y="91"/>
                    </a:lnTo>
                    <a:lnTo>
                      <a:pt x="321" y="97"/>
                    </a:lnTo>
                    <a:lnTo>
                      <a:pt x="325" y="103"/>
                    </a:lnTo>
                    <a:lnTo>
                      <a:pt x="327" y="110"/>
                    </a:lnTo>
                    <a:lnTo>
                      <a:pt x="329" y="118"/>
                    </a:lnTo>
                    <a:lnTo>
                      <a:pt x="331" y="124"/>
                    </a:lnTo>
                    <a:lnTo>
                      <a:pt x="333" y="129"/>
                    </a:lnTo>
                    <a:lnTo>
                      <a:pt x="333" y="137"/>
                    </a:lnTo>
                    <a:lnTo>
                      <a:pt x="335" y="144"/>
                    </a:lnTo>
                    <a:lnTo>
                      <a:pt x="335" y="150"/>
                    </a:lnTo>
                    <a:lnTo>
                      <a:pt x="337" y="158"/>
                    </a:lnTo>
                    <a:lnTo>
                      <a:pt x="337" y="163"/>
                    </a:lnTo>
                    <a:lnTo>
                      <a:pt x="339" y="171"/>
                    </a:lnTo>
                    <a:lnTo>
                      <a:pt x="339" y="175"/>
                    </a:lnTo>
                    <a:lnTo>
                      <a:pt x="339" y="181"/>
                    </a:lnTo>
                    <a:lnTo>
                      <a:pt x="339" y="186"/>
                    </a:lnTo>
                    <a:lnTo>
                      <a:pt x="340" y="190"/>
                    </a:lnTo>
                    <a:lnTo>
                      <a:pt x="340" y="196"/>
                    </a:lnTo>
                    <a:lnTo>
                      <a:pt x="340" y="200"/>
                    </a:lnTo>
                    <a:lnTo>
                      <a:pt x="337" y="198"/>
                    </a:lnTo>
                    <a:lnTo>
                      <a:pt x="329" y="196"/>
                    </a:lnTo>
                    <a:lnTo>
                      <a:pt x="323" y="194"/>
                    </a:lnTo>
                    <a:lnTo>
                      <a:pt x="318" y="194"/>
                    </a:lnTo>
                    <a:lnTo>
                      <a:pt x="312" y="192"/>
                    </a:lnTo>
                    <a:lnTo>
                      <a:pt x="304" y="192"/>
                    </a:lnTo>
                    <a:lnTo>
                      <a:pt x="297" y="190"/>
                    </a:lnTo>
                    <a:lnTo>
                      <a:pt x="289" y="188"/>
                    </a:lnTo>
                    <a:lnTo>
                      <a:pt x="282" y="188"/>
                    </a:lnTo>
                    <a:lnTo>
                      <a:pt x="274" y="188"/>
                    </a:lnTo>
                    <a:lnTo>
                      <a:pt x="266" y="186"/>
                    </a:lnTo>
                    <a:lnTo>
                      <a:pt x="259" y="186"/>
                    </a:lnTo>
                    <a:lnTo>
                      <a:pt x="253" y="188"/>
                    </a:lnTo>
                    <a:lnTo>
                      <a:pt x="249" y="190"/>
                    </a:lnTo>
                    <a:lnTo>
                      <a:pt x="238" y="192"/>
                    </a:lnTo>
                    <a:lnTo>
                      <a:pt x="228" y="196"/>
                    </a:lnTo>
                    <a:lnTo>
                      <a:pt x="221" y="198"/>
                    </a:lnTo>
                    <a:lnTo>
                      <a:pt x="213" y="202"/>
                    </a:lnTo>
                    <a:lnTo>
                      <a:pt x="207" y="202"/>
                    </a:lnTo>
                    <a:lnTo>
                      <a:pt x="205" y="203"/>
                    </a:lnTo>
                    <a:lnTo>
                      <a:pt x="202" y="203"/>
                    </a:lnTo>
                    <a:lnTo>
                      <a:pt x="202" y="205"/>
                    </a:lnTo>
                    <a:lnTo>
                      <a:pt x="202" y="203"/>
                    </a:lnTo>
                    <a:lnTo>
                      <a:pt x="205" y="200"/>
                    </a:lnTo>
                    <a:lnTo>
                      <a:pt x="207" y="194"/>
                    </a:lnTo>
                    <a:lnTo>
                      <a:pt x="213" y="190"/>
                    </a:lnTo>
                    <a:lnTo>
                      <a:pt x="219" y="182"/>
                    </a:lnTo>
                    <a:lnTo>
                      <a:pt x="226" y="177"/>
                    </a:lnTo>
                    <a:lnTo>
                      <a:pt x="236" y="171"/>
                    </a:lnTo>
                    <a:lnTo>
                      <a:pt x="245" y="169"/>
                    </a:lnTo>
                    <a:lnTo>
                      <a:pt x="255" y="165"/>
                    </a:lnTo>
                    <a:lnTo>
                      <a:pt x="264" y="162"/>
                    </a:lnTo>
                    <a:lnTo>
                      <a:pt x="272" y="160"/>
                    </a:lnTo>
                    <a:lnTo>
                      <a:pt x="282" y="158"/>
                    </a:lnTo>
                    <a:lnTo>
                      <a:pt x="287" y="156"/>
                    </a:lnTo>
                    <a:lnTo>
                      <a:pt x="293" y="156"/>
                    </a:lnTo>
                    <a:lnTo>
                      <a:pt x="295" y="156"/>
                    </a:lnTo>
                    <a:lnTo>
                      <a:pt x="297" y="156"/>
                    </a:lnTo>
                    <a:lnTo>
                      <a:pt x="295" y="154"/>
                    </a:lnTo>
                    <a:lnTo>
                      <a:pt x="293" y="154"/>
                    </a:lnTo>
                    <a:lnTo>
                      <a:pt x="285" y="150"/>
                    </a:lnTo>
                    <a:lnTo>
                      <a:pt x="278" y="146"/>
                    </a:lnTo>
                    <a:lnTo>
                      <a:pt x="272" y="144"/>
                    </a:lnTo>
                    <a:lnTo>
                      <a:pt x="266" y="144"/>
                    </a:lnTo>
                    <a:lnTo>
                      <a:pt x="259" y="143"/>
                    </a:lnTo>
                    <a:lnTo>
                      <a:pt x="253" y="143"/>
                    </a:lnTo>
                    <a:lnTo>
                      <a:pt x="245" y="141"/>
                    </a:lnTo>
                    <a:lnTo>
                      <a:pt x="238" y="141"/>
                    </a:lnTo>
                    <a:lnTo>
                      <a:pt x="228" y="143"/>
                    </a:lnTo>
                    <a:lnTo>
                      <a:pt x="221" y="144"/>
                    </a:lnTo>
                    <a:lnTo>
                      <a:pt x="209" y="144"/>
                    </a:lnTo>
                    <a:lnTo>
                      <a:pt x="200" y="146"/>
                    </a:lnTo>
                    <a:lnTo>
                      <a:pt x="190" y="148"/>
                    </a:lnTo>
                    <a:lnTo>
                      <a:pt x="183" y="152"/>
                    </a:lnTo>
                    <a:lnTo>
                      <a:pt x="173" y="156"/>
                    </a:lnTo>
                    <a:lnTo>
                      <a:pt x="166" y="158"/>
                    </a:lnTo>
                    <a:lnTo>
                      <a:pt x="156" y="162"/>
                    </a:lnTo>
                    <a:lnTo>
                      <a:pt x="150" y="165"/>
                    </a:lnTo>
                    <a:lnTo>
                      <a:pt x="145" y="169"/>
                    </a:lnTo>
                    <a:lnTo>
                      <a:pt x="139" y="173"/>
                    </a:lnTo>
                    <a:lnTo>
                      <a:pt x="133" y="177"/>
                    </a:lnTo>
                    <a:lnTo>
                      <a:pt x="129" y="179"/>
                    </a:lnTo>
                    <a:lnTo>
                      <a:pt x="124" y="184"/>
                    </a:lnTo>
                    <a:lnTo>
                      <a:pt x="122" y="186"/>
                    </a:lnTo>
                    <a:lnTo>
                      <a:pt x="122" y="184"/>
                    </a:lnTo>
                    <a:lnTo>
                      <a:pt x="126" y="177"/>
                    </a:lnTo>
                    <a:lnTo>
                      <a:pt x="128" y="173"/>
                    </a:lnTo>
                    <a:lnTo>
                      <a:pt x="131" y="167"/>
                    </a:lnTo>
                    <a:lnTo>
                      <a:pt x="135" y="162"/>
                    </a:lnTo>
                    <a:lnTo>
                      <a:pt x="139" y="156"/>
                    </a:lnTo>
                    <a:lnTo>
                      <a:pt x="143" y="150"/>
                    </a:lnTo>
                    <a:lnTo>
                      <a:pt x="148" y="144"/>
                    </a:lnTo>
                    <a:lnTo>
                      <a:pt x="152" y="137"/>
                    </a:lnTo>
                    <a:lnTo>
                      <a:pt x="158" y="133"/>
                    </a:lnTo>
                    <a:lnTo>
                      <a:pt x="164" y="127"/>
                    </a:lnTo>
                    <a:lnTo>
                      <a:pt x="169" y="124"/>
                    </a:lnTo>
                    <a:lnTo>
                      <a:pt x="177" y="120"/>
                    </a:lnTo>
                    <a:lnTo>
                      <a:pt x="185" y="118"/>
                    </a:lnTo>
                    <a:lnTo>
                      <a:pt x="190" y="114"/>
                    </a:lnTo>
                    <a:lnTo>
                      <a:pt x="198" y="114"/>
                    </a:lnTo>
                    <a:lnTo>
                      <a:pt x="205" y="112"/>
                    </a:lnTo>
                    <a:lnTo>
                      <a:pt x="213" y="110"/>
                    </a:lnTo>
                    <a:lnTo>
                      <a:pt x="221" y="110"/>
                    </a:lnTo>
                    <a:lnTo>
                      <a:pt x="228" y="110"/>
                    </a:lnTo>
                    <a:lnTo>
                      <a:pt x="236" y="110"/>
                    </a:lnTo>
                    <a:lnTo>
                      <a:pt x="244" y="110"/>
                    </a:lnTo>
                    <a:lnTo>
                      <a:pt x="251" y="110"/>
                    </a:lnTo>
                    <a:lnTo>
                      <a:pt x="257" y="110"/>
                    </a:lnTo>
                    <a:lnTo>
                      <a:pt x="263" y="110"/>
                    </a:lnTo>
                    <a:lnTo>
                      <a:pt x="268" y="112"/>
                    </a:lnTo>
                    <a:lnTo>
                      <a:pt x="276" y="112"/>
                    </a:lnTo>
                    <a:lnTo>
                      <a:pt x="280" y="112"/>
                    </a:lnTo>
                    <a:lnTo>
                      <a:pt x="276" y="110"/>
                    </a:lnTo>
                    <a:lnTo>
                      <a:pt x="274" y="106"/>
                    </a:lnTo>
                    <a:lnTo>
                      <a:pt x="270" y="105"/>
                    </a:lnTo>
                    <a:lnTo>
                      <a:pt x="266" y="103"/>
                    </a:lnTo>
                    <a:lnTo>
                      <a:pt x="263" y="101"/>
                    </a:lnTo>
                    <a:lnTo>
                      <a:pt x="257" y="99"/>
                    </a:lnTo>
                    <a:lnTo>
                      <a:pt x="251" y="95"/>
                    </a:lnTo>
                    <a:lnTo>
                      <a:pt x="244" y="95"/>
                    </a:lnTo>
                    <a:lnTo>
                      <a:pt x="234" y="91"/>
                    </a:lnTo>
                    <a:lnTo>
                      <a:pt x="226" y="91"/>
                    </a:lnTo>
                    <a:lnTo>
                      <a:pt x="215" y="91"/>
                    </a:lnTo>
                    <a:lnTo>
                      <a:pt x="204" y="93"/>
                    </a:lnTo>
                    <a:lnTo>
                      <a:pt x="190" y="95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48" y="105"/>
                    </a:lnTo>
                    <a:lnTo>
                      <a:pt x="135" y="108"/>
                    </a:lnTo>
                    <a:lnTo>
                      <a:pt x="124" y="114"/>
                    </a:lnTo>
                    <a:lnTo>
                      <a:pt x="112" y="118"/>
                    </a:lnTo>
                    <a:lnTo>
                      <a:pt x="103" y="124"/>
                    </a:lnTo>
                    <a:lnTo>
                      <a:pt x="93" y="129"/>
                    </a:lnTo>
                    <a:lnTo>
                      <a:pt x="88" y="135"/>
                    </a:lnTo>
                    <a:lnTo>
                      <a:pt x="80" y="139"/>
                    </a:lnTo>
                    <a:lnTo>
                      <a:pt x="76" y="143"/>
                    </a:lnTo>
                    <a:lnTo>
                      <a:pt x="71" y="146"/>
                    </a:lnTo>
                    <a:lnTo>
                      <a:pt x="67" y="150"/>
                    </a:lnTo>
                    <a:lnTo>
                      <a:pt x="61" y="156"/>
                    </a:lnTo>
                    <a:lnTo>
                      <a:pt x="61" y="160"/>
                    </a:lnTo>
                    <a:lnTo>
                      <a:pt x="61" y="156"/>
                    </a:lnTo>
                    <a:lnTo>
                      <a:pt x="67" y="146"/>
                    </a:lnTo>
                    <a:lnTo>
                      <a:pt x="71" y="141"/>
                    </a:lnTo>
                    <a:lnTo>
                      <a:pt x="74" y="133"/>
                    </a:lnTo>
                    <a:lnTo>
                      <a:pt x="78" y="127"/>
                    </a:lnTo>
                    <a:lnTo>
                      <a:pt x="86" y="120"/>
                    </a:lnTo>
                    <a:lnTo>
                      <a:pt x="91" y="112"/>
                    </a:lnTo>
                    <a:lnTo>
                      <a:pt x="99" y="103"/>
                    </a:lnTo>
                    <a:lnTo>
                      <a:pt x="107" y="97"/>
                    </a:lnTo>
                    <a:lnTo>
                      <a:pt x="118" y="89"/>
                    </a:lnTo>
                    <a:lnTo>
                      <a:pt x="126" y="84"/>
                    </a:lnTo>
                    <a:lnTo>
                      <a:pt x="139" y="78"/>
                    </a:lnTo>
                    <a:lnTo>
                      <a:pt x="150" y="74"/>
                    </a:lnTo>
                    <a:lnTo>
                      <a:pt x="164" y="72"/>
                    </a:lnTo>
                    <a:lnTo>
                      <a:pt x="175" y="68"/>
                    </a:lnTo>
                    <a:lnTo>
                      <a:pt x="186" y="67"/>
                    </a:lnTo>
                    <a:lnTo>
                      <a:pt x="196" y="65"/>
                    </a:lnTo>
                    <a:lnTo>
                      <a:pt x="207" y="65"/>
                    </a:lnTo>
                    <a:lnTo>
                      <a:pt x="215" y="63"/>
                    </a:lnTo>
                    <a:lnTo>
                      <a:pt x="224" y="63"/>
                    </a:lnTo>
                    <a:lnTo>
                      <a:pt x="232" y="63"/>
                    </a:lnTo>
                    <a:lnTo>
                      <a:pt x="240" y="65"/>
                    </a:lnTo>
                    <a:lnTo>
                      <a:pt x="245" y="65"/>
                    </a:lnTo>
                    <a:lnTo>
                      <a:pt x="251" y="65"/>
                    </a:lnTo>
                    <a:lnTo>
                      <a:pt x="255" y="67"/>
                    </a:lnTo>
                    <a:lnTo>
                      <a:pt x="259" y="67"/>
                    </a:lnTo>
                    <a:lnTo>
                      <a:pt x="263" y="68"/>
                    </a:lnTo>
                    <a:lnTo>
                      <a:pt x="266" y="68"/>
                    </a:lnTo>
                    <a:lnTo>
                      <a:pt x="263" y="67"/>
                    </a:lnTo>
                    <a:lnTo>
                      <a:pt x="259" y="63"/>
                    </a:lnTo>
                    <a:lnTo>
                      <a:pt x="255" y="61"/>
                    </a:lnTo>
                    <a:lnTo>
                      <a:pt x="251" y="57"/>
                    </a:lnTo>
                    <a:lnTo>
                      <a:pt x="245" y="55"/>
                    </a:lnTo>
                    <a:lnTo>
                      <a:pt x="240" y="53"/>
                    </a:lnTo>
                    <a:lnTo>
                      <a:pt x="232" y="49"/>
                    </a:lnTo>
                    <a:lnTo>
                      <a:pt x="224" y="46"/>
                    </a:lnTo>
                    <a:lnTo>
                      <a:pt x="215" y="44"/>
                    </a:lnTo>
                    <a:lnTo>
                      <a:pt x="205" y="44"/>
                    </a:lnTo>
                    <a:lnTo>
                      <a:pt x="194" y="42"/>
                    </a:lnTo>
                    <a:lnTo>
                      <a:pt x="183" y="42"/>
                    </a:lnTo>
                    <a:lnTo>
                      <a:pt x="169" y="42"/>
                    </a:lnTo>
                    <a:lnTo>
                      <a:pt x="156" y="44"/>
                    </a:lnTo>
                    <a:lnTo>
                      <a:pt x="139" y="46"/>
                    </a:lnTo>
                    <a:lnTo>
                      <a:pt x="124" y="48"/>
                    </a:lnTo>
                    <a:lnTo>
                      <a:pt x="109" y="53"/>
                    </a:lnTo>
                    <a:lnTo>
                      <a:pt x="95" y="59"/>
                    </a:lnTo>
                    <a:lnTo>
                      <a:pt x="82" y="63"/>
                    </a:lnTo>
                    <a:lnTo>
                      <a:pt x="71" y="70"/>
                    </a:lnTo>
                    <a:lnTo>
                      <a:pt x="57" y="76"/>
                    </a:lnTo>
                    <a:lnTo>
                      <a:pt x="46" y="84"/>
                    </a:lnTo>
                    <a:lnTo>
                      <a:pt x="34" y="89"/>
                    </a:lnTo>
                    <a:lnTo>
                      <a:pt x="27" y="95"/>
                    </a:lnTo>
                    <a:lnTo>
                      <a:pt x="17" y="101"/>
                    </a:lnTo>
                    <a:lnTo>
                      <a:pt x="12" y="106"/>
                    </a:lnTo>
                    <a:lnTo>
                      <a:pt x="6" y="110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5" name="Freeform 549"/>
              <p:cNvSpPr>
                <a:spLocks/>
              </p:cNvSpPr>
              <p:nvPr/>
            </p:nvSpPr>
            <p:spPr bwMode="auto">
              <a:xfrm>
                <a:off x="4433" y="2537"/>
                <a:ext cx="265" cy="117"/>
              </a:xfrm>
              <a:custGeom>
                <a:avLst/>
                <a:gdLst>
                  <a:gd name="T0" fmla="*/ 1 w 428"/>
                  <a:gd name="T1" fmla="*/ 22 h 190"/>
                  <a:gd name="T2" fmla="*/ 7 w 428"/>
                  <a:gd name="T3" fmla="*/ 14 h 190"/>
                  <a:gd name="T4" fmla="*/ 19 w 428"/>
                  <a:gd name="T5" fmla="*/ 6 h 190"/>
                  <a:gd name="T6" fmla="*/ 36 w 428"/>
                  <a:gd name="T7" fmla="*/ 0 h 190"/>
                  <a:gd name="T8" fmla="*/ 56 w 428"/>
                  <a:gd name="T9" fmla="*/ 1 h 190"/>
                  <a:gd name="T10" fmla="*/ 71 w 428"/>
                  <a:gd name="T11" fmla="*/ 6 h 190"/>
                  <a:gd name="T12" fmla="*/ 84 w 428"/>
                  <a:gd name="T13" fmla="*/ 12 h 190"/>
                  <a:gd name="T14" fmla="*/ 92 w 428"/>
                  <a:gd name="T15" fmla="*/ 21 h 190"/>
                  <a:gd name="T16" fmla="*/ 97 w 428"/>
                  <a:gd name="T17" fmla="*/ 29 h 190"/>
                  <a:gd name="T18" fmla="*/ 100 w 428"/>
                  <a:gd name="T19" fmla="*/ 36 h 190"/>
                  <a:gd name="T20" fmla="*/ 101 w 428"/>
                  <a:gd name="T21" fmla="*/ 41 h 190"/>
                  <a:gd name="T22" fmla="*/ 101 w 428"/>
                  <a:gd name="T23" fmla="*/ 44 h 190"/>
                  <a:gd name="T24" fmla="*/ 96 w 428"/>
                  <a:gd name="T25" fmla="*/ 43 h 190"/>
                  <a:gd name="T26" fmla="*/ 90 w 428"/>
                  <a:gd name="T27" fmla="*/ 41 h 190"/>
                  <a:gd name="T28" fmla="*/ 84 w 428"/>
                  <a:gd name="T29" fmla="*/ 41 h 190"/>
                  <a:gd name="T30" fmla="*/ 77 w 428"/>
                  <a:gd name="T31" fmla="*/ 41 h 190"/>
                  <a:gd name="T32" fmla="*/ 71 w 428"/>
                  <a:gd name="T33" fmla="*/ 41 h 190"/>
                  <a:gd name="T34" fmla="*/ 65 w 428"/>
                  <a:gd name="T35" fmla="*/ 42 h 190"/>
                  <a:gd name="T36" fmla="*/ 63 w 428"/>
                  <a:gd name="T37" fmla="*/ 42 h 190"/>
                  <a:gd name="T38" fmla="*/ 69 w 428"/>
                  <a:gd name="T39" fmla="*/ 38 h 190"/>
                  <a:gd name="T40" fmla="*/ 76 w 428"/>
                  <a:gd name="T41" fmla="*/ 35 h 190"/>
                  <a:gd name="T42" fmla="*/ 81 w 428"/>
                  <a:gd name="T43" fmla="*/ 34 h 190"/>
                  <a:gd name="T44" fmla="*/ 86 w 428"/>
                  <a:gd name="T45" fmla="*/ 33 h 190"/>
                  <a:gd name="T46" fmla="*/ 89 w 428"/>
                  <a:gd name="T47" fmla="*/ 33 h 190"/>
                  <a:gd name="T48" fmla="*/ 82 w 428"/>
                  <a:gd name="T49" fmla="*/ 30 h 190"/>
                  <a:gd name="T50" fmla="*/ 74 w 428"/>
                  <a:gd name="T51" fmla="*/ 29 h 190"/>
                  <a:gd name="T52" fmla="*/ 66 w 428"/>
                  <a:gd name="T53" fmla="*/ 30 h 190"/>
                  <a:gd name="T54" fmla="*/ 57 w 428"/>
                  <a:gd name="T55" fmla="*/ 31 h 190"/>
                  <a:gd name="T56" fmla="*/ 51 w 428"/>
                  <a:gd name="T57" fmla="*/ 33 h 190"/>
                  <a:gd name="T58" fmla="*/ 47 w 428"/>
                  <a:gd name="T59" fmla="*/ 35 h 190"/>
                  <a:gd name="T60" fmla="*/ 50 w 428"/>
                  <a:gd name="T61" fmla="*/ 33 h 190"/>
                  <a:gd name="T62" fmla="*/ 56 w 428"/>
                  <a:gd name="T63" fmla="*/ 27 h 190"/>
                  <a:gd name="T64" fmla="*/ 62 w 428"/>
                  <a:gd name="T65" fmla="*/ 23 h 190"/>
                  <a:gd name="T66" fmla="*/ 69 w 428"/>
                  <a:gd name="T67" fmla="*/ 22 h 190"/>
                  <a:gd name="T68" fmla="*/ 76 w 428"/>
                  <a:gd name="T69" fmla="*/ 22 h 190"/>
                  <a:gd name="T70" fmla="*/ 82 w 428"/>
                  <a:gd name="T71" fmla="*/ 23 h 190"/>
                  <a:gd name="T72" fmla="*/ 85 w 428"/>
                  <a:gd name="T73" fmla="*/ 24 h 190"/>
                  <a:gd name="T74" fmla="*/ 80 w 428"/>
                  <a:gd name="T75" fmla="*/ 20 h 190"/>
                  <a:gd name="T76" fmla="*/ 72 w 428"/>
                  <a:gd name="T77" fmla="*/ 18 h 190"/>
                  <a:gd name="T78" fmla="*/ 60 w 428"/>
                  <a:gd name="T79" fmla="*/ 17 h 190"/>
                  <a:gd name="T80" fmla="*/ 46 w 428"/>
                  <a:gd name="T81" fmla="*/ 20 h 190"/>
                  <a:gd name="T82" fmla="*/ 38 w 428"/>
                  <a:gd name="T83" fmla="*/ 24 h 190"/>
                  <a:gd name="T84" fmla="*/ 33 w 428"/>
                  <a:gd name="T85" fmla="*/ 28 h 190"/>
                  <a:gd name="T86" fmla="*/ 32 w 428"/>
                  <a:gd name="T87" fmla="*/ 29 h 190"/>
                  <a:gd name="T88" fmla="*/ 35 w 428"/>
                  <a:gd name="T89" fmla="*/ 22 h 190"/>
                  <a:gd name="T90" fmla="*/ 42 w 428"/>
                  <a:gd name="T91" fmla="*/ 16 h 190"/>
                  <a:gd name="T92" fmla="*/ 54 w 428"/>
                  <a:gd name="T93" fmla="*/ 13 h 190"/>
                  <a:gd name="T94" fmla="*/ 64 w 428"/>
                  <a:gd name="T95" fmla="*/ 12 h 190"/>
                  <a:gd name="T96" fmla="*/ 72 w 428"/>
                  <a:gd name="T97" fmla="*/ 12 h 190"/>
                  <a:gd name="T98" fmla="*/ 74 w 428"/>
                  <a:gd name="T99" fmla="*/ 13 h 190"/>
                  <a:gd name="T100" fmla="*/ 69 w 428"/>
                  <a:gd name="T101" fmla="*/ 10 h 190"/>
                  <a:gd name="T102" fmla="*/ 61 w 428"/>
                  <a:gd name="T103" fmla="*/ 7 h 190"/>
                  <a:gd name="T104" fmla="*/ 48 w 428"/>
                  <a:gd name="T105" fmla="*/ 7 h 190"/>
                  <a:gd name="T106" fmla="*/ 32 w 428"/>
                  <a:gd name="T107" fmla="*/ 9 h 190"/>
                  <a:gd name="T108" fmla="*/ 17 w 428"/>
                  <a:gd name="T109" fmla="*/ 14 h 190"/>
                  <a:gd name="T110" fmla="*/ 6 w 428"/>
                  <a:gd name="T111" fmla="*/ 20 h 190"/>
                  <a:gd name="T112" fmla="*/ 0 w 428"/>
                  <a:gd name="T113" fmla="*/ 24 h 1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8"/>
                  <a:gd name="T172" fmla="*/ 0 h 190"/>
                  <a:gd name="T173" fmla="*/ 428 w 428"/>
                  <a:gd name="T174" fmla="*/ 190 h 1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8" h="190">
                    <a:moveTo>
                      <a:pt x="0" y="105"/>
                    </a:moveTo>
                    <a:lnTo>
                      <a:pt x="0" y="103"/>
                    </a:lnTo>
                    <a:lnTo>
                      <a:pt x="2" y="101"/>
                    </a:lnTo>
                    <a:lnTo>
                      <a:pt x="6" y="93"/>
                    </a:lnTo>
                    <a:lnTo>
                      <a:pt x="10" y="88"/>
                    </a:lnTo>
                    <a:lnTo>
                      <a:pt x="16" y="80"/>
                    </a:lnTo>
                    <a:lnTo>
                      <a:pt x="23" y="73"/>
                    </a:lnTo>
                    <a:lnTo>
                      <a:pt x="31" y="61"/>
                    </a:lnTo>
                    <a:lnTo>
                      <a:pt x="42" y="54"/>
                    </a:lnTo>
                    <a:lnTo>
                      <a:pt x="52" y="42"/>
                    </a:lnTo>
                    <a:lnTo>
                      <a:pt x="65" y="33"/>
                    </a:lnTo>
                    <a:lnTo>
                      <a:pt x="78" y="23"/>
                    </a:lnTo>
                    <a:lnTo>
                      <a:pt x="94" y="16"/>
                    </a:lnTo>
                    <a:lnTo>
                      <a:pt x="111" y="10"/>
                    </a:lnTo>
                    <a:lnTo>
                      <a:pt x="130" y="4"/>
                    </a:lnTo>
                    <a:lnTo>
                      <a:pt x="151" y="0"/>
                    </a:lnTo>
                    <a:lnTo>
                      <a:pt x="173" y="0"/>
                    </a:lnTo>
                    <a:lnTo>
                      <a:pt x="192" y="0"/>
                    </a:lnTo>
                    <a:lnTo>
                      <a:pt x="215" y="2"/>
                    </a:lnTo>
                    <a:lnTo>
                      <a:pt x="234" y="4"/>
                    </a:lnTo>
                    <a:lnTo>
                      <a:pt x="253" y="8"/>
                    </a:lnTo>
                    <a:lnTo>
                      <a:pt x="270" y="12"/>
                    </a:lnTo>
                    <a:lnTo>
                      <a:pt x="285" y="17"/>
                    </a:lnTo>
                    <a:lnTo>
                      <a:pt x="301" y="23"/>
                    </a:lnTo>
                    <a:lnTo>
                      <a:pt x="316" y="31"/>
                    </a:lnTo>
                    <a:lnTo>
                      <a:pt x="329" y="36"/>
                    </a:lnTo>
                    <a:lnTo>
                      <a:pt x="341" y="46"/>
                    </a:lnTo>
                    <a:lnTo>
                      <a:pt x="352" y="54"/>
                    </a:lnTo>
                    <a:lnTo>
                      <a:pt x="363" y="63"/>
                    </a:lnTo>
                    <a:lnTo>
                      <a:pt x="371" y="73"/>
                    </a:lnTo>
                    <a:lnTo>
                      <a:pt x="381" y="80"/>
                    </a:lnTo>
                    <a:lnTo>
                      <a:pt x="388" y="90"/>
                    </a:lnTo>
                    <a:lnTo>
                      <a:pt x="396" y="99"/>
                    </a:lnTo>
                    <a:lnTo>
                      <a:pt x="400" y="107"/>
                    </a:lnTo>
                    <a:lnTo>
                      <a:pt x="403" y="116"/>
                    </a:lnTo>
                    <a:lnTo>
                      <a:pt x="409" y="124"/>
                    </a:lnTo>
                    <a:lnTo>
                      <a:pt x="413" y="133"/>
                    </a:lnTo>
                    <a:lnTo>
                      <a:pt x="415" y="141"/>
                    </a:lnTo>
                    <a:lnTo>
                      <a:pt x="419" y="149"/>
                    </a:lnTo>
                    <a:lnTo>
                      <a:pt x="420" y="156"/>
                    </a:lnTo>
                    <a:lnTo>
                      <a:pt x="422" y="162"/>
                    </a:lnTo>
                    <a:lnTo>
                      <a:pt x="422" y="168"/>
                    </a:lnTo>
                    <a:lnTo>
                      <a:pt x="424" y="173"/>
                    </a:lnTo>
                    <a:lnTo>
                      <a:pt x="426" y="177"/>
                    </a:lnTo>
                    <a:lnTo>
                      <a:pt x="426" y="181"/>
                    </a:lnTo>
                    <a:lnTo>
                      <a:pt x="428" y="187"/>
                    </a:lnTo>
                    <a:lnTo>
                      <a:pt x="428" y="190"/>
                    </a:lnTo>
                    <a:lnTo>
                      <a:pt x="426" y="188"/>
                    </a:lnTo>
                    <a:lnTo>
                      <a:pt x="420" y="187"/>
                    </a:lnTo>
                    <a:lnTo>
                      <a:pt x="415" y="185"/>
                    </a:lnTo>
                    <a:lnTo>
                      <a:pt x="411" y="183"/>
                    </a:lnTo>
                    <a:lnTo>
                      <a:pt x="405" y="183"/>
                    </a:lnTo>
                    <a:lnTo>
                      <a:pt x="400" y="181"/>
                    </a:lnTo>
                    <a:lnTo>
                      <a:pt x="392" y="179"/>
                    </a:lnTo>
                    <a:lnTo>
                      <a:pt x="386" y="179"/>
                    </a:lnTo>
                    <a:lnTo>
                      <a:pt x="381" y="177"/>
                    </a:lnTo>
                    <a:lnTo>
                      <a:pt x="373" y="177"/>
                    </a:lnTo>
                    <a:lnTo>
                      <a:pt x="365" y="175"/>
                    </a:lnTo>
                    <a:lnTo>
                      <a:pt x="358" y="175"/>
                    </a:lnTo>
                    <a:lnTo>
                      <a:pt x="352" y="175"/>
                    </a:lnTo>
                    <a:lnTo>
                      <a:pt x="346" y="175"/>
                    </a:lnTo>
                    <a:lnTo>
                      <a:pt x="339" y="173"/>
                    </a:lnTo>
                    <a:lnTo>
                      <a:pt x="331" y="173"/>
                    </a:lnTo>
                    <a:lnTo>
                      <a:pt x="324" y="173"/>
                    </a:lnTo>
                    <a:lnTo>
                      <a:pt x="318" y="175"/>
                    </a:lnTo>
                    <a:lnTo>
                      <a:pt x="310" y="175"/>
                    </a:lnTo>
                    <a:lnTo>
                      <a:pt x="304" y="175"/>
                    </a:lnTo>
                    <a:lnTo>
                      <a:pt x="297" y="175"/>
                    </a:lnTo>
                    <a:lnTo>
                      <a:pt x="291" y="177"/>
                    </a:lnTo>
                    <a:lnTo>
                      <a:pt x="285" y="177"/>
                    </a:lnTo>
                    <a:lnTo>
                      <a:pt x="280" y="179"/>
                    </a:lnTo>
                    <a:lnTo>
                      <a:pt x="274" y="179"/>
                    </a:lnTo>
                    <a:lnTo>
                      <a:pt x="270" y="181"/>
                    </a:lnTo>
                    <a:lnTo>
                      <a:pt x="265" y="183"/>
                    </a:lnTo>
                    <a:lnTo>
                      <a:pt x="265" y="185"/>
                    </a:lnTo>
                    <a:lnTo>
                      <a:pt x="266" y="181"/>
                    </a:lnTo>
                    <a:lnTo>
                      <a:pt x="274" y="173"/>
                    </a:lnTo>
                    <a:lnTo>
                      <a:pt x="280" y="168"/>
                    </a:lnTo>
                    <a:lnTo>
                      <a:pt x="289" y="164"/>
                    </a:lnTo>
                    <a:lnTo>
                      <a:pt x="293" y="160"/>
                    </a:lnTo>
                    <a:lnTo>
                      <a:pt x="299" y="158"/>
                    </a:lnTo>
                    <a:lnTo>
                      <a:pt x="306" y="156"/>
                    </a:lnTo>
                    <a:lnTo>
                      <a:pt x="312" y="152"/>
                    </a:lnTo>
                    <a:lnTo>
                      <a:pt x="318" y="150"/>
                    </a:lnTo>
                    <a:lnTo>
                      <a:pt x="324" y="149"/>
                    </a:lnTo>
                    <a:lnTo>
                      <a:pt x="329" y="147"/>
                    </a:lnTo>
                    <a:lnTo>
                      <a:pt x="335" y="147"/>
                    </a:lnTo>
                    <a:lnTo>
                      <a:pt x="341" y="145"/>
                    </a:lnTo>
                    <a:lnTo>
                      <a:pt x="344" y="143"/>
                    </a:lnTo>
                    <a:lnTo>
                      <a:pt x="350" y="143"/>
                    </a:lnTo>
                    <a:lnTo>
                      <a:pt x="356" y="143"/>
                    </a:lnTo>
                    <a:lnTo>
                      <a:pt x="362" y="141"/>
                    </a:lnTo>
                    <a:lnTo>
                      <a:pt x="369" y="141"/>
                    </a:lnTo>
                    <a:lnTo>
                      <a:pt x="373" y="141"/>
                    </a:lnTo>
                    <a:lnTo>
                      <a:pt x="375" y="141"/>
                    </a:lnTo>
                    <a:lnTo>
                      <a:pt x="373" y="139"/>
                    </a:lnTo>
                    <a:lnTo>
                      <a:pt x="369" y="137"/>
                    </a:lnTo>
                    <a:lnTo>
                      <a:pt x="362" y="133"/>
                    </a:lnTo>
                    <a:lnTo>
                      <a:pt x="352" y="131"/>
                    </a:lnTo>
                    <a:lnTo>
                      <a:pt x="344" y="130"/>
                    </a:lnTo>
                    <a:lnTo>
                      <a:pt x="339" y="128"/>
                    </a:lnTo>
                    <a:lnTo>
                      <a:pt x="331" y="126"/>
                    </a:lnTo>
                    <a:lnTo>
                      <a:pt x="324" y="124"/>
                    </a:lnTo>
                    <a:lnTo>
                      <a:pt x="314" y="124"/>
                    </a:lnTo>
                    <a:lnTo>
                      <a:pt x="306" y="124"/>
                    </a:lnTo>
                    <a:lnTo>
                      <a:pt x="297" y="124"/>
                    </a:lnTo>
                    <a:lnTo>
                      <a:pt x="287" y="126"/>
                    </a:lnTo>
                    <a:lnTo>
                      <a:pt x="276" y="126"/>
                    </a:lnTo>
                    <a:lnTo>
                      <a:pt x="266" y="128"/>
                    </a:lnTo>
                    <a:lnTo>
                      <a:pt x="257" y="130"/>
                    </a:lnTo>
                    <a:lnTo>
                      <a:pt x="249" y="131"/>
                    </a:lnTo>
                    <a:lnTo>
                      <a:pt x="240" y="133"/>
                    </a:lnTo>
                    <a:lnTo>
                      <a:pt x="234" y="135"/>
                    </a:lnTo>
                    <a:lnTo>
                      <a:pt x="227" y="137"/>
                    </a:lnTo>
                    <a:lnTo>
                      <a:pt x="223" y="141"/>
                    </a:lnTo>
                    <a:lnTo>
                      <a:pt x="217" y="143"/>
                    </a:lnTo>
                    <a:lnTo>
                      <a:pt x="211" y="145"/>
                    </a:lnTo>
                    <a:lnTo>
                      <a:pt x="208" y="147"/>
                    </a:lnTo>
                    <a:lnTo>
                      <a:pt x="204" y="149"/>
                    </a:lnTo>
                    <a:lnTo>
                      <a:pt x="198" y="150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204" y="147"/>
                    </a:lnTo>
                    <a:lnTo>
                      <a:pt x="209" y="139"/>
                    </a:lnTo>
                    <a:lnTo>
                      <a:pt x="219" y="131"/>
                    </a:lnTo>
                    <a:lnTo>
                      <a:pt x="223" y="126"/>
                    </a:lnTo>
                    <a:lnTo>
                      <a:pt x="230" y="120"/>
                    </a:lnTo>
                    <a:lnTo>
                      <a:pt x="236" y="116"/>
                    </a:lnTo>
                    <a:lnTo>
                      <a:pt x="242" y="112"/>
                    </a:lnTo>
                    <a:lnTo>
                      <a:pt x="247" y="107"/>
                    </a:lnTo>
                    <a:lnTo>
                      <a:pt x="253" y="105"/>
                    </a:lnTo>
                    <a:lnTo>
                      <a:pt x="261" y="101"/>
                    </a:lnTo>
                    <a:lnTo>
                      <a:pt x="268" y="99"/>
                    </a:lnTo>
                    <a:lnTo>
                      <a:pt x="276" y="95"/>
                    </a:lnTo>
                    <a:lnTo>
                      <a:pt x="284" y="93"/>
                    </a:lnTo>
                    <a:lnTo>
                      <a:pt x="291" y="93"/>
                    </a:lnTo>
                    <a:lnTo>
                      <a:pt x="299" y="93"/>
                    </a:lnTo>
                    <a:lnTo>
                      <a:pt x="306" y="93"/>
                    </a:lnTo>
                    <a:lnTo>
                      <a:pt x="314" y="93"/>
                    </a:lnTo>
                    <a:lnTo>
                      <a:pt x="322" y="93"/>
                    </a:lnTo>
                    <a:lnTo>
                      <a:pt x="329" y="95"/>
                    </a:lnTo>
                    <a:lnTo>
                      <a:pt x="335" y="95"/>
                    </a:lnTo>
                    <a:lnTo>
                      <a:pt x="341" y="99"/>
                    </a:lnTo>
                    <a:lnTo>
                      <a:pt x="346" y="99"/>
                    </a:lnTo>
                    <a:lnTo>
                      <a:pt x="352" y="101"/>
                    </a:lnTo>
                    <a:lnTo>
                      <a:pt x="358" y="103"/>
                    </a:lnTo>
                    <a:lnTo>
                      <a:pt x="362" y="105"/>
                    </a:lnTo>
                    <a:lnTo>
                      <a:pt x="358" y="103"/>
                    </a:lnTo>
                    <a:lnTo>
                      <a:pt x="354" y="99"/>
                    </a:lnTo>
                    <a:lnTo>
                      <a:pt x="348" y="93"/>
                    </a:lnTo>
                    <a:lnTo>
                      <a:pt x="343" y="92"/>
                    </a:lnTo>
                    <a:lnTo>
                      <a:pt x="337" y="88"/>
                    </a:lnTo>
                    <a:lnTo>
                      <a:pt x="331" y="86"/>
                    </a:lnTo>
                    <a:lnTo>
                      <a:pt x="322" y="82"/>
                    </a:lnTo>
                    <a:lnTo>
                      <a:pt x="312" y="78"/>
                    </a:lnTo>
                    <a:lnTo>
                      <a:pt x="303" y="76"/>
                    </a:lnTo>
                    <a:lnTo>
                      <a:pt x="293" y="74"/>
                    </a:lnTo>
                    <a:lnTo>
                      <a:pt x="280" y="74"/>
                    </a:lnTo>
                    <a:lnTo>
                      <a:pt x="266" y="74"/>
                    </a:lnTo>
                    <a:lnTo>
                      <a:pt x="253" y="74"/>
                    </a:lnTo>
                    <a:lnTo>
                      <a:pt x="238" y="78"/>
                    </a:lnTo>
                    <a:lnTo>
                      <a:pt x="223" y="80"/>
                    </a:lnTo>
                    <a:lnTo>
                      <a:pt x="209" y="84"/>
                    </a:lnTo>
                    <a:lnTo>
                      <a:pt x="196" y="88"/>
                    </a:lnTo>
                    <a:lnTo>
                      <a:pt x="187" y="92"/>
                    </a:lnTo>
                    <a:lnTo>
                      <a:pt x="175" y="95"/>
                    </a:lnTo>
                    <a:lnTo>
                      <a:pt x="168" y="101"/>
                    </a:lnTo>
                    <a:lnTo>
                      <a:pt x="160" y="103"/>
                    </a:lnTo>
                    <a:lnTo>
                      <a:pt x="154" y="109"/>
                    </a:lnTo>
                    <a:lnTo>
                      <a:pt x="147" y="112"/>
                    </a:lnTo>
                    <a:lnTo>
                      <a:pt x="143" y="114"/>
                    </a:lnTo>
                    <a:lnTo>
                      <a:pt x="137" y="118"/>
                    </a:lnTo>
                    <a:lnTo>
                      <a:pt x="135" y="122"/>
                    </a:lnTo>
                    <a:lnTo>
                      <a:pt x="132" y="126"/>
                    </a:lnTo>
                    <a:lnTo>
                      <a:pt x="132" y="128"/>
                    </a:lnTo>
                    <a:lnTo>
                      <a:pt x="132" y="124"/>
                    </a:lnTo>
                    <a:lnTo>
                      <a:pt x="132" y="118"/>
                    </a:lnTo>
                    <a:lnTo>
                      <a:pt x="135" y="109"/>
                    </a:lnTo>
                    <a:lnTo>
                      <a:pt x="143" y="99"/>
                    </a:lnTo>
                    <a:lnTo>
                      <a:pt x="147" y="92"/>
                    </a:lnTo>
                    <a:lnTo>
                      <a:pt x="152" y="86"/>
                    </a:lnTo>
                    <a:lnTo>
                      <a:pt x="160" y="80"/>
                    </a:lnTo>
                    <a:lnTo>
                      <a:pt x="168" y="74"/>
                    </a:lnTo>
                    <a:lnTo>
                      <a:pt x="177" y="69"/>
                    </a:lnTo>
                    <a:lnTo>
                      <a:pt x="189" y="65"/>
                    </a:lnTo>
                    <a:lnTo>
                      <a:pt x="200" y="61"/>
                    </a:lnTo>
                    <a:lnTo>
                      <a:pt x="215" y="59"/>
                    </a:lnTo>
                    <a:lnTo>
                      <a:pt x="228" y="55"/>
                    </a:lnTo>
                    <a:lnTo>
                      <a:pt x="242" y="54"/>
                    </a:lnTo>
                    <a:lnTo>
                      <a:pt x="253" y="52"/>
                    </a:lnTo>
                    <a:lnTo>
                      <a:pt x="265" y="52"/>
                    </a:lnTo>
                    <a:lnTo>
                      <a:pt x="272" y="50"/>
                    </a:lnTo>
                    <a:lnTo>
                      <a:pt x="282" y="50"/>
                    </a:lnTo>
                    <a:lnTo>
                      <a:pt x="287" y="50"/>
                    </a:lnTo>
                    <a:lnTo>
                      <a:pt x="295" y="52"/>
                    </a:lnTo>
                    <a:lnTo>
                      <a:pt x="304" y="52"/>
                    </a:lnTo>
                    <a:lnTo>
                      <a:pt x="310" y="54"/>
                    </a:lnTo>
                    <a:lnTo>
                      <a:pt x="314" y="55"/>
                    </a:lnTo>
                    <a:lnTo>
                      <a:pt x="316" y="57"/>
                    </a:lnTo>
                    <a:lnTo>
                      <a:pt x="312" y="55"/>
                    </a:lnTo>
                    <a:lnTo>
                      <a:pt x="308" y="52"/>
                    </a:lnTo>
                    <a:lnTo>
                      <a:pt x="304" y="48"/>
                    </a:lnTo>
                    <a:lnTo>
                      <a:pt x="299" y="46"/>
                    </a:lnTo>
                    <a:lnTo>
                      <a:pt x="291" y="44"/>
                    </a:lnTo>
                    <a:lnTo>
                      <a:pt x="285" y="42"/>
                    </a:lnTo>
                    <a:lnTo>
                      <a:pt x="276" y="38"/>
                    </a:lnTo>
                    <a:lnTo>
                      <a:pt x="266" y="35"/>
                    </a:lnTo>
                    <a:lnTo>
                      <a:pt x="257" y="33"/>
                    </a:lnTo>
                    <a:lnTo>
                      <a:pt x="246" y="31"/>
                    </a:lnTo>
                    <a:lnTo>
                      <a:pt x="232" y="29"/>
                    </a:lnTo>
                    <a:lnTo>
                      <a:pt x="219" y="29"/>
                    </a:lnTo>
                    <a:lnTo>
                      <a:pt x="204" y="29"/>
                    </a:lnTo>
                    <a:lnTo>
                      <a:pt x="189" y="31"/>
                    </a:lnTo>
                    <a:lnTo>
                      <a:pt x="170" y="31"/>
                    </a:lnTo>
                    <a:lnTo>
                      <a:pt x="152" y="35"/>
                    </a:lnTo>
                    <a:lnTo>
                      <a:pt x="135" y="36"/>
                    </a:lnTo>
                    <a:lnTo>
                      <a:pt x="118" y="44"/>
                    </a:lnTo>
                    <a:lnTo>
                      <a:pt x="101" y="48"/>
                    </a:lnTo>
                    <a:lnTo>
                      <a:pt x="86" y="55"/>
                    </a:lnTo>
                    <a:lnTo>
                      <a:pt x="71" y="61"/>
                    </a:lnTo>
                    <a:lnTo>
                      <a:pt x="59" y="69"/>
                    </a:lnTo>
                    <a:lnTo>
                      <a:pt x="46" y="74"/>
                    </a:lnTo>
                    <a:lnTo>
                      <a:pt x="33" y="82"/>
                    </a:lnTo>
                    <a:lnTo>
                      <a:pt x="23" y="88"/>
                    </a:lnTo>
                    <a:lnTo>
                      <a:pt x="16" y="93"/>
                    </a:lnTo>
                    <a:lnTo>
                      <a:pt x="8" y="97"/>
                    </a:lnTo>
                    <a:lnTo>
                      <a:pt x="2" y="101"/>
                    </a:lnTo>
                    <a:lnTo>
                      <a:pt x="0" y="103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6" name="Freeform 550"/>
              <p:cNvSpPr>
                <a:spLocks/>
              </p:cNvSpPr>
              <p:nvPr/>
            </p:nvSpPr>
            <p:spPr bwMode="auto">
              <a:xfrm>
                <a:off x="4710" y="2544"/>
                <a:ext cx="121" cy="55"/>
              </a:xfrm>
              <a:custGeom>
                <a:avLst/>
                <a:gdLst>
                  <a:gd name="T0" fmla="*/ 3 w 196"/>
                  <a:gd name="T1" fmla="*/ 5 h 87"/>
                  <a:gd name="T2" fmla="*/ 7 w 196"/>
                  <a:gd name="T3" fmla="*/ 3 h 87"/>
                  <a:gd name="T4" fmla="*/ 13 w 196"/>
                  <a:gd name="T5" fmla="*/ 1 h 87"/>
                  <a:gd name="T6" fmla="*/ 20 w 196"/>
                  <a:gd name="T7" fmla="*/ 0 h 87"/>
                  <a:gd name="T8" fmla="*/ 28 w 196"/>
                  <a:gd name="T9" fmla="*/ 2 h 87"/>
                  <a:gd name="T10" fmla="*/ 33 w 196"/>
                  <a:gd name="T11" fmla="*/ 4 h 87"/>
                  <a:gd name="T12" fmla="*/ 38 w 196"/>
                  <a:gd name="T13" fmla="*/ 8 h 87"/>
                  <a:gd name="T14" fmla="*/ 43 w 196"/>
                  <a:gd name="T15" fmla="*/ 13 h 87"/>
                  <a:gd name="T16" fmla="*/ 45 w 196"/>
                  <a:gd name="T17" fmla="*/ 19 h 87"/>
                  <a:gd name="T18" fmla="*/ 44 w 196"/>
                  <a:gd name="T19" fmla="*/ 21 h 87"/>
                  <a:gd name="T20" fmla="*/ 40 w 196"/>
                  <a:gd name="T21" fmla="*/ 20 h 87"/>
                  <a:gd name="T22" fmla="*/ 33 w 196"/>
                  <a:gd name="T23" fmla="*/ 20 h 87"/>
                  <a:gd name="T24" fmla="*/ 28 w 196"/>
                  <a:gd name="T25" fmla="*/ 20 h 87"/>
                  <a:gd name="T26" fmla="*/ 25 w 196"/>
                  <a:gd name="T27" fmla="*/ 20 h 87"/>
                  <a:gd name="T28" fmla="*/ 27 w 196"/>
                  <a:gd name="T29" fmla="*/ 17 h 87"/>
                  <a:gd name="T30" fmla="*/ 31 w 196"/>
                  <a:gd name="T31" fmla="*/ 16 h 87"/>
                  <a:gd name="T32" fmla="*/ 36 w 196"/>
                  <a:gd name="T33" fmla="*/ 16 h 87"/>
                  <a:gd name="T34" fmla="*/ 35 w 196"/>
                  <a:gd name="T35" fmla="*/ 13 h 87"/>
                  <a:gd name="T36" fmla="*/ 31 w 196"/>
                  <a:gd name="T37" fmla="*/ 13 h 87"/>
                  <a:gd name="T38" fmla="*/ 28 w 196"/>
                  <a:gd name="T39" fmla="*/ 13 h 87"/>
                  <a:gd name="T40" fmla="*/ 23 w 196"/>
                  <a:gd name="T41" fmla="*/ 14 h 87"/>
                  <a:gd name="T42" fmla="*/ 19 w 196"/>
                  <a:gd name="T43" fmla="*/ 16 h 87"/>
                  <a:gd name="T44" fmla="*/ 19 w 196"/>
                  <a:gd name="T45" fmla="*/ 14 h 87"/>
                  <a:gd name="T46" fmla="*/ 23 w 196"/>
                  <a:gd name="T47" fmla="*/ 11 h 87"/>
                  <a:gd name="T48" fmla="*/ 28 w 196"/>
                  <a:gd name="T49" fmla="*/ 9 h 87"/>
                  <a:gd name="T50" fmla="*/ 33 w 196"/>
                  <a:gd name="T51" fmla="*/ 9 h 87"/>
                  <a:gd name="T52" fmla="*/ 33 w 196"/>
                  <a:gd name="T53" fmla="*/ 9 h 87"/>
                  <a:gd name="T54" fmla="*/ 30 w 196"/>
                  <a:gd name="T55" fmla="*/ 7 h 87"/>
                  <a:gd name="T56" fmla="*/ 25 w 196"/>
                  <a:gd name="T57" fmla="*/ 6 h 87"/>
                  <a:gd name="T58" fmla="*/ 20 w 196"/>
                  <a:gd name="T59" fmla="*/ 7 h 87"/>
                  <a:gd name="T60" fmla="*/ 16 w 196"/>
                  <a:gd name="T61" fmla="*/ 8 h 87"/>
                  <a:gd name="T62" fmla="*/ 9 w 196"/>
                  <a:gd name="T63" fmla="*/ 12 h 87"/>
                  <a:gd name="T64" fmla="*/ 10 w 196"/>
                  <a:gd name="T65" fmla="*/ 9 h 87"/>
                  <a:gd name="T66" fmla="*/ 15 w 196"/>
                  <a:gd name="T67" fmla="*/ 6 h 87"/>
                  <a:gd name="T68" fmla="*/ 19 w 196"/>
                  <a:gd name="T69" fmla="*/ 4 h 87"/>
                  <a:gd name="T70" fmla="*/ 23 w 196"/>
                  <a:gd name="T71" fmla="*/ 4 h 87"/>
                  <a:gd name="T72" fmla="*/ 23 w 196"/>
                  <a:gd name="T73" fmla="*/ 4 h 87"/>
                  <a:gd name="T74" fmla="*/ 20 w 196"/>
                  <a:gd name="T75" fmla="*/ 3 h 87"/>
                  <a:gd name="T76" fmla="*/ 14 w 196"/>
                  <a:gd name="T77" fmla="*/ 3 h 87"/>
                  <a:gd name="T78" fmla="*/ 10 w 196"/>
                  <a:gd name="T79" fmla="*/ 5 h 87"/>
                  <a:gd name="T80" fmla="*/ 6 w 196"/>
                  <a:gd name="T81" fmla="*/ 6 h 87"/>
                  <a:gd name="T82" fmla="*/ 2 w 196"/>
                  <a:gd name="T83" fmla="*/ 8 h 87"/>
                  <a:gd name="T84" fmla="*/ 1 w 196"/>
                  <a:gd name="T85" fmla="*/ 7 h 8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87"/>
                  <a:gd name="T131" fmla="*/ 196 w 196"/>
                  <a:gd name="T132" fmla="*/ 87 h 8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87">
                    <a:moveTo>
                      <a:pt x="6" y="28"/>
                    </a:moveTo>
                    <a:lnTo>
                      <a:pt x="9" y="24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25" y="15"/>
                    </a:lnTo>
                    <a:lnTo>
                      <a:pt x="30" y="11"/>
                    </a:lnTo>
                    <a:lnTo>
                      <a:pt x="38" y="7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5" y="0"/>
                    </a:lnTo>
                    <a:lnTo>
                      <a:pt x="74" y="0"/>
                    </a:lnTo>
                    <a:lnTo>
                      <a:pt x="85" y="0"/>
                    </a:lnTo>
                    <a:lnTo>
                      <a:pt x="97" y="4"/>
                    </a:lnTo>
                    <a:lnTo>
                      <a:pt x="108" y="4"/>
                    </a:lnTo>
                    <a:lnTo>
                      <a:pt x="118" y="7"/>
                    </a:lnTo>
                    <a:lnTo>
                      <a:pt x="125" y="11"/>
                    </a:lnTo>
                    <a:lnTo>
                      <a:pt x="135" y="13"/>
                    </a:lnTo>
                    <a:lnTo>
                      <a:pt x="141" y="17"/>
                    </a:lnTo>
                    <a:lnTo>
                      <a:pt x="148" y="21"/>
                    </a:lnTo>
                    <a:lnTo>
                      <a:pt x="154" y="24"/>
                    </a:lnTo>
                    <a:lnTo>
                      <a:pt x="160" y="30"/>
                    </a:lnTo>
                    <a:lnTo>
                      <a:pt x="167" y="36"/>
                    </a:lnTo>
                    <a:lnTo>
                      <a:pt x="175" y="45"/>
                    </a:lnTo>
                    <a:lnTo>
                      <a:pt x="179" y="51"/>
                    </a:lnTo>
                    <a:lnTo>
                      <a:pt x="184" y="57"/>
                    </a:lnTo>
                    <a:lnTo>
                      <a:pt x="188" y="64"/>
                    </a:lnTo>
                    <a:lnTo>
                      <a:pt x="192" y="76"/>
                    </a:lnTo>
                    <a:lnTo>
                      <a:pt x="194" y="83"/>
                    </a:lnTo>
                    <a:lnTo>
                      <a:pt x="196" y="87"/>
                    </a:lnTo>
                    <a:lnTo>
                      <a:pt x="190" y="85"/>
                    </a:lnTo>
                    <a:lnTo>
                      <a:pt x="184" y="83"/>
                    </a:lnTo>
                    <a:lnTo>
                      <a:pt x="179" y="81"/>
                    </a:lnTo>
                    <a:lnTo>
                      <a:pt x="169" y="78"/>
                    </a:lnTo>
                    <a:lnTo>
                      <a:pt x="160" y="78"/>
                    </a:lnTo>
                    <a:lnTo>
                      <a:pt x="150" y="76"/>
                    </a:lnTo>
                    <a:lnTo>
                      <a:pt x="143" y="78"/>
                    </a:lnTo>
                    <a:lnTo>
                      <a:pt x="133" y="78"/>
                    </a:lnTo>
                    <a:lnTo>
                      <a:pt x="125" y="78"/>
                    </a:lnTo>
                    <a:lnTo>
                      <a:pt x="118" y="80"/>
                    </a:lnTo>
                    <a:lnTo>
                      <a:pt x="112" y="81"/>
                    </a:lnTo>
                    <a:lnTo>
                      <a:pt x="97" y="85"/>
                    </a:lnTo>
                    <a:lnTo>
                      <a:pt x="103" y="78"/>
                    </a:lnTo>
                    <a:lnTo>
                      <a:pt x="104" y="74"/>
                    </a:lnTo>
                    <a:lnTo>
                      <a:pt x="110" y="70"/>
                    </a:lnTo>
                    <a:lnTo>
                      <a:pt x="116" y="66"/>
                    </a:lnTo>
                    <a:lnTo>
                      <a:pt x="122" y="64"/>
                    </a:lnTo>
                    <a:lnTo>
                      <a:pt x="127" y="62"/>
                    </a:lnTo>
                    <a:lnTo>
                      <a:pt x="133" y="61"/>
                    </a:lnTo>
                    <a:lnTo>
                      <a:pt x="141" y="61"/>
                    </a:lnTo>
                    <a:lnTo>
                      <a:pt x="146" y="61"/>
                    </a:lnTo>
                    <a:lnTo>
                      <a:pt x="154" y="61"/>
                    </a:lnTo>
                    <a:lnTo>
                      <a:pt x="158" y="61"/>
                    </a:lnTo>
                    <a:lnTo>
                      <a:pt x="156" y="57"/>
                    </a:lnTo>
                    <a:lnTo>
                      <a:pt x="150" y="53"/>
                    </a:lnTo>
                    <a:lnTo>
                      <a:pt x="144" y="51"/>
                    </a:lnTo>
                    <a:lnTo>
                      <a:pt x="139" y="49"/>
                    </a:lnTo>
                    <a:lnTo>
                      <a:pt x="133" y="49"/>
                    </a:lnTo>
                    <a:lnTo>
                      <a:pt x="129" y="49"/>
                    </a:lnTo>
                    <a:lnTo>
                      <a:pt x="122" y="49"/>
                    </a:lnTo>
                    <a:lnTo>
                      <a:pt x="118" y="51"/>
                    </a:lnTo>
                    <a:lnTo>
                      <a:pt x="110" y="53"/>
                    </a:lnTo>
                    <a:lnTo>
                      <a:pt x="104" y="53"/>
                    </a:lnTo>
                    <a:lnTo>
                      <a:pt x="99" y="55"/>
                    </a:lnTo>
                    <a:lnTo>
                      <a:pt x="95" y="57"/>
                    </a:lnTo>
                    <a:lnTo>
                      <a:pt x="85" y="59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70" y="62"/>
                    </a:lnTo>
                    <a:lnTo>
                      <a:pt x="80" y="55"/>
                    </a:lnTo>
                    <a:lnTo>
                      <a:pt x="84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8" y="42"/>
                    </a:lnTo>
                    <a:lnTo>
                      <a:pt x="114" y="38"/>
                    </a:lnTo>
                    <a:lnTo>
                      <a:pt x="122" y="38"/>
                    </a:lnTo>
                    <a:lnTo>
                      <a:pt x="129" y="38"/>
                    </a:lnTo>
                    <a:lnTo>
                      <a:pt x="135" y="38"/>
                    </a:lnTo>
                    <a:lnTo>
                      <a:pt x="143" y="38"/>
                    </a:lnTo>
                    <a:lnTo>
                      <a:pt x="146" y="40"/>
                    </a:lnTo>
                    <a:lnTo>
                      <a:pt x="144" y="38"/>
                    </a:lnTo>
                    <a:lnTo>
                      <a:pt x="143" y="36"/>
                    </a:lnTo>
                    <a:lnTo>
                      <a:pt x="137" y="34"/>
                    </a:lnTo>
                    <a:lnTo>
                      <a:pt x="131" y="32"/>
                    </a:lnTo>
                    <a:lnTo>
                      <a:pt x="124" y="28"/>
                    </a:lnTo>
                    <a:lnTo>
                      <a:pt x="116" y="28"/>
                    </a:lnTo>
                    <a:lnTo>
                      <a:pt x="110" y="26"/>
                    </a:lnTo>
                    <a:lnTo>
                      <a:pt x="104" y="26"/>
                    </a:lnTo>
                    <a:lnTo>
                      <a:pt x="99" y="26"/>
                    </a:lnTo>
                    <a:lnTo>
                      <a:pt x="95" y="28"/>
                    </a:lnTo>
                    <a:lnTo>
                      <a:pt x="87" y="28"/>
                    </a:lnTo>
                    <a:lnTo>
                      <a:pt x="80" y="30"/>
                    </a:lnTo>
                    <a:lnTo>
                      <a:pt x="74" y="32"/>
                    </a:lnTo>
                    <a:lnTo>
                      <a:pt x="68" y="34"/>
                    </a:lnTo>
                    <a:lnTo>
                      <a:pt x="57" y="38"/>
                    </a:lnTo>
                    <a:lnTo>
                      <a:pt x="47" y="43"/>
                    </a:lnTo>
                    <a:lnTo>
                      <a:pt x="40" y="47"/>
                    </a:lnTo>
                    <a:lnTo>
                      <a:pt x="30" y="55"/>
                    </a:lnTo>
                    <a:lnTo>
                      <a:pt x="40" y="42"/>
                    </a:lnTo>
                    <a:lnTo>
                      <a:pt x="44" y="36"/>
                    </a:lnTo>
                    <a:lnTo>
                      <a:pt x="49" y="30"/>
                    </a:lnTo>
                    <a:lnTo>
                      <a:pt x="57" y="26"/>
                    </a:lnTo>
                    <a:lnTo>
                      <a:pt x="65" y="23"/>
                    </a:lnTo>
                    <a:lnTo>
                      <a:pt x="68" y="21"/>
                    </a:lnTo>
                    <a:lnTo>
                      <a:pt x="76" y="19"/>
                    </a:lnTo>
                    <a:lnTo>
                      <a:pt x="82" y="17"/>
                    </a:lnTo>
                    <a:lnTo>
                      <a:pt x="87" y="17"/>
                    </a:lnTo>
                    <a:lnTo>
                      <a:pt x="93" y="17"/>
                    </a:lnTo>
                    <a:lnTo>
                      <a:pt x="99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5"/>
                    </a:lnTo>
                    <a:lnTo>
                      <a:pt x="97" y="15"/>
                    </a:lnTo>
                    <a:lnTo>
                      <a:pt x="91" y="13"/>
                    </a:lnTo>
                    <a:lnTo>
                      <a:pt x="85" y="13"/>
                    </a:lnTo>
                    <a:lnTo>
                      <a:pt x="76" y="13"/>
                    </a:lnTo>
                    <a:lnTo>
                      <a:pt x="68" y="13"/>
                    </a:lnTo>
                    <a:lnTo>
                      <a:pt x="61" y="13"/>
                    </a:lnTo>
                    <a:lnTo>
                      <a:pt x="57" y="15"/>
                    </a:lnTo>
                    <a:lnTo>
                      <a:pt x="51" y="15"/>
                    </a:lnTo>
                    <a:lnTo>
                      <a:pt x="46" y="19"/>
                    </a:lnTo>
                    <a:lnTo>
                      <a:pt x="38" y="19"/>
                    </a:lnTo>
                    <a:lnTo>
                      <a:pt x="32" y="21"/>
                    </a:lnTo>
                    <a:lnTo>
                      <a:pt x="27" y="23"/>
                    </a:lnTo>
                    <a:lnTo>
                      <a:pt x="23" y="24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0" y="3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7" name="Freeform 551"/>
              <p:cNvSpPr>
                <a:spLocks/>
              </p:cNvSpPr>
              <p:nvPr/>
            </p:nvSpPr>
            <p:spPr bwMode="auto">
              <a:xfrm>
                <a:off x="4829" y="2540"/>
                <a:ext cx="75" cy="26"/>
              </a:xfrm>
              <a:custGeom>
                <a:avLst/>
                <a:gdLst>
                  <a:gd name="T0" fmla="*/ 1 w 124"/>
                  <a:gd name="T1" fmla="*/ 4 h 42"/>
                  <a:gd name="T2" fmla="*/ 2 w 124"/>
                  <a:gd name="T3" fmla="*/ 4 h 42"/>
                  <a:gd name="T4" fmla="*/ 5 w 124"/>
                  <a:gd name="T5" fmla="*/ 2 h 42"/>
                  <a:gd name="T6" fmla="*/ 7 w 124"/>
                  <a:gd name="T7" fmla="*/ 1 h 42"/>
                  <a:gd name="T8" fmla="*/ 8 w 124"/>
                  <a:gd name="T9" fmla="*/ 1 h 42"/>
                  <a:gd name="T10" fmla="*/ 9 w 124"/>
                  <a:gd name="T11" fmla="*/ 1 h 42"/>
                  <a:gd name="T12" fmla="*/ 11 w 124"/>
                  <a:gd name="T13" fmla="*/ 0 h 42"/>
                  <a:gd name="T14" fmla="*/ 12 w 124"/>
                  <a:gd name="T15" fmla="*/ 0 h 42"/>
                  <a:gd name="T16" fmla="*/ 13 w 124"/>
                  <a:gd name="T17" fmla="*/ 0 h 42"/>
                  <a:gd name="T18" fmla="*/ 16 w 124"/>
                  <a:gd name="T19" fmla="*/ 1 h 42"/>
                  <a:gd name="T20" fmla="*/ 18 w 124"/>
                  <a:gd name="T21" fmla="*/ 1 h 42"/>
                  <a:gd name="T22" fmla="*/ 19 w 124"/>
                  <a:gd name="T23" fmla="*/ 1 h 42"/>
                  <a:gd name="T24" fmla="*/ 20 w 124"/>
                  <a:gd name="T25" fmla="*/ 2 h 42"/>
                  <a:gd name="T26" fmla="*/ 22 w 124"/>
                  <a:gd name="T27" fmla="*/ 3 h 42"/>
                  <a:gd name="T28" fmla="*/ 24 w 124"/>
                  <a:gd name="T29" fmla="*/ 4 h 42"/>
                  <a:gd name="T30" fmla="*/ 25 w 124"/>
                  <a:gd name="T31" fmla="*/ 6 h 42"/>
                  <a:gd name="T32" fmla="*/ 27 w 124"/>
                  <a:gd name="T33" fmla="*/ 7 h 42"/>
                  <a:gd name="T34" fmla="*/ 27 w 124"/>
                  <a:gd name="T35" fmla="*/ 7 h 42"/>
                  <a:gd name="T36" fmla="*/ 27 w 124"/>
                  <a:gd name="T37" fmla="*/ 8 h 42"/>
                  <a:gd name="T38" fmla="*/ 24 w 124"/>
                  <a:gd name="T39" fmla="*/ 10 h 42"/>
                  <a:gd name="T40" fmla="*/ 23 w 124"/>
                  <a:gd name="T41" fmla="*/ 9 h 42"/>
                  <a:gd name="T42" fmla="*/ 22 w 124"/>
                  <a:gd name="T43" fmla="*/ 9 h 42"/>
                  <a:gd name="T44" fmla="*/ 21 w 124"/>
                  <a:gd name="T45" fmla="*/ 8 h 42"/>
                  <a:gd name="T46" fmla="*/ 20 w 124"/>
                  <a:gd name="T47" fmla="*/ 7 h 42"/>
                  <a:gd name="T48" fmla="*/ 18 w 124"/>
                  <a:gd name="T49" fmla="*/ 6 h 42"/>
                  <a:gd name="T50" fmla="*/ 16 w 124"/>
                  <a:gd name="T51" fmla="*/ 5 h 42"/>
                  <a:gd name="T52" fmla="*/ 15 w 124"/>
                  <a:gd name="T53" fmla="*/ 4 h 42"/>
                  <a:gd name="T54" fmla="*/ 12 w 124"/>
                  <a:gd name="T55" fmla="*/ 4 h 42"/>
                  <a:gd name="T56" fmla="*/ 10 w 124"/>
                  <a:gd name="T57" fmla="*/ 4 h 42"/>
                  <a:gd name="T58" fmla="*/ 8 w 124"/>
                  <a:gd name="T59" fmla="*/ 4 h 42"/>
                  <a:gd name="T60" fmla="*/ 5 w 124"/>
                  <a:gd name="T61" fmla="*/ 4 h 42"/>
                  <a:gd name="T62" fmla="*/ 4 w 124"/>
                  <a:gd name="T63" fmla="*/ 5 h 42"/>
                  <a:gd name="T64" fmla="*/ 2 w 124"/>
                  <a:gd name="T65" fmla="*/ 5 h 42"/>
                  <a:gd name="T66" fmla="*/ 1 w 124"/>
                  <a:gd name="T67" fmla="*/ 6 h 42"/>
                  <a:gd name="T68" fmla="*/ 0 w 124"/>
                  <a:gd name="T69" fmla="*/ 6 h 42"/>
                  <a:gd name="T70" fmla="*/ 1 w 124"/>
                  <a:gd name="T71" fmla="*/ 4 h 42"/>
                  <a:gd name="T72" fmla="*/ 1 w 124"/>
                  <a:gd name="T73" fmla="*/ 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4"/>
                  <a:gd name="T112" fmla="*/ 0 h 42"/>
                  <a:gd name="T113" fmla="*/ 124 w 124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4" h="42">
                    <a:moveTo>
                      <a:pt x="4" y="19"/>
                    </a:moveTo>
                    <a:lnTo>
                      <a:pt x="11" y="15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91" y="8"/>
                    </a:lnTo>
                    <a:lnTo>
                      <a:pt x="101" y="13"/>
                    </a:lnTo>
                    <a:lnTo>
                      <a:pt x="108" y="19"/>
                    </a:lnTo>
                    <a:lnTo>
                      <a:pt x="116" y="25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05" y="42"/>
                    </a:lnTo>
                    <a:lnTo>
                      <a:pt x="103" y="40"/>
                    </a:lnTo>
                    <a:lnTo>
                      <a:pt x="101" y="38"/>
                    </a:lnTo>
                    <a:lnTo>
                      <a:pt x="95" y="34"/>
                    </a:lnTo>
                    <a:lnTo>
                      <a:pt x="89" y="29"/>
                    </a:lnTo>
                    <a:lnTo>
                      <a:pt x="82" y="25"/>
                    </a:lnTo>
                    <a:lnTo>
                      <a:pt x="74" y="21"/>
                    </a:lnTo>
                    <a:lnTo>
                      <a:pt x="65" y="17"/>
                    </a:lnTo>
                    <a:lnTo>
                      <a:pt x="55" y="17"/>
                    </a:lnTo>
                    <a:lnTo>
                      <a:pt x="44" y="17"/>
                    </a:lnTo>
                    <a:lnTo>
                      <a:pt x="34" y="17"/>
                    </a:lnTo>
                    <a:lnTo>
                      <a:pt x="25" y="19"/>
                    </a:lnTo>
                    <a:lnTo>
                      <a:pt x="17" y="21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8" name="Freeform 552"/>
              <p:cNvSpPr>
                <a:spLocks/>
              </p:cNvSpPr>
              <p:nvPr/>
            </p:nvSpPr>
            <p:spPr bwMode="auto">
              <a:xfrm>
                <a:off x="4470" y="2788"/>
                <a:ext cx="994" cy="366"/>
              </a:xfrm>
              <a:custGeom>
                <a:avLst/>
                <a:gdLst>
                  <a:gd name="T0" fmla="*/ 0 w 1606"/>
                  <a:gd name="T1" fmla="*/ 104 h 593"/>
                  <a:gd name="T2" fmla="*/ 381 w 1606"/>
                  <a:gd name="T3" fmla="*/ 0 h 593"/>
                  <a:gd name="T4" fmla="*/ 381 w 1606"/>
                  <a:gd name="T5" fmla="*/ 57 h 593"/>
                  <a:gd name="T6" fmla="*/ 223 w 1606"/>
                  <a:gd name="T7" fmla="*/ 78 h 593"/>
                  <a:gd name="T8" fmla="*/ 35 w 1606"/>
                  <a:gd name="T9" fmla="*/ 139 h 593"/>
                  <a:gd name="T10" fmla="*/ 35 w 1606"/>
                  <a:gd name="T11" fmla="*/ 136 h 593"/>
                  <a:gd name="T12" fmla="*/ 35 w 1606"/>
                  <a:gd name="T13" fmla="*/ 133 h 593"/>
                  <a:gd name="T14" fmla="*/ 35 w 1606"/>
                  <a:gd name="T15" fmla="*/ 131 h 593"/>
                  <a:gd name="T16" fmla="*/ 35 w 1606"/>
                  <a:gd name="T17" fmla="*/ 128 h 593"/>
                  <a:gd name="T18" fmla="*/ 33 w 1606"/>
                  <a:gd name="T19" fmla="*/ 126 h 593"/>
                  <a:gd name="T20" fmla="*/ 32 w 1606"/>
                  <a:gd name="T21" fmla="*/ 123 h 593"/>
                  <a:gd name="T22" fmla="*/ 30 w 1606"/>
                  <a:gd name="T23" fmla="*/ 122 h 593"/>
                  <a:gd name="T24" fmla="*/ 28 w 1606"/>
                  <a:gd name="T25" fmla="*/ 120 h 593"/>
                  <a:gd name="T26" fmla="*/ 25 w 1606"/>
                  <a:gd name="T27" fmla="*/ 118 h 593"/>
                  <a:gd name="T28" fmla="*/ 23 w 1606"/>
                  <a:gd name="T29" fmla="*/ 115 h 593"/>
                  <a:gd name="T30" fmla="*/ 20 w 1606"/>
                  <a:gd name="T31" fmla="*/ 113 h 593"/>
                  <a:gd name="T32" fmla="*/ 17 w 1606"/>
                  <a:gd name="T33" fmla="*/ 112 h 593"/>
                  <a:gd name="T34" fmla="*/ 12 w 1606"/>
                  <a:gd name="T35" fmla="*/ 110 h 593"/>
                  <a:gd name="T36" fmla="*/ 9 w 1606"/>
                  <a:gd name="T37" fmla="*/ 108 h 593"/>
                  <a:gd name="T38" fmla="*/ 4 w 1606"/>
                  <a:gd name="T39" fmla="*/ 106 h 593"/>
                  <a:gd name="T40" fmla="*/ 0 w 1606"/>
                  <a:gd name="T41" fmla="*/ 104 h 593"/>
                  <a:gd name="T42" fmla="*/ 0 w 1606"/>
                  <a:gd name="T43" fmla="*/ 104 h 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06"/>
                  <a:gd name="T67" fmla="*/ 0 h 593"/>
                  <a:gd name="T68" fmla="*/ 1606 w 1606"/>
                  <a:gd name="T69" fmla="*/ 593 h 5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06" h="593">
                    <a:moveTo>
                      <a:pt x="0" y="443"/>
                    </a:moveTo>
                    <a:lnTo>
                      <a:pt x="1606" y="0"/>
                    </a:lnTo>
                    <a:lnTo>
                      <a:pt x="1606" y="242"/>
                    </a:lnTo>
                    <a:lnTo>
                      <a:pt x="941" y="331"/>
                    </a:lnTo>
                    <a:lnTo>
                      <a:pt x="147" y="593"/>
                    </a:lnTo>
                    <a:lnTo>
                      <a:pt x="147" y="580"/>
                    </a:lnTo>
                    <a:lnTo>
                      <a:pt x="149" y="567"/>
                    </a:lnTo>
                    <a:lnTo>
                      <a:pt x="147" y="557"/>
                    </a:lnTo>
                    <a:lnTo>
                      <a:pt x="145" y="546"/>
                    </a:lnTo>
                    <a:lnTo>
                      <a:pt x="139" y="534"/>
                    </a:lnTo>
                    <a:lnTo>
                      <a:pt x="133" y="525"/>
                    </a:lnTo>
                    <a:lnTo>
                      <a:pt x="128" y="517"/>
                    </a:lnTo>
                    <a:lnTo>
                      <a:pt x="118" y="508"/>
                    </a:lnTo>
                    <a:lnTo>
                      <a:pt x="107" y="500"/>
                    </a:lnTo>
                    <a:lnTo>
                      <a:pt x="97" y="491"/>
                    </a:lnTo>
                    <a:lnTo>
                      <a:pt x="84" y="481"/>
                    </a:lnTo>
                    <a:lnTo>
                      <a:pt x="71" y="475"/>
                    </a:lnTo>
                    <a:lnTo>
                      <a:pt x="54" y="466"/>
                    </a:lnTo>
                    <a:lnTo>
                      <a:pt x="36" y="458"/>
                    </a:lnTo>
                    <a:lnTo>
                      <a:pt x="17" y="451"/>
                    </a:lnTo>
                    <a:lnTo>
                      <a:pt x="0" y="443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9" name="Freeform 553"/>
              <p:cNvSpPr>
                <a:spLocks/>
              </p:cNvSpPr>
              <p:nvPr/>
            </p:nvSpPr>
            <p:spPr bwMode="auto">
              <a:xfrm>
                <a:off x="3741" y="2492"/>
                <a:ext cx="131" cy="227"/>
              </a:xfrm>
              <a:custGeom>
                <a:avLst/>
                <a:gdLst>
                  <a:gd name="T0" fmla="*/ 1 w 211"/>
                  <a:gd name="T1" fmla="*/ 2 h 365"/>
                  <a:gd name="T2" fmla="*/ 48 w 211"/>
                  <a:gd name="T3" fmla="*/ 0 h 365"/>
                  <a:gd name="T4" fmla="*/ 50 w 211"/>
                  <a:gd name="T5" fmla="*/ 81 h 365"/>
                  <a:gd name="T6" fmla="*/ 47 w 211"/>
                  <a:gd name="T7" fmla="*/ 78 h 365"/>
                  <a:gd name="T8" fmla="*/ 43 w 211"/>
                  <a:gd name="T9" fmla="*/ 77 h 365"/>
                  <a:gd name="T10" fmla="*/ 39 w 211"/>
                  <a:gd name="T11" fmla="*/ 76 h 365"/>
                  <a:gd name="T12" fmla="*/ 36 w 211"/>
                  <a:gd name="T13" fmla="*/ 75 h 365"/>
                  <a:gd name="T14" fmla="*/ 32 w 211"/>
                  <a:gd name="T15" fmla="*/ 74 h 365"/>
                  <a:gd name="T16" fmla="*/ 29 w 211"/>
                  <a:gd name="T17" fmla="*/ 74 h 365"/>
                  <a:gd name="T18" fmla="*/ 25 w 211"/>
                  <a:gd name="T19" fmla="*/ 75 h 365"/>
                  <a:gd name="T20" fmla="*/ 22 w 211"/>
                  <a:gd name="T21" fmla="*/ 75 h 365"/>
                  <a:gd name="T22" fmla="*/ 19 w 211"/>
                  <a:gd name="T23" fmla="*/ 76 h 365"/>
                  <a:gd name="T24" fmla="*/ 16 w 211"/>
                  <a:gd name="T25" fmla="*/ 76 h 365"/>
                  <a:gd name="T26" fmla="*/ 12 w 211"/>
                  <a:gd name="T27" fmla="*/ 78 h 365"/>
                  <a:gd name="T28" fmla="*/ 10 w 211"/>
                  <a:gd name="T29" fmla="*/ 80 h 365"/>
                  <a:gd name="T30" fmla="*/ 7 w 211"/>
                  <a:gd name="T31" fmla="*/ 81 h 365"/>
                  <a:gd name="T32" fmla="*/ 4 w 211"/>
                  <a:gd name="T33" fmla="*/ 83 h 365"/>
                  <a:gd name="T34" fmla="*/ 2 w 211"/>
                  <a:gd name="T35" fmla="*/ 85 h 365"/>
                  <a:gd name="T36" fmla="*/ 0 w 211"/>
                  <a:gd name="T37" fmla="*/ 88 h 365"/>
                  <a:gd name="T38" fmla="*/ 1 w 211"/>
                  <a:gd name="T39" fmla="*/ 2 h 365"/>
                  <a:gd name="T40" fmla="*/ 1 w 211"/>
                  <a:gd name="T41" fmla="*/ 2 h 3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1"/>
                  <a:gd name="T64" fmla="*/ 0 h 365"/>
                  <a:gd name="T65" fmla="*/ 211 w 211"/>
                  <a:gd name="T66" fmla="*/ 365 h 3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1" h="365">
                    <a:moveTo>
                      <a:pt x="4" y="8"/>
                    </a:moveTo>
                    <a:lnTo>
                      <a:pt x="203" y="0"/>
                    </a:lnTo>
                    <a:lnTo>
                      <a:pt x="211" y="338"/>
                    </a:lnTo>
                    <a:lnTo>
                      <a:pt x="196" y="327"/>
                    </a:lnTo>
                    <a:lnTo>
                      <a:pt x="180" y="321"/>
                    </a:lnTo>
                    <a:lnTo>
                      <a:pt x="165" y="316"/>
                    </a:lnTo>
                    <a:lnTo>
                      <a:pt x="150" y="312"/>
                    </a:lnTo>
                    <a:lnTo>
                      <a:pt x="135" y="308"/>
                    </a:lnTo>
                    <a:lnTo>
                      <a:pt x="119" y="308"/>
                    </a:lnTo>
                    <a:lnTo>
                      <a:pt x="106" y="310"/>
                    </a:lnTo>
                    <a:lnTo>
                      <a:pt x="93" y="312"/>
                    </a:lnTo>
                    <a:lnTo>
                      <a:pt x="80" y="316"/>
                    </a:lnTo>
                    <a:lnTo>
                      <a:pt x="66" y="319"/>
                    </a:lnTo>
                    <a:lnTo>
                      <a:pt x="53" y="325"/>
                    </a:lnTo>
                    <a:lnTo>
                      <a:pt x="42" y="333"/>
                    </a:lnTo>
                    <a:lnTo>
                      <a:pt x="28" y="338"/>
                    </a:lnTo>
                    <a:lnTo>
                      <a:pt x="19" y="346"/>
                    </a:lnTo>
                    <a:lnTo>
                      <a:pt x="9" y="356"/>
                    </a:lnTo>
                    <a:lnTo>
                      <a:pt x="0" y="365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0" name="Freeform 554"/>
              <p:cNvSpPr>
                <a:spLocks/>
              </p:cNvSpPr>
              <p:nvPr/>
            </p:nvSpPr>
            <p:spPr bwMode="auto">
              <a:xfrm>
                <a:off x="5116" y="3060"/>
                <a:ext cx="218" cy="235"/>
              </a:xfrm>
              <a:custGeom>
                <a:avLst/>
                <a:gdLst>
                  <a:gd name="T0" fmla="*/ 0 w 351"/>
                  <a:gd name="T1" fmla="*/ 30 h 380"/>
                  <a:gd name="T2" fmla="*/ 1 w 351"/>
                  <a:gd name="T3" fmla="*/ 27 h 380"/>
                  <a:gd name="T4" fmla="*/ 2 w 351"/>
                  <a:gd name="T5" fmla="*/ 24 h 380"/>
                  <a:gd name="T6" fmla="*/ 4 w 351"/>
                  <a:gd name="T7" fmla="*/ 20 h 380"/>
                  <a:gd name="T8" fmla="*/ 6 w 351"/>
                  <a:gd name="T9" fmla="*/ 17 h 380"/>
                  <a:gd name="T10" fmla="*/ 9 w 351"/>
                  <a:gd name="T11" fmla="*/ 14 h 380"/>
                  <a:gd name="T12" fmla="*/ 12 w 351"/>
                  <a:gd name="T13" fmla="*/ 11 h 380"/>
                  <a:gd name="T14" fmla="*/ 16 w 351"/>
                  <a:gd name="T15" fmla="*/ 8 h 380"/>
                  <a:gd name="T16" fmla="*/ 21 w 351"/>
                  <a:gd name="T17" fmla="*/ 7 h 380"/>
                  <a:gd name="T18" fmla="*/ 28 w 351"/>
                  <a:gd name="T19" fmla="*/ 4 h 380"/>
                  <a:gd name="T20" fmla="*/ 35 w 351"/>
                  <a:gd name="T21" fmla="*/ 3 h 380"/>
                  <a:gd name="T22" fmla="*/ 42 w 351"/>
                  <a:gd name="T23" fmla="*/ 2 h 380"/>
                  <a:gd name="T24" fmla="*/ 48 w 351"/>
                  <a:gd name="T25" fmla="*/ 1 h 380"/>
                  <a:gd name="T26" fmla="*/ 53 w 351"/>
                  <a:gd name="T27" fmla="*/ 0 h 380"/>
                  <a:gd name="T28" fmla="*/ 57 w 351"/>
                  <a:gd name="T29" fmla="*/ 0 h 380"/>
                  <a:gd name="T30" fmla="*/ 50 w 351"/>
                  <a:gd name="T31" fmla="*/ 24 h 380"/>
                  <a:gd name="T32" fmla="*/ 62 w 351"/>
                  <a:gd name="T33" fmla="*/ 61 h 380"/>
                  <a:gd name="T34" fmla="*/ 75 w 351"/>
                  <a:gd name="T35" fmla="*/ 90 h 380"/>
                  <a:gd name="T36" fmla="*/ 41 w 351"/>
                  <a:gd name="T37" fmla="*/ 69 h 380"/>
                  <a:gd name="T38" fmla="*/ 41 w 351"/>
                  <a:gd name="T39" fmla="*/ 67 h 380"/>
                  <a:gd name="T40" fmla="*/ 40 w 351"/>
                  <a:gd name="T41" fmla="*/ 64 h 380"/>
                  <a:gd name="T42" fmla="*/ 39 w 351"/>
                  <a:gd name="T43" fmla="*/ 61 h 380"/>
                  <a:gd name="T44" fmla="*/ 39 w 351"/>
                  <a:gd name="T45" fmla="*/ 57 h 380"/>
                  <a:gd name="T46" fmla="*/ 38 w 351"/>
                  <a:gd name="T47" fmla="*/ 51 h 380"/>
                  <a:gd name="T48" fmla="*/ 36 w 351"/>
                  <a:gd name="T49" fmla="*/ 48 h 380"/>
                  <a:gd name="T50" fmla="*/ 34 w 351"/>
                  <a:gd name="T51" fmla="*/ 43 h 380"/>
                  <a:gd name="T52" fmla="*/ 31 w 351"/>
                  <a:gd name="T53" fmla="*/ 40 h 380"/>
                  <a:gd name="T54" fmla="*/ 27 w 351"/>
                  <a:gd name="T55" fmla="*/ 36 h 380"/>
                  <a:gd name="T56" fmla="*/ 22 w 351"/>
                  <a:gd name="T57" fmla="*/ 35 h 380"/>
                  <a:gd name="T58" fmla="*/ 16 w 351"/>
                  <a:gd name="T59" fmla="*/ 33 h 380"/>
                  <a:gd name="T60" fmla="*/ 11 w 351"/>
                  <a:gd name="T61" fmla="*/ 32 h 380"/>
                  <a:gd name="T62" fmla="*/ 6 w 351"/>
                  <a:gd name="T63" fmla="*/ 30 h 380"/>
                  <a:gd name="T64" fmla="*/ 2 w 351"/>
                  <a:gd name="T65" fmla="*/ 30 h 380"/>
                  <a:gd name="T66" fmla="*/ 0 w 351"/>
                  <a:gd name="T67" fmla="*/ 30 h 3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1"/>
                  <a:gd name="T103" fmla="*/ 0 h 380"/>
                  <a:gd name="T104" fmla="*/ 351 w 351"/>
                  <a:gd name="T105" fmla="*/ 380 h 3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1" h="380">
                    <a:moveTo>
                      <a:pt x="0" y="129"/>
                    </a:moveTo>
                    <a:lnTo>
                      <a:pt x="0" y="126"/>
                    </a:lnTo>
                    <a:lnTo>
                      <a:pt x="2" y="12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3" y="93"/>
                    </a:lnTo>
                    <a:lnTo>
                      <a:pt x="17" y="86"/>
                    </a:lnTo>
                    <a:lnTo>
                      <a:pt x="23" y="78"/>
                    </a:lnTo>
                    <a:lnTo>
                      <a:pt x="26" y="71"/>
                    </a:lnTo>
                    <a:lnTo>
                      <a:pt x="32" y="65"/>
                    </a:lnTo>
                    <a:lnTo>
                      <a:pt x="38" y="57"/>
                    </a:lnTo>
                    <a:lnTo>
                      <a:pt x="43" y="50"/>
                    </a:lnTo>
                    <a:lnTo>
                      <a:pt x="51" y="44"/>
                    </a:lnTo>
                    <a:lnTo>
                      <a:pt x="59" y="40"/>
                    </a:lnTo>
                    <a:lnTo>
                      <a:pt x="66" y="34"/>
                    </a:lnTo>
                    <a:lnTo>
                      <a:pt x="76" y="31"/>
                    </a:lnTo>
                    <a:lnTo>
                      <a:pt x="87" y="27"/>
                    </a:lnTo>
                    <a:lnTo>
                      <a:pt x="102" y="23"/>
                    </a:lnTo>
                    <a:lnTo>
                      <a:pt x="116" y="19"/>
                    </a:lnTo>
                    <a:lnTo>
                      <a:pt x="131" y="15"/>
                    </a:lnTo>
                    <a:lnTo>
                      <a:pt x="146" y="13"/>
                    </a:lnTo>
                    <a:lnTo>
                      <a:pt x="161" y="10"/>
                    </a:lnTo>
                    <a:lnTo>
                      <a:pt x="176" y="8"/>
                    </a:lnTo>
                    <a:lnTo>
                      <a:pt x="190" y="6"/>
                    </a:lnTo>
                    <a:lnTo>
                      <a:pt x="203" y="4"/>
                    </a:lnTo>
                    <a:lnTo>
                      <a:pt x="214" y="2"/>
                    </a:lnTo>
                    <a:lnTo>
                      <a:pt x="224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7" y="0"/>
                    </a:lnTo>
                    <a:lnTo>
                      <a:pt x="211" y="99"/>
                    </a:lnTo>
                    <a:lnTo>
                      <a:pt x="313" y="110"/>
                    </a:lnTo>
                    <a:lnTo>
                      <a:pt x="260" y="257"/>
                    </a:lnTo>
                    <a:lnTo>
                      <a:pt x="351" y="272"/>
                    </a:lnTo>
                    <a:lnTo>
                      <a:pt x="310" y="380"/>
                    </a:lnTo>
                    <a:lnTo>
                      <a:pt x="175" y="293"/>
                    </a:lnTo>
                    <a:lnTo>
                      <a:pt x="173" y="291"/>
                    </a:lnTo>
                    <a:lnTo>
                      <a:pt x="173" y="287"/>
                    </a:lnTo>
                    <a:lnTo>
                      <a:pt x="173" y="283"/>
                    </a:lnTo>
                    <a:lnTo>
                      <a:pt x="171" y="280"/>
                    </a:lnTo>
                    <a:lnTo>
                      <a:pt x="169" y="272"/>
                    </a:lnTo>
                    <a:lnTo>
                      <a:pt x="167" y="266"/>
                    </a:lnTo>
                    <a:lnTo>
                      <a:pt x="165" y="257"/>
                    </a:lnTo>
                    <a:lnTo>
                      <a:pt x="165" y="249"/>
                    </a:lnTo>
                    <a:lnTo>
                      <a:pt x="161" y="240"/>
                    </a:lnTo>
                    <a:lnTo>
                      <a:pt x="159" y="228"/>
                    </a:lnTo>
                    <a:lnTo>
                      <a:pt x="157" y="219"/>
                    </a:lnTo>
                    <a:lnTo>
                      <a:pt x="154" y="209"/>
                    </a:lnTo>
                    <a:lnTo>
                      <a:pt x="150" y="200"/>
                    </a:lnTo>
                    <a:lnTo>
                      <a:pt x="146" y="190"/>
                    </a:lnTo>
                    <a:lnTo>
                      <a:pt x="142" y="181"/>
                    </a:lnTo>
                    <a:lnTo>
                      <a:pt x="137" y="173"/>
                    </a:lnTo>
                    <a:lnTo>
                      <a:pt x="131" y="166"/>
                    </a:lnTo>
                    <a:lnTo>
                      <a:pt x="123" y="160"/>
                    </a:lnTo>
                    <a:lnTo>
                      <a:pt x="114" y="154"/>
                    </a:lnTo>
                    <a:lnTo>
                      <a:pt x="102" y="150"/>
                    </a:lnTo>
                    <a:lnTo>
                      <a:pt x="91" y="145"/>
                    </a:lnTo>
                    <a:lnTo>
                      <a:pt x="80" y="141"/>
                    </a:lnTo>
                    <a:lnTo>
                      <a:pt x="68" y="139"/>
                    </a:lnTo>
                    <a:lnTo>
                      <a:pt x="57" y="137"/>
                    </a:lnTo>
                    <a:lnTo>
                      <a:pt x="45" y="133"/>
                    </a:lnTo>
                    <a:lnTo>
                      <a:pt x="36" y="133"/>
                    </a:lnTo>
                    <a:lnTo>
                      <a:pt x="24" y="129"/>
                    </a:lnTo>
                    <a:lnTo>
                      <a:pt x="17" y="129"/>
                    </a:lnTo>
                    <a:lnTo>
                      <a:pt x="9" y="129"/>
                    </a:lnTo>
                    <a:lnTo>
                      <a:pt x="4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1" name="Freeform 555"/>
              <p:cNvSpPr>
                <a:spLocks/>
              </p:cNvSpPr>
              <p:nvPr/>
            </p:nvSpPr>
            <p:spPr bwMode="auto">
              <a:xfrm>
                <a:off x="4419" y="2961"/>
                <a:ext cx="55" cy="76"/>
              </a:xfrm>
              <a:custGeom>
                <a:avLst/>
                <a:gdLst>
                  <a:gd name="T0" fmla="*/ 10 w 87"/>
                  <a:gd name="T1" fmla="*/ 30 h 121"/>
                  <a:gd name="T2" fmla="*/ 11 w 87"/>
                  <a:gd name="T3" fmla="*/ 30 h 121"/>
                  <a:gd name="T4" fmla="*/ 13 w 87"/>
                  <a:gd name="T5" fmla="*/ 30 h 121"/>
                  <a:gd name="T6" fmla="*/ 15 w 87"/>
                  <a:gd name="T7" fmla="*/ 29 h 121"/>
                  <a:gd name="T8" fmla="*/ 17 w 87"/>
                  <a:gd name="T9" fmla="*/ 28 h 121"/>
                  <a:gd name="T10" fmla="*/ 19 w 87"/>
                  <a:gd name="T11" fmla="*/ 27 h 121"/>
                  <a:gd name="T12" fmla="*/ 20 w 87"/>
                  <a:gd name="T13" fmla="*/ 25 h 121"/>
                  <a:gd name="T14" fmla="*/ 21 w 87"/>
                  <a:gd name="T15" fmla="*/ 23 h 121"/>
                  <a:gd name="T16" fmla="*/ 21 w 87"/>
                  <a:gd name="T17" fmla="*/ 21 h 121"/>
                  <a:gd name="T18" fmla="*/ 22 w 87"/>
                  <a:gd name="T19" fmla="*/ 19 h 121"/>
                  <a:gd name="T20" fmla="*/ 22 w 87"/>
                  <a:gd name="T21" fmla="*/ 11 h 121"/>
                  <a:gd name="T22" fmla="*/ 21 w 87"/>
                  <a:gd name="T23" fmla="*/ 8 h 121"/>
                  <a:gd name="T24" fmla="*/ 21 w 87"/>
                  <a:gd name="T25" fmla="*/ 6 h 121"/>
                  <a:gd name="T26" fmla="*/ 20 w 87"/>
                  <a:gd name="T27" fmla="*/ 5 h 121"/>
                  <a:gd name="T28" fmla="*/ 19 w 87"/>
                  <a:gd name="T29" fmla="*/ 3 h 121"/>
                  <a:gd name="T30" fmla="*/ 17 w 87"/>
                  <a:gd name="T31" fmla="*/ 2 h 121"/>
                  <a:gd name="T32" fmla="*/ 15 w 87"/>
                  <a:gd name="T33" fmla="*/ 1 h 121"/>
                  <a:gd name="T34" fmla="*/ 13 w 87"/>
                  <a:gd name="T35" fmla="*/ 0 h 121"/>
                  <a:gd name="T36" fmla="*/ 11 w 87"/>
                  <a:gd name="T37" fmla="*/ 0 h 121"/>
                  <a:gd name="T38" fmla="*/ 10 w 87"/>
                  <a:gd name="T39" fmla="*/ 0 h 121"/>
                  <a:gd name="T40" fmla="*/ 8 w 87"/>
                  <a:gd name="T41" fmla="*/ 0 h 121"/>
                  <a:gd name="T42" fmla="*/ 6 w 87"/>
                  <a:gd name="T43" fmla="*/ 1 h 121"/>
                  <a:gd name="T44" fmla="*/ 4 w 87"/>
                  <a:gd name="T45" fmla="*/ 2 h 121"/>
                  <a:gd name="T46" fmla="*/ 3 w 87"/>
                  <a:gd name="T47" fmla="*/ 3 h 121"/>
                  <a:gd name="T48" fmla="*/ 1 w 87"/>
                  <a:gd name="T49" fmla="*/ 5 h 121"/>
                  <a:gd name="T50" fmla="*/ 1 w 87"/>
                  <a:gd name="T51" fmla="*/ 6 h 121"/>
                  <a:gd name="T52" fmla="*/ 0 w 87"/>
                  <a:gd name="T53" fmla="*/ 8 h 121"/>
                  <a:gd name="T54" fmla="*/ 0 w 87"/>
                  <a:gd name="T55" fmla="*/ 11 h 121"/>
                  <a:gd name="T56" fmla="*/ 0 w 87"/>
                  <a:gd name="T57" fmla="*/ 19 h 121"/>
                  <a:gd name="T58" fmla="*/ 0 w 87"/>
                  <a:gd name="T59" fmla="*/ 21 h 121"/>
                  <a:gd name="T60" fmla="*/ 1 w 87"/>
                  <a:gd name="T61" fmla="*/ 23 h 121"/>
                  <a:gd name="T62" fmla="*/ 1 w 87"/>
                  <a:gd name="T63" fmla="*/ 25 h 121"/>
                  <a:gd name="T64" fmla="*/ 3 w 87"/>
                  <a:gd name="T65" fmla="*/ 27 h 121"/>
                  <a:gd name="T66" fmla="*/ 4 w 87"/>
                  <a:gd name="T67" fmla="*/ 28 h 121"/>
                  <a:gd name="T68" fmla="*/ 6 w 87"/>
                  <a:gd name="T69" fmla="*/ 29 h 121"/>
                  <a:gd name="T70" fmla="*/ 8 w 87"/>
                  <a:gd name="T71" fmla="*/ 30 h 121"/>
                  <a:gd name="T72" fmla="*/ 10 w 87"/>
                  <a:gd name="T73" fmla="*/ 30 h 121"/>
                  <a:gd name="T74" fmla="*/ 10 w 87"/>
                  <a:gd name="T75" fmla="*/ 30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121"/>
                  <a:gd name="T116" fmla="*/ 87 w 87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121">
                    <a:moveTo>
                      <a:pt x="39" y="121"/>
                    </a:moveTo>
                    <a:lnTo>
                      <a:pt x="43" y="121"/>
                    </a:lnTo>
                    <a:lnTo>
                      <a:pt x="51" y="119"/>
                    </a:lnTo>
                    <a:lnTo>
                      <a:pt x="58" y="117"/>
                    </a:lnTo>
                    <a:lnTo>
                      <a:pt x="66" y="112"/>
                    </a:lnTo>
                    <a:lnTo>
                      <a:pt x="74" y="108"/>
                    </a:lnTo>
                    <a:lnTo>
                      <a:pt x="77" y="100"/>
                    </a:lnTo>
                    <a:lnTo>
                      <a:pt x="83" y="93"/>
                    </a:lnTo>
                    <a:lnTo>
                      <a:pt x="85" y="85"/>
                    </a:lnTo>
                    <a:lnTo>
                      <a:pt x="87" y="77"/>
                    </a:lnTo>
                    <a:lnTo>
                      <a:pt x="87" y="43"/>
                    </a:lnTo>
                    <a:lnTo>
                      <a:pt x="85" y="34"/>
                    </a:lnTo>
                    <a:lnTo>
                      <a:pt x="83" y="26"/>
                    </a:lnTo>
                    <a:lnTo>
                      <a:pt x="77" y="19"/>
                    </a:lnTo>
                    <a:lnTo>
                      <a:pt x="74" y="13"/>
                    </a:lnTo>
                    <a:lnTo>
                      <a:pt x="66" y="7"/>
                    </a:lnTo>
                    <a:lnTo>
                      <a:pt x="58" y="3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2" y="3"/>
                    </a:lnTo>
                    <a:lnTo>
                      <a:pt x="17" y="7"/>
                    </a:lnTo>
                    <a:lnTo>
                      <a:pt x="11" y="13"/>
                    </a:lnTo>
                    <a:lnTo>
                      <a:pt x="5" y="19"/>
                    </a:lnTo>
                    <a:lnTo>
                      <a:pt x="1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3"/>
                    </a:lnTo>
                    <a:lnTo>
                      <a:pt x="5" y="100"/>
                    </a:lnTo>
                    <a:lnTo>
                      <a:pt x="11" y="108"/>
                    </a:lnTo>
                    <a:lnTo>
                      <a:pt x="17" y="112"/>
                    </a:lnTo>
                    <a:lnTo>
                      <a:pt x="22" y="117"/>
                    </a:lnTo>
                    <a:lnTo>
                      <a:pt x="32" y="119"/>
                    </a:ln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2" name="Freeform 556"/>
              <p:cNvSpPr>
                <a:spLocks/>
              </p:cNvSpPr>
              <p:nvPr/>
            </p:nvSpPr>
            <p:spPr bwMode="auto">
              <a:xfrm>
                <a:off x="4517" y="2924"/>
                <a:ext cx="57" cy="78"/>
              </a:xfrm>
              <a:custGeom>
                <a:avLst/>
                <a:gdLst>
                  <a:gd name="T0" fmla="*/ 11 w 93"/>
                  <a:gd name="T1" fmla="*/ 31 h 125"/>
                  <a:gd name="T2" fmla="*/ 12 w 93"/>
                  <a:gd name="T3" fmla="*/ 31 h 125"/>
                  <a:gd name="T4" fmla="*/ 13 w 93"/>
                  <a:gd name="T5" fmla="*/ 30 h 125"/>
                  <a:gd name="T6" fmla="*/ 15 w 93"/>
                  <a:gd name="T7" fmla="*/ 29 h 125"/>
                  <a:gd name="T8" fmla="*/ 17 w 93"/>
                  <a:gd name="T9" fmla="*/ 29 h 125"/>
                  <a:gd name="T10" fmla="*/ 18 w 93"/>
                  <a:gd name="T11" fmla="*/ 27 h 125"/>
                  <a:gd name="T12" fmla="*/ 20 w 93"/>
                  <a:gd name="T13" fmla="*/ 26 h 125"/>
                  <a:gd name="T14" fmla="*/ 21 w 93"/>
                  <a:gd name="T15" fmla="*/ 24 h 125"/>
                  <a:gd name="T16" fmla="*/ 21 w 93"/>
                  <a:gd name="T17" fmla="*/ 22 h 125"/>
                  <a:gd name="T18" fmla="*/ 21 w 93"/>
                  <a:gd name="T19" fmla="*/ 20 h 125"/>
                  <a:gd name="T20" fmla="*/ 21 w 93"/>
                  <a:gd name="T21" fmla="*/ 11 h 125"/>
                  <a:gd name="T22" fmla="*/ 21 w 93"/>
                  <a:gd name="T23" fmla="*/ 9 h 125"/>
                  <a:gd name="T24" fmla="*/ 21 w 93"/>
                  <a:gd name="T25" fmla="*/ 7 h 125"/>
                  <a:gd name="T26" fmla="*/ 20 w 93"/>
                  <a:gd name="T27" fmla="*/ 4 h 125"/>
                  <a:gd name="T28" fmla="*/ 18 w 93"/>
                  <a:gd name="T29" fmla="*/ 3 h 125"/>
                  <a:gd name="T30" fmla="*/ 17 w 93"/>
                  <a:gd name="T31" fmla="*/ 1 h 125"/>
                  <a:gd name="T32" fmla="*/ 15 w 93"/>
                  <a:gd name="T33" fmla="*/ 1 h 125"/>
                  <a:gd name="T34" fmla="*/ 13 w 93"/>
                  <a:gd name="T35" fmla="*/ 0 h 125"/>
                  <a:gd name="T36" fmla="*/ 12 w 93"/>
                  <a:gd name="T37" fmla="*/ 0 h 125"/>
                  <a:gd name="T38" fmla="*/ 11 w 93"/>
                  <a:gd name="T39" fmla="*/ 0 h 125"/>
                  <a:gd name="T40" fmla="*/ 9 w 93"/>
                  <a:gd name="T41" fmla="*/ 0 h 125"/>
                  <a:gd name="T42" fmla="*/ 7 w 93"/>
                  <a:gd name="T43" fmla="*/ 1 h 125"/>
                  <a:gd name="T44" fmla="*/ 5 w 93"/>
                  <a:gd name="T45" fmla="*/ 1 h 125"/>
                  <a:gd name="T46" fmla="*/ 4 w 93"/>
                  <a:gd name="T47" fmla="*/ 3 h 125"/>
                  <a:gd name="T48" fmla="*/ 2 w 93"/>
                  <a:gd name="T49" fmla="*/ 4 h 125"/>
                  <a:gd name="T50" fmla="*/ 1 w 93"/>
                  <a:gd name="T51" fmla="*/ 7 h 125"/>
                  <a:gd name="T52" fmla="*/ 0 w 93"/>
                  <a:gd name="T53" fmla="*/ 9 h 125"/>
                  <a:gd name="T54" fmla="*/ 0 w 93"/>
                  <a:gd name="T55" fmla="*/ 11 h 125"/>
                  <a:gd name="T56" fmla="*/ 0 w 93"/>
                  <a:gd name="T57" fmla="*/ 20 h 125"/>
                  <a:gd name="T58" fmla="*/ 0 w 93"/>
                  <a:gd name="T59" fmla="*/ 22 h 125"/>
                  <a:gd name="T60" fmla="*/ 1 w 93"/>
                  <a:gd name="T61" fmla="*/ 24 h 125"/>
                  <a:gd name="T62" fmla="*/ 2 w 93"/>
                  <a:gd name="T63" fmla="*/ 26 h 125"/>
                  <a:gd name="T64" fmla="*/ 4 w 93"/>
                  <a:gd name="T65" fmla="*/ 27 h 125"/>
                  <a:gd name="T66" fmla="*/ 5 w 93"/>
                  <a:gd name="T67" fmla="*/ 29 h 125"/>
                  <a:gd name="T68" fmla="*/ 7 w 93"/>
                  <a:gd name="T69" fmla="*/ 29 h 125"/>
                  <a:gd name="T70" fmla="*/ 9 w 93"/>
                  <a:gd name="T71" fmla="*/ 30 h 125"/>
                  <a:gd name="T72" fmla="*/ 11 w 93"/>
                  <a:gd name="T73" fmla="*/ 31 h 125"/>
                  <a:gd name="T74" fmla="*/ 11 w 93"/>
                  <a:gd name="T75" fmla="*/ 31 h 1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3"/>
                  <a:gd name="T115" fmla="*/ 0 h 125"/>
                  <a:gd name="T116" fmla="*/ 93 w 93"/>
                  <a:gd name="T117" fmla="*/ 125 h 1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3" h="125">
                    <a:moveTo>
                      <a:pt x="48" y="125"/>
                    </a:moveTo>
                    <a:lnTo>
                      <a:pt x="50" y="125"/>
                    </a:lnTo>
                    <a:lnTo>
                      <a:pt x="57" y="123"/>
                    </a:lnTo>
                    <a:lnTo>
                      <a:pt x="67" y="121"/>
                    </a:lnTo>
                    <a:lnTo>
                      <a:pt x="73" y="118"/>
                    </a:lnTo>
                    <a:lnTo>
                      <a:pt x="80" y="112"/>
                    </a:lnTo>
                    <a:lnTo>
                      <a:pt x="86" y="104"/>
                    </a:lnTo>
                    <a:lnTo>
                      <a:pt x="90" y="97"/>
                    </a:lnTo>
                    <a:lnTo>
                      <a:pt x="92" y="89"/>
                    </a:lnTo>
                    <a:lnTo>
                      <a:pt x="93" y="81"/>
                    </a:lnTo>
                    <a:lnTo>
                      <a:pt x="93" y="45"/>
                    </a:lnTo>
                    <a:lnTo>
                      <a:pt x="92" y="36"/>
                    </a:lnTo>
                    <a:lnTo>
                      <a:pt x="90" y="28"/>
                    </a:lnTo>
                    <a:lnTo>
                      <a:pt x="86" y="19"/>
                    </a:lnTo>
                    <a:lnTo>
                      <a:pt x="80" y="13"/>
                    </a:lnTo>
                    <a:lnTo>
                      <a:pt x="73" y="7"/>
                    </a:lnTo>
                    <a:lnTo>
                      <a:pt x="67" y="3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0" y="81"/>
                    </a:lnTo>
                    <a:lnTo>
                      <a:pt x="0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4" y="112"/>
                    </a:lnTo>
                    <a:lnTo>
                      <a:pt x="21" y="118"/>
                    </a:lnTo>
                    <a:lnTo>
                      <a:pt x="29" y="121"/>
                    </a:lnTo>
                    <a:lnTo>
                      <a:pt x="38" y="12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3" name="Freeform 557"/>
              <p:cNvSpPr>
                <a:spLocks/>
              </p:cNvSpPr>
              <p:nvPr/>
            </p:nvSpPr>
            <p:spPr bwMode="auto">
              <a:xfrm>
                <a:off x="4620" y="2883"/>
                <a:ext cx="60" cy="82"/>
              </a:xfrm>
              <a:custGeom>
                <a:avLst/>
                <a:gdLst>
                  <a:gd name="T0" fmla="*/ 12 w 97"/>
                  <a:gd name="T1" fmla="*/ 31 h 133"/>
                  <a:gd name="T2" fmla="*/ 14 w 97"/>
                  <a:gd name="T3" fmla="*/ 31 h 133"/>
                  <a:gd name="T4" fmla="*/ 16 w 97"/>
                  <a:gd name="T5" fmla="*/ 30 h 133"/>
                  <a:gd name="T6" fmla="*/ 18 w 97"/>
                  <a:gd name="T7" fmla="*/ 29 h 133"/>
                  <a:gd name="T8" fmla="*/ 20 w 97"/>
                  <a:gd name="T9" fmla="*/ 28 h 133"/>
                  <a:gd name="T10" fmla="*/ 20 w 97"/>
                  <a:gd name="T11" fmla="*/ 27 h 133"/>
                  <a:gd name="T12" fmla="*/ 22 w 97"/>
                  <a:gd name="T13" fmla="*/ 24 h 133"/>
                  <a:gd name="T14" fmla="*/ 22 w 97"/>
                  <a:gd name="T15" fmla="*/ 22 h 133"/>
                  <a:gd name="T16" fmla="*/ 23 w 97"/>
                  <a:gd name="T17" fmla="*/ 20 h 133"/>
                  <a:gd name="T18" fmla="*/ 23 w 97"/>
                  <a:gd name="T19" fmla="*/ 11 h 133"/>
                  <a:gd name="T20" fmla="*/ 22 w 97"/>
                  <a:gd name="T21" fmla="*/ 9 h 133"/>
                  <a:gd name="T22" fmla="*/ 22 w 97"/>
                  <a:gd name="T23" fmla="*/ 7 h 133"/>
                  <a:gd name="T24" fmla="*/ 20 w 97"/>
                  <a:gd name="T25" fmla="*/ 4 h 133"/>
                  <a:gd name="T26" fmla="*/ 20 w 97"/>
                  <a:gd name="T27" fmla="*/ 3 h 133"/>
                  <a:gd name="T28" fmla="*/ 18 w 97"/>
                  <a:gd name="T29" fmla="*/ 2 h 133"/>
                  <a:gd name="T30" fmla="*/ 16 w 97"/>
                  <a:gd name="T31" fmla="*/ 1 h 133"/>
                  <a:gd name="T32" fmla="*/ 14 w 97"/>
                  <a:gd name="T33" fmla="*/ 0 h 133"/>
                  <a:gd name="T34" fmla="*/ 12 w 97"/>
                  <a:gd name="T35" fmla="*/ 0 h 133"/>
                  <a:gd name="T36" fmla="*/ 9 w 97"/>
                  <a:gd name="T37" fmla="*/ 0 h 133"/>
                  <a:gd name="T38" fmla="*/ 7 w 97"/>
                  <a:gd name="T39" fmla="*/ 1 h 133"/>
                  <a:gd name="T40" fmla="*/ 4 w 97"/>
                  <a:gd name="T41" fmla="*/ 2 h 133"/>
                  <a:gd name="T42" fmla="*/ 3 w 97"/>
                  <a:gd name="T43" fmla="*/ 3 h 133"/>
                  <a:gd name="T44" fmla="*/ 1 w 97"/>
                  <a:gd name="T45" fmla="*/ 4 h 133"/>
                  <a:gd name="T46" fmla="*/ 1 w 97"/>
                  <a:gd name="T47" fmla="*/ 7 h 133"/>
                  <a:gd name="T48" fmla="*/ 0 w 97"/>
                  <a:gd name="T49" fmla="*/ 9 h 133"/>
                  <a:gd name="T50" fmla="*/ 0 w 97"/>
                  <a:gd name="T51" fmla="*/ 11 h 133"/>
                  <a:gd name="T52" fmla="*/ 0 w 97"/>
                  <a:gd name="T53" fmla="*/ 20 h 133"/>
                  <a:gd name="T54" fmla="*/ 0 w 97"/>
                  <a:gd name="T55" fmla="*/ 22 h 133"/>
                  <a:gd name="T56" fmla="*/ 1 w 97"/>
                  <a:gd name="T57" fmla="*/ 24 h 133"/>
                  <a:gd name="T58" fmla="*/ 1 w 97"/>
                  <a:gd name="T59" fmla="*/ 27 h 133"/>
                  <a:gd name="T60" fmla="*/ 3 w 97"/>
                  <a:gd name="T61" fmla="*/ 28 h 133"/>
                  <a:gd name="T62" fmla="*/ 4 w 97"/>
                  <a:gd name="T63" fmla="*/ 29 h 133"/>
                  <a:gd name="T64" fmla="*/ 7 w 97"/>
                  <a:gd name="T65" fmla="*/ 30 h 133"/>
                  <a:gd name="T66" fmla="*/ 9 w 97"/>
                  <a:gd name="T67" fmla="*/ 31 h 133"/>
                  <a:gd name="T68" fmla="*/ 12 w 97"/>
                  <a:gd name="T69" fmla="*/ 31 h 133"/>
                  <a:gd name="T70" fmla="*/ 12 w 97"/>
                  <a:gd name="T71" fmla="*/ 31 h 13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33"/>
                  <a:gd name="T110" fmla="*/ 97 w 97"/>
                  <a:gd name="T111" fmla="*/ 133 h 13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33">
                    <a:moveTo>
                      <a:pt x="49" y="133"/>
                    </a:moveTo>
                    <a:lnTo>
                      <a:pt x="57" y="131"/>
                    </a:lnTo>
                    <a:lnTo>
                      <a:pt x="68" y="129"/>
                    </a:lnTo>
                    <a:lnTo>
                      <a:pt x="76" y="124"/>
                    </a:lnTo>
                    <a:lnTo>
                      <a:pt x="83" y="118"/>
                    </a:lnTo>
                    <a:lnTo>
                      <a:pt x="87" y="112"/>
                    </a:lnTo>
                    <a:lnTo>
                      <a:pt x="93" y="103"/>
                    </a:lnTo>
                    <a:lnTo>
                      <a:pt x="95" y="93"/>
                    </a:lnTo>
                    <a:lnTo>
                      <a:pt x="97" y="84"/>
                    </a:lnTo>
                    <a:lnTo>
                      <a:pt x="97" y="48"/>
                    </a:lnTo>
                    <a:lnTo>
                      <a:pt x="95" y="38"/>
                    </a:lnTo>
                    <a:lnTo>
                      <a:pt x="93" y="29"/>
                    </a:lnTo>
                    <a:lnTo>
                      <a:pt x="87" y="19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8" y="2"/>
                    </a:lnTo>
                    <a:lnTo>
                      <a:pt x="19" y="8"/>
                    </a:lnTo>
                    <a:lnTo>
                      <a:pt x="13" y="13"/>
                    </a:lnTo>
                    <a:lnTo>
                      <a:pt x="7" y="19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3" y="103"/>
                    </a:lnTo>
                    <a:lnTo>
                      <a:pt x="7" y="112"/>
                    </a:lnTo>
                    <a:lnTo>
                      <a:pt x="13" y="118"/>
                    </a:lnTo>
                    <a:lnTo>
                      <a:pt x="19" y="124"/>
                    </a:lnTo>
                    <a:lnTo>
                      <a:pt x="28" y="129"/>
                    </a:lnTo>
                    <a:lnTo>
                      <a:pt x="38" y="131"/>
                    </a:lnTo>
                    <a:lnTo>
                      <a:pt x="49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4" name="Freeform 558"/>
              <p:cNvSpPr>
                <a:spLocks/>
              </p:cNvSpPr>
              <p:nvPr/>
            </p:nvSpPr>
            <p:spPr bwMode="auto">
              <a:xfrm>
                <a:off x="4728" y="2839"/>
                <a:ext cx="64" cy="89"/>
              </a:xfrm>
              <a:custGeom>
                <a:avLst/>
                <a:gdLst>
                  <a:gd name="T0" fmla="*/ 12 w 103"/>
                  <a:gd name="T1" fmla="*/ 35 h 142"/>
                  <a:gd name="T2" fmla="*/ 14 w 103"/>
                  <a:gd name="T3" fmla="*/ 34 h 142"/>
                  <a:gd name="T4" fmla="*/ 17 w 103"/>
                  <a:gd name="T5" fmla="*/ 34 h 142"/>
                  <a:gd name="T6" fmla="*/ 19 w 103"/>
                  <a:gd name="T7" fmla="*/ 32 h 142"/>
                  <a:gd name="T8" fmla="*/ 21 w 103"/>
                  <a:gd name="T9" fmla="*/ 31 h 142"/>
                  <a:gd name="T10" fmla="*/ 22 w 103"/>
                  <a:gd name="T11" fmla="*/ 29 h 142"/>
                  <a:gd name="T12" fmla="*/ 23 w 103"/>
                  <a:gd name="T13" fmla="*/ 27 h 142"/>
                  <a:gd name="T14" fmla="*/ 24 w 103"/>
                  <a:gd name="T15" fmla="*/ 24 h 142"/>
                  <a:gd name="T16" fmla="*/ 25 w 103"/>
                  <a:gd name="T17" fmla="*/ 22 h 142"/>
                  <a:gd name="T18" fmla="*/ 25 w 103"/>
                  <a:gd name="T19" fmla="*/ 13 h 142"/>
                  <a:gd name="T20" fmla="*/ 24 w 103"/>
                  <a:gd name="T21" fmla="*/ 10 h 142"/>
                  <a:gd name="T22" fmla="*/ 23 w 103"/>
                  <a:gd name="T23" fmla="*/ 8 h 142"/>
                  <a:gd name="T24" fmla="*/ 22 w 103"/>
                  <a:gd name="T25" fmla="*/ 6 h 142"/>
                  <a:gd name="T26" fmla="*/ 21 w 103"/>
                  <a:gd name="T27" fmla="*/ 4 h 142"/>
                  <a:gd name="T28" fmla="*/ 19 w 103"/>
                  <a:gd name="T29" fmla="*/ 2 h 142"/>
                  <a:gd name="T30" fmla="*/ 17 w 103"/>
                  <a:gd name="T31" fmla="*/ 1 h 142"/>
                  <a:gd name="T32" fmla="*/ 14 w 103"/>
                  <a:gd name="T33" fmla="*/ 0 h 142"/>
                  <a:gd name="T34" fmla="*/ 12 w 103"/>
                  <a:gd name="T35" fmla="*/ 0 h 142"/>
                  <a:gd name="T36" fmla="*/ 10 w 103"/>
                  <a:gd name="T37" fmla="*/ 0 h 142"/>
                  <a:gd name="T38" fmla="*/ 7 w 103"/>
                  <a:gd name="T39" fmla="*/ 1 h 142"/>
                  <a:gd name="T40" fmla="*/ 5 w 103"/>
                  <a:gd name="T41" fmla="*/ 2 h 142"/>
                  <a:gd name="T42" fmla="*/ 4 w 103"/>
                  <a:gd name="T43" fmla="*/ 4 h 142"/>
                  <a:gd name="T44" fmla="*/ 2 w 103"/>
                  <a:gd name="T45" fmla="*/ 6 h 142"/>
                  <a:gd name="T46" fmla="*/ 1 w 103"/>
                  <a:gd name="T47" fmla="*/ 8 h 142"/>
                  <a:gd name="T48" fmla="*/ 0 w 103"/>
                  <a:gd name="T49" fmla="*/ 10 h 142"/>
                  <a:gd name="T50" fmla="*/ 0 w 103"/>
                  <a:gd name="T51" fmla="*/ 13 h 142"/>
                  <a:gd name="T52" fmla="*/ 0 w 103"/>
                  <a:gd name="T53" fmla="*/ 22 h 142"/>
                  <a:gd name="T54" fmla="*/ 0 w 103"/>
                  <a:gd name="T55" fmla="*/ 24 h 142"/>
                  <a:gd name="T56" fmla="*/ 1 w 103"/>
                  <a:gd name="T57" fmla="*/ 27 h 142"/>
                  <a:gd name="T58" fmla="*/ 2 w 103"/>
                  <a:gd name="T59" fmla="*/ 29 h 142"/>
                  <a:gd name="T60" fmla="*/ 4 w 103"/>
                  <a:gd name="T61" fmla="*/ 31 h 142"/>
                  <a:gd name="T62" fmla="*/ 5 w 103"/>
                  <a:gd name="T63" fmla="*/ 32 h 142"/>
                  <a:gd name="T64" fmla="*/ 7 w 103"/>
                  <a:gd name="T65" fmla="*/ 34 h 142"/>
                  <a:gd name="T66" fmla="*/ 10 w 103"/>
                  <a:gd name="T67" fmla="*/ 34 h 142"/>
                  <a:gd name="T68" fmla="*/ 12 w 103"/>
                  <a:gd name="T69" fmla="*/ 35 h 142"/>
                  <a:gd name="T70" fmla="*/ 12 w 103"/>
                  <a:gd name="T71" fmla="*/ 35 h 1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3"/>
                  <a:gd name="T109" fmla="*/ 0 h 142"/>
                  <a:gd name="T110" fmla="*/ 103 w 103"/>
                  <a:gd name="T111" fmla="*/ 142 h 1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3" h="142">
                    <a:moveTo>
                      <a:pt x="52" y="142"/>
                    </a:moveTo>
                    <a:lnTo>
                      <a:pt x="59" y="140"/>
                    </a:lnTo>
                    <a:lnTo>
                      <a:pt x="71" y="137"/>
                    </a:lnTo>
                    <a:lnTo>
                      <a:pt x="78" y="131"/>
                    </a:lnTo>
                    <a:lnTo>
                      <a:pt x="88" y="127"/>
                    </a:lnTo>
                    <a:lnTo>
                      <a:pt x="92" y="118"/>
                    </a:lnTo>
                    <a:lnTo>
                      <a:pt x="97" y="110"/>
                    </a:lnTo>
                    <a:lnTo>
                      <a:pt x="101" y="99"/>
                    </a:lnTo>
                    <a:lnTo>
                      <a:pt x="103" y="89"/>
                    </a:lnTo>
                    <a:lnTo>
                      <a:pt x="103" y="51"/>
                    </a:lnTo>
                    <a:lnTo>
                      <a:pt x="101" y="40"/>
                    </a:lnTo>
                    <a:lnTo>
                      <a:pt x="97" y="30"/>
                    </a:lnTo>
                    <a:lnTo>
                      <a:pt x="92" y="23"/>
                    </a:lnTo>
                    <a:lnTo>
                      <a:pt x="88" y="15"/>
                    </a:lnTo>
                    <a:lnTo>
                      <a:pt x="78" y="7"/>
                    </a:lnTo>
                    <a:lnTo>
                      <a:pt x="71" y="4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1" y="7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2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89"/>
                    </a:lnTo>
                    <a:lnTo>
                      <a:pt x="0" y="99"/>
                    </a:lnTo>
                    <a:lnTo>
                      <a:pt x="2" y="110"/>
                    </a:lnTo>
                    <a:lnTo>
                      <a:pt x="8" y="118"/>
                    </a:lnTo>
                    <a:lnTo>
                      <a:pt x="14" y="127"/>
                    </a:lnTo>
                    <a:lnTo>
                      <a:pt x="21" y="131"/>
                    </a:lnTo>
                    <a:lnTo>
                      <a:pt x="31" y="137"/>
                    </a:lnTo>
                    <a:lnTo>
                      <a:pt x="40" y="140"/>
                    </a:lnTo>
                    <a:lnTo>
                      <a:pt x="52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5" name="Freeform 559"/>
              <p:cNvSpPr>
                <a:spLocks/>
              </p:cNvSpPr>
              <p:nvPr/>
            </p:nvSpPr>
            <p:spPr bwMode="auto">
              <a:xfrm>
                <a:off x="4835" y="2797"/>
                <a:ext cx="67" cy="91"/>
              </a:xfrm>
              <a:custGeom>
                <a:avLst/>
                <a:gdLst>
                  <a:gd name="T0" fmla="*/ 12 w 109"/>
                  <a:gd name="T1" fmla="*/ 34 h 149"/>
                  <a:gd name="T2" fmla="*/ 15 w 109"/>
                  <a:gd name="T3" fmla="*/ 34 h 149"/>
                  <a:gd name="T4" fmla="*/ 17 w 109"/>
                  <a:gd name="T5" fmla="*/ 32 h 149"/>
                  <a:gd name="T6" fmla="*/ 20 w 109"/>
                  <a:gd name="T7" fmla="*/ 32 h 149"/>
                  <a:gd name="T8" fmla="*/ 22 w 109"/>
                  <a:gd name="T9" fmla="*/ 30 h 149"/>
                  <a:gd name="T10" fmla="*/ 23 w 109"/>
                  <a:gd name="T11" fmla="*/ 28 h 149"/>
                  <a:gd name="T12" fmla="*/ 24 w 109"/>
                  <a:gd name="T13" fmla="*/ 26 h 149"/>
                  <a:gd name="T14" fmla="*/ 25 w 109"/>
                  <a:gd name="T15" fmla="*/ 24 h 149"/>
                  <a:gd name="T16" fmla="*/ 25 w 109"/>
                  <a:gd name="T17" fmla="*/ 21 h 149"/>
                  <a:gd name="T18" fmla="*/ 25 w 109"/>
                  <a:gd name="T19" fmla="*/ 12 h 149"/>
                  <a:gd name="T20" fmla="*/ 25 w 109"/>
                  <a:gd name="T21" fmla="*/ 10 h 149"/>
                  <a:gd name="T22" fmla="*/ 24 w 109"/>
                  <a:gd name="T23" fmla="*/ 7 h 149"/>
                  <a:gd name="T24" fmla="*/ 23 w 109"/>
                  <a:gd name="T25" fmla="*/ 5 h 149"/>
                  <a:gd name="T26" fmla="*/ 22 w 109"/>
                  <a:gd name="T27" fmla="*/ 4 h 149"/>
                  <a:gd name="T28" fmla="*/ 20 w 109"/>
                  <a:gd name="T29" fmla="*/ 2 h 149"/>
                  <a:gd name="T30" fmla="*/ 17 w 109"/>
                  <a:gd name="T31" fmla="*/ 1 h 149"/>
                  <a:gd name="T32" fmla="*/ 15 w 109"/>
                  <a:gd name="T33" fmla="*/ 0 h 149"/>
                  <a:gd name="T34" fmla="*/ 12 w 109"/>
                  <a:gd name="T35" fmla="*/ 0 h 149"/>
                  <a:gd name="T36" fmla="*/ 11 w 109"/>
                  <a:gd name="T37" fmla="*/ 0 h 149"/>
                  <a:gd name="T38" fmla="*/ 10 w 109"/>
                  <a:gd name="T39" fmla="*/ 0 h 149"/>
                  <a:gd name="T40" fmla="*/ 9 w 109"/>
                  <a:gd name="T41" fmla="*/ 1 h 149"/>
                  <a:gd name="T42" fmla="*/ 7 w 109"/>
                  <a:gd name="T43" fmla="*/ 1 h 149"/>
                  <a:gd name="T44" fmla="*/ 6 w 109"/>
                  <a:gd name="T45" fmla="*/ 2 h 149"/>
                  <a:gd name="T46" fmla="*/ 4 w 109"/>
                  <a:gd name="T47" fmla="*/ 4 h 149"/>
                  <a:gd name="T48" fmla="*/ 2 w 109"/>
                  <a:gd name="T49" fmla="*/ 5 h 149"/>
                  <a:gd name="T50" fmla="*/ 1 w 109"/>
                  <a:gd name="T51" fmla="*/ 7 h 149"/>
                  <a:gd name="T52" fmla="*/ 0 w 109"/>
                  <a:gd name="T53" fmla="*/ 10 h 149"/>
                  <a:gd name="T54" fmla="*/ 0 w 109"/>
                  <a:gd name="T55" fmla="*/ 12 h 149"/>
                  <a:gd name="T56" fmla="*/ 0 w 109"/>
                  <a:gd name="T57" fmla="*/ 21 h 149"/>
                  <a:gd name="T58" fmla="*/ 0 w 109"/>
                  <a:gd name="T59" fmla="*/ 24 h 149"/>
                  <a:gd name="T60" fmla="*/ 1 w 109"/>
                  <a:gd name="T61" fmla="*/ 26 h 149"/>
                  <a:gd name="T62" fmla="*/ 2 w 109"/>
                  <a:gd name="T63" fmla="*/ 28 h 149"/>
                  <a:gd name="T64" fmla="*/ 4 w 109"/>
                  <a:gd name="T65" fmla="*/ 30 h 149"/>
                  <a:gd name="T66" fmla="*/ 6 w 109"/>
                  <a:gd name="T67" fmla="*/ 32 h 149"/>
                  <a:gd name="T68" fmla="*/ 7 w 109"/>
                  <a:gd name="T69" fmla="*/ 32 h 149"/>
                  <a:gd name="T70" fmla="*/ 9 w 109"/>
                  <a:gd name="T71" fmla="*/ 33 h 149"/>
                  <a:gd name="T72" fmla="*/ 10 w 109"/>
                  <a:gd name="T73" fmla="*/ 34 h 149"/>
                  <a:gd name="T74" fmla="*/ 11 w 109"/>
                  <a:gd name="T75" fmla="*/ 34 h 149"/>
                  <a:gd name="T76" fmla="*/ 12 w 109"/>
                  <a:gd name="T77" fmla="*/ 34 h 149"/>
                  <a:gd name="T78" fmla="*/ 12 w 109"/>
                  <a:gd name="T79" fmla="*/ 34 h 14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9"/>
                  <a:gd name="T121" fmla="*/ 0 h 149"/>
                  <a:gd name="T122" fmla="*/ 109 w 109"/>
                  <a:gd name="T123" fmla="*/ 149 h 14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9" h="149">
                    <a:moveTo>
                      <a:pt x="54" y="149"/>
                    </a:moveTo>
                    <a:lnTo>
                      <a:pt x="65" y="147"/>
                    </a:lnTo>
                    <a:lnTo>
                      <a:pt x="75" y="143"/>
                    </a:lnTo>
                    <a:lnTo>
                      <a:pt x="84" y="139"/>
                    </a:lnTo>
                    <a:lnTo>
                      <a:pt x="94" y="133"/>
                    </a:lnTo>
                    <a:lnTo>
                      <a:pt x="97" y="124"/>
                    </a:lnTo>
                    <a:lnTo>
                      <a:pt x="103" y="114"/>
                    </a:lnTo>
                    <a:lnTo>
                      <a:pt x="107" y="105"/>
                    </a:lnTo>
                    <a:lnTo>
                      <a:pt x="109" y="95"/>
                    </a:lnTo>
                    <a:lnTo>
                      <a:pt x="109" y="54"/>
                    </a:lnTo>
                    <a:lnTo>
                      <a:pt x="107" y="44"/>
                    </a:lnTo>
                    <a:lnTo>
                      <a:pt x="103" y="33"/>
                    </a:lnTo>
                    <a:lnTo>
                      <a:pt x="97" y="23"/>
                    </a:lnTo>
                    <a:lnTo>
                      <a:pt x="94" y="18"/>
                    </a:lnTo>
                    <a:lnTo>
                      <a:pt x="84" y="10"/>
                    </a:lnTo>
                    <a:lnTo>
                      <a:pt x="75" y="4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4"/>
                    </a:lnTo>
                    <a:lnTo>
                      <a:pt x="23" y="10"/>
                    </a:lnTo>
                    <a:lnTo>
                      <a:pt x="16" y="18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0" y="95"/>
                    </a:lnTo>
                    <a:lnTo>
                      <a:pt x="0" y="105"/>
                    </a:lnTo>
                    <a:lnTo>
                      <a:pt x="4" y="114"/>
                    </a:lnTo>
                    <a:lnTo>
                      <a:pt x="8" y="124"/>
                    </a:lnTo>
                    <a:lnTo>
                      <a:pt x="16" y="133"/>
                    </a:lnTo>
                    <a:lnTo>
                      <a:pt x="23" y="139"/>
                    </a:lnTo>
                    <a:lnTo>
                      <a:pt x="33" y="143"/>
                    </a:lnTo>
                    <a:lnTo>
                      <a:pt x="37" y="145"/>
                    </a:lnTo>
                    <a:lnTo>
                      <a:pt x="42" y="147"/>
                    </a:lnTo>
                    <a:lnTo>
                      <a:pt x="48" y="149"/>
                    </a:lnTo>
                    <a:lnTo>
                      <a:pt x="54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6" name="Freeform 560"/>
              <p:cNvSpPr>
                <a:spLocks/>
              </p:cNvSpPr>
              <p:nvPr/>
            </p:nvSpPr>
            <p:spPr bwMode="auto">
              <a:xfrm>
                <a:off x="4949" y="2747"/>
                <a:ext cx="72" cy="98"/>
              </a:xfrm>
              <a:custGeom>
                <a:avLst/>
                <a:gdLst>
                  <a:gd name="T0" fmla="*/ 14 w 116"/>
                  <a:gd name="T1" fmla="*/ 38 h 157"/>
                  <a:gd name="T2" fmla="*/ 14 w 116"/>
                  <a:gd name="T3" fmla="*/ 38 h 157"/>
                  <a:gd name="T4" fmla="*/ 17 w 116"/>
                  <a:gd name="T5" fmla="*/ 38 h 157"/>
                  <a:gd name="T6" fmla="*/ 20 w 116"/>
                  <a:gd name="T7" fmla="*/ 37 h 157"/>
                  <a:gd name="T8" fmla="*/ 21 w 116"/>
                  <a:gd name="T9" fmla="*/ 36 h 157"/>
                  <a:gd name="T10" fmla="*/ 24 w 116"/>
                  <a:gd name="T11" fmla="*/ 34 h 157"/>
                  <a:gd name="T12" fmla="*/ 25 w 116"/>
                  <a:gd name="T13" fmla="*/ 32 h 157"/>
                  <a:gd name="T14" fmla="*/ 27 w 116"/>
                  <a:gd name="T15" fmla="*/ 29 h 157"/>
                  <a:gd name="T16" fmla="*/ 27 w 116"/>
                  <a:gd name="T17" fmla="*/ 27 h 157"/>
                  <a:gd name="T18" fmla="*/ 28 w 116"/>
                  <a:gd name="T19" fmla="*/ 24 h 157"/>
                  <a:gd name="T20" fmla="*/ 28 w 116"/>
                  <a:gd name="T21" fmla="*/ 14 h 157"/>
                  <a:gd name="T22" fmla="*/ 28 w 116"/>
                  <a:gd name="T23" fmla="*/ 12 h 157"/>
                  <a:gd name="T24" fmla="*/ 27 w 116"/>
                  <a:gd name="T25" fmla="*/ 11 h 157"/>
                  <a:gd name="T26" fmla="*/ 27 w 116"/>
                  <a:gd name="T27" fmla="*/ 9 h 157"/>
                  <a:gd name="T28" fmla="*/ 27 w 116"/>
                  <a:gd name="T29" fmla="*/ 8 h 157"/>
                  <a:gd name="T30" fmla="*/ 25 w 116"/>
                  <a:gd name="T31" fmla="*/ 6 h 157"/>
                  <a:gd name="T32" fmla="*/ 24 w 116"/>
                  <a:gd name="T33" fmla="*/ 4 h 157"/>
                  <a:gd name="T34" fmla="*/ 21 w 116"/>
                  <a:gd name="T35" fmla="*/ 2 h 157"/>
                  <a:gd name="T36" fmla="*/ 20 w 116"/>
                  <a:gd name="T37" fmla="*/ 1 h 157"/>
                  <a:gd name="T38" fmla="*/ 17 w 116"/>
                  <a:gd name="T39" fmla="*/ 0 h 157"/>
                  <a:gd name="T40" fmla="*/ 14 w 116"/>
                  <a:gd name="T41" fmla="*/ 0 h 157"/>
                  <a:gd name="T42" fmla="*/ 14 w 116"/>
                  <a:gd name="T43" fmla="*/ 0 h 157"/>
                  <a:gd name="T44" fmla="*/ 12 w 116"/>
                  <a:gd name="T45" fmla="*/ 0 h 157"/>
                  <a:gd name="T46" fmla="*/ 11 w 116"/>
                  <a:gd name="T47" fmla="*/ 0 h 157"/>
                  <a:gd name="T48" fmla="*/ 10 w 116"/>
                  <a:gd name="T49" fmla="*/ 1 h 157"/>
                  <a:gd name="T50" fmla="*/ 8 w 116"/>
                  <a:gd name="T51" fmla="*/ 1 h 157"/>
                  <a:gd name="T52" fmla="*/ 6 w 116"/>
                  <a:gd name="T53" fmla="*/ 2 h 157"/>
                  <a:gd name="T54" fmla="*/ 4 w 116"/>
                  <a:gd name="T55" fmla="*/ 4 h 157"/>
                  <a:gd name="T56" fmla="*/ 2 w 116"/>
                  <a:gd name="T57" fmla="*/ 6 h 157"/>
                  <a:gd name="T58" fmla="*/ 1 w 116"/>
                  <a:gd name="T59" fmla="*/ 8 h 157"/>
                  <a:gd name="T60" fmla="*/ 1 w 116"/>
                  <a:gd name="T61" fmla="*/ 9 h 157"/>
                  <a:gd name="T62" fmla="*/ 0 w 116"/>
                  <a:gd name="T63" fmla="*/ 11 h 157"/>
                  <a:gd name="T64" fmla="*/ 0 w 116"/>
                  <a:gd name="T65" fmla="*/ 12 h 157"/>
                  <a:gd name="T66" fmla="*/ 0 w 116"/>
                  <a:gd name="T67" fmla="*/ 14 h 157"/>
                  <a:gd name="T68" fmla="*/ 0 w 116"/>
                  <a:gd name="T69" fmla="*/ 24 h 157"/>
                  <a:gd name="T70" fmla="*/ 0 w 116"/>
                  <a:gd name="T71" fmla="*/ 27 h 157"/>
                  <a:gd name="T72" fmla="*/ 1 w 116"/>
                  <a:gd name="T73" fmla="*/ 29 h 157"/>
                  <a:gd name="T74" fmla="*/ 2 w 116"/>
                  <a:gd name="T75" fmla="*/ 32 h 157"/>
                  <a:gd name="T76" fmla="*/ 4 w 116"/>
                  <a:gd name="T77" fmla="*/ 34 h 157"/>
                  <a:gd name="T78" fmla="*/ 6 w 116"/>
                  <a:gd name="T79" fmla="*/ 36 h 157"/>
                  <a:gd name="T80" fmla="*/ 8 w 116"/>
                  <a:gd name="T81" fmla="*/ 37 h 157"/>
                  <a:gd name="T82" fmla="*/ 10 w 116"/>
                  <a:gd name="T83" fmla="*/ 37 h 157"/>
                  <a:gd name="T84" fmla="*/ 11 w 116"/>
                  <a:gd name="T85" fmla="*/ 38 h 157"/>
                  <a:gd name="T86" fmla="*/ 12 w 116"/>
                  <a:gd name="T87" fmla="*/ 38 h 157"/>
                  <a:gd name="T88" fmla="*/ 14 w 116"/>
                  <a:gd name="T89" fmla="*/ 38 h 157"/>
                  <a:gd name="T90" fmla="*/ 14 w 116"/>
                  <a:gd name="T91" fmla="*/ 38 h 1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157"/>
                  <a:gd name="T140" fmla="*/ 116 w 116"/>
                  <a:gd name="T141" fmla="*/ 157 h 1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157">
                    <a:moveTo>
                      <a:pt x="57" y="157"/>
                    </a:moveTo>
                    <a:lnTo>
                      <a:pt x="59" y="157"/>
                    </a:lnTo>
                    <a:lnTo>
                      <a:pt x="70" y="155"/>
                    </a:lnTo>
                    <a:lnTo>
                      <a:pt x="82" y="152"/>
                    </a:lnTo>
                    <a:lnTo>
                      <a:pt x="89" y="146"/>
                    </a:lnTo>
                    <a:lnTo>
                      <a:pt x="99" y="140"/>
                    </a:lnTo>
                    <a:lnTo>
                      <a:pt x="104" y="131"/>
                    </a:lnTo>
                    <a:lnTo>
                      <a:pt x="112" y="121"/>
                    </a:lnTo>
                    <a:lnTo>
                      <a:pt x="114" y="110"/>
                    </a:lnTo>
                    <a:lnTo>
                      <a:pt x="116" y="100"/>
                    </a:lnTo>
                    <a:lnTo>
                      <a:pt x="116" y="57"/>
                    </a:lnTo>
                    <a:lnTo>
                      <a:pt x="116" y="51"/>
                    </a:lnTo>
                    <a:lnTo>
                      <a:pt x="114" y="43"/>
                    </a:lnTo>
                    <a:lnTo>
                      <a:pt x="112" y="39"/>
                    </a:lnTo>
                    <a:lnTo>
                      <a:pt x="112" y="34"/>
                    </a:lnTo>
                    <a:lnTo>
                      <a:pt x="104" y="24"/>
                    </a:lnTo>
                    <a:lnTo>
                      <a:pt x="99" y="17"/>
                    </a:lnTo>
                    <a:lnTo>
                      <a:pt x="89" y="9"/>
                    </a:lnTo>
                    <a:lnTo>
                      <a:pt x="82" y="5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0" y="1"/>
                    </a:lnTo>
                    <a:lnTo>
                      <a:pt x="34" y="5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4"/>
                    </a:lnTo>
                    <a:lnTo>
                      <a:pt x="4" y="34"/>
                    </a:lnTo>
                    <a:lnTo>
                      <a:pt x="2" y="39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0" y="57"/>
                    </a:lnTo>
                    <a:lnTo>
                      <a:pt x="0" y="100"/>
                    </a:lnTo>
                    <a:lnTo>
                      <a:pt x="0" y="110"/>
                    </a:lnTo>
                    <a:lnTo>
                      <a:pt x="4" y="121"/>
                    </a:lnTo>
                    <a:lnTo>
                      <a:pt x="9" y="131"/>
                    </a:lnTo>
                    <a:lnTo>
                      <a:pt x="17" y="140"/>
                    </a:lnTo>
                    <a:lnTo>
                      <a:pt x="25" y="146"/>
                    </a:lnTo>
                    <a:lnTo>
                      <a:pt x="34" y="152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5"/>
                    </a:lnTo>
                    <a:lnTo>
                      <a:pt x="57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7" name="Freeform 561"/>
              <p:cNvSpPr>
                <a:spLocks/>
              </p:cNvSpPr>
              <p:nvPr/>
            </p:nvSpPr>
            <p:spPr bwMode="auto">
              <a:xfrm>
                <a:off x="5074" y="2691"/>
                <a:ext cx="74" cy="99"/>
              </a:xfrm>
              <a:custGeom>
                <a:avLst/>
                <a:gdLst>
                  <a:gd name="T0" fmla="*/ 14 w 120"/>
                  <a:gd name="T1" fmla="*/ 37 h 162"/>
                  <a:gd name="T2" fmla="*/ 14 w 120"/>
                  <a:gd name="T3" fmla="*/ 37 h 162"/>
                  <a:gd name="T4" fmla="*/ 15 w 120"/>
                  <a:gd name="T5" fmla="*/ 37 h 162"/>
                  <a:gd name="T6" fmla="*/ 17 w 120"/>
                  <a:gd name="T7" fmla="*/ 37 h 162"/>
                  <a:gd name="T8" fmla="*/ 18 w 120"/>
                  <a:gd name="T9" fmla="*/ 36 h 162"/>
                  <a:gd name="T10" fmla="*/ 19 w 120"/>
                  <a:gd name="T11" fmla="*/ 35 h 162"/>
                  <a:gd name="T12" fmla="*/ 22 w 120"/>
                  <a:gd name="T13" fmla="*/ 34 h 162"/>
                  <a:gd name="T14" fmla="*/ 23 w 120"/>
                  <a:gd name="T15" fmla="*/ 33 h 162"/>
                  <a:gd name="T16" fmla="*/ 25 w 120"/>
                  <a:gd name="T17" fmla="*/ 31 h 162"/>
                  <a:gd name="T18" fmla="*/ 27 w 120"/>
                  <a:gd name="T19" fmla="*/ 28 h 162"/>
                  <a:gd name="T20" fmla="*/ 27 w 120"/>
                  <a:gd name="T21" fmla="*/ 27 h 162"/>
                  <a:gd name="T22" fmla="*/ 28 w 120"/>
                  <a:gd name="T23" fmla="*/ 26 h 162"/>
                  <a:gd name="T24" fmla="*/ 28 w 120"/>
                  <a:gd name="T25" fmla="*/ 24 h 162"/>
                  <a:gd name="T26" fmla="*/ 28 w 120"/>
                  <a:gd name="T27" fmla="*/ 23 h 162"/>
                  <a:gd name="T28" fmla="*/ 28 w 120"/>
                  <a:gd name="T29" fmla="*/ 13 h 162"/>
                  <a:gd name="T30" fmla="*/ 28 w 120"/>
                  <a:gd name="T31" fmla="*/ 12 h 162"/>
                  <a:gd name="T32" fmla="*/ 28 w 120"/>
                  <a:gd name="T33" fmla="*/ 10 h 162"/>
                  <a:gd name="T34" fmla="*/ 27 w 120"/>
                  <a:gd name="T35" fmla="*/ 9 h 162"/>
                  <a:gd name="T36" fmla="*/ 27 w 120"/>
                  <a:gd name="T37" fmla="*/ 8 h 162"/>
                  <a:gd name="T38" fmla="*/ 25 w 120"/>
                  <a:gd name="T39" fmla="*/ 6 h 162"/>
                  <a:gd name="T40" fmla="*/ 23 w 120"/>
                  <a:gd name="T41" fmla="*/ 4 h 162"/>
                  <a:gd name="T42" fmla="*/ 22 w 120"/>
                  <a:gd name="T43" fmla="*/ 2 h 162"/>
                  <a:gd name="T44" fmla="*/ 19 w 120"/>
                  <a:gd name="T45" fmla="*/ 1 h 162"/>
                  <a:gd name="T46" fmla="*/ 18 w 120"/>
                  <a:gd name="T47" fmla="*/ 0 h 162"/>
                  <a:gd name="T48" fmla="*/ 17 w 120"/>
                  <a:gd name="T49" fmla="*/ 0 h 162"/>
                  <a:gd name="T50" fmla="*/ 15 w 120"/>
                  <a:gd name="T51" fmla="*/ 0 h 162"/>
                  <a:gd name="T52" fmla="*/ 14 w 120"/>
                  <a:gd name="T53" fmla="*/ 0 h 162"/>
                  <a:gd name="T54" fmla="*/ 14 w 120"/>
                  <a:gd name="T55" fmla="*/ 0 h 162"/>
                  <a:gd name="T56" fmla="*/ 12 w 120"/>
                  <a:gd name="T57" fmla="*/ 0 h 162"/>
                  <a:gd name="T58" fmla="*/ 10 w 120"/>
                  <a:gd name="T59" fmla="*/ 0 h 162"/>
                  <a:gd name="T60" fmla="*/ 9 w 120"/>
                  <a:gd name="T61" fmla="*/ 0 h 162"/>
                  <a:gd name="T62" fmla="*/ 8 w 120"/>
                  <a:gd name="T63" fmla="*/ 1 h 162"/>
                  <a:gd name="T64" fmla="*/ 6 w 120"/>
                  <a:gd name="T65" fmla="*/ 2 h 162"/>
                  <a:gd name="T66" fmla="*/ 4 w 120"/>
                  <a:gd name="T67" fmla="*/ 4 h 162"/>
                  <a:gd name="T68" fmla="*/ 2 w 120"/>
                  <a:gd name="T69" fmla="*/ 6 h 162"/>
                  <a:gd name="T70" fmla="*/ 1 w 120"/>
                  <a:gd name="T71" fmla="*/ 8 h 162"/>
                  <a:gd name="T72" fmla="*/ 0 w 120"/>
                  <a:gd name="T73" fmla="*/ 9 h 162"/>
                  <a:gd name="T74" fmla="*/ 0 w 120"/>
                  <a:gd name="T75" fmla="*/ 10 h 162"/>
                  <a:gd name="T76" fmla="*/ 0 w 120"/>
                  <a:gd name="T77" fmla="*/ 12 h 162"/>
                  <a:gd name="T78" fmla="*/ 0 w 120"/>
                  <a:gd name="T79" fmla="*/ 13 h 162"/>
                  <a:gd name="T80" fmla="*/ 0 w 120"/>
                  <a:gd name="T81" fmla="*/ 23 h 162"/>
                  <a:gd name="T82" fmla="*/ 0 w 120"/>
                  <a:gd name="T83" fmla="*/ 24 h 162"/>
                  <a:gd name="T84" fmla="*/ 0 w 120"/>
                  <a:gd name="T85" fmla="*/ 26 h 162"/>
                  <a:gd name="T86" fmla="*/ 0 w 120"/>
                  <a:gd name="T87" fmla="*/ 27 h 162"/>
                  <a:gd name="T88" fmla="*/ 1 w 120"/>
                  <a:gd name="T89" fmla="*/ 28 h 162"/>
                  <a:gd name="T90" fmla="*/ 2 w 120"/>
                  <a:gd name="T91" fmla="*/ 31 h 162"/>
                  <a:gd name="T92" fmla="*/ 4 w 120"/>
                  <a:gd name="T93" fmla="*/ 33 h 162"/>
                  <a:gd name="T94" fmla="*/ 6 w 120"/>
                  <a:gd name="T95" fmla="*/ 34 h 162"/>
                  <a:gd name="T96" fmla="*/ 8 w 120"/>
                  <a:gd name="T97" fmla="*/ 35 h 162"/>
                  <a:gd name="T98" fmla="*/ 9 w 120"/>
                  <a:gd name="T99" fmla="*/ 36 h 162"/>
                  <a:gd name="T100" fmla="*/ 10 w 120"/>
                  <a:gd name="T101" fmla="*/ 37 h 162"/>
                  <a:gd name="T102" fmla="*/ 12 w 120"/>
                  <a:gd name="T103" fmla="*/ 37 h 162"/>
                  <a:gd name="T104" fmla="*/ 14 w 120"/>
                  <a:gd name="T105" fmla="*/ 37 h 162"/>
                  <a:gd name="T106" fmla="*/ 14 w 120"/>
                  <a:gd name="T107" fmla="*/ 37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0"/>
                  <a:gd name="T163" fmla="*/ 0 h 162"/>
                  <a:gd name="T164" fmla="*/ 120 w 120"/>
                  <a:gd name="T165" fmla="*/ 162 h 1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0" h="162">
                    <a:moveTo>
                      <a:pt x="57" y="162"/>
                    </a:moveTo>
                    <a:lnTo>
                      <a:pt x="61" y="162"/>
                    </a:lnTo>
                    <a:lnTo>
                      <a:pt x="65" y="160"/>
                    </a:lnTo>
                    <a:lnTo>
                      <a:pt x="71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92" y="150"/>
                    </a:lnTo>
                    <a:lnTo>
                      <a:pt x="101" y="145"/>
                    </a:lnTo>
                    <a:lnTo>
                      <a:pt x="109" y="135"/>
                    </a:lnTo>
                    <a:lnTo>
                      <a:pt x="114" y="124"/>
                    </a:lnTo>
                    <a:lnTo>
                      <a:pt x="116" y="118"/>
                    </a:lnTo>
                    <a:lnTo>
                      <a:pt x="118" y="114"/>
                    </a:lnTo>
                    <a:lnTo>
                      <a:pt x="120" y="107"/>
                    </a:lnTo>
                    <a:lnTo>
                      <a:pt x="120" y="103"/>
                    </a:lnTo>
                    <a:lnTo>
                      <a:pt x="120" y="59"/>
                    </a:lnTo>
                    <a:lnTo>
                      <a:pt x="120" y="52"/>
                    </a:lnTo>
                    <a:lnTo>
                      <a:pt x="118" y="46"/>
                    </a:lnTo>
                    <a:lnTo>
                      <a:pt x="116" y="40"/>
                    </a:lnTo>
                    <a:lnTo>
                      <a:pt x="114" y="35"/>
                    </a:lnTo>
                    <a:lnTo>
                      <a:pt x="109" y="25"/>
                    </a:lnTo>
                    <a:lnTo>
                      <a:pt x="101" y="16"/>
                    </a:lnTo>
                    <a:lnTo>
                      <a:pt x="92" y="10"/>
                    </a:lnTo>
                    <a:lnTo>
                      <a:pt x="82" y="4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4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5"/>
                    </a:lnTo>
                    <a:lnTo>
                      <a:pt x="4" y="35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103"/>
                    </a:lnTo>
                    <a:lnTo>
                      <a:pt x="0" y="107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4" y="124"/>
                    </a:lnTo>
                    <a:lnTo>
                      <a:pt x="8" y="135"/>
                    </a:lnTo>
                    <a:lnTo>
                      <a:pt x="15" y="145"/>
                    </a:lnTo>
                    <a:lnTo>
                      <a:pt x="23" y="150"/>
                    </a:lnTo>
                    <a:lnTo>
                      <a:pt x="34" y="156"/>
                    </a:lnTo>
                    <a:lnTo>
                      <a:pt x="38" y="158"/>
                    </a:lnTo>
                    <a:lnTo>
                      <a:pt x="46" y="160"/>
                    </a:lnTo>
                    <a:lnTo>
                      <a:pt x="52" y="160"/>
                    </a:lnTo>
                    <a:lnTo>
                      <a:pt x="57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8" name="Freeform 562"/>
              <p:cNvSpPr>
                <a:spLocks/>
              </p:cNvSpPr>
              <p:nvPr/>
            </p:nvSpPr>
            <p:spPr bwMode="auto">
              <a:xfrm>
                <a:off x="5194" y="2638"/>
                <a:ext cx="79" cy="104"/>
              </a:xfrm>
              <a:custGeom>
                <a:avLst/>
                <a:gdLst>
                  <a:gd name="T0" fmla="*/ 15 w 128"/>
                  <a:gd name="T1" fmla="*/ 39 h 169"/>
                  <a:gd name="T2" fmla="*/ 17 w 128"/>
                  <a:gd name="T3" fmla="*/ 39 h 169"/>
                  <a:gd name="T4" fmla="*/ 18 w 128"/>
                  <a:gd name="T5" fmla="*/ 39 h 169"/>
                  <a:gd name="T6" fmla="*/ 19 w 128"/>
                  <a:gd name="T7" fmla="*/ 39 h 169"/>
                  <a:gd name="T8" fmla="*/ 21 w 128"/>
                  <a:gd name="T9" fmla="*/ 38 h 169"/>
                  <a:gd name="T10" fmla="*/ 23 w 128"/>
                  <a:gd name="T11" fmla="*/ 37 h 169"/>
                  <a:gd name="T12" fmla="*/ 25 w 128"/>
                  <a:gd name="T13" fmla="*/ 35 h 169"/>
                  <a:gd name="T14" fmla="*/ 27 w 128"/>
                  <a:gd name="T15" fmla="*/ 34 h 169"/>
                  <a:gd name="T16" fmla="*/ 27 w 128"/>
                  <a:gd name="T17" fmla="*/ 33 h 169"/>
                  <a:gd name="T18" fmla="*/ 28 w 128"/>
                  <a:gd name="T19" fmla="*/ 31 h 169"/>
                  <a:gd name="T20" fmla="*/ 30 w 128"/>
                  <a:gd name="T21" fmla="*/ 31 h 169"/>
                  <a:gd name="T22" fmla="*/ 30 w 128"/>
                  <a:gd name="T23" fmla="*/ 29 h 169"/>
                  <a:gd name="T24" fmla="*/ 30 w 128"/>
                  <a:gd name="T25" fmla="*/ 28 h 169"/>
                  <a:gd name="T26" fmla="*/ 30 w 128"/>
                  <a:gd name="T27" fmla="*/ 26 h 169"/>
                  <a:gd name="T28" fmla="*/ 30 w 128"/>
                  <a:gd name="T29" fmla="*/ 25 h 169"/>
                  <a:gd name="T30" fmla="*/ 30 w 128"/>
                  <a:gd name="T31" fmla="*/ 14 h 169"/>
                  <a:gd name="T32" fmla="*/ 30 w 128"/>
                  <a:gd name="T33" fmla="*/ 13 h 169"/>
                  <a:gd name="T34" fmla="*/ 30 w 128"/>
                  <a:gd name="T35" fmla="*/ 11 h 169"/>
                  <a:gd name="T36" fmla="*/ 30 w 128"/>
                  <a:gd name="T37" fmla="*/ 10 h 169"/>
                  <a:gd name="T38" fmla="*/ 30 w 128"/>
                  <a:gd name="T39" fmla="*/ 9 h 169"/>
                  <a:gd name="T40" fmla="*/ 27 w 128"/>
                  <a:gd name="T41" fmla="*/ 6 h 169"/>
                  <a:gd name="T42" fmla="*/ 25 w 128"/>
                  <a:gd name="T43" fmla="*/ 4 h 169"/>
                  <a:gd name="T44" fmla="*/ 23 w 128"/>
                  <a:gd name="T45" fmla="*/ 2 h 169"/>
                  <a:gd name="T46" fmla="*/ 21 w 128"/>
                  <a:gd name="T47" fmla="*/ 1 h 169"/>
                  <a:gd name="T48" fmla="*/ 19 w 128"/>
                  <a:gd name="T49" fmla="*/ 1 h 169"/>
                  <a:gd name="T50" fmla="*/ 18 w 128"/>
                  <a:gd name="T51" fmla="*/ 0 h 169"/>
                  <a:gd name="T52" fmla="*/ 17 w 128"/>
                  <a:gd name="T53" fmla="*/ 0 h 169"/>
                  <a:gd name="T54" fmla="*/ 15 w 128"/>
                  <a:gd name="T55" fmla="*/ 0 h 169"/>
                  <a:gd name="T56" fmla="*/ 14 w 128"/>
                  <a:gd name="T57" fmla="*/ 0 h 169"/>
                  <a:gd name="T58" fmla="*/ 12 w 128"/>
                  <a:gd name="T59" fmla="*/ 0 h 169"/>
                  <a:gd name="T60" fmla="*/ 10 w 128"/>
                  <a:gd name="T61" fmla="*/ 1 h 169"/>
                  <a:gd name="T62" fmla="*/ 9 w 128"/>
                  <a:gd name="T63" fmla="*/ 1 h 169"/>
                  <a:gd name="T64" fmla="*/ 6 w 128"/>
                  <a:gd name="T65" fmla="*/ 2 h 169"/>
                  <a:gd name="T66" fmla="*/ 4 w 128"/>
                  <a:gd name="T67" fmla="*/ 4 h 169"/>
                  <a:gd name="T68" fmla="*/ 2 w 128"/>
                  <a:gd name="T69" fmla="*/ 6 h 169"/>
                  <a:gd name="T70" fmla="*/ 1 w 128"/>
                  <a:gd name="T71" fmla="*/ 9 h 169"/>
                  <a:gd name="T72" fmla="*/ 1 w 128"/>
                  <a:gd name="T73" fmla="*/ 10 h 169"/>
                  <a:gd name="T74" fmla="*/ 0 w 128"/>
                  <a:gd name="T75" fmla="*/ 11 h 169"/>
                  <a:gd name="T76" fmla="*/ 0 w 128"/>
                  <a:gd name="T77" fmla="*/ 13 h 169"/>
                  <a:gd name="T78" fmla="*/ 0 w 128"/>
                  <a:gd name="T79" fmla="*/ 14 h 169"/>
                  <a:gd name="T80" fmla="*/ 0 w 128"/>
                  <a:gd name="T81" fmla="*/ 25 h 169"/>
                  <a:gd name="T82" fmla="*/ 0 w 128"/>
                  <a:gd name="T83" fmla="*/ 26 h 169"/>
                  <a:gd name="T84" fmla="*/ 0 w 128"/>
                  <a:gd name="T85" fmla="*/ 28 h 169"/>
                  <a:gd name="T86" fmla="*/ 1 w 128"/>
                  <a:gd name="T87" fmla="*/ 29 h 169"/>
                  <a:gd name="T88" fmla="*/ 1 w 128"/>
                  <a:gd name="T89" fmla="*/ 31 h 169"/>
                  <a:gd name="T90" fmla="*/ 1 w 128"/>
                  <a:gd name="T91" fmla="*/ 31 h 169"/>
                  <a:gd name="T92" fmla="*/ 2 w 128"/>
                  <a:gd name="T93" fmla="*/ 33 h 169"/>
                  <a:gd name="T94" fmla="*/ 3 w 128"/>
                  <a:gd name="T95" fmla="*/ 34 h 169"/>
                  <a:gd name="T96" fmla="*/ 4 w 128"/>
                  <a:gd name="T97" fmla="*/ 35 h 169"/>
                  <a:gd name="T98" fmla="*/ 6 w 128"/>
                  <a:gd name="T99" fmla="*/ 37 h 169"/>
                  <a:gd name="T100" fmla="*/ 9 w 128"/>
                  <a:gd name="T101" fmla="*/ 38 h 169"/>
                  <a:gd name="T102" fmla="*/ 10 w 128"/>
                  <a:gd name="T103" fmla="*/ 39 h 169"/>
                  <a:gd name="T104" fmla="*/ 12 w 128"/>
                  <a:gd name="T105" fmla="*/ 39 h 169"/>
                  <a:gd name="T106" fmla="*/ 14 w 128"/>
                  <a:gd name="T107" fmla="*/ 39 h 169"/>
                  <a:gd name="T108" fmla="*/ 15 w 128"/>
                  <a:gd name="T109" fmla="*/ 39 h 169"/>
                  <a:gd name="T110" fmla="*/ 15 w 128"/>
                  <a:gd name="T111" fmla="*/ 39 h 16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8"/>
                  <a:gd name="T169" fmla="*/ 0 h 169"/>
                  <a:gd name="T170" fmla="*/ 128 w 128"/>
                  <a:gd name="T171" fmla="*/ 169 h 16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8" h="169">
                    <a:moveTo>
                      <a:pt x="65" y="169"/>
                    </a:moveTo>
                    <a:lnTo>
                      <a:pt x="70" y="169"/>
                    </a:lnTo>
                    <a:lnTo>
                      <a:pt x="76" y="167"/>
                    </a:lnTo>
                    <a:lnTo>
                      <a:pt x="82" y="165"/>
                    </a:lnTo>
                    <a:lnTo>
                      <a:pt x="89" y="163"/>
                    </a:lnTo>
                    <a:lnTo>
                      <a:pt x="99" y="158"/>
                    </a:lnTo>
                    <a:lnTo>
                      <a:pt x="109" y="150"/>
                    </a:lnTo>
                    <a:lnTo>
                      <a:pt x="112" y="146"/>
                    </a:lnTo>
                    <a:lnTo>
                      <a:pt x="116" y="140"/>
                    </a:lnTo>
                    <a:lnTo>
                      <a:pt x="120" y="135"/>
                    </a:lnTo>
                    <a:lnTo>
                      <a:pt x="124" y="131"/>
                    </a:lnTo>
                    <a:lnTo>
                      <a:pt x="124" y="125"/>
                    </a:lnTo>
                    <a:lnTo>
                      <a:pt x="126" y="120"/>
                    </a:lnTo>
                    <a:lnTo>
                      <a:pt x="128" y="114"/>
                    </a:lnTo>
                    <a:lnTo>
                      <a:pt x="128" y="108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6" y="47"/>
                    </a:lnTo>
                    <a:lnTo>
                      <a:pt x="124" y="42"/>
                    </a:lnTo>
                    <a:lnTo>
                      <a:pt x="124" y="36"/>
                    </a:lnTo>
                    <a:lnTo>
                      <a:pt x="116" y="24"/>
                    </a:lnTo>
                    <a:lnTo>
                      <a:pt x="109" y="17"/>
                    </a:lnTo>
                    <a:lnTo>
                      <a:pt x="99" y="9"/>
                    </a:lnTo>
                    <a:lnTo>
                      <a:pt x="89" y="4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4"/>
                    </a:lnTo>
                    <a:lnTo>
                      <a:pt x="27" y="9"/>
                    </a:lnTo>
                    <a:lnTo>
                      <a:pt x="19" y="17"/>
                    </a:lnTo>
                    <a:lnTo>
                      <a:pt x="10" y="24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2" y="125"/>
                    </a:lnTo>
                    <a:lnTo>
                      <a:pt x="4" y="131"/>
                    </a:lnTo>
                    <a:lnTo>
                      <a:pt x="6" y="135"/>
                    </a:lnTo>
                    <a:lnTo>
                      <a:pt x="10" y="140"/>
                    </a:lnTo>
                    <a:lnTo>
                      <a:pt x="13" y="146"/>
                    </a:lnTo>
                    <a:lnTo>
                      <a:pt x="19" y="150"/>
                    </a:lnTo>
                    <a:lnTo>
                      <a:pt x="27" y="158"/>
                    </a:lnTo>
                    <a:lnTo>
                      <a:pt x="38" y="163"/>
                    </a:lnTo>
                    <a:lnTo>
                      <a:pt x="44" y="165"/>
                    </a:lnTo>
                    <a:lnTo>
                      <a:pt x="50" y="167"/>
                    </a:lnTo>
                    <a:lnTo>
                      <a:pt x="57" y="169"/>
                    </a:ln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9" name="Freeform 563"/>
              <p:cNvSpPr>
                <a:spLocks/>
              </p:cNvSpPr>
              <p:nvPr/>
            </p:nvSpPr>
            <p:spPr bwMode="auto">
              <a:xfrm>
                <a:off x="5336" y="2574"/>
                <a:ext cx="83" cy="109"/>
              </a:xfrm>
              <a:custGeom>
                <a:avLst/>
                <a:gdLst>
                  <a:gd name="T0" fmla="*/ 16 w 133"/>
                  <a:gd name="T1" fmla="*/ 41 h 177"/>
                  <a:gd name="T2" fmla="*/ 17 w 133"/>
                  <a:gd name="T3" fmla="*/ 41 h 177"/>
                  <a:gd name="T4" fmla="*/ 18 w 133"/>
                  <a:gd name="T5" fmla="*/ 41 h 177"/>
                  <a:gd name="T6" fmla="*/ 20 w 133"/>
                  <a:gd name="T7" fmla="*/ 41 h 177"/>
                  <a:gd name="T8" fmla="*/ 21 w 133"/>
                  <a:gd name="T9" fmla="*/ 41 h 177"/>
                  <a:gd name="T10" fmla="*/ 22 w 133"/>
                  <a:gd name="T11" fmla="*/ 40 h 177"/>
                  <a:gd name="T12" fmla="*/ 26 w 133"/>
                  <a:gd name="T13" fmla="*/ 38 h 177"/>
                  <a:gd name="T14" fmla="*/ 27 w 133"/>
                  <a:gd name="T15" fmla="*/ 37 h 177"/>
                  <a:gd name="T16" fmla="*/ 29 w 133"/>
                  <a:gd name="T17" fmla="*/ 34 h 177"/>
                  <a:gd name="T18" fmla="*/ 32 w 133"/>
                  <a:gd name="T19" fmla="*/ 32 h 177"/>
                  <a:gd name="T20" fmla="*/ 32 w 133"/>
                  <a:gd name="T21" fmla="*/ 31 h 177"/>
                  <a:gd name="T22" fmla="*/ 32 w 133"/>
                  <a:gd name="T23" fmla="*/ 29 h 177"/>
                  <a:gd name="T24" fmla="*/ 32 w 133"/>
                  <a:gd name="T25" fmla="*/ 28 h 177"/>
                  <a:gd name="T26" fmla="*/ 32 w 133"/>
                  <a:gd name="T27" fmla="*/ 26 h 177"/>
                  <a:gd name="T28" fmla="*/ 32 w 133"/>
                  <a:gd name="T29" fmla="*/ 15 h 177"/>
                  <a:gd name="T30" fmla="*/ 32 w 133"/>
                  <a:gd name="T31" fmla="*/ 14 h 177"/>
                  <a:gd name="T32" fmla="*/ 32 w 133"/>
                  <a:gd name="T33" fmla="*/ 12 h 177"/>
                  <a:gd name="T34" fmla="*/ 32 w 133"/>
                  <a:gd name="T35" fmla="*/ 10 h 177"/>
                  <a:gd name="T36" fmla="*/ 32 w 133"/>
                  <a:gd name="T37" fmla="*/ 9 h 177"/>
                  <a:gd name="T38" fmla="*/ 29 w 133"/>
                  <a:gd name="T39" fmla="*/ 6 h 177"/>
                  <a:gd name="T40" fmla="*/ 27 w 133"/>
                  <a:gd name="T41" fmla="*/ 4 h 177"/>
                  <a:gd name="T42" fmla="*/ 26 w 133"/>
                  <a:gd name="T43" fmla="*/ 2 h 177"/>
                  <a:gd name="T44" fmla="*/ 22 w 133"/>
                  <a:gd name="T45" fmla="*/ 1 h 177"/>
                  <a:gd name="T46" fmla="*/ 21 w 133"/>
                  <a:gd name="T47" fmla="*/ 0 h 177"/>
                  <a:gd name="T48" fmla="*/ 20 w 133"/>
                  <a:gd name="T49" fmla="*/ 0 h 177"/>
                  <a:gd name="T50" fmla="*/ 18 w 133"/>
                  <a:gd name="T51" fmla="*/ 0 h 177"/>
                  <a:gd name="T52" fmla="*/ 17 w 133"/>
                  <a:gd name="T53" fmla="*/ 0 h 177"/>
                  <a:gd name="T54" fmla="*/ 16 w 133"/>
                  <a:gd name="T55" fmla="*/ 0 h 177"/>
                  <a:gd name="T56" fmla="*/ 14 w 133"/>
                  <a:gd name="T57" fmla="*/ 0 h 177"/>
                  <a:gd name="T58" fmla="*/ 13 w 133"/>
                  <a:gd name="T59" fmla="*/ 0 h 177"/>
                  <a:gd name="T60" fmla="*/ 11 w 133"/>
                  <a:gd name="T61" fmla="*/ 0 h 177"/>
                  <a:gd name="T62" fmla="*/ 10 w 133"/>
                  <a:gd name="T63" fmla="*/ 1 h 177"/>
                  <a:gd name="T64" fmla="*/ 7 w 133"/>
                  <a:gd name="T65" fmla="*/ 2 h 177"/>
                  <a:gd name="T66" fmla="*/ 4 w 133"/>
                  <a:gd name="T67" fmla="*/ 4 h 177"/>
                  <a:gd name="T68" fmla="*/ 2 w 133"/>
                  <a:gd name="T69" fmla="*/ 6 h 177"/>
                  <a:gd name="T70" fmla="*/ 1 w 133"/>
                  <a:gd name="T71" fmla="*/ 9 h 177"/>
                  <a:gd name="T72" fmla="*/ 1 w 133"/>
                  <a:gd name="T73" fmla="*/ 10 h 177"/>
                  <a:gd name="T74" fmla="*/ 1 w 133"/>
                  <a:gd name="T75" fmla="*/ 12 h 177"/>
                  <a:gd name="T76" fmla="*/ 0 w 133"/>
                  <a:gd name="T77" fmla="*/ 14 h 177"/>
                  <a:gd name="T78" fmla="*/ 0 w 133"/>
                  <a:gd name="T79" fmla="*/ 15 h 177"/>
                  <a:gd name="T80" fmla="*/ 0 w 133"/>
                  <a:gd name="T81" fmla="*/ 26 h 177"/>
                  <a:gd name="T82" fmla="*/ 0 w 133"/>
                  <a:gd name="T83" fmla="*/ 28 h 177"/>
                  <a:gd name="T84" fmla="*/ 1 w 133"/>
                  <a:gd name="T85" fmla="*/ 29 h 177"/>
                  <a:gd name="T86" fmla="*/ 1 w 133"/>
                  <a:gd name="T87" fmla="*/ 31 h 177"/>
                  <a:gd name="T88" fmla="*/ 1 w 133"/>
                  <a:gd name="T89" fmla="*/ 32 h 177"/>
                  <a:gd name="T90" fmla="*/ 2 w 133"/>
                  <a:gd name="T91" fmla="*/ 34 h 177"/>
                  <a:gd name="T92" fmla="*/ 4 w 133"/>
                  <a:gd name="T93" fmla="*/ 37 h 177"/>
                  <a:gd name="T94" fmla="*/ 7 w 133"/>
                  <a:gd name="T95" fmla="*/ 38 h 177"/>
                  <a:gd name="T96" fmla="*/ 10 w 133"/>
                  <a:gd name="T97" fmla="*/ 40 h 177"/>
                  <a:gd name="T98" fmla="*/ 11 w 133"/>
                  <a:gd name="T99" fmla="*/ 41 h 177"/>
                  <a:gd name="T100" fmla="*/ 13 w 133"/>
                  <a:gd name="T101" fmla="*/ 41 h 177"/>
                  <a:gd name="T102" fmla="*/ 14 w 133"/>
                  <a:gd name="T103" fmla="*/ 41 h 177"/>
                  <a:gd name="T104" fmla="*/ 16 w 133"/>
                  <a:gd name="T105" fmla="*/ 41 h 177"/>
                  <a:gd name="T106" fmla="*/ 16 w 133"/>
                  <a:gd name="T107" fmla="*/ 41 h 17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3"/>
                  <a:gd name="T163" fmla="*/ 0 h 177"/>
                  <a:gd name="T164" fmla="*/ 133 w 133"/>
                  <a:gd name="T165" fmla="*/ 177 h 17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3" h="177">
                    <a:moveTo>
                      <a:pt x="67" y="177"/>
                    </a:moveTo>
                    <a:lnTo>
                      <a:pt x="70" y="177"/>
                    </a:lnTo>
                    <a:lnTo>
                      <a:pt x="76" y="175"/>
                    </a:lnTo>
                    <a:lnTo>
                      <a:pt x="82" y="175"/>
                    </a:lnTo>
                    <a:lnTo>
                      <a:pt x="88" y="173"/>
                    </a:lnTo>
                    <a:lnTo>
                      <a:pt x="93" y="171"/>
                    </a:lnTo>
                    <a:lnTo>
                      <a:pt x="105" y="164"/>
                    </a:lnTo>
                    <a:lnTo>
                      <a:pt x="114" y="158"/>
                    </a:lnTo>
                    <a:lnTo>
                      <a:pt x="122" y="147"/>
                    </a:lnTo>
                    <a:lnTo>
                      <a:pt x="129" y="137"/>
                    </a:lnTo>
                    <a:lnTo>
                      <a:pt x="129" y="131"/>
                    </a:lnTo>
                    <a:lnTo>
                      <a:pt x="131" y="124"/>
                    </a:lnTo>
                    <a:lnTo>
                      <a:pt x="133" y="118"/>
                    </a:lnTo>
                    <a:lnTo>
                      <a:pt x="133" y="112"/>
                    </a:lnTo>
                    <a:lnTo>
                      <a:pt x="133" y="63"/>
                    </a:lnTo>
                    <a:lnTo>
                      <a:pt x="133" y="57"/>
                    </a:lnTo>
                    <a:lnTo>
                      <a:pt x="131" y="50"/>
                    </a:lnTo>
                    <a:lnTo>
                      <a:pt x="129" y="44"/>
                    </a:lnTo>
                    <a:lnTo>
                      <a:pt x="129" y="36"/>
                    </a:lnTo>
                    <a:lnTo>
                      <a:pt x="122" y="27"/>
                    </a:lnTo>
                    <a:lnTo>
                      <a:pt x="114" y="17"/>
                    </a:lnTo>
                    <a:lnTo>
                      <a:pt x="105" y="1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0" y="4"/>
                    </a:lnTo>
                    <a:lnTo>
                      <a:pt x="29" y="10"/>
                    </a:lnTo>
                    <a:lnTo>
                      <a:pt x="19" y="17"/>
                    </a:lnTo>
                    <a:lnTo>
                      <a:pt x="12" y="27"/>
                    </a:lnTo>
                    <a:lnTo>
                      <a:pt x="6" y="36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2" y="131"/>
                    </a:lnTo>
                    <a:lnTo>
                      <a:pt x="6" y="137"/>
                    </a:lnTo>
                    <a:lnTo>
                      <a:pt x="12" y="147"/>
                    </a:lnTo>
                    <a:lnTo>
                      <a:pt x="19" y="158"/>
                    </a:lnTo>
                    <a:lnTo>
                      <a:pt x="29" y="164"/>
                    </a:lnTo>
                    <a:lnTo>
                      <a:pt x="40" y="171"/>
                    </a:lnTo>
                    <a:lnTo>
                      <a:pt x="46" y="173"/>
                    </a:lnTo>
                    <a:lnTo>
                      <a:pt x="53" y="175"/>
                    </a:lnTo>
                    <a:lnTo>
                      <a:pt x="59" y="175"/>
                    </a:lnTo>
                    <a:lnTo>
                      <a:pt x="67" y="1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0" name="Freeform 564"/>
              <p:cNvSpPr>
                <a:spLocks/>
              </p:cNvSpPr>
              <p:nvPr/>
            </p:nvSpPr>
            <p:spPr bwMode="auto">
              <a:xfrm>
                <a:off x="5153" y="3262"/>
                <a:ext cx="194" cy="178"/>
              </a:xfrm>
              <a:custGeom>
                <a:avLst/>
                <a:gdLst>
                  <a:gd name="T0" fmla="*/ 24 w 313"/>
                  <a:gd name="T1" fmla="*/ 0 h 289"/>
                  <a:gd name="T2" fmla="*/ 11 w 313"/>
                  <a:gd name="T3" fmla="*/ 9 h 289"/>
                  <a:gd name="T4" fmla="*/ 0 w 313"/>
                  <a:gd name="T5" fmla="*/ 14 h 289"/>
                  <a:gd name="T6" fmla="*/ 0 w 313"/>
                  <a:gd name="T7" fmla="*/ 17 h 289"/>
                  <a:gd name="T8" fmla="*/ 20 w 313"/>
                  <a:gd name="T9" fmla="*/ 17 h 289"/>
                  <a:gd name="T10" fmla="*/ 19 w 313"/>
                  <a:gd name="T11" fmla="*/ 23 h 289"/>
                  <a:gd name="T12" fmla="*/ 30 w 313"/>
                  <a:gd name="T13" fmla="*/ 23 h 289"/>
                  <a:gd name="T14" fmla="*/ 30 w 313"/>
                  <a:gd name="T15" fmla="*/ 31 h 289"/>
                  <a:gd name="T16" fmla="*/ 42 w 313"/>
                  <a:gd name="T17" fmla="*/ 31 h 289"/>
                  <a:gd name="T18" fmla="*/ 63 w 313"/>
                  <a:gd name="T19" fmla="*/ 55 h 289"/>
                  <a:gd name="T20" fmla="*/ 60 w 313"/>
                  <a:gd name="T21" fmla="*/ 63 h 289"/>
                  <a:gd name="T22" fmla="*/ 74 w 313"/>
                  <a:gd name="T23" fmla="*/ 68 h 289"/>
                  <a:gd name="T24" fmla="*/ 63 w 313"/>
                  <a:gd name="T25" fmla="*/ 36 h 289"/>
                  <a:gd name="T26" fmla="*/ 42 w 313"/>
                  <a:gd name="T27" fmla="*/ 9 h 289"/>
                  <a:gd name="T28" fmla="*/ 24 w 313"/>
                  <a:gd name="T29" fmla="*/ 0 h 289"/>
                  <a:gd name="T30" fmla="*/ 24 w 313"/>
                  <a:gd name="T31" fmla="*/ 0 h 2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3"/>
                  <a:gd name="T49" fmla="*/ 0 h 289"/>
                  <a:gd name="T50" fmla="*/ 313 w 313"/>
                  <a:gd name="T51" fmla="*/ 289 h 2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3" h="289">
                    <a:moveTo>
                      <a:pt x="102" y="0"/>
                    </a:moveTo>
                    <a:lnTo>
                      <a:pt x="47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83" y="72"/>
                    </a:lnTo>
                    <a:lnTo>
                      <a:pt x="81" y="101"/>
                    </a:lnTo>
                    <a:lnTo>
                      <a:pt x="127" y="101"/>
                    </a:lnTo>
                    <a:lnTo>
                      <a:pt x="127" y="131"/>
                    </a:lnTo>
                    <a:lnTo>
                      <a:pt x="178" y="133"/>
                    </a:lnTo>
                    <a:lnTo>
                      <a:pt x="266" y="234"/>
                    </a:lnTo>
                    <a:lnTo>
                      <a:pt x="252" y="270"/>
                    </a:lnTo>
                    <a:lnTo>
                      <a:pt x="313" y="289"/>
                    </a:lnTo>
                    <a:lnTo>
                      <a:pt x="266" y="154"/>
                    </a:lnTo>
                    <a:lnTo>
                      <a:pt x="178" y="3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1" name="Freeform 565"/>
              <p:cNvSpPr>
                <a:spLocks/>
              </p:cNvSpPr>
              <p:nvPr/>
            </p:nvSpPr>
            <p:spPr bwMode="auto">
              <a:xfrm>
                <a:off x="5189" y="3414"/>
                <a:ext cx="74" cy="250"/>
              </a:xfrm>
              <a:custGeom>
                <a:avLst/>
                <a:gdLst>
                  <a:gd name="T0" fmla="*/ 11 w 119"/>
                  <a:gd name="T1" fmla="*/ 12 h 403"/>
                  <a:gd name="T2" fmla="*/ 11 w 119"/>
                  <a:gd name="T3" fmla="*/ 13 h 403"/>
                  <a:gd name="T4" fmla="*/ 11 w 119"/>
                  <a:gd name="T5" fmla="*/ 14 h 403"/>
                  <a:gd name="T6" fmla="*/ 9 w 119"/>
                  <a:gd name="T7" fmla="*/ 16 h 403"/>
                  <a:gd name="T8" fmla="*/ 9 w 119"/>
                  <a:gd name="T9" fmla="*/ 18 h 403"/>
                  <a:gd name="T10" fmla="*/ 8 w 119"/>
                  <a:gd name="T11" fmla="*/ 20 h 403"/>
                  <a:gd name="T12" fmla="*/ 7 w 119"/>
                  <a:gd name="T13" fmla="*/ 23 h 403"/>
                  <a:gd name="T14" fmla="*/ 6 w 119"/>
                  <a:gd name="T15" fmla="*/ 27 h 403"/>
                  <a:gd name="T16" fmla="*/ 6 w 119"/>
                  <a:gd name="T17" fmla="*/ 30 h 403"/>
                  <a:gd name="T18" fmla="*/ 4 w 119"/>
                  <a:gd name="T19" fmla="*/ 33 h 403"/>
                  <a:gd name="T20" fmla="*/ 3 w 119"/>
                  <a:gd name="T21" fmla="*/ 37 h 403"/>
                  <a:gd name="T22" fmla="*/ 2 w 119"/>
                  <a:gd name="T23" fmla="*/ 41 h 403"/>
                  <a:gd name="T24" fmla="*/ 1 w 119"/>
                  <a:gd name="T25" fmla="*/ 45 h 403"/>
                  <a:gd name="T26" fmla="*/ 1 w 119"/>
                  <a:gd name="T27" fmla="*/ 48 h 403"/>
                  <a:gd name="T28" fmla="*/ 0 w 119"/>
                  <a:gd name="T29" fmla="*/ 51 h 403"/>
                  <a:gd name="T30" fmla="*/ 0 w 119"/>
                  <a:gd name="T31" fmla="*/ 54 h 403"/>
                  <a:gd name="T32" fmla="*/ 0 w 119"/>
                  <a:gd name="T33" fmla="*/ 57 h 403"/>
                  <a:gd name="T34" fmla="*/ 0 w 119"/>
                  <a:gd name="T35" fmla="*/ 59 h 403"/>
                  <a:gd name="T36" fmla="*/ 0 w 119"/>
                  <a:gd name="T37" fmla="*/ 62 h 403"/>
                  <a:gd name="T38" fmla="*/ 0 w 119"/>
                  <a:gd name="T39" fmla="*/ 65 h 403"/>
                  <a:gd name="T40" fmla="*/ 1 w 119"/>
                  <a:gd name="T41" fmla="*/ 68 h 403"/>
                  <a:gd name="T42" fmla="*/ 1 w 119"/>
                  <a:gd name="T43" fmla="*/ 71 h 403"/>
                  <a:gd name="T44" fmla="*/ 1 w 119"/>
                  <a:gd name="T45" fmla="*/ 74 h 403"/>
                  <a:gd name="T46" fmla="*/ 1 w 119"/>
                  <a:gd name="T47" fmla="*/ 78 h 403"/>
                  <a:gd name="T48" fmla="*/ 2 w 119"/>
                  <a:gd name="T49" fmla="*/ 81 h 403"/>
                  <a:gd name="T50" fmla="*/ 2 w 119"/>
                  <a:gd name="T51" fmla="*/ 84 h 403"/>
                  <a:gd name="T52" fmla="*/ 2 w 119"/>
                  <a:gd name="T53" fmla="*/ 87 h 403"/>
                  <a:gd name="T54" fmla="*/ 3 w 119"/>
                  <a:gd name="T55" fmla="*/ 89 h 403"/>
                  <a:gd name="T56" fmla="*/ 4 w 119"/>
                  <a:gd name="T57" fmla="*/ 92 h 403"/>
                  <a:gd name="T58" fmla="*/ 4 w 119"/>
                  <a:gd name="T59" fmla="*/ 93 h 403"/>
                  <a:gd name="T60" fmla="*/ 4 w 119"/>
                  <a:gd name="T61" fmla="*/ 95 h 403"/>
                  <a:gd name="T62" fmla="*/ 4 w 119"/>
                  <a:gd name="T63" fmla="*/ 96 h 403"/>
                  <a:gd name="T64" fmla="*/ 4 w 119"/>
                  <a:gd name="T65" fmla="*/ 96 h 403"/>
                  <a:gd name="T66" fmla="*/ 9 w 119"/>
                  <a:gd name="T67" fmla="*/ 96 h 403"/>
                  <a:gd name="T68" fmla="*/ 9 w 119"/>
                  <a:gd name="T69" fmla="*/ 64 h 403"/>
                  <a:gd name="T70" fmla="*/ 16 w 119"/>
                  <a:gd name="T71" fmla="*/ 38 h 403"/>
                  <a:gd name="T72" fmla="*/ 24 w 119"/>
                  <a:gd name="T73" fmla="*/ 32 h 403"/>
                  <a:gd name="T74" fmla="*/ 15 w 119"/>
                  <a:gd name="T75" fmla="*/ 28 h 403"/>
                  <a:gd name="T76" fmla="*/ 29 w 119"/>
                  <a:gd name="T77" fmla="*/ 20 h 403"/>
                  <a:gd name="T78" fmla="*/ 29 w 119"/>
                  <a:gd name="T79" fmla="*/ 7 h 403"/>
                  <a:gd name="T80" fmla="*/ 22 w 119"/>
                  <a:gd name="T81" fmla="*/ 0 h 403"/>
                  <a:gd name="T82" fmla="*/ 11 w 119"/>
                  <a:gd name="T83" fmla="*/ 12 h 403"/>
                  <a:gd name="T84" fmla="*/ 11 w 119"/>
                  <a:gd name="T85" fmla="*/ 12 h 4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9"/>
                  <a:gd name="T130" fmla="*/ 0 h 403"/>
                  <a:gd name="T131" fmla="*/ 119 w 119"/>
                  <a:gd name="T132" fmla="*/ 403 h 4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9" h="403">
                    <a:moveTo>
                      <a:pt x="45" y="54"/>
                    </a:moveTo>
                    <a:lnTo>
                      <a:pt x="45" y="55"/>
                    </a:lnTo>
                    <a:lnTo>
                      <a:pt x="43" y="59"/>
                    </a:lnTo>
                    <a:lnTo>
                      <a:pt x="39" y="65"/>
                    </a:lnTo>
                    <a:lnTo>
                      <a:pt x="38" y="74"/>
                    </a:lnTo>
                    <a:lnTo>
                      <a:pt x="34" y="86"/>
                    </a:lnTo>
                    <a:lnTo>
                      <a:pt x="30" y="97"/>
                    </a:lnTo>
                    <a:lnTo>
                      <a:pt x="26" y="111"/>
                    </a:lnTo>
                    <a:lnTo>
                      <a:pt x="22" y="126"/>
                    </a:lnTo>
                    <a:lnTo>
                      <a:pt x="17" y="141"/>
                    </a:lnTo>
                    <a:lnTo>
                      <a:pt x="13" y="156"/>
                    </a:lnTo>
                    <a:lnTo>
                      <a:pt x="9" y="171"/>
                    </a:lnTo>
                    <a:lnTo>
                      <a:pt x="7" y="187"/>
                    </a:lnTo>
                    <a:lnTo>
                      <a:pt x="1" y="200"/>
                    </a:lnTo>
                    <a:lnTo>
                      <a:pt x="0" y="215"/>
                    </a:lnTo>
                    <a:lnTo>
                      <a:pt x="0" y="227"/>
                    </a:lnTo>
                    <a:lnTo>
                      <a:pt x="0" y="238"/>
                    </a:lnTo>
                    <a:lnTo>
                      <a:pt x="0" y="247"/>
                    </a:lnTo>
                    <a:lnTo>
                      <a:pt x="0" y="259"/>
                    </a:lnTo>
                    <a:lnTo>
                      <a:pt x="0" y="270"/>
                    </a:lnTo>
                    <a:lnTo>
                      <a:pt x="1" y="284"/>
                    </a:lnTo>
                    <a:lnTo>
                      <a:pt x="1" y="297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9" y="339"/>
                    </a:lnTo>
                    <a:lnTo>
                      <a:pt x="9" y="350"/>
                    </a:lnTo>
                    <a:lnTo>
                      <a:pt x="11" y="362"/>
                    </a:lnTo>
                    <a:lnTo>
                      <a:pt x="13" y="373"/>
                    </a:lnTo>
                    <a:lnTo>
                      <a:pt x="15" y="384"/>
                    </a:lnTo>
                    <a:lnTo>
                      <a:pt x="15" y="390"/>
                    </a:lnTo>
                    <a:lnTo>
                      <a:pt x="15" y="398"/>
                    </a:lnTo>
                    <a:lnTo>
                      <a:pt x="17" y="401"/>
                    </a:lnTo>
                    <a:lnTo>
                      <a:pt x="17" y="403"/>
                    </a:lnTo>
                    <a:lnTo>
                      <a:pt x="38" y="403"/>
                    </a:lnTo>
                    <a:lnTo>
                      <a:pt x="36" y="268"/>
                    </a:lnTo>
                    <a:lnTo>
                      <a:pt x="66" y="162"/>
                    </a:lnTo>
                    <a:lnTo>
                      <a:pt x="102" y="133"/>
                    </a:lnTo>
                    <a:lnTo>
                      <a:pt x="62" y="116"/>
                    </a:lnTo>
                    <a:lnTo>
                      <a:pt x="119" y="86"/>
                    </a:lnTo>
                    <a:lnTo>
                      <a:pt x="119" y="31"/>
                    </a:lnTo>
                    <a:lnTo>
                      <a:pt x="91" y="0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2" name="Freeform 566"/>
              <p:cNvSpPr>
                <a:spLocks/>
              </p:cNvSpPr>
              <p:nvPr/>
            </p:nvSpPr>
            <p:spPr bwMode="auto">
              <a:xfrm>
                <a:off x="5330" y="3515"/>
                <a:ext cx="78" cy="144"/>
              </a:xfrm>
              <a:custGeom>
                <a:avLst/>
                <a:gdLst>
                  <a:gd name="T0" fmla="*/ 10 w 125"/>
                  <a:gd name="T1" fmla="*/ 0 h 234"/>
                  <a:gd name="T2" fmla="*/ 0 w 125"/>
                  <a:gd name="T3" fmla="*/ 9 h 234"/>
                  <a:gd name="T4" fmla="*/ 7 w 125"/>
                  <a:gd name="T5" fmla="*/ 17 h 234"/>
                  <a:gd name="T6" fmla="*/ 7 w 125"/>
                  <a:gd name="T7" fmla="*/ 34 h 234"/>
                  <a:gd name="T8" fmla="*/ 27 w 125"/>
                  <a:gd name="T9" fmla="*/ 55 h 234"/>
                  <a:gd name="T10" fmla="*/ 31 w 125"/>
                  <a:gd name="T11" fmla="*/ 53 h 234"/>
                  <a:gd name="T12" fmla="*/ 16 w 125"/>
                  <a:gd name="T13" fmla="*/ 23 h 234"/>
                  <a:gd name="T14" fmla="*/ 16 w 125"/>
                  <a:gd name="T15" fmla="*/ 14 h 234"/>
                  <a:gd name="T16" fmla="*/ 10 w 125"/>
                  <a:gd name="T17" fmla="*/ 0 h 234"/>
                  <a:gd name="T18" fmla="*/ 10 w 125"/>
                  <a:gd name="T19" fmla="*/ 0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34"/>
                  <a:gd name="T32" fmla="*/ 125 w 125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34">
                    <a:moveTo>
                      <a:pt x="40" y="0"/>
                    </a:moveTo>
                    <a:lnTo>
                      <a:pt x="0" y="36"/>
                    </a:lnTo>
                    <a:lnTo>
                      <a:pt x="30" y="72"/>
                    </a:lnTo>
                    <a:lnTo>
                      <a:pt x="30" y="146"/>
                    </a:lnTo>
                    <a:lnTo>
                      <a:pt x="110" y="234"/>
                    </a:lnTo>
                    <a:lnTo>
                      <a:pt x="125" y="228"/>
                    </a:lnTo>
                    <a:lnTo>
                      <a:pt x="68" y="101"/>
                    </a:lnTo>
                    <a:lnTo>
                      <a:pt x="66" y="6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3" name="Freeform 567"/>
              <p:cNvSpPr>
                <a:spLocks/>
              </p:cNvSpPr>
              <p:nvPr/>
            </p:nvSpPr>
            <p:spPr bwMode="auto">
              <a:xfrm>
                <a:off x="5075" y="3315"/>
                <a:ext cx="87" cy="176"/>
              </a:xfrm>
              <a:custGeom>
                <a:avLst/>
                <a:gdLst>
                  <a:gd name="T0" fmla="*/ 17 w 141"/>
                  <a:gd name="T1" fmla="*/ 0 h 283"/>
                  <a:gd name="T2" fmla="*/ 33 w 141"/>
                  <a:gd name="T3" fmla="*/ 4 h 283"/>
                  <a:gd name="T4" fmla="*/ 30 w 141"/>
                  <a:gd name="T5" fmla="*/ 12 h 283"/>
                  <a:gd name="T6" fmla="*/ 30 w 141"/>
                  <a:gd name="T7" fmla="*/ 17 h 283"/>
                  <a:gd name="T8" fmla="*/ 26 w 141"/>
                  <a:gd name="T9" fmla="*/ 21 h 283"/>
                  <a:gd name="T10" fmla="*/ 22 w 141"/>
                  <a:gd name="T11" fmla="*/ 42 h 283"/>
                  <a:gd name="T12" fmla="*/ 23 w 141"/>
                  <a:gd name="T13" fmla="*/ 46 h 283"/>
                  <a:gd name="T14" fmla="*/ 10 w 141"/>
                  <a:gd name="T15" fmla="*/ 64 h 283"/>
                  <a:gd name="T16" fmla="*/ 1 w 141"/>
                  <a:gd name="T17" fmla="*/ 68 h 283"/>
                  <a:gd name="T18" fmla="*/ 0 w 141"/>
                  <a:gd name="T19" fmla="*/ 62 h 283"/>
                  <a:gd name="T20" fmla="*/ 12 w 141"/>
                  <a:gd name="T21" fmla="*/ 42 h 283"/>
                  <a:gd name="T22" fmla="*/ 10 w 141"/>
                  <a:gd name="T23" fmla="*/ 35 h 283"/>
                  <a:gd name="T24" fmla="*/ 17 w 141"/>
                  <a:gd name="T25" fmla="*/ 0 h 283"/>
                  <a:gd name="T26" fmla="*/ 17 w 141"/>
                  <a:gd name="T27" fmla="*/ 0 h 2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1"/>
                  <a:gd name="T43" fmla="*/ 0 h 283"/>
                  <a:gd name="T44" fmla="*/ 141 w 141"/>
                  <a:gd name="T45" fmla="*/ 283 h 2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1" h="283">
                    <a:moveTo>
                      <a:pt x="74" y="0"/>
                    </a:moveTo>
                    <a:lnTo>
                      <a:pt x="141" y="15"/>
                    </a:lnTo>
                    <a:lnTo>
                      <a:pt x="124" y="49"/>
                    </a:lnTo>
                    <a:lnTo>
                      <a:pt x="128" y="72"/>
                    </a:lnTo>
                    <a:lnTo>
                      <a:pt x="110" y="85"/>
                    </a:lnTo>
                    <a:lnTo>
                      <a:pt x="90" y="175"/>
                    </a:lnTo>
                    <a:lnTo>
                      <a:pt x="99" y="192"/>
                    </a:lnTo>
                    <a:lnTo>
                      <a:pt x="46" y="266"/>
                    </a:lnTo>
                    <a:lnTo>
                      <a:pt x="2" y="283"/>
                    </a:lnTo>
                    <a:lnTo>
                      <a:pt x="0" y="256"/>
                    </a:lnTo>
                    <a:lnTo>
                      <a:pt x="52" y="175"/>
                    </a:lnTo>
                    <a:lnTo>
                      <a:pt x="46" y="14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4" name="Freeform 568"/>
              <p:cNvSpPr>
                <a:spLocks/>
              </p:cNvSpPr>
              <p:nvPr/>
            </p:nvSpPr>
            <p:spPr bwMode="auto">
              <a:xfrm>
                <a:off x="5176" y="3361"/>
                <a:ext cx="69" cy="82"/>
              </a:xfrm>
              <a:custGeom>
                <a:avLst/>
                <a:gdLst>
                  <a:gd name="T0" fmla="*/ 0 w 110"/>
                  <a:gd name="T1" fmla="*/ 10 h 131"/>
                  <a:gd name="T2" fmla="*/ 5 w 110"/>
                  <a:gd name="T3" fmla="*/ 3 h 131"/>
                  <a:gd name="T4" fmla="*/ 9 w 110"/>
                  <a:gd name="T5" fmla="*/ 0 h 131"/>
                  <a:gd name="T6" fmla="*/ 11 w 110"/>
                  <a:gd name="T7" fmla="*/ 8 h 131"/>
                  <a:gd name="T8" fmla="*/ 22 w 110"/>
                  <a:gd name="T9" fmla="*/ 8 h 131"/>
                  <a:gd name="T10" fmla="*/ 21 w 110"/>
                  <a:gd name="T11" fmla="*/ 18 h 131"/>
                  <a:gd name="T12" fmla="*/ 27 w 110"/>
                  <a:gd name="T13" fmla="*/ 19 h 131"/>
                  <a:gd name="T14" fmla="*/ 14 w 110"/>
                  <a:gd name="T15" fmla="*/ 32 h 131"/>
                  <a:gd name="T16" fmla="*/ 0 w 110"/>
                  <a:gd name="T17" fmla="*/ 10 h 131"/>
                  <a:gd name="T18" fmla="*/ 0 w 110"/>
                  <a:gd name="T19" fmla="*/ 10 h 1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0"/>
                  <a:gd name="T31" fmla="*/ 0 h 131"/>
                  <a:gd name="T32" fmla="*/ 110 w 110"/>
                  <a:gd name="T33" fmla="*/ 131 h 1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0" h="131">
                    <a:moveTo>
                      <a:pt x="0" y="42"/>
                    </a:moveTo>
                    <a:lnTo>
                      <a:pt x="19" y="11"/>
                    </a:lnTo>
                    <a:lnTo>
                      <a:pt x="38" y="0"/>
                    </a:lnTo>
                    <a:lnTo>
                      <a:pt x="45" y="34"/>
                    </a:lnTo>
                    <a:lnTo>
                      <a:pt x="89" y="34"/>
                    </a:lnTo>
                    <a:lnTo>
                      <a:pt x="83" y="70"/>
                    </a:lnTo>
                    <a:lnTo>
                      <a:pt x="110" y="80"/>
                    </a:lnTo>
                    <a:lnTo>
                      <a:pt x="57" y="131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5" name="Freeform 569"/>
              <p:cNvSpPr>
                <a:spLocks/>
              </p:cNvSpPr>
              <p:nvPr/>
            </p:nvSpPr>
            <p:spPr bwMode="auto">
              <a:xfrm>
                <a:off x="5137" y="3167"/>
                <a:ext cx="61" cy="57"/>
              </a:xfrm>
              <a:custGeom>
                <a:avLst/>
                <a:gdLst>
                  <a:gd name="T0" fmla="*/ 0 w 99"/>
                  <a:gd name="T1" fmla="*/ 5 h 93"/>
                  <a:gd name="T2" fmla="*/ 0 w 99"/>
                  <a:gd name="T3" fmla="*/ 4 h 93"/>
                  <a:gd name="T4" fmla="*/ 1 w 99"/>
                  <a:gd name="T5" fmla="*/ 4 h 93"/>
                  <a:gd name="T6" fmla="*/ 2 w 99"/>
                  <a:gd name="T7" fmla="*/ 2 h 93"/>
                  <a:gd name="T8" fmla="*/ 4 w 99"/>
                  <a:gd name="T9" fmla="*/ 2 h 93"/>
                  <a:gd name="T10" fmla="*/ 6 w 99"/>
                  <a:gd name="T11" fmla="*/ 1 h 93"/>
                  <a:gd name="T12" fmla="*/ 8 w 99"/>
                  <a:gd name="T13" fmla="*/ 0 h 93"/>
                  <a:gd name="T14" fmla="*/ 9 w 99"/>
                  <a:gd name="T15" fmla="*/ 0 h 93"/>
                  <a:gd name="T16" fmla="*/ 11 w 99"/>
                  <a:gd name="T17" fmla="*/ 1 h 93"/>
                  <a:gd name="T18" fmla="*/ 12 w 99"/>
                  <a:gd name="T19" fmla="*/ 1 h 93"/>
                  <a:gd name="T20" fmla="*/ 14 w 99"/>
                  <a:gd name="T21" fmla="*/ 1 h 93"/>
                  <a:gd name="T22" fmla="*/ 15 w 99"/>
                  <a:gd name="T23" fmla="*/ 2 h 93"/>
                  <a:gd name="T24" fmla="*/ 17 w 99"/>
                  <a:gd name="T25" fmla="*/ 2 h 93"/>
                  <a:gd name="T26" fmla="*/ 18 w 99"/>
                  <a:gd name="T27" fmla="*/ 4 h 93"/>
                  <a:gd name="T28" fmla="*/ 19 w 99"/>
                  <a:gd name="T29" fmla="*/ 5 h 93"/>
                  <a:gd name="T30" fmla="*/ 20 w 99"/>
                  <a:gd name="T31" fmla="*/ 7 h 93"/>
                  <a:gd name="T32" fmla="*/ 22 w 99"/>
                  <a:gd name="T33" fmla="*/ 9 h 93"/>
                  <a:gd name="T34" fmla="*/ 22 w 99"/>
                  <a:gd name="T35" fmla="*/ 12 h 93"/>
                  <a:gd name="T36" fmla="*/ 23 w 99"/>
                  <a:gd name="T37" fmla="*/ 13 h 93"/>
                  <a:gd name="T38" fmla="*/ 23 w 99"/>
                  <a:gd name="T39" fmla="*/ 15 h 93"/>
                  <a:gd name="T40" fmla="*/ 23 w 99"/>
                  <a:gd name="T41" fmla="*/ 15 h 93"/>
                  <a:gd name="T42" fmla="*/ 20 w 99"/>
                  <a:gd name="T43" fmla="*/ 20 h 93"/>
                  <a:gd name="T44" fmla="*/ 13 w 99"/>
                  <a:gd name="T45" fmla="*/ 21 h 93"/>
                  <a:gd name="T46" fmla="*/ 10 w 99"/>
                  <a:gd name="T47" fmla="*/ 18 h 93"/>
                  <a:gd name="T48" fmla="*/ 11 w 99"/>
                  <a:gd name="T49" fmla="*/ 13 h 93"/>
                  <a:gd name="T50" fmla="*/ 6 w 99"/>
                  <a:gd name="T51" fmla="*/ 13 h 93"/>
                  <a:gd name="T52" fmla="*/ 8 w 99"/>
                  <a:gd name="T53" fmla="*/ 9 h 93"/>
                  <a:gd name="T54" fmla="*/ 1 w 99"/>
                  <a:gd name="T55" fmla="*/ 9 h 93"/>
                  <a:gd name="T56" fmla="*/ 0 w 99"/>
                  <a:gd name="T57" fmla="*/ 5 h 93"/>
                  <a:gd name="T58" fmla="*/ 0 w 99"/>
                  <a:gd name="T59" fmla="*/ 5 h 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9"/>
                  <a:gd name="T91" fmla="*/ 0 h 93"/>
                  <a:gd name="T92" fmla="*/ 99 w 99"/>
                  <a:gd name="T93" fmla="*/ 93 h 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9" h="93">
                    <a:moveTo>
                      <a:pt x="0" y="21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2"/>
                    </a:lnTo>
                    <a:lnTo>
                      <a:pt x="17" y="8"/>
                    </a:lnTo>
                    <a:lnTo>
                      <a:pt x="25" y="2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7" y="8"/>
                    </a:lnTo>
                    <a:lnTo>
                      <a:pt x="72" y="12"/>
                    </a:lnTo>
                    <a:lnTo>
                      <a:pt x="76" y="15"/>
                    </a:lnTo>
                    <a:lnTo>
                      <a:pt x="82" y="21"/>
                    </a:lnTo>
                    <a:lnTo>
                      <a:pt x="87" y="31"/>
                    </a:lnTo>
                    <a:lnTo>
                      <a:pt x="93" y="40"/>
                    </a:lnTo>
                    <a:lnTo>
                      <a:pt x="95" y="50"/>
                    </a:lnTo>
                    <a:lnTo>
                      <a:pt x="97" y="57"/>
                    </a:lnTo>
                    <a:lnTo>
                      <a:pt x="97" y="63"/>
                    </a:lnTo>
                    <a:lnTo>
                      <a:pt x="99" y="65"/>
                    </a:lnTo>
                    <a:lnTo>
                      <a:pt x="87" y="88"/>
                    </a:lnTo>
                    <a:lnTo>
                      <a:pt x="55" y="93"/>
                    </a:lnTo>
                    <a:lnTo>
                      <a:pt x="44" y="76"/>
                    </a:lnTo>
                    <a:lnTo>
                      <a:pt x="49" y="59"/>
                    </a:lnTo>
                    <a:lnTo>
                      <a:pt x="27" y="57"/>
                    </a:lnTo>
                    <a:lnTo>
                      <a:pt x="34" y="40"/>
                    </a:lnTo>
                    <a:lnTo>
                      <a:pt x="4" y="4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6" name="Freeform 570"/>
              <p:cNvSpPr>
                <a:spLocks/>
              </p:cNvSpPr>
              <p:nvPr/>
            </p:nvSpPr>
            <p:spPr bwMode="auto">
              <a:xfrm>
                <a:off x="3748" y="3446"/>
                <a:ext cx="162" cy="155"/>
              </a:xfrm>
              <a:custGeom>
                <a:avLst/>
                <a:gdLst>
                  <a:gd name="T0" fmla="*/ 59 w 262"/>
                  <a:gd name="T1" fmla="*/ 0 h 251"/>
                  <a:gd name="T2" fmla="*/ 62 w 262"/>
                  <a:gd name="T3" fmla="*/ 59 h 251"/>
                  <a:gd name="T4" fmla="*/ 1 w 262"/>
                  <a:gd name="T5" fmla="*/ 57 h 251"/>
                  <a:gd name="T6" fmla="*/ 54 w 262"/>
                  <a:gd name="T7" fmla="*/ 48 h 251"/>
                  <a:gd name="T8" fmla="*/ 0 w 262"/>
                  <a:gd name="T9" fmla="*/ 44 h 251"/>
                  <a:gd name="T10" fmla="*/ 51 w 262"/>
                  <a:gd name="T11" fmla="*/ 33 h 251"/>
                  <a:gd name="T12" fmla="*/ 2 w 262"/>
                  <a:gd name="T13" fmla="*/ 29 h 251"/>
                  <a:gd name="T14" fmla="*/ 51 w 262"/>
                  <a:gd name="T15" fmla="*/ 19 h 251"/>
                  <a:gd name="T16" fmla="*/ 4 w 262"/>
                  <a:gd name="T17" fmla="*/ 10 h 251"/>
                  <a:gd name="T18" fmla="*/ 59 w 262"/>
                  <a:gd name="T19" fmla="*/ 0 h 251"/>
                  <a:gd name="T20" fmla="*/ 59 w 262"/>
                  <a:gd name="T21" fmla="*/ 0 h 2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2"/>
                  <a:gd name="T34" fmla="*/ 0 h 251"/>
                  <a:gd name="T35" fmla="*/ 262 w 262"/>
                  <a:gd name="T36" fmla="*/ 251 h 2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2" h="251">
                    <a:moveTo>
                      <a:pt x="253" y="0"/>
                    </a:moveTo>
                    <a:lnTo>
                      <a:pt x="262" y="251"/>
                    </a:lnTo>
                    <a:lnTo>
                      <a:pt x="2" y="245"/>
                    </a:lnTo>
                    <a:lnTo>
                      <a:pt x="228" y="201"/>
                    </a:lnTo>
                    <a:lnTo>
                      <a:pt x="0" y="186"/>
                    </a:lnTo>
                    <a:lnTo>
                      <a:pt x="219" y="142"/>
                    </a:lnTo>
                    <a:lnTo>
                      <a:pt x="8" y="123"/>
                    </a:lnTo>
                    <a:lnTo>
                      <a:pt x="219" y="81"/>
                    </a:lnTo>
                    <a:lnTo>
                      <a:pt x="17" y="45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7" name="Freeform 571"/>
              <p:cNvSpPr>
                <a:spLocks/>
              </p:cNvSpPr>
              <p:nvPr/>
            </p:nvSpPr>
            <p:spPr bwMode="auto">
              <a:xfrm>
                <a:off x="4533" y="2875"/>
                <a:ext cx="934" cy="344"/>
              </a:xfrm>
              <a:custGeom>
                <a:avLst/>
                <a:gdLst>
                  <a:gd name="T0" fmla="*/ 358 w 1509"/>
                  <a:gd name="T1" fmla="*/ 17 h 557"/>
                  <a:gd name="T2" fmla="*/ 332 w 1509"/>
                  <a:gd name="T3" fmla="*/ 19 h 557"/>
                  <a:gd name="T4" fmla="*/ 305 w 1509"/>
                  <a:gd name="T5" fmla="*/ 28 h 557"/>
                  <a:gd name="T6" fmla="*/ 275 w 1509"/>
                  <a:gd name="T7" fmla="*/ 30 h 557"/>
                  <a:gd name="T8" fmla="*/ 247 w 1509"/>
                  <a:gd name="T9" fmla="*/ 33 h 557"/>
                  <a:gd name="T10" fmla="*/ 229 w 1509"/>
                  <a:gd name="T11" fmla="*/ 36 h 557"/>
                  <a:gd name="T12" fmla="*/ 206 w 1509"/>
                  <a:gd name="T13" fmla="*/ 40 h 557"/>
                  <a:gd name="T14" fmla="*/ 187 w 1509"/>
                  <a:gd name="T15" fmla="*/ 46 h 557"/>
                  <a:gd name="T16" fmla="*/ 169 w 1509"/>
                  <a:gd name="T17" fmla="*/ 51 h 557"/>
                  <a:gd name="T18" fmla="*/ 150 w 1509"/>
                  <a:gd name="T19" fmla="*/ 51 h 557"/>
                  <a:gd name="T20" fmla="*/ 137 w 1509"/>
                  <a:gd name="T21" fmla="*/ 57 h 557"/>
                  <a:gd name="T22" fmla="*/ 128 w 1509"/>
                  <a:gd name="T23" fmla="*/ 61 h 557"/>
                  <a:gd name="T24" fmla="*/ 108 w 1509"/>
                  <a:gd name="T25" fmla="*/ 65 h 557"/>
                  <a:gd name="T26" fmla="*/ 94 w 1509"/>
                  <a:gd name="T27" fmla="*/ 67 h 557"/>
                  <a:gd name="T28" fmla="*/ 77 w 1509"/>
                  <a:gd name="T29" fmla="*/ 69 h 557"/>
                  <a:gd name="T30" fmla="*/ 63 w 1509"/>
                  <a:gd name="T31" fmla="*/ 73 h 557"/>
                  <a:gd name="T32" fmla="*/ 52 w 1509"/>
                  <a:gd name="T33" fmla="*/ 80 h 557"/>
                  <a:gd name="T34" fmla="*/ 36 w 1509"/>
                  <a:gd name="T35" fmla="*/ 84 h 557"/>
                  <a:gd name="T36" fmla="*/ 12 w 1509"/>
                  <a:gd name="T37" fmla="*/ 101 h 557"/>
                  <a:gd name="T38" fmla="*/ 28 w 1509"/>
                  <a:gd name="T39" fmla="*/ 131 h 557"/>
                  <a:gd name="T40" fmla="*/ 143 w 1509"/>
                  <a:gd name="T41" fmla="*/ 93 h 557"/>
                  <a:gd name="T42" fmla="*/ 143 w 1509"/>
                  <a:gd name="T43" fmla="*/ 91 h 557"/>
                  <a:gd name="T44" fmla="*/ 142 w 1509"/>
                  <a:gd name="T45" fmla="*/ 89 h 557"/>
                  <a:gd name="T46" fmla="*/ 141 w 1509"/>
                  <a:gd name="T47" fmla="*/ 85 h 557"/>
                  <a:gd name="T48" fmla="*/ 140 w 1509"/>
                  <a:gd name="T49" fmla="*/ 80 h 557"/>
                  <a:gd name="T50" fmla="*/ 140 w 1509"/>
                  <a:gd name="T51" fmla="*/ 75 h 557"/>
                  <a:gd name="T52" fmla="*/ 142 w 1509"/>
                  <a:gd name="T53" fmla="*/ 70 h 557"/>
                  <a:gd name="T54" fmla="*/ 145 w 1509"/>
                  <a:gd name="T55" fmla="*/ 66 h 557"/>
                  <a:gd name="T56" fmla="*/ 150 w 1509"/>
                  <a:gd name="T57" fmla="*/ 62 h 557"/>
                  <a:gd name="T58" fmla="*/ 157 w 1509"/>
                  <a:gd name="T59" fmla="*/ 61 h 557"/>
                  <a:gd name="T60" fmla="*/ 163 w 1509"/>
                  <a:gd name="T61" fmla="*/ 59 h 557"/>
                  <a:gd name="T62" fmla="*/ 167 w 1509"/>
                  <a:gd name="T63" fmla="*/ 59 h 557"/>
                  <a:gd name="T64" fmla="*/ 171 w 1509"/>
                  <a:gd name="T65" fmla="*/ 61 h 557"/>
                  <a:gd name="T66" fmla="*/ 175 w 1509"/>
                  <a:gd name="T67" fmla="*/ 61 h 557"/>
                  <a:gd name="T68" fmla="*/ 176 w 1509"/>
                  <a:gd name="T69" fmla="*/ 62 h 557"/>
                  <a:gd name="T70" fmla="*/ 178 w 1509"/>
                  <a:gd name="T71" fmla="*/ 64 h 557"/>
                  <a:gd name="T72" fmla="*/ 179 w 1509"/>
                  <a:gd name="T73" fmla="*/ 96 h 557"/>
                  <a:gd name="T74" fmla="*/ 210 w 1509"/>
                  <a:gd name="T75" fmla="*/ 96 h 557"/>
                  <a:gd name="T76" fmla="*/ 210 w 1509"/>
                  <a:gd name="T77" fmla="*/ 93 h 557"/>
                  <a:gd name="T78" fmla="*/ 210 w 1509"/>
                  <a:gd name="T79" fmla="*/ 90 h 557"/>
                  <a:gd name="T80" fmla="*/ 213 w 1509"/>
                  <a:gd name="T81" fmla="*/ 86 h 557"/>
                  <a:gd name="T82" fmla="*/ 215 w 1509"/>
                  <a:gd name="T83" fmla="*/ 81 h 557"/>
                  <a:gd name="T84" fmla="*/ 221 w 1509"/>
                  <a:gd name="T85" fmla="*/ 75 h 557"/>
                  <a:gd name="T86" fmla="*/ 229 w 1509"/>
                  <a:gd name="T87" fmla="*/ 70 h 557"/>
                  <a:gd name="T88" fmla="*/ 238 w 1509"/>
                  <a:gd name="T89" fmla="*/ 67 h 557"/>
                  <a:gd name="T90" fmla="*/ 251 w 1509"/>
                  <a:gd name="T91" fmla="*/ 64 h 557"/>
                  <a:gd name="T92" fmla="*/ 262 w 1509"/>
                  <a:gd name="T93" fmla="*/ 61 h 557"/>
                  <a:gd name="T94" fmla="*/ 272 w 1509"/>
                  <a:gd name="T95" fmla="*/ 60 h 557"/>
                  <a:gd name="T96" fmla="*/ 280 w 1509"/>
                  <a:gd name="T97" fmla="*/ 59 h 557"/>
                  <a:gd name="T98" fmla="*/ 287 w 1509"/>
                  <a:gd name="T99" fmla="*/ 59 h 557"/>
                  <a:gd name="T100" fmla="*/ 293 w 1509"/>
                  <a:gd name="T101" fmla="*/ 61 h 557"/>
                  <a:gd name="T102" fmla="*/ 297 w 1509"/>
                  <a:gd name="T103" fmla="*/ 62 h 557"/>
                  <a:gd name="T104" fmla="*/ 301 w 1509"/>
                  <a:gd name="T105" fmla="*/ 64 h 557"/>
                  <a:gd name="T106" fmla="*/ 305 w 1509"/>
                  <a:gd name="T107" fmla="*/ 67 h 557"/>
                  <a:gd name="T108" fmla="*/ 308 w 1509"/>
                  <a:gd name="T109" fmla="*/ 70 h 557"/>
                  <a:gd name="T110" fmla="*/ 311 w 1509"/>
                  <a:gd name="T111" fmla="*/ 74 h 557"/>
                  <a:gd name="T112" fmla="*/ 314 w 1509"/>
                  <a:gd name="T113" fmla="*/ 78 h 557"/>
                  <a:gd name="T114" fmla="*/ 316 w 1509"/>
                  <a:gd name="T115" fmla="*/ 82 h 557"/>
                  <a:gd name="T116" fmla="*/ 318 w 1509"/>
                  <a:gd name="T117" fmla="*/ 85 h 557"/>
                  <a:gd name="T118" fmla="*/ 319 w 1509"/>
                  <a:gd name="T119" fmla="*/ 88 h 557"/>
                  <a:gd name="T120" fmla="*/ 357 w 1509"/>
                  <a:gd name="T121" fmla="*/ 87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09"/>
                  <a:gd name="T184" fmla="*/ 0 h 557"/>
                  <a:gd name="T185" fmla="*/ 1509 w 1509"/>
                  <a:gd name="T186" fmla="*/ 557 h 5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09" h="557">
                    <a:moveTo>
                      <a:pt x="1505" y="371"/>
                    </a:moveTo>
                    <a:lnTo>
                      <a:pt x="1509" y="72"/>
                    </a:lnTo>
                    <a:lnTo>
                      <a:pt x="1344" y="0"/>
                    </a:lnTo>
                    <a:lnTo>
                      <a:pt x="1399" y="80"/>
                    </a:lnTo>
                    <a:lnTo>
                      <a:pt x="1224" y="13"/>
                    </a:lnTo>
                    <a:lnTo>
                      <a:pt x="1285" y="118"/>
                    </a:lnTo>
                    <a:lnTo>
                      <a:pt x="1093" y="44"/>
                    </a:lnTo>
                    <a:lnTo>
                      <a:pt x="1161" y="129"/>
                    </a:lnTo>
                    <a:lnTo>
                      <a:pt x="992" y="72"/>
                    </a:lnTo>
                    <a:lnTo>
                      <a:pt x="1042" y="141"/>
                    </a:lnTo>
                    <a:lnTo>
                      <a:pt x="891" y="80"/>
                    </a:lnTo>
                    <a:lnTo>
                      <a:pt x="966" y="152"/>
                    </a:lnTo>
                    <a:lnTo>
                      <a:pt x="817" y="110"/>
                    </a:lnTo>
                    <a:lnTo>
                      <a:pt x="869" y="169"/>
                    </a:lnTo>
                    <a:lnTo>
                      <a:pt x="728" y="129"/>
                    </a:lnTo>
                    <a:lnTo>
                      <a:pt x="789" y="196"/>
                    </a:lnTo>
                    <a:lnTo>
                      <a:pt x="673" y="160"/>
                    </a:lnTo>
                    <a:lnTo>
                      <a:pt x="713" y="213"/>
                    </a:lnTo>
                    <a:lnTo>
                      <a:pt x="625" y="179"/>
                    </a:lnTo>
                    <a:lnTo>
                      <a:pt x="635" y="213"/>
                    </a:lnTo>
                    <a:lnTo>
                      <a:pt x="542" y="190"/>
                    </a:lnTo>
                    <a:lnTo>
                      <a:pt x="580" y="241"/>
                    </a:lnTo>
                    <a:lnTo>
                      <a:pt x="494" y="203"/>
                    </a:lnTo>
                    <a:lnTo>
                      <a:pt x="540" y="258"/>
                    </a:lnTo>
                    <a:lnTo>
                      <a:pt x="426" y="226"/>
                    </a:lnTo>
                    <a:lnTo>
                      <a:pt x="456" y="277"/>
                    </a:lnTo>
                    <a:lnTo>
                      <a:pt x="353" y="247"/>
                    </a:lnTo>
                    <a:lnTo>
                      <a:pt x="397" y="285"/>
                    </a:lnTo>
                    <a:lnTo>
                      <a:pt x="300" y="249"/>
                    </a:lnTo>
                    <a:lnTo>
                      <a:pt x="327" y="294"/>
                    </a:lnTo>
                    <a:lnTo>
                      <a:pt x="236" y="264"/>
                    </a:lnTo>
                    <a:lnTo>
                      <a:pt x="266" y="310"/>
                    </a:lnTo>
                    <a:lnTo>
                      <a:pt x="171" y="275"/>
                    </a:lnTo>
                    <a:lnTo>
                      <a:pt x="220" y="340"/>
                    </a:lnTo>
                    <a:lnTo>
                      <a:pt x="110" y="300"/>
                    </a:lnTo>
                    <a:lnTo>
                      <a:pt x="150" y="357"/>
                    </a:lnTo>
                    <a:lnTo>
                      <a:pt x="42" y="331"/>
                    </a:lnTo>
                    <a:lnTo>
                      <a:pt x="51" y="429"/>
                    </a:lnTo>
                    <a:lnTo>
                      <a:pt x="0" y="536"/>
                    </a:lnTo>
                    <a:lnTo>
                      <a:pt x="120" y="557"/>
                    </a:lnTo>
                    <a:lnTo>
                      <a:pt x="509" y="448"/>
                    </a:lnTo>
                    <a:lnTo>
                      <a:pt x="604" y="393"/>
                    </a:lnTo>
                    <a:lnTo>
                      <a:pt x="602" y="391"/>
                    </a:lnTo>
                    <a:lnTo>
                      <a:pt x="602" y="388"/>
                    </a:lnTo>
                    <a:lnTo>
                      <a:pt x="599" y="382"/>
                    </a:lnTo>
                    <a:lnTo>
                      <a:pt x="597" y="378"/>
                    </a:lnTo>
                    <a:lnTo>
                      <a:pt x="595" y="371"/>
                    </a:lnTo>
                    <a:lnTo>
                      <a:pt x="593" y="361"/>
                    </a:lnTo>
                    <a:lnTo>
                      <a:pt x="589" y="352"/>
                    </a:lnTo>
                    <a:lnTo>
                      <a:pt x="589" y="342"/>
                    </a:lnTo>
                    <a:lnTo>
                      <a:pt x="587" y="331"/>
                    </a:lnTo>
                    <a:lnTo>
                      <a:pt x="589" y="321"/>
                    </a:lnTo>
                    <a:lnTo>
                      <a:pt x="591" y="310"/>
                    </a:lnTo>
                    <a:lnTo>
                      <a:pt x="597" y="300"/>
                    </a:lnTo>
                    <a:lnTo>
                      <a:pt x="601" y="289"/>
                    </a:lnTo>
                    <a:lnTo>
                      <a:pt x="610" y="281"/>
                    </a:lnTo>
                    <a:lnTo>
                      <a:pt x="621" y="274"/>
                    </a:lnTo>
                    <a:lnTo>
                      <a:pt x="635" y="266"/>
                    </a:lnTo>
                    <a:lnTo>
                      <a:pt x="648" y="260"/>
                    </a:lnTo>
                    <a:lnTo>
                      <a:pt x="661" y="256"/>
                    </a:lnTo>
                    <a:lnTo>
                      <a:pt x="675" y="253"/>
                    </a:lnTo>
                    <a:lnTo>
                      <a:pt x="686" y="253"/>
                    </a:lnTo>
                    <a:lnTo>
                      <a:pt x="696" y="251"/>
                    </a:lnTo>
                    <a:lnTo>
                      <a:pt x="705" y="253"/>
                    </a:lnTo>
                    <a:lnTo>
                      <a:pt x="715" y="253"/>
                    </a:lnTo>
                    <a:lnTo>
                      <a:pt x="724" y="256"/>
                    </a:lnTo>
                    <a:lnTo>
                      <a:pt x="730" y="256"/>
                    </a:lnTo>
                    <a:lnTo>
                      <a:pt x="736" y="260"/>
                    </a:lnTo>
                    <a:lnTo>
                      <a:pt x="739" y="262"/>
                    </a:lnTo>
                    <a:lnTo>
                      <a:pt x="745" y="264"/>
                    </a:lnTo>
                    <a:lnTo>
                      <a:pt x="749" y="268"/>
                    </a:lnTo>
                    <a:lnTo>
                      <a:pt x="753" y="270"/>
                    </a:lnTo>
                    <a:lnTo>
                      <a:pt x="787" y="329"/>
                    </a:lnTo>
                    <a:lnTo>
                      <a:pt x="758" y="409"/>
                    </a:lnTo>
                    <a:lnTo>
                      <a:pt x="889" y="409"/>
                    </a:lnTo>
                    <a:lnTo>
                      <a:pt x="888" y="407"/>
                    </a:lnTo>
                    <a:lnTo>
                      <a:pt x="888" y="403"/>
                    </a:lnTo>
                    <a:lnTo>
                      <a:pt x="888" y="397"/>
                    </a:lnTo>
                    <a:lnTo>
                      <a:pt x="889" y="391"/>
                    </a:lnTo>
                    <a:lnTo>
                      <a:pt x="889" y="382"/>
                    </a:lnTo>
                    <a:lnTo>
                      <a:pt x="893" y="374"/>
                    </a:lnTo>
                    <a:lnTo>
                      <a:pt x="897" y="365"/>
                    </a:lnTo>
                    <a:lnTo>
                      <a:pt x="905" y="353"/>
                    </a:lnTo>
                    <a:lnTo>
                      <a:pt x="910" y="344"/>
                    </a:lnTo>
                    <a:lnTo>
                      <a:pt x="920" y="333"/>
                    </a:lnTo>
                    <a:lnTo>
                      <a:pt x="931" y="321"/>
                    </a:lnTo>
                    <a:lnTo>
                      <a:pt x="947" y="310"/>
                    </a:lnTo>
                    <a:lnTo>
                      <a:pt x="964" y="300"/>
                    </a:lnTo>
                    <a:lnTo>
                      <a:pt x="983" y="291"/>
                    </a:lnTo>
                    <a:lnTo>
                      <a:pt x="1004" y="283"/>
                    </a:lnTo>
                    <a:lnTo>
                      <a:pt x="1032" y="277"/>
                    </a:lnTo>
                    <a:lnTo>
                      <a:pt x="1057" y="270"/>
                    </a:lnTo>
                    <a:lnTo>
                      <a:pt x="1083" y="264"/>
                    </a:lnTo>
                    <a:lnTo>
                      <a:pt x="1104" y="260"/>
                    </a:lnTo>
                    <a:lnTo>
                      <a:pt x="1127" y="258"/>
                    </a:lnTo>
                    <a:lnTo>
                      <a:pt x="1146" y="255"/>
                    </a:lnTo>
                    <a:lnTo>
                      <a:pt x="1165" y="253"/>
                    </a:lnTo>
                    <a:lnTo>
                      <a:pt x="1180" y="253"/>
                    </a:lnTo>
                    <a:lnTo>
                      <a:pt x="1197" y="253"/>
                    </a:lnTo>
                    <a:lnTo>
                      <a:pt x="1211" y="253"/>
                    </a:lnTo>
                    <a:lnTo>
                      <a:pt x="1222" y="256"/>
                    </a:lnTo>
                    <a:lnTo>
                      <a:pt x="1234" y="258"/>
                    </a:lnTo>
                    <a:lnTo>
                      <a:pt x="1247" y="260"/>
                    </a:lnTo>
                    <a:lnTo>
                      <a:pt x="1254" y="264"/>
                    </a:lnTo>
                    <a:lnTo>
                      <a:pt x="1264" y="270"/>
                    </a:lnTo>
                    <a:lnTo>
                      <a:pt x="1272" y="274"/>
                    </a:lnTo>
                    <a:lnTo>
                      <a:pt x="1281" y="279"/>
                    </a:lnTo>
                    <a:lnTo>
                      <a:pt x="1287" y="285"/>
                    </a:lnTo>
                    <a:lnTo>
                      <a:pt x="1294" y="293"/>
                    </a:lnTo>
                    <a:lnTo>
                      <a:pt x="1300" y="300"/>
                    </a:lnTo>
                    <a:lnTo>
                      <a:pt x="1308" y="308"/>
                    </a:lnTo>
                    <a:lnTo>
                      <a:pt x="1311" y="315"/>
                    </a:lnTo>
                    <a:lnTo>
                      <a:pt x="1317" y="323"/>
                    </a:lnTo>
                    <a:lnTo>
                      <a:pt x="1323" y="331"/>
                    </a:lnTo>
                    <a:lnTo>
                      <a:pt x="1329" y="338"/>
                    </a:lnTo>
                    <a:lnTo>
                      <a:pt x="1332" y="346"/>
                    </a:lnTo>
                    <a:lnTo>
                      <a:pt x="1338" y="353"/>
                    </a:lnTo>
                    <a:lnTo>
                      <a:pt x="1340" y="359"/>
                    </a:lnTo>
                    <a:lnTo>
                      <a:pt x="1344" y="365"/>
                    </a:lnTo>
                    <a:lnTo>
                      <a:pt x="1348" y="372"/>
                    </a:lnTo>
                    <a:lnTo>
                      <a:pt x="1349" y="376"/>
                    </a:lnTo>
                    <a:lnTo>
                      <a:pt x="1505" y="37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8" name="Freeform 572"/>
              <p:cNvSpPr>
                <a:spLocks/>
              </p:cNvSpPr>
              <p:nvPr/>
            </p:nvSpPr>
            <p:spPr bwMode="auto">
              <a:xfrm>
                <a:off x="4565" y="3122"/>
                <a:ext cx="306" cy="147"/>
              </a:xfrm>
              <a:custGeom>
                <a:avLst/>
                <a:gdLst>
                  <a:gd name="T0" fmla="*/ 85 w 494"/>
                  <a:gd name="T1" fmla="*/ 55 h 240"/>
                  <a:gd name="T2" fmla="*/ 106 w 494"/>
                  <a:gd name="T3" fmla="*/ 12 h 240"/>
                  <a:gd name="T4" fmla="*/ 118 w 494"/>
                  <a:gd name="T5" fmla="*/ 6 h 240"/>
                  <a:gd name="T6" fmla="*/ 100 w 494"/>
                  <a:gd name="T7" fmla="*/ 0 h 240"/>
                  <a:gd name="T8" fmla="*/ 105 w 494"/>
                  <a:gd name="T9" fmla="*/ 9 h 240"/>
                  <a:gd name="T10" fmla="*/ 81 w 494"/>
                  <a:gd name="T11" fmla="*/ 1 h 240"/>
                  <a:gd name="T12" fmla="*/ 91 w 494"/>
                  <a:gd name="T13" fmla="*/ 14 h 240"/>
                  <a:gd name="T14" fmla="*/ 67 w 494"/>
                  <a:gd name="T15" fmla="*/ 8 h 240"/>
                  <a:gd name="T16" fmla="*/ 78 w 494"/>
                  <a:gd name="T17" fmla="*/ 19 h 240"/>
                  <a:gd name="T18" fmla="*/ 51 w 494"/>
                  <a:gd name="T19" fmla="*/ 13 h 240"/>
                  <a:gd name="T20" fmla="*/ 59 w 494"/>
                  <a:gd name="T21" fmla="*/ 23 h 240"/>
                  <a:gd name="T22" fmla="*/ 31 w 494"/>
                  <a:gd name="T23" fmla="*/ 16 h 240"/>
                  <a:gd name="T24" fmla="*/ 39 w 494"/>
                  <a:gd name="T25" fmla="*/ 29 h 240"/>
                  <a:gd name="T26" fmla="*/ 12 w 494"/>
                  <a:gd name="T27" fmla="*/ 23 h 240"/>
                  <a:gd name="T28" fmla="*/ 22 w 494"/>
                  <a:gd name="T29" fmla="*/ 33 h 240"/>
                  <a:gd name="T30" fmla="*/ 0 w 494"/>
                  <a:gd name="T31" fmla="*/ 33 h 240"/>
                  <a:gd name="T32" fmla="*/ 85 w 494"/>
                  <a:gd name="T33" fmla="*/ 55 h 240"/>
                  <a:gd name="T34" fmla="*/ 85 w 494"/>
                  <a:gd name="T35" fmla="*/ 55 h 2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240"/>
                  <a:gd name="T56" fmla="*/ 494 w 494"/>
                  <a:gd name="T57" fmla="*/ 240 h 2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240">
                    <a:moveTo>
                      <a:pt x="356" y="240"/>
                    </a:moveTo>
                    <a:lnTo>
                      <a:pt x="445" y="53"/>
                    </a:lnTo>
                    <a:lnTo>
                      <a:pt x="494" y="25"/>
                    </a:lnTo>
                    <a:lnTo>
                      <a:pt x="420" y="0"/>
                    </a:lnTo>
                    <a:lnTo>
                      <a:pt x="441" y="40"/>
                    </a:lnTo>
                    <a:lnTo>
                      <a:pt x="339" y="6"/>
                    </a:lnTo>
                    <a:lnTo>
                      <a:pt x="382" y="61"/>
                    </a:lnTo>
                    <a:lnTo>
                      <a:pt x="282" y="34"/>
                    </a:lnTo>
                    <a:lnTo>
                      <a:pt x="327" y="84"/>
                    </a:lnTo>
                    <a:lnTo>
                      <a:pt x="215" y="57"/>
                    </a:lnTo>
                    <a:lnTo>
                      <a:pt x="251" y="99"/>
                    </a:lnTo>
                    <a:lnTo>
                      <a:pt x="131" y="68"/>
                    </a:lnTo>
                    <a:lnTo>
                      <a:pt x="164" y="124"/>
                    </a:lnTo>
                    <a:lnTo>
                      <a:pt x="53" y="101"/>
                    </a:lnTo>
                    <a:lnTo>
                      <a:pt x="93" y="143"/>
                    </a:lnTo>
                    <a:lnTo>
                      <a:pt x="0" y="143"/>
                    </a:lnTo>
                    <a:lnTo>
                      <a:pt x="356" y="24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9" name="Freeform 573"/>
              <p:cNvSpPr>
                <a:spLocks/>
              </p:cNvSpPr>
              <p:nvPr/>
            </p:nvSpPr>
            <p:spPr bwMode="auto">
              <a:xfrm>
                <a:off x="4986" y="3100"/>
                <a:ext cx="99" cy="194"/>
              </a:xfrm>
              <a:custGeom>
                <a:avLst/>
                <a:gdLst>
                  <a:gd name="T0" fmla="*/ 14 w 159"/>
                  <a:gd name="T1" fmla="*/ 67 h 313"/>
                  <a:gd name="T2" fmla="*/ 39 w 159"/>
                  <a:gd name="T3" fmla="*/ 74 h 313"/>
                  <a:gd name="T4" fmla="*/ 38 w 159"/>
                  <a:gd name="T5" fmla="*/ 20 h 313"/>
                  <a:gd name="T6" fmla="*/ 38 w 159"/>
                  <a:gd name="T7" fmla="*/ 7 h 313"/>
                  <a:gd name="T8" fmla="*/ 19 w 159"/>
                  <a:gd name="T9" fmla="*/ 0 h 313"/>
                  <a:gd name="T10" fmla="*/ 29 w 159"/>
                  <a:gd name="T11" fmla="*/ 11 h 313"/>
                  <a:gd name="T12" fmla="*/ 8 w 159"/>
                  <a:gd name="T13" fmla="*/ 4 h 313"/>
                  <a:gd name="T14" fmla="*/ 0 w 159"/>
                  <a:gd name="T15" fmla="*/ 18 h 313"/>
                  <a:gd name="T16" fmla="*/ 7 w 159"/>
                  <a:gd name="T17" fmla="*/ 31 h 313"/>
                  <a:gd name="T18" fmla="*/ 14 w 159"/>
                  <a:gd name="T19" fmla="*/ 67 h 313"/>
                  <a:gd name="T20" fmla="*/ 14 w 159"/>
                  <a:gd name="T21" fmla="*/ 67 h 3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9"/>
                  <a:gd name="T34" fmla="*/ 0 h 313"/>
                  <a:gd name="T35" fmla="*/ 159 w 159"/>
                  <a:gd name="T36" fmla="*/ 313 h 3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9" h="313">
                    <a:moveTo>
                      <a:pt x="57" y="283"/>
                    </a:moveTo>
                    <a:lnTo>
                      <a:pt x="159" y="313"/>
                    </a:lnTo>
                    <a:lnTo>
                      <a:pt x="157" y="87"/>
                    </a:lnTo>
                    <a:lnTo>
                      <a:pt x="157" y="30"/>
                    </a:lnTo>
                    <a:lnTo>
                      <a:pt x="78" y="0"/>
                    </a:lnTo>
                    <a:lnTo>
                      <a:pt x="121" y="44"/>
                    </a:lnTo>
                    <a:lnTo>
                      <a:pt x="34" y="17"/>
                    </a:lnTo>
                    <a:lnTo>
                      <a:pt x="0" y="76"/>
                    </a:lnTo>
                    <a:lnTo>
                      <a:pt x="28" y="131"/>
                    </a:lnTo>
                    <a:lnTo>
                      <a:pt x="57" y="28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0" name="Freeform 574"/>
              <p:cNvSpPr>
                <a:spLocks/>
              </p:cNvSpPr>
              <p:nvPr/>
            </p:nvSpPr>
            <p:spPr bwMode="auto">
              <a:xfrm>
                <a:off x="5347" y="3029"/>
                <a:ext cx="120" cy="401"/>
              </a:xfrm>
              <a:custGeom>
                <a:avLst/>
                <a:gdLst>
                  <a:gd name="T0" fmla="*/ 46 w 194"/>
                  <a:gd name="T1" fmla="*/ 144 h 648"/>
                  <a:gd name="T2" fmla="*/ 46 w 194"/>
                  <a:gd name="T3" fmla="*/ 14 h 648"/>
                  <a:gd name="T4" fmla="*/ 20 w 194"/>
                  <a:gd name="T5" fmla="*/ 0 h 648"/>
                  <a:gd name="T6" fmla="*/ 30 w 194"/>
                  <a:gd name="T7" fmla="*/ 20 h 648"/>
                  <a:gd name="T8" fmla="*/ 7 w 194"/>
                  <a:gd name="T9" fmla="*/ 7 h 648"/>
                  <a:gd name="T10" fmla="*/ 14 w 194"/>
                  <a:gd name="T11" fmla="*/ 21 h 648"/>
                  <a:gd name="T12" fmla="*/ 0 w 194"/>
                  <a:gd name="T13" fmla="*/ 17 h 648"/>
                  <a:gd name="T14" fmla="*/ 8 w 194"/>
                  <a:gd name="T15" fmla="*/ 35 h 648"/>
                  <a:gd name="T16" fmla="*/ 17 w 194"/>
                  <a:gd name="T17" fmla="*/ 153 h 648"/>
                  <a:gd name="T18" fmla="*/ 46 w 194"/>
                  <a:gd name="T19" fmla="*/ 144 h 648"/>
                  <a:gd name="T20" fmla="*/ 46 w 194"/>
                  <a:gd name="T21" fmla="*/ 144 h 6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648"/>
                  <a:gd name="T35" fmla="*/ 194 w 194"/>
                  <a:gd name="T36" fmla="*/ 648 h 6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648">
                    <a:moveTo>
                      <a:pt x="194" y="608"/>
                    </a:moveTo>
                    <a:lnTo>
                      <a:pt x="194" y="59"/>
                    </a:lnTo>
                    <a:lnTo>
                      <a:pt x="84" y="0"/>
                    </a:lnTo>
                    <a:lnTo>
                      <a:pt x="130" y="87"/>
                    </a:lnTo>
                    <a:lnTo>
                      <a:pt x="27" y="32"/>
                    </a:lnTo>
                    <a:lnTo>
                      <a:pt x="57" y="89"/>
                    </a:lnTo>
                    <a:lnTo>
                      <a:pt x="0" y="70"/>
                    </a:lnTo>
                    <a:lnTo>
                      <a:pt x="34" y="146"/>
                    </a:lnTo>
                    <a:lnTo>
                      <a:pt x="71" y="648"/>
                    </a:lnTo>
                    <a:lnTo>
                      <a:pt x="194" y="608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1" name="Freeform 575"/>
              <p:cNvSpPr>
                <a:spLocks/>
              </p:cNvSpPr>
              <p:nvPr/>
            </p:nvSpPr>
            <p:spPr bwMode="auto">
              <a:xfrm>
                <a:off x="5389" y="3370"/>
                <a:ext cx="80" cy="206"/>
              </a:xfrm>
              <a:custGeom>
                <a:avLst/>
                <a:gdLst>
                  <a:gd name="T0" fmla="*/ 31 w 127"/>
                  <a:gd name="T1" fmla="*/ 77 h 335"/>
                  <a:gd name="T2" fmla="*/ 31 w 127"/>
                  <a:gd name="T3" fmla="*/ 12 h 335"/>
                  <a:gd name="T4" fmla="*/ 13 w 127"/>
                  <a:gd name="T5" fmla="*/ 0 h 335"/>
                  <a:gd name="T6" fmla="*/ 18 w 127"/>
                  <a:gd name="T7" fmla="*/ 14 h 335"/>
                  <a:gd name="T8" fmla="*/ 4 w 127"/>
                  <a:gd name="T9" fmla="*/ 7 h 335"/>
                  <a:gd name="T10" fmla="*/ 8 w 127"/>
                  <a:gd name="T11" fmla="*/ 15 h 335"/>
                  <a:gd name="T12" fmla="*/ 0 w 127"/>
                  <a:gd name="T13" fmla="*/ 15 h 335"/>
                  <a:gd name="T14" fmla="*/ 0 w 127"/>
                  <a:gd name="T15" fmla="*/ 47 h 335"/>
                  <a:gd name="T16" fmla="*/ 18 w 127"/>
                  <a:gd name="T17" fmla="*/ 78 h 335"/>
                  <a:gd name="T18" fmla="*/ 31 w 127"/>
                  <a:gd name="T19" fmla="*/ 77 h 335"/>
                  <a:gd name="T20" fmla="*/ 31 w 127"/>
                  <a:gd name="T21" fmla="*/ 77 h 3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335"/>
                  <a:gd name="T35" fmla="*/ 127 w 127"/>
                  <a:gd name="T36" fmla="*/ 335 h 3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335">
                    <a:moveTo>
                      <a:pt x="127" y="331"/>
                    </a:moveTo>
                    <a:lnTo>
                      <a:pt x="125" y="50"/>
                    </a:lnTo>
                    <a:lnTo>
                      <a:pt x="51" y="0"/>
                    </a:lnTo>
                    <a:lnTo>
                      <a:pt x="72" y="57"/>
                    </a:lnTo>
                    <a:lnTo>
                      <a:pt x="15" y="29"/>
                    </a:lnTo>
                    <a:lnTo>
                      <a:pt x="30" y="67"/>
                    </a:lnTo>
                    <a:lnTo>
                      <a:pt x="0" y="65"/>
                    </a:lnTo>
                    <a:lnTo>
                      <a:pt x="0" y="204"/>
                    </a:lnTo>
                    <a:lnTo>
                      <a:pt x="72" y="335"/>
                    </a:lnTo>
                    <a:lnTo>
                      <a:pt x="127" y="331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2" name="Freeform 576"/>
              <p:cNvSpPr>
                <a:spLocks/>
              </p:cNvSpPr>
              <p:nvPr/>
            </p:nvSpPr>
            <p:spPr bwMode="auto">
              <a:xfrm>
                <a:off x="4948" y="3054"/>
                <a:ext cx="45" cy="74"/>
              </a:xfrm>
              <a:custGeom>
                <a:avLst/>
                <a:gdLst>
                  <a:gd name="T0" fmla="*/ 0 w 72"/>
                  <a:gd name="T1" fmla="*/ 1 h 119"/>
                  <a:gd name="T2" fmla="*/ 1 w 72"/>
                  <a:gd name="T3" fmla="*/ 1 h 119"/>
                  <a:gd name="T4" fmla="*/ 2 w 72"/>
                  <a:gd name="T5" fmla="*/ 1 h 119"/>
                  <a:gd name="T6" fmla="*/ 4 w 72"/>
                  <a:gd name="T7" fmla="*/ 1 h 119"/>
                  <a:gd name="T8" fmla="*/ 7 w 72"/>
                  <a:gd name="T9" fmla="*/ 0 h 119"/>
                  <a:gd name="T10" fmla="*/ 7 w 72"/>
                  <a:gd name="T11" fmla="*/ 0 h 119"/>
                  <a:gd name="T12" fmla="*/ 9 w 72"/>
                  <a:gd name="T13" fmla="*/ 0 h 119"/>
                  <a:gd name="T14" fmla="*/ 10 w 72"/>
                  <a:gd name="T15" fmla="*/ 0 h 119"/>
                  <a:gd name="T16" fmla="*/ 11 w 72"/>
                  <a:gd name="T17" fmla="*/ 1 h 119"/>
                  <a:gd name="T18" fmla="*/ 13 w 72"/>
                  <a:gd name="T19" fmla="*/ 1 h 119"/>
                  <a:gd name="T20" fmla="*/ 14 w 72"/>
                  <a:gd name="T21" fmla="*/ 2 h 119"/>
                  <a:gd name="T22" fmla="*/ 15 w 72"/>
                  <a:gd name="T23" fmla="*/ 4 h 119"/>
                  <a:gd name="T24" fmla="*/ 16 w 72"/>
                  <a:gd name="T25" fmla="*/ 6 h 119"/>
                  <a:gd name="T26" fmla="*/ 17 w 72"/>
                  <a:gd name="T27" fmla="*/ 7 h 119"/>
                  <a:gd name="T28" fmla="*/ 17 w 72"/>
                  <a:gd name="T29" fmla="*/ 9 h 119"/>
                  <a:gd name="T30" fmla="*/ 17 w 72"/>
                  <a:gd name="T31" fmla="*/ 11 h 119"/>
                  <a:gd name="T32" fmla="*/ 17 w 72"/>
                  <a:gd name="T33" fmla="*/ 13 h 119"/>
                  <a:gd name="T34" fmla="*/ 17 w 72"/>
                  <a:gd name="T35" fmla="*/ 14 h 119"/>
                  <a:gd name="T36" fmla="*/ 17 w 72"/>
                  <a:gd name="T37" fmla="*/ 16 h 119"/>
                  <a:gd name="T38" fmla="*/ 16 w 72"/>
                  <a:gd name="T39" fmla="*/ 18 h 119"/>
                  <a:gd name="T40" fmla="*/ 15 w 72"/>
                  <a:gd name="T41" fmla="*/ 20 h 119"/>
                  <a:gd name="T42" fmla="*/ 15 w 72"/>
                  <a:gd name="T43" fmla="*/ 21 h 119"/>
                  <a:gd name="T44" fmla="*/ 14 w 72"/>
                  <a:gd name="T45" fmla="*/ 23 h 119"/>
                  <a:gd name="T46" fmla="*/ 13 w 72"/>
                  <a:gd name="T47" fmla="*/ 24 h 119"/>
                  <a:gd name="T48" fmla="*/ 12 w 72"/>
                  <a:gd name="T49" fmla="*/ 26 h 119"/>
                  <a:gd name="T50" fmla="*/ 11 w 72"/>
                  <a:gd name="T51" fmla="*/ 28 h 119"/>
                  <a:gd name="T52" fmla="*/ 11 w 72"/>
                  <a:gd name="T53" fmla="*/ 29 h 119"/>
                  <a:gd name="T54" fmla="*/ 2 w 72"/>
                  <a:gd name="T55" fmla="*/ 19 h 119"/>
                  <a:gd name="T56" fmla="*/ 6 w 72"/>
                  <a:gd name="T57" fmla="*/ 9 h 119"/>
                  <a:gd name="T58" fmla="*/ 0 w 72"/>
                  <a:gd name="T59" fmla="*/ 1 h 119"/>
                  <a:gd name="T60" fmla="*/ 0 w 72"/>
                  <a:gd name="T61" fmla="*/ 1 h 11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19"/>
                  <a:gd name="T95" fmla="*/ 72 w 72"/>
                  <a:gd name="T96" fmla="*/ 119 h 11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19">
                    <a:moveTo>
                      <a:pt x="0" y="5"/>
                    </a:moveTo>
                    <a:lnTo>
                      <a:pt x="2" y="3"/>
                    </a:lnTo>
                    <a:lnTo>
                      <a:pt x="8" y="3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1" y="15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70" y="36"/>
                    </a:lnTo>
                    <a:lnTo>
                      <a:pt x="70" y="43"/>
                    </a:lnTo>
                    <a:lnTo>
                      <a:pt x="72" y="53"/>
                    </a:lnTo>
                    <a:lnTo>
                      <a:pt x="70" y="59"/>
                    </a:lnTo>
                    <a:lnTo>
                      <a:pt x="68" y="68"/>
                    </a:lnTo>
                    <a:lnTo>
                      <a:pt x="65" y="76"/>
                    </a:lnTo>
                    <a:lnTo>
                      <a:pt x="63" y="83"/>
                    </a:lnTo>
                    <a:lnTo>
                      <a:pt x="61" y="89"/>
                    </a:lnTo>
                    <a:lnTo>
                      <a:pt x="57" y="97"/>
                    </a:lnTo>
                    <a:lnTo>
                      <a:pt x="55" y="102"/>
                    </a:lnTo>
                    <a:lnTo>
                      <a:pt x="51" y="108"/>
                    </a:lnTo>
                    <a:lnTo>
                      <a:pt x="47" y="116"/>
                    </a:lnTo>
                    <a:lnTo>
                      <a:pt x="46" y="119"/>
                    </a:lnTo>
                    <a:lnTo>
                      <a:pt x="8" y="80"/>
                    </a:lnTo>
                    <a:lnTo>
                      <a:pt x="23" y="3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3" name="Freeform 577"/>
              <p:cNvSpPr>
                <a:spLocks/>
              </p:cNvSpPr>
              <p:nvPr/>
            </p:nvSpPr>
            <p:spPr bwMode="auto">
              <a:xfrm>
                <a:off x="4915" y="3157"/>
                <a:ext cx="83" cy="99"/>
              </a:xfrm>
              <a:custGeom>
                <a:avLst/>
                <a:gdLst>
                  <a:gd name="T0" fmla="*/ 0 w 135"/>
                  <a:gd name="T1" fmla="*/ 1 h 160"/>
                  <a:gd name="T2" fmla="*/ 9 w 135"/>
                  <a:gd name="T3" fmla="*/ 0 h 160"/>
                  <a:gd name="T4" fmla="*/ 19 w 135"/>
                  <a:gd name="T5" fmla="*/ 9 h 160"/>
                  <a:gd name="T6" fmla="*/ 23 w 135"/>
                  <a:gd name="T7" fmla="*/ 7 h 160"/>
                  <a:gd name="T8" fmla="*/ 31 w 135"/>
                  <a:gd name="T9" fmla="*/ 38 h 160"/>
                  <a:gd name="T10" fmla="*/ 9 w 135"/>
                  <a:gd name="T11" fmla="*/ 24 h 160"/>
                  <a:gd name="T12" fmla="*/ 13 w 135"/>
                  <a:gd name="T13" fmla="*/ 17 h 160"/>
                  <a:gd name="T14" fmla="*/ 5 w 135"/>
                  <a:gd name="T15" fmla="*/ 15 h 160"/>
                  <a:gd name="T16" fmla="*/ 9 w 135"/>
                  <a:gd name="T17" fmla="*/ 7 h 160"/>
                  <a:gd name="T18" fmla="*/ 0 w 135"/>
                  <a:gd name="T19" fmla="*/ 1 h 160"/>
                  <a:gd name="T20" fmla="*/ 0 w 135"/>
                  <a:gd name="T21" fmla="*/ 1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"/>
                  <a:gd name="T34" fmla="*/ 0 h 160"/>
                  <a:gd name="T35" fmla="*/ 135 w 135"/>
                  <a:gd name="T36" fmla="*/ 160 h 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" h="160">
                    <a:moveTo>
                      <a:pt x="0" y="4"/>
                    </a:moveTo>
                    <a:lnTo>
                      <a:pt x="40" y="0"/>
                    </a:lnTo>
                    <a:lnTo>
                      <a:pt x="81" y="36"/>
                    </a:lnTo>
                    <a:lnTo>
                      <a:pt x="99" y="27"/>
                    </a:lnTo>
                    <a:lnTo>
                      <a:pt x="135" y="160"/>
                    </a:lnTo>
                    <a:lnTo>
                      <a:pt x="40" y="101"/>
                    </a:lnTo>
                    <a:lnTo>
                      <a:pt x="55" y="72"/>
                    </a:lnTo>
                    <a:lnTo>
                      <a:pt x="21" y="65"/>
                    </a:lnTo>
                    <a:lnTo>
                      <a:pt x="36" y="3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4" name="Freeform 578"/>
              <p:cNvSpPr>
                <a:spLocks/>
              </p:cNvSpPr>
              <p:nvPr/>
            </p:nvSpPr>
            <p:spPr bwMode="auto">
              <a:xfrm>
                <a:off x="4912" y="3288"/>
                <a:ext cx="117" cy="46"/>
              </a:xfrm>
              <a:custGeom>
                <a:avLst/>
                <a:gdLst>
                  <a:gd name="T0" fmla="*/ 0 w 190"/>
                  <a:gd name="T1" fmla="*/ 10 h 72"/>
                  <a:gd name="T2" fmla="*/ 10 w 190"/>
                  <a:gd name="T3" fmla="*/ 0 h 72"/>
                  <a:gd name="T4" fmla="*/ 14 w 190"/>
                  <a:gd name="T5" fmla="*/ 7 h 72"/>
                  <a:gd name="T6" fmla="*/ 22 w 190"/>
                  <a:gd name="T7" fmla="*/ 4 h 72"/>
                  <a:gd name="T8" fmla="*/ 27 w 190"/>
                  <a:gd name="T9" fmla="*/ 10 h 72"/>
                  <a:gd name="T10" fmla="*/ 44 w 190"/>
                  <a:gd name="T11" fmla="*/ 14 h 72"/>
                  <a:gd name="T12" fmla="*/ 44 w 190"/>
                  <a:gd name="T13" fmla="*/ 19 h 72"/>
                  <a:gd name="T14" fmla="*/ 44 w 190"/>
                  <a:gd name="T15" fmla="*/ 19 h 72"/>
                  <a:gd name="T16" fmla="*/ 42 w 190"/>
                  <a:gd name="T17" fmla="*/ 19 h 72"/>
                  <a:gd name="T18" fmla="*/ 42 w 190"/>
                  <a:gd name="T19" fmla="*/ 19 h 72"/>
                  <a:gd name="T20" fmla="*/ 41 w 190"/>
                  <a:gd name="T21" fmla="*/ 19 h 72"/>
                  <a:gd name="T22" fmla="*/ 39 w 190"/>
                  <a:gd name="T23" fmla="*/ 19 h 72"/>
                  <a:gd name="T24" fmla="*/ 38 w 190"/>
                  <a:gd name="T25" fmla="*/ 19 h 72"/>
                  <a:gd name="T26" fmla="*/ 36 w 190"/>
                  <a:gd name="T27" fmla="*/ 19 h 72"/>
                  <a:gd name="T28" fmla="*/ 34 w 190"/>
                  <a:gd name="T29" fmla="*/ 19 h 72"/>
                  <a:gd name="T30" fmla="*/ 32 w 190"/>
                  <a:gd name="T31" fmla="*/ 19 h 72"/>
                  <a:gd name="T32" fmla="*/ 30 w 190"/>
                  <a:gd name="T33" fmla="*/ 19 h 72"/>
                  <a:gd name="T34" fmla="*/ 28 w 190"/>
                  <a:gd name="T35" fmla="*/ 17 h 72"/>
                  <a:gd name="T36" fmla="*/ 25 w 190"/>
                  <a:gd name="T37" fmla="*/ 17 h 72"/>
                  <a:gd name="T38" fmla="*/ 23 w 190"/>
                  <a:gd name="T39" fmla="*/ 17 h 72"/>
                  <a:gd name="T40" fmla="*/ 21 w 190"/>
                  <a:gd name="T41" fmla="*/ 17 h 72"/>
                  <a:gd name="T42" fmla="*/ 20 w 190"/>
                  <a:gd name="T43" fmla="*/ 17 h 72"/>
                  <a:gd name="T44" fmla="*/ 18 w 190"/>
                  <a:gd name="T45" fmla="*/ 17 h 72"/>
                  <a:gd name="T46" fmla="*/ 16 w 190"/>
                  <a:gd name="T47" fmla="*/ 17 h 72"/>
                  <a:gd name="T48" fmla="*/ 15 w 190"/>
                  <a:gd name="T49" fmla="*/ 16 h 72"/>
                  <a:gd name="T50" fmla="*/ 13 w 190"/>
                  <a:gd name="T51" fmla="*/ 15 h 72"/>
                  <a:gd name="T52" fmla="*/ 11 w 190"/>
                  <a:gd name="T53" fmla="*/ 15 h 72"/>
                  <a:gd name="T54" fmla="*/ 10 w 190"/>
                  <a:gd name="T55" fmla="*/ 14 h 72"/>
                  <a:gd name="T56" fmla="*/ 9 w 190"/>
                  <a:gd name="T57" fmla="*/ 13 h 72"/>
                  <a:gd name="T58" fmla="*/ 7 w 190"/>
                  <a:gd name="T59" fmla="*/ 13 h 72"/>
                  <a:gd name="T60" fmla="*/ 6 w 190"/>
                  <a:gd name="T61" fmla="*/ 12 h 72"/>
                  <a:gd name="T62" fmla="*/ 4 w 190"/>
                  <a:gd name="T63" fmla="*/ 12 h 72"/>
                  <a:gd name="T64" fmla="*/ 2 w 190"/>
                  <a:gd name="T65" fmla="*/ 11 h 72"/>
                  <a:gd name="T66" fmla="*/ 1 w 190"/>
                  <a:gd name="T67" fmla="*/ 10 h 72"/>
                  <a:gd name="T68" fmla="*/ 0 w 190"/>
                  <a:gd name="T69" fmla="*/ 10 h 72"/>
                  <a:gd name="T70" fmla="*/ 0 w 190"/>
                  <a:gd name="T71" fmla="*/ 10 h 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0"/>
                  <a:gd name="T109" fmla="*/ 0 h 72"/>
                  <a:gd name="T110" fmla="*/ 190 w 190"/>
                  <a:gd name="T111" fmla="*/ 72 h 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0" h="72">
                    <a:moveTo>
                      <a:pt x="0" y="38"/>
                    </a:moveTo>
                    <a:lnTo>
                      <a:pt x="46" y="0"/>
                    </a:lnTo>
                    <a:lnTo>
                      <a:pt x="57" y="27"/>
                    </a:lnTo>
                    <a:lnTo>
                      <a:pt x="95" y="15"/>
                    </a:lnTo>
                    <a:lnTo>
                      <a:pt x="116" y="36"/>
                    </a:lnTo>
                    <a:lnTo>
                      <a:pt x="190" y="55"/>
                    </a:lnTo>
                    <a:lnTo>
                      <a:pt x="188" y="72"/>
                    </a:lnTo>
                    <a:lnTo>
                      <a:pt x="186" y="72"/>
                    </a:lnTo>
                    <a:lnTo>
                      <a:pt x="182" y="72"/>
                    </a:lnTo>
                    <a:lnTo>
                      <a:pt x="179" y="72"/>
                    </a:lnTo>
                    <a:lnTo>
                      <a:pt x="175" y="72"/>
                    </a:lnTo>
                    <a:lnTo>
                      <a:pt x="167" y="72"/>
                    </a:lnTo>
                    <a:lnTo>
                      <a:pt x="162" y="72"/>
                    </a:lnTo>
                    <a:lnTo>
                      <a:pt x="152" y="72"/>
                    </a:lnTo>
                    <a:lnTo>
                      <a:pt x="146" y="72"/>
                    </a:lnTo>
                    <a:lnTo>
                      <a:pt x="137" y="70"/>
                    </a:lnTo>
                    <a:lnTo>
                      <a:pt x="127" y="70"/>
                    </a:lnTo>
                    <a:lnTo>
                      <a:pt x="118" y="68"/>
                    </a:lnTo>
                    <a:lnTo>
                      <a:pt x="108" y="68"/>
                    </a:lnTo>
                    <a:lnTo>
                      <a:pt x="101" y="66"/>
                    </a:lnTo>
                    <a:lnTo>
                      <a:pt x="91" y="66"/>
                    </a:lnTo>
                    <a:lnTo>
                      <a:pt x="84" y="65"/>
                    </a:lnTo>
                    <a:lnTo>
                      <a:pt x="76" y="65"/>
                    </a:lnTo>
                    <a:lnTo>
                      <a:pt x="68" y="63"/>
                    </a:lnTo>
                    <a:lnTo>
                      <a:pt x="63" y="61"/>
                    </a:lnTo>
                    <a:lnTo>
                      <a:pt x="55" y="59"/>
                    </a:lnTo>
                    <a:lnTo>
                      <a:pt x="49" y="57"/>
                    </a:lnTo>
                    <a:lnTo>
                      <a:pt x="42" y="55"/>
                    </a:lnTo>
                    <a:lnTo>
                      <a:pt x="36" y="51"/>
                    </a:lnTo>
                    <a:lnTo>
                      <a:pt x="30" y="49"/>
                    </a:lnTo>
                    <a:lnTo>
                      <a:pt x="25" y="47"/>
                    </a:lnTo>
                    <a:lnTo>
                      <a:pt x="15" y="44"/>
                    </a:lnTo>
                    <a:lnTo>
                      <a:pt x="8" y="42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5" name="Freeform 579"/>
              <p:cNvSpPr>
                <a:spLocks/>
              </p:cNvSpPr>
              <p:nvPr/>
            </p:nvSpPr>
            <p:spPr bwMode="auto">
              <a:xfrm>
                <a:off x="4931" y="3355"/>
                <a:ext cx="70" cy="114"/>
              </a:xfrm>
              <a:custGeom>
                <a:avLst/>
                <a:gdLst>
                  <a:gd name="T0" fmla="*/ 7 w 112"/>
                  <a:gd name="T1" fmla="*/ 0 h 185"/>
                  <a:gd name="T2" fmla="*/ 21 w 112"/>
                  <a:gd name="T3" fmla="*/ 9 h 185"/>
                  <a:gd name="T4" fmla="*/ 28 w 112"/>
                  <a:gd name="T5" fmla="*/ 41 h 185"/>
                  <a:gd name="T6" fmla="*/ 12 w 112"/>
                  <a:gd name="T7" fmla="*/ 43 h 185"/>
                  <a:gd name="T8" fmla="*/ 13 w 112"/>
                  <a:gd name="T9" fmla="*/ 31 h 185"/>
                  <a:gd name="T10" fmla="*/ 7 w 112"/>
                  <a:gd name="T11" fmla="*/ 29 h 185"/>
                  <a:gd name="T12" fmla="*/ 9 w 112"/>
                  <a:gd name="T13" fmla="*/ 22 h 185"/>
                  <a:gd name="T14" fmla="*/ 0 w 112"/>
                  <a:gd name="T15" fmla="*/ 14 h 185"/>
                  <a:gd name="T16" fmla="*/ 7 w 112"/>
                  <a:gd name="T17" fmla="*/ 0 h 185"/>
                  <a:gd name="T18" fmla="*/ 7 w 112"/>
                  <a:gd name="T19" fmla="*/ 0 h 1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185"/>
                  <a:gd name="T32" fmla="*/ 112 w 112"/>
                  <a:gd name="T33" fmla="*/ 185 h 1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185">
                    <a:moveTo>
                      <a:pt x="29" y="0"/>
                    </a:moveTo>
                    <a:lnTo>
                      <a:pt x="84" y="37"/>
                    </a:lnTo>
                    <a:lnTo>
                      <a:pt x="112" y="173"/>
                    </a:lnTo>
                    <a:lnTo>
                      <a:pt x="48" y="185"/>
                    </a:lnTo>
                    <a:lnTo>
                      <a:pt x="55" y="133"/>
                    </a:lnTo>
                    <a:lnTo>
                      <a:pt x="29" y="124"/>
                    </a:lnTo>
                    <a:lnTo>
                      <a:pt x="35" y="95"/>
                    </a:lnTo>
                    <a:lnTo>
                      <a:pt x="0" y="5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69" name="Group 580"/>
            <p:cNvGrpSpPr>
              <a:grpSpLocks noChangeAspect="1"/>
            </p:cNvGrpSpPr>
            <p:nvPr/>
          </p:nvGrpSpPr>
          <p:grpSpPr bwMode="auto">
            <a:xfrm>
              <a:off x="476250" y="4002088"/>
              <a:ext cx="3225800" cy="2190750"/>
              <a:chOff x="745" y="2370"/>
              <a:chExt cx="2032" cy="1380"/>
            </a:xfrm>
          </p:grpSpPr>
          <p:sp>
            <p:nvSpPr>
              <p:cNvPr id="11332" name="AutoShape 581"/>
              <p:cNvSpPr>
                <a:spLocks noChangeAspect="1" noChangeArrowheads="1" noTextEdit="1"/>
              </p:cNvSpPr>
              <p:nvPr/>
            </p:nvSpPr>
            <p:spPr bwMode="auto">
              <a:xfrm>
                <a:off x="745" y="2370"/>
                <a:ext cx="2032" cy="1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3" name="Freeform 582"/>
              <p:cNvSpPr>
                <a:spLocks/>
              </p:cNvSpPr>
              <p:nvPr/>
            </p:nvSpPr>
            <p:spPr bwMode="auto">
              <a:xfrm>
                <a:off x="745" y="2389"/>
                <a:ext cx="2013" cy="1342"/>
              </a:xfrm>
              <a:custGeom>
                <a:avLst/>
                <a:gdLst>
                  <a:gd name="T0" fmla="*/ 52 w 4026"/>
                  <a:gd name="T1" fmla="*/ 336 h 2684"/>
                  <a:gd name="T2" fmla="*/ 493 w 4026"/>
                  <a:gd name="T3" fmla="*/ 336 h 2684"/>
                  <a:gd name="T4" fmla="*/ 493 w 4026"/>
                  <a:gd name="T5" fmla="*/ 151 h 2684"/>
                  <a:gd name="T6" fmla="*/ 503 w 4026"/>
                  <a:gd name="T7" fmla="*/ 133 h 2684"/>
                  <a:gd name="T8" fmla="*/ 503 w 4026"/>
                  <a:gd name="T9" fmla="*/ 100 h 2684"/>
                  <a:gd name="T10" fmla="*/ 493 w 4026"/>
                  <a:gd name="T11" fmla="*/ 101 h 2684"/>
                  <a:gd name="T12" fmla="*/ 493 w 4026"/>
                  <a:gd name="T13" fmla="*/ 0 h 2684"/>
                  <a:gd name="T14" fmla="*/ 52 w 4026"/>
                  <a:gd name="T15" fmla="*/ 0 h 2684"/>
                  <a:gd name="T16" fmla="*/ 52 w 4026"/>
                  <a:gd name="T17" fmla="*/ 147 h 2684"/>
                  <a:gd name="T18" fmla="*/ 30 w 4026"/>
                  <a:gd name="T19" fmla="*/ 157 h 2684"/>
                  <a:gd name="T20" fmla="*/ 0 w 4026"/>
                  <a:gd name="T21" fmla="*/ 269 h 2684"/>
                  <a:gd name="T22" fmla="*/ 52 w 4026"/>
                  <a:gd name="T23" fmla="*/ 321 h 2684"/>
                  <a:gd name="T24" fmla="*/ 52 w 4026"/>
                  <a:gd name="T25" fmla="*/ 336 h 2684"/>
                  <a:gd name="T26" fmla="*/ 52 w 4026"/>
                  <a:gd name="T27" fmla="*/ 336 h 26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26"/>
                  <a:gd name="T43" fmla="*/ 0 h 2684"/>
                  <a:gd name="T44" fmla="*/ 4026 w 4026"/>
                  <a:gd name="T45" fmla="*/ 2684 h 26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26" h="2684">
                    <a:moveTo>
                      <a:pt x="409" y="2684"/>
                    </a:moveTo>
                    <a:lnTo>
                      <a:pt x="3940" y="2684"/>
                    </a:lnTo>
                    <a:lnTo>
                      <a:pt x="3940" y="1201"/>
                    </a:lnTo>
                    <a:lnTo>
                      <a:pt x="4026" y="1059"/>
                    </a:lnTo>
                    <a:lnTo>
                      <a:pt x="4020" y="806"/>
                    </a:lnTo>
                    <a:lnTo>
                      <a:pt x="3940" y="815"/>
                    </a:lnTo>
                    <a:lnTo>
                      <a:pt x="3940" y="0"/>
                    </a:lnTo>
                    <a:lnTo>
                      <a:pt x="409" y="0"/>
                    </a:lnTo>
                    <a:lnTo>
                      <a:pt x="409" y="1169"/>
                    </a:lnTo>
                    <a:lnTo>
                      <a:pt x="238" y="1249"/>
                    </a:lnTo>
                    <a:lnTo>
                      <a:pt x="0" y="2152"/>
                    </a:lnTo>
                    <a:lnTo>
                      <a:pt x="416" y="2568"/>
                    </a:lnTo>
                    <a:lnTo>
                      <a:pt x="409" y="26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4" name="Freeform 583"/>
              <p:cNvSpPr>
                <a:spLocks/>
              </p:cNvSpPr>
              <p:nvPr/>
            </p:nvSpPr>
            <p:spPr bwMode="auto">
              <a:xfrm>
                <a:off x="834" y="3005"/>
                <a:ext cx="369" cy="393"/>
              </a:xfrm>
              <a:custGeom>
                <a:avLst/>
                <a:gdLst>
                  <a:gd name="T0" fmla="*/ 0 w 737"/>
                  <a:gd name="T1" fmla="*/ 82 h 787"/>
                  <a:gd name="T2" fmla="*/ 18 w 737"/>
                  <a:gd name="T3" fmla="*/ 14 h 787"/>
                  <a:gd name="T4" fmla="*/ 41 w 737"/>
                  <a:gd name="T5" fmla="*/ 0 h 787"/>
                  <a:gd name="T6" fmla="*/ 93 w 737"/>
                  <a:gd name="T7" fmla="*/ 5 h 787"/>
                  <a:gd name="T8" fmla="*/ 91 w 737"/>
                  <a:gd name="T9" fmla="*/ 6 h 787"/>
                  <a:gd name="T10" fmla="*/ 89 w 737"/>
                  <a:gd name="T11" fmla="*/ 7 h 787"/>
                  <a:gd name="T12" fmla="*/ 88 w 737"/>
                  <a:gd name="T13" fmla="*/ 8 h 787"/>
                  <a:gd name="T14" fmla="*/ 87 w 737"/>
                  <a:gd name="T15" fmla="*/ 9 h 787"/>
                  <a:gd name="T16" fmla="*/ 86 w 737"/>
                  <a:gd name="T17" fmla="*/ 10 h 787"/>
                  <a:gd name="T18" fmla="*/ 85 w 737"/>
                  <a:gd name="T19" fmla="*/ 11 h 787"/>
                  <a:gd name="T20" fmla="*/ 84 w 737"/>
                  <a:gd name="T21" fmla="*/ 12 h 787"/>
                  <a:gd name="T22" fmla="*/ 84 w 737"/>
                  <a:gd name="T23" fmla="*/ 13 h 787"/>
                  <a:gd name="T24" fmla="*/ 83 w 737"/>
                  <a:gd name="T25" fmla="*/ 14 h 787"/>
                  <a:gd name="T26" fmla="*/ 83 w 737"/>
                  <a:gd name="T27" fmla="*/ 16 h 787"/>
                  <a:gd name="T28" fmla="*/ 82 w 737"/>
                  <a:gd name="T29" fmla="*/ 17 h 787"/>
                  <a:gd name="T30" fmla="*/ 82 w 737"/>
                  <a:gd name="T31" fmla="*/ 18 h 787"/>
                  <a:gd name="T32" fmla="*/ 82 w 737"/>
                  <a:gd name="T33" fmla="*/ 19 h 787"/>
                  <a:gd name="T34" fmla="*/ 82 w 737"/>
                  <a:gd name="T35" fmla="*/ 21 h 787"/>
                  <a:gd name="T36" fmla="*/ 82 w 737"/>
                  <a:gd name="T37" fmla="*/ 23 h 787"/>
                  <a:gd name="T38" fmla="*/ 82 w 737"/>
                  <a:gd name="T39" fmla="*/ 24 h 787"/>
                  <a:gd name="T40" fmla="*/ 85 w 737"/>
                  <a:gd name="T41" fmla="*/ 89 h 787"/>
                  <a:gd name="T42" fmla="*/ 24 w 737"/>
                  <a:gd name="T43" fmla="*/ 98 h 787"/>
                  <a:gd name="T44" fmla="*/ 0 w 737"/>
                  <a:gd name="T45" fmla="*/ 82 h 787"/>
                  <a:gd name="T46" fmla="*/ 0 w 737"/>
                  <a:gd name="T47" fmla="*/ 82 h 78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37"/>
                  <a:gd name="T73" fmla="*/ 0 h 787"/>
                  <a:gd name="T74" fmla="*/ 737 w 737"/>
                  <a:gd name="T75" fmla="*/ 787 h 78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37" h="787">
                    <a:moveTo>
                      <a:pt x="0" y="657"/>
                    </a:moveTo>
                    <a:lnTo>
                      <a:pt x="142" y="116"/>
                    </a:lnTo>
                    <a:lnTo>
                      <a:pt x="327" y="0"/>
                    </a:lnTo>
                    <a:lnTo>
                      <a:pt x="737" y="43"/>
                    </a:lnTo>
                    <a:lnTo>
                      <a:pt x="724" y="51"/>
                    </a:lnTo>
                    <a:lnTo>
                      <a:pt x="711" y="59"/>
                    </a:lnTo>
                    <a:lnTo>
                      <a:pt x="699" y="66"/>
                    </a:lnTo>
                    <a:lnTo>
                      <a:pt x="692" y="74"/>
                    </a:lnTo>
                    <a:lnTo>
                      <a:pt x="682" y="81"/>
                    </a:lnTo>
                    <a:lnTo>
                      <a:pt x="676" y="91"/>
                    </a:lnTo>
                    <a:lnTo>
                      <a:pt x="671" y="100"/>
                    </a:lnTo>
                    <a:lnTo>
                      <a:pt x="667" y="110"/>
                    </a:lnTo>
                    <a:lnTo>
                      <a:pt x="661" y="118"/>
                    </a:lnTo>
                    <a:lnTo>
                      <a:pt x="657" y="129"/>
                    </a:lnTo>
                    <a:lnTo>
                      <a:pt x="655" y="139"/>
                    </a:lnTo>
                    <a:lnTo>
                      <a:pt x="654" y="150"/>
                    </a:lnTo>
                    <a:lnTo>
                      <a:pt x="654" y="159"/>
                    </a:lnTo>
                    <a:lnTo>
                      <a:pt x="654" y="171"/>
                    </a:lnTo>
                    <a:lnTo>
                      <a:pt x="654" y="184"/>
                    </a:lnTo>
                    <a:lnTo>
                      <a:pt x="654" y="196"/>
                    </a:lnTo>
                    <a:lnTo>
                      <a:pt x="674" y="718"/>
                    </a:lnTo>
                    <a:lnTo>
                      <a:pt x="186" y="78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5" name="Freeform 584"/>
              <p:cNvSpPr>
                <a:spLocks/>
              </p:cNvSpPr>
              <p:nvPr/>
            </p:nvSpPr>
            <p:spPr bwMode="auto">
              <a:xfrm>
                <a:off x="786" y="3379"/>
                <a:ext cx="478" cy="233"/>
              </a:xfrm>
              <a:custGeom>
                <a:avLst/>
                <a:gdLst>
                  <a:gd name="T0" fmla="*/ 7 w 956"/>
                  <a:gd name="T1" fmla="*/ 0 h 465"/>
                  <a:gd name="T2" fmla="*/ 35 w 956"/>
                  <a:gd name="T3" fmla="*/ 15 h 465"/>
                  <a:gd name="T4" fmla="*/ 120 w 956"/>
                  <a:gd name="T5" fmla="*/ 0 h 465"/>
                  <a:gd name="T6" fmla="*/ 119 w 956"/>
                  <a:gd name="T7" fmla="*/ 29 h 465"/>
                  <a:gd name="T8" fmla="*/ 31 w 956"/>
                  <a:gd name="T9" fmla="*/ 59 h 465"/>
                  <a:gd name="T10" fmla="*/ 0 w 956"/>
                  <a:gd name="T11" fmla="*/ 23 h 465"/>
                  <a:gd name="T12" fmla="*/ 7 w 956"/>
                  <a:gd name="T13" fmla="*/ 0 h 465"/>
                  <a:gd name="T14" fmla="*/ 7 w 956"/>
                  <a:gd name="T15" fmla="*/ 0 h 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56"/>
                  <a:gd name="T25" fmla="*/ 0 h 465"/>
                  <a:gd name="T26" fmla="*/ 956 w 956"/>
                  <a:gd name="T27" fmla="*/ 465 h 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56" h="465">
                    <a:moveTo>
                      <a:pt x="57" y="0"/>
                    </a:moveTo>
                    <a:lnTo>
                      <a:pt x="277" y="119"/>
                    </a:lnTo>
                    <a:lnTo>
                      <a:pt x="956" y="0"/>
                    </a:lnTo>
                    <a:lnTo>
                      <a:pt x="952" y="228"/>
                    </a:lnTo>
                    <a:lnTo>
                      <a:pt x="254" y="465"/>
                    </a:lnTo>
                    <a:lnTo>
                      <a:pt x="0" y="18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6" name="Freeform 585"/>
              <p:cNvSpPr>
                <a:spLocks/>
              </p:cNvSpPr>
              <p:nvPr/>
            </p:nvSpPr>
            <p:spPr bwMode="auto">
              <a:xfrm>
                <a:off x="1004" y="2827"/>
                <a:ext cx="644" cy="196"/>
              </a:xfrm>
              <a:custGeom>
                <a:avLst/>
                <a:gdLst>
                  <a:gd name="T0" fmla="*/ 27 w 1289"/>
                  <a:gd name="T1" fmla="*/ 12 h 392"/>
                  <a:gd name="T2" fmla="*/ 70 w 1289"/>
                  <a:gd name="T3" fmla="*/ 18 h 392"/>
                  <a:gd name="T4" fmla="*/ 69 w 1289"/>
                  <a:gd name="T5" fmla="*/ 43 h 392"/>
                  <a:gd name="T6" fmla="*/ 77 w 1289"/>
                  <a:gd name="T7" fmla="*/ 43 h 392"/>
                  <a:gd name="T8" fmla="*/ 78 w 1289"/>
                  <a:gd name="T9" fmla="*/ 19 h 392"/>
                  <a:gd name="T10" fmla="*/ 95 w 1289"/>
                  <a:gd name="T11" fmla="*/ 22 h 392"/>
                  <a:gd name="T12" fmla="*/ 95 w 1289"/>
                  <a:gd name="T13" fmla="*/ 47 h 392"/>
                  <a:gd name="T14" fmla="*/ 161 w 1289"/>
                  <a:gd name="T15" fmla="*/ 49 h 392"/>
                  <a:gd name="T16" fmla="*/ 159 w 1289"/>
                  <a:gd name="T17" fmla="*/ 22 h 392"/>
                  <a:gd name="T18" fmla="*/ 153 w 1289"/>
                  <a:gd name="T19" fmla="*/ 18 h 392"/>
                  <a:gd name="T20" fmla="*/ 28 w 1289"/>
                  <a:gd name="T21" fmla="*/ 0 h 392"/>
                  <a:gd name="T22" fmla="*/ 0 w 1289"/>
                  <a:gd name="T23" fmla="*/ 12 h 392"/>
                  <a:gd name="T24" fmla="*/ 0 w 1289"/>
                  <a:gd name="T25" fmla="*/ 22 h 392"/>
                  <a:gd name="T26" fmla="*/ 27 w 1289"/>
                  <a:gd name="T27" fmla="*/ 12 h 392"/>
                  <a:gd name="T28" fmla="*/ 27 w 1289"/>
                  <a:gd name="T29" fmla="*/ 12 h 3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89"/>
                  <a:gd name="T46" fmla="*/ 0 h 392"/>
                  <a:gd name="T47" fmla="*/ 1289 w 1289"/>
                  <a:gd name="T48" fmla="*/ 392 h 3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89" h="392">
                    <a:moveTo>
                      <a:pt x="217" y="95"/>
                    </a:moveTo>
                    <a:lnTo>
                      <a:pt x="563" y="141"/>
                    </a:lnTo>
                    <a:lnTo>
                      <a:pt x="559" y="342"/>
                    </a:lnTo>
                    <a:lnTo>
                      <a:pt x="616" y="342"/>
                    </a:lnTo>
                    <a:lnTo>
                      <a:pt x="625" y="147"/>
                    </a:lnTo>
                    <a:lnTo>
                      <a:pt x="764" y="169"/>
                    </a:lnTo>
                    <a:lnTo>
                      <a:pt x="764" y="373"/>
                    </a:lnTo>
                    <a:lnTo>
                      <a:pt x="1289" y="392"/>
                    </a:lnTo>
                    <a:lnTo>
                      <a:pt x="1279" y="171"/>
                    </a:lnTo>
                    <a:lnTo>
                      <a:pt x="1228" y="139"/>
                    </a:lnTo>
                    <a:lnTo>
                      <a:pt x="224" y="0"/>
                    </a:lnTo>
                    <a:lnTo>
                      <a:pt x="0" y="90"/>
                    </a:lnTo>
                    <a:lnTo>
                      <a:pt x="6" y="169"/>
                    </a:lnTo>
                    <a:lnTo>
                      <a:pt x="217" y="95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7" name="Freeform 586"/>
              <p:cNvSpPr>
                <a:spLocks/>
              </p:cNvSpPr>
              <p:nvPr/>
            </p:nvSpPr>
            <p:spPr bwMode="auto">
              <a:xfrm>
                <a:off x="1196" y="3030"/>
                <a:ext cx="469" cy="329"/>
              </a:xfrm>
              <a:custGeom>
                <a:avLst/>
                <a:gdLst>
                  <a:gd name="T0" fmla="*/ 17 w 937"/>
                  <a:gd name="T1" fmla="*/ 0 h 660"/>
                  <a:gd name="T2" fmla="*/ 118 w 937"/>
                  <a:gd name="T3" fmla="*/ 5 h 660"/>
                  <a:gd name="T4" fmla="*/ 117 w 937"/>
                  <a:gd name="T5" fmla="*/ 48 h 660"/>
                  <a:gd name="T6" fmla="*/ 2 w 937"/>
                  <a:gd name="T7" fmla="*/ 82 h 660"/>
                  <a:gd name="T8" fmla="*/ 0 w 937"/>
                  <a:gd name="T9" fmla="*/ 19 h 660"/>
                  <a:gd name="T10" fmla="*/ 0 w 937"/>
                  <a:gd name="T11" fmla="*/ 17 h 660"/>
                  <a:gd name="T12" fmla="*/ 1 w 937"/>
                  <a:gd name="T13" fmla="*/ 15 h 660"/>
                  <a:gd name="T14" fmla="*/ 1 w 937"/>
                  <a:gd name="T15" fmla="*/ 13 h 660"/>
                  <a:gd name="T16" fmla="*/ 2 w 937"/>
                  <a:gd name="T17" fmla="*/ 11 h 660"/>
                  <a:gd name="T18" fmla="*/ 2 w 937"/>
                  <a:gd name="T19" fmla="*/ 9 h 660"/>
                  <a:gd name="T20" fmla="*/ 3 w 937"/>
                  <a:gd name="T21" fmla="*/ 8 h 660"/>
                  <a:gd name="T22" fmla="*/ 4 w 937"/>
                  <a:gd name="T23" fmla="*/ 6 h 660"/>
                  <a:gd name="T24" fmla="*/ 5 w 937"/>
                  <a:gd name="T25" fmla="*/ 6 h 660"/>
                  <a:gd name="T26" fmla="*/ 6 w 937"/>
                  <a:gd name="T27" fmla="*/ 4 h 660"/>
                  <a:gd name="T28" fmla="*/ 7 w 937"/>
                  <a:gd name="T29" fmla="*/ 3 h 660"/>
                  <a:gd name="T30" fmla="*/ 9 w 937"/>
                  <a:gd name="T31" fmla="*/ 2 h 660"/>
                  <a:gd name="T32" fmla="*/ 10 w 937"/>
                  <a:gd name="T33" fmla="*/ 2 h 660"/>
                  <a:gd name="T34" fmla="*/ 12 w 937"/>
                  <a:gd name="T35" fmla="*/ 1 h 660"/>
                  <a:gd name="T36" fmla="*/ 13 w 937"/>
                  <a:gd name="T37" fmla="*/ 1 h 660"/>
                  <a:gd name="T38" fmla="*/ 15 w 937"/>
                  <a:gd name="T39" fmla="*/ 0 h 660"/>
                  <a:gd name="T40" fmla="*/ 17 w 937"/>
                  <a:gd name="T41" fmla="*/ 0 h 660"/>
                  <a:gd name="T42" fmla="*/ 17 w 937"/>
                  <a:gd name="T43" fmla="*/ 0 h 6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7"/>
                  <a:gd name="T67" fmla="*/ 0 h 660"/>
                  <a:gd name="T68" fmla="*/ 937 w 937"/>
                  <a:gd name="T69" fmla="*/ 660 h 6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7" h="660">
                    <a:moveTo>
                      <a:pt x="129" y="0"/>
                    </a:moveTo>
                    <a:lnTo>
                      <a:pt x="937" y="42"/>
                    </a:lnTo>
                    <a:lnTo>
                      <a:pt x="931" y="392"/>
                    </a:lnTo>
                    <a:lnTo>
                      <a:pt x="11" y="660"/>
                    </a:lnTo>
                    <a:lnTo>
                      <a:pt x="0" y="158"/>
                    </a:lnTo>
                    <a:lnTo>
                      <a:pt x="0" y="137"/>
                    </a:lnTo>
                    <a:lnTo>
                      <a:pt x="4" y="122"/>
                    </a:lnTo>
                    <a:lnTo>
                      <a:pt x="6" y="105"/>
                    </a:lnTo>
                    <a:lnTo>
                      <a:pt x="11" y="91"/>
                    </a:lnTo>
                    <a:lnTo>
                      <a:pt x="15" y="78"/>
                    </a:lnTo>
                    <a:lnTo>
                      <a:pt x="23" y="67"/>
                    </a:lnTo>
                    <a:lnTo>
                      <a:pt x="28" y="55"/>
                    </a:lnTo>
                    <a:lnTo>
                      <a:pt x="38" y="48"/>
                    </a:lnTo>
                    <a:lnTo>
                      <a:pt x="46" y="38"/>
                    </a:lnTo>
                    <a:lnTo>
                      <a:pt x="55" y="29"/>
                    </a:lnTo>
                    <a:lnTo>
                      <a:pt x="65" y="23"/>
                    </a:lnTo>
                    <a:lnTo>
                      <a:pt x="78" y="17"/>
                    </a:lnTo>
                    <a:lnTo>
                      <a:pt x="89" y="12"/>
                    </a:lnTo>
                    <a:lnTo>
                      <a:pt x="103" y="8"/>
                    </a:lnTo>
                    <a:lnTo>
                      <a:pt x="114" y="4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8" name="Freeform 587"/>
              <p:cNvSpPr>
                <a:spLocks/>
              </p:cNvSpPr>
              <p:nvPr/>
            </p:nvSpPr>
            <p:spPr bwMode="auto">
              <a:xfrm>
                <a:off x="1712" y="2905"/>
                <a:ext cx="442" cy="318"/>
              </a:xfrm>
              <a:custGeom>
                <a:avLst/>
                <a:gdLst>
                  <a:gd name="T0" fmla="*/ 0 w 886"/>
                  <a:gd name="T1" fmla="*/ 0 h 635"/>
                  <a:gd name="T2" fmla="*/ 6 w 886"/>
                  <a:gd name="T3" fmla="*/ 5 h 635"/>
                  <a:gd name="T4" fmla="*/ 11 w 886"/>
                  <a:gd name="T5" fmla="*/ 10 h 635"/>
                  <a:gd name="T6" fmla="*/ 14 w 886"/>
                  <a:gd name="T7" fmla="*/ 16 h 635"/>
                  <a:gd name="T8" fmla="*/ 17 w 886"/>
                  <a:gd name="T9" fmla="*/ 21 h 635"/>
                  <a:gd name="T10" fmla="*/ 20 w 886"/>
                  <a:gd name="T11" fmla="*/ 27 h 635"/>
                  <a:gd name="T12" fmla="*/ 21 w 886"/>
                  <a:gd name="T13" fmla="*/ 33 h 635"/>
                  <a:gd name="T14" fmla="*/ 21 w 886"/>
                  <a:gd name="T15" fmla="*/ 38 h 635"/>
                  <a:gd name="T16" fmla="*/ 21 w 886"/>
                  <a:gd name="T17" fmla="*/ 44 h 635"/>
                  <a:gd name="T18" fmla="*/ 20 w 886"/>
                  <a:gd name="T19" fmla="*/ 50 h 635"/>
                  <a:gd name="T20" fmla="*/ 19 w 886"/>
                  <a:gd name="T21" fmla="*/ 55 h 635"/>
                  <a:gd name="T22" fmla="*/ 17 w 886"/>
                  <a:gd name="T23" fmla="*/ 60 h 635"/>
                  <a:gd name="T24" fmla="*/ 15 w 886"/>
                  <a:gd name="T25" fmla="*/ 65 h 635"/>
                  <a:gd name="T26" fmla="*/ 11 w 886"/>
                  <a:gd name="T27" fmla="*/ 69 h 635"/>
                  <a:gd name="T28" fmla="*/ 8 w 886"/>
                  <a:gd name="T29" fmla="*/ 73 h 635"/>
                  <a:gd name="T30" fmla="*/ 4 w 886"/>
                  <a:gd name="T31" fmla="*/ 77 h 635"/>
                  <a:gd name="T32" fmla="*/ 0 w 886"/>
                  <a:gd name="T33" fmla="*/ 80 h 635"/>
                  <a:gd name="T34" fmla="*/ 95 w 886"/>
                  <a:gd name="T35" fmla="*/ 61 h 635"/>
                  <a:gd name="T36" fmla="*/ 99 w 886"/>
                  <a:gd name="T37" fmla="*/ 59 h 635"/>
                  <a:gd name="T38" fmla="*/ 102 w 886"/>
                  <a:gd name="T39" fmla="*/ 56 h 635"/>
                  <a:gd name="T40" fmla="*/ 104 w 886"/>
                  <a:gd name="T41" fmla="*/ 52 h 635"/>
                  <a:gd name="T42" fmla="*/ 107 w 886"/>
                  <a:gd name="T43" fmla="*/ 49 h 635"/>
                  <a:gd name="T44" fmla="*/ 108 w 886"/>
                  <a:gd name="T45" fmla="*/ 45 h 635"/>
                  <a:gd name="T46" fmla="*/ 109 w 886"/>
                  <a:gd name="T47" fmla="*/ 41 h 635"/>
                  <a:gd name="T48" fmla="*/ 110 w 886"/>
                  <a:gd name="T49" fmla="*/ 37 h 635"/>
                  <a:gd name="T50" fmla="*/ 110 w 886"/>
                  <a:gd name="T51" fmla="*/ 33 h 635"/>
                  <a:gd name="T52" fmla="*/ 110 w 886"/>
                  <a:gd name="T53" fmla="*/ 29 h 635"/>
                  <a:gd name="T54" fmla="*/ 109 w 886"/>
                  <a:gd name="T55" fmla="*/ 24 h 635"/>
                  <a:gd name="T56" fmla="*/ 108 w 886"/>
                  <a:gd name="T57" fmla="*/ 20 h 635"/>
                  <a:gd name="T58" fmla="*/ 107 w 886"/>
                  <a:gd name="T59" fmla="*/ 16 h 635"/>
                  <a:gd name="T60" fmla="*/ 105 w 886"/>
                  <a:gd name="T61" fmla="*/ 12 h 635"/>
                  <a:gd name="T62" fmla="*/ 103 w 886"/>
                  <a:gd name="T63" fmla="*/ 8 h 635"/>
                  <a:gd name="T64" fmla="*/ 100 w 886"/>
                  <a:gd name="T65" fmla="*/ 5 h 635"/>
                  <a:gd name="T66" fmla="*/ 97 w 886"/>
                  <a:gd name="T67" fmla="*/ 2 h 635"/>
                  <a:gd name="T68" fmla="*/ 0 w 886"/>
                  <a:gd name="T69" fmla="*/ 0 h 635"/>
                  <a:gd name="T70" fmla="*/ 0 w 886"/>
                  <a:gd name="T71" fmla="*/ 0 h 6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886"/>
                  <a:gd name="T109" fmla="*/ 0 h 635"/>
                  <a:gd name="T110" fmla="*/ 886 w 886"/>
                  <a:gd name="T111" fmla="*/ 635 h 6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886" h="635">
                    <a:moveTo>
                      <a:pt x="4" y="0"/>
                    </a:moveTo>
                    <a:lnTo>
                      <a:pt x="50" y="36"/>
                    </a:lnTo>
                    <a:lnTo>
                      <a:pt x="88" y="80"/>
                    </a:lnTo>
                    <a:lnTo>
                      <a:pt x="118" y="122"/>
                    </a:lnTo>
                    <a:lnTo>
                      <a:pt x="143" y="167"/>
                    </a:lnTo>
                    <a:lnTo>
                      <a:pt x="160" y="211"/>
                    </a:lnTo>
                    <a:lnTo>
                      <a:pt x="169" y="259"/>
                    </a:lnTo>
                    <a:lnTo>
                      <a:pt x="173" y="304"/>
                    </a:lnTo>
                    <a:lnTo>
                      <a:pt x="175" y="350"/>
                    </a:lnTo>
                    <a:lnTo>
                      <a:pt x="167" y="394"/>
                    </a:lnTo>
                    <a:lnTo>
                      <a:pt x="156" y="435"/>
                    </a:lnTo>
                    <a:lnTo>
                      <a:pt x="141" y="475"/>
                    </a:lnTo>
                    <a:lnTo>
                      <a:pt x="122" y="513"/>
                    </a:lnTo>
                    <a:lnTo>
                      <a:pt x="95" y="550"/>
                    </a:lnTo>
                    <a:lnTo>
                      <a:pt x="67" y="582"/>
                    </a:lnTo>
                    <a:lnTo>
                      <a:pt x="34" y="610"/>
                    </a:lnTo>
                    <a:lnTo>
                      <a:pt x="0" y="635"/>
                    </a:lnTo>
                    <a:lnTo>
                      <a:pt x="768" y="485"/>
                    </a:lnTo>
                    <a:lnTo>
                      <a:pt x="797" y="466"/>
                    </a:lnTo>
                    <a:lnTo>
                      <a:pt x="819" y="443"/>
                    </a:lnTo>
                    <a:lnTo>
                      <a:pt x="840" y="416"/>
                    </a:lnTo>
                    <a:lnTo>
                      <a:pt x="857" y="390"/>
                    </a:lnTo>
                    <a:lnTo>
                      <a:pt x="869" y="358"/>
                    </a:lnTo>
                    <a:lnTo>
                      <a:pt x="878" y="327"/>
                    </a:lnTo>
                    <a:lnTo>
                      <a:pt x="884" y="293"/>
                    </a:lnTo>
                    <a:lnTo>
                      <a:pt x="886" y="261"/>
                    </a:lnTo>
                    <a:lnTo>
                      <a:pt x="884" y="226"/>
                    </a:lnTo>
                    <a:lnTo>
                      <a:pt x="880" y="192"/>
                    </a:lnTo>
                    <a:lnTo>
                      <a:pt x="871" y="158"/>
                    </a:lnTo>
                    <a:lnTo>
                      <a:pt x="861" y="126"/>
                    </a:lnTo>
                    <a:lnTo>
                      <a:pt x="844" y="93"/>
                    </a:lnTo>
                    <a:lnTo>
                      <a:pt x="829" y="63"/>
                    </a:lnTo>
                    <a:lnTo>
                      <a:pt x="806" y="34"/>
                    </a:lnTo>
                    <a:lnTo>
                      <a:pt x="78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9" name="Freeform 588"/>
              <p:cNvSpPr>
                <a:spLocks/>
              </p:cNvSpPr>
              <p:nvPr/>
            </p:nvSpPr>
            <p:spPr bwMode="auto">
              <a:xfrm>
                <a:off x="2147" y="2899"/>
                <a:ext cx="299" cy="233"/>
              </a:xfrm>
              <a:custGeom>
                <a:avLst/>
                <a:gdLst>
                  <a:gd name="T0" fmla="*/ 0 w 599"/>
                  <a:gd name="T1" fmla="*/ 3 h 465"/>
                  <a:gd name="T2" fmla="*/ 2 w 599"/>
                  <a:gd name="T3" fmla="*/ 6 h 465"/>
                  <a:gd name="T4" fmla="*/ 4 w 599"/>
                  <a:gd name="T5" fmla="*/ 9 h 465"/>
                  <a:gd name="T6" fmla="*/ 6 w 599"/>
                  <a:gd name="T7" fmla="*/ 13 h 465"/>
                  <a:gd name="T8" fmla="*/ 8 w 599"/>
                  <a:gd name="T9" fmla="*/ 17 h 465"/>
                  <a:gd name="T10" fmla="*/ 9 w 599"/>
                  <a:gd name="T11" fmla="*/ 21 h 465"/>
                  <a:gd name="T12" fmla="*/ 10 w 599"/>
                  <a:gd name="T13" fmla="*/ 25 h 465"/>
                  <a:gd name="T14" fmla="*/ 10 w 599"/>
                  <a:gd name="T15" fmla="*/ 29 h 465"/>
                  <a:gd name="T16" fmla="*/ 11 w 599"/>
                  <a:gd name="T17" fmla="*/ 33 h 465"/>
                  <a:gd name="T18" fmla="*/ 10 w 599"/>
                  <a:gd name="T19" fmla="*/ 37 h 465"/>
                  <a:gd name="T20" fmla="*/ 10 w 599"/>
                  <a:gd name="T21" fmla="*/ 40 h 465"/>
                  <a:gd name="T22" fmla="*/ 9 w 599"/>
                  <a:gd name="T23" fmla="*/ 44 h 465"/>
                  <a:gd name="T24" fmla="*/ 8 w 599"/>
                  <a:gd name="T25" fmla="*/ 47 h 465"/>
                  <a:gd name="T26" fmla="*/ 7 w 599"/>
                  <a:gd name="T27" fmla="*/ 51 h 465"/>
                  <a:gd name="T28" fmla="*/ 5 w 599"/>
                  <a:gd name="T29" fmla="*/ 53 h 465"/>
                  <a:gd name="T30" fmla="*/ 4 w 599"/>
                  <a:gd name="T31" fmla="*/ 56 h 465"/>
                  <a:gd name="T32" fmla="*/ 2 w 599"/>
                  <a:gd name="T33" fmla="*/ 59 h 465"/>
                  <a:gd name="T34" fmla="*/ 63 w 599"/>
                  <a:gd name="T35" fmla="*/ 44 h 465"/>
                  <a:gd name="T36" fmla="*/ 64 w 599"/>
                  <a:gd name="T37" fmla="*/ 43 h 465"/>
                  <a:gd name="T38" fmla="*/ 66 w 599"/>
                  <a:gd name="T39" fmla="*/ 42 h 465"/>
                  <a:gd name="T40" fmla="*/ 68 w 599"/>
                  <a:gd name="T41" fmla="*/ 40 h 465"/>
                  <a:gd name="T42" fmla="*/ 70 w 599"/>
                  <a:gd name="T43" fmla="*/ 38 h 465"/>
                  <a:gd name="T44" fmla="*/ 71 w 599"/>
                  <a:gd name="T45" fmla="*/ 35 h 465"/>
                  <a:gd name="T46" fmla="*/ 72 w 599"/>
                  <a:gd name="T47" fmla="*/ 32 h 465"/>
                  <a:gd name="T48" fmla="*/ 73 w 599"/>
                  <a:gd name="T49" fmla="*/ 29 h 465"/>
                  <a:gd name="T50" fmla="*/ 74 w 599"/>
                  <a:gd name="T51" fmla="*/ 27 h 465"/>
                  <a:gd name="T52" fmla="*/ 74 w 599"/>
                  <a:gd name="T53" fmla="*/ 23 h 465"/>
                  <a:gd name="T54" fmla="*/ 74 w 599"/>
                  <a:gd name="T55" fmla="*/ 20 h 465"/>
                  <a:gd name="T56" fmla="*/ 74 w 599"/>
                  <a:gd name="T57" fmla="*/ 16 h 465"/>
                  <a:gd name="T58" fmla="*/ 73 w 599"/>
                  <a:gd name="T59" fmla="*/ 13 h 465"/>
                  <a:gd name="T60" fmla="*/ 71 w 599"/>
                  <a:gd name="T61" fmla="*/ 9 h 465"/>
                  <a:gd name="T62" fmla="*/ 69 w 599"/>
                  <a:gd name="T63" fmla="*/ 6 h 465"/>
                  <a:gd name="T64" fmla="*/ 66 w 599"/>
                  <a:gd name="T65" fmla="*/ 3 h 465"/>
                  <a:gd name="T66" fmla="*/ 62 w 599"/>
                  <a:gd name="T67" fmla="*/ 0 h 465"/>
                  <a:gd name="T68" fmla="*/ 0 w 599"/>
                  <a:gd name="T69" fmla="*/ 3 h 465"/>
                  <a:gd name="T70" fmla="*/ 0 w 599"/>
                  <a:gd name="T71" fmla="*/ 3 h 4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99"/>
                  <a:gd name="T109" fmla="*/ 0 h 465"/>
                  <a:gd name="T110" fmla="*/ 599 w 599"/>
                  <a:gd name="T111" fmla="*/ 465 h 4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99" h="465">
                    <a:moveTo>
                      <a:pt x="0" y="21"/>
                    </a:moveTo>
                    <a:lnTo>
                      <a:pt x="19" y="43"/>
                    </a:lnTo>
                    <a:lnTo>
                      <a:pt x="38" y="72"/>
                    </a:lnTo>
                    <a:lnTo>
                      <a:pt x="53" y="101"/>
                    </a:lnTo>
                    <a:lnTo>
                      <a:pt x="66" y="133"/>
                    </a:lnTo>
                    <a:lnTo>
                      <a:pt x="74" y="163"/>
                    </a:lnTo>
                    <a:lnTo>
                      <a:pt x="81" y="194"/>
                    </a:lnTo>
                    <a:lnTo>
                      <a:pt x="85" y="226"/>
                    </a:lnTo>
                    <a:lnTo>
                      <a:pt x="89" y="258"/>
                    </a:lnTo>
                    <a:lnTo>
                      <a:pt x="87" y="289"/>
                    </a:lnTo>
                    <a:lnTo>
                      <a:pt x="83" y="319"/>
                    </a:lnTo>
                    <a:lnTo>
                      <a:pt x="78" y="348"/>
                    </a:lnTo>
                    <a:lnTo>
                      <a:pt x="70" y="376"/>
                    </a:lnTo>
                    <a:lnTo>
                      <a:pt x="59" y="401"/>
                    </a:lnTo>
                    <a:lnTo>
                      <a:pt x="47" y="424"/>
                    </a:lnTo>
                    <a:lnTo>
                      <a:pt x="32" y="445"/>
                    </a:lnTo>
                    <a:lnTo>
                      <a:pt x="17" y="465"/>
                    </a:lnTo>
                    <a:lnTo>
                      <a:pt x="505" y="350"/>
                    </a:lnTo>
                    <a:lnTo>
                      <a:pt x="517" y="342"/>
                    </a:lnTo>
                    <a:lnTo>
                      <a:pt x="532" y="331"/>
                    </a:lnTo>
                    <a:lnTo>
                      <a:pt x="545" y="315"/>
                    </a:lnTo>
                    <a:lnTo>
                      <a:pt x="560" y="298"/>
                    </a:lnTo>
                    <a:lnTo>
                      <a:pt x="572" y="279"/>
                    </a:lnTo>
                    <a:lnTo>
                      <a:pt x="581" y="256"/>
                    </a:lnTo>
                    <a:lnTo>
                      <a:pt x="591" y="232"/>
                    </a:lnTo>
                    <a:lnTo>
                      <a:pt x="597" y="209"/>
                    </a:lnTo>
                    <a:lnTo>
                      <a:pt x="599" y="180"/>
                    </a:lnTo>
                    <a:lnTo>
                      <a:pt x="599" y="154"/>
                    </a:lnTo>
                    <a:lnTo>
                      <a:pt x="595" y="127"/>
                    </a:lnTo>
                    <a:lnTo>
                      <a:pt x="585" y="101"/>
                    </a:lnTo>
                    <a:lnTo>
                      <a:pt x="572" y="72"/>
                    </a:lnTo>
                    <a:lnTo>
                      <a:pt x="553" y="47"/>
                    </a:lnTo>
                    <a:lnTo>
                      <a:pt x="528" y="21"/>
                    </a:lnTo>
                    <a:lnTo>
                      <a:pt x="498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0" name="Freeform 589"/>
              <p:cNvSpPr>
                <a:spLocks/>
              </p:cNvSpPr>
              <p:nvPr/>
            </p:nvSpPr>
            <p:spPr bwMode="auto">
              <a:xfrm>
                <a:off x="2538" y="2834"/>
                <a:ext cx="197" cy="193"/>
              </a:xfrm>
              <a:custGeom>
                <a:avLst/>
                <a:gdLst>
                  <a:gd name="T0" fmla="*/ 0 w 393"/>
                  <a:gd name="T1" fmla="*/ 13 h 385"/>
                  <a:gd name="T2" fmla="*/ 3 w 393"/>
                  <a:gd name="T3" fmla="*/ 49 h 385"/>
                  <a:gd name="T4" fmla="*/ 50 w 393"/>
                  <a:gd name="T5" fmla="*/ 20 h 385"/>
                  <a:gd name="T6" fmla="*/ 49 w 393"/>
                  <a:gd name="T7" fmla="*/ 0 h 385"/>
                  <a:gd name="T8" fmla="*/ 0 w 393"/>
                  <a:gd name="T9" fmla="*/ 13 h 385"/>
                  <a:gd name="T10" fmla="*/ 0 w 393"/>
                  <a:gd name="T11" fmla="*/ 13 h 3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385"/>
                  <a:gd name="T20" fmla="*/ 393 w 393"/>
                  <a:gd name="T21" fmla="*/ 385 h 3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385">
                    <a:moveTo>
                      <a:pt x="0" y="98"/>
                    </a:moveTo>
                    <a:lnTo>
                      <a:pt x="17" y="385"/>
                    </a:lnTo>
                    <a:lnTo>
                      <a:pt x="393" y="155"/>
                    </a:lnTo>
                    <a:lnTo>
                      <a:pt x="38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1" name="Freeform 590"/>
              <p:cNvSpPr>
                <a:spLocks/>
              </p:cNvSpPr>
              <p:nvPr/>
            </p:nvSpPr>
            <p:spPr bwMode="auto">
              <a:xfrm>
                <a:off x="1055" y="2564"/>
                <a:ext cx="662" cy="282"/>
              </a:xfrm>
              <a:custGeom>
                <a:avLst/>
                <a:gdLst>
                  <a:gd name="T0" fmla="*/ 48 w 1325"/>
                  <a:gd name="T1" fmla="*/ 12 h 564"/>
                  <a:gd name="T2" fmla="*/ 59 w 1325"/>
                  <a:gd name="T3" fmla="*/ 12 h 564"/>
                  <a:gd name="T4" fmla="*/ 70 w 1325"/>
                  <a:gd name="T5" fmla="*/ 14 h 564"/>
                  <a:gd name="T6" fmla="*/ 79 w 1325"/>
                  <a:gd name="T7" fmla="*/ 18 h 564"/>
                  <a:gd name="T8" fmla="*/ 86 w 1325"/>
                  <a:gd name="T9" fmla="*/ 21 h 564"/>
                  <a:gd name="T10" fmla="*/ 92 w 1325"/>
                  <a:gd name="T11" fmla="*/ 25 h 564"/>
                  <a:gd name="T12" fmla="*/ 96 w 1325"/>
                  <a:gd name="T13" fmla="*/ 28 h 564"/>
                  <a:gd name="T14" fmla="*/ 99 w 1325"/>
                  <a:gd name="T15" fmla="*/ 30 h 564"/>
                  <a:gd name="T16" fmla="*/ 105 w 1325"/>
                  <a:gd name="T17" fmla="*/ 28 h 564"/>
                  <a:gd name="T18" fmla="*/ 105 w 1325"/>
                  <a:gd name="T19" fmla="*/ 27 h 564"/>
                  <a:gd name="T20" fmla="*/ 105 w 1325"/>
                  <a:gd name="T21" fmla="*/ 25 h 564"/>
                  <a:gd name="T22" fmla="*/ 106 w 1325"/>
                  <a:gd name="T23" fmla="*/ 22 h 564"/>
                  <a:gd name="T24" fmla="*/ 107 w 1325"/>
                  <a:gd name="T25" fmla="*/ 19 h 564"/>
                  <a:gd name="T26" fmla="*/ 109 w 1325"/>
                  <a:gd name="T27" fmla="*/ 15 h 564"/>
                  <a:gd name="T28" fmla="*/ 113 w 1325"/>
                  <a:gd name="T29" fmla="*/ 11 h 564"/>
                  <a:gd name="T30" fmla="*/ 118 w 1325"/>
                  <a:gd name="T31" fmla="*/ 7 h 564"/>
                  <a:gd name="T32" fmla="*/ 125 w 1325"/>
                  <a:gd name="T33" fmla="*/ 3 h 564"/>
                  <a:gd name="T34" fmla="*/ 133 w 1325"/>
                  <a:gd name="T35" fmla="*/ 1 h 564"/>
                  <a:gd name="T36" fmla="*/ 140 w 1325"/>
                  <a:gd name="T37" fmla="*/ 0 h 564"/>
                  <a:gd name="T38" fmla="*/ 147 w 1325"/>
                  <a:gd name="T39" fmla="*/ 1 h 564"/>
                  <a:gd name="T40" fmla="*/ 153 w 1325"/>
                  <a:gd name="T41" fmla="*/ 3 h 564"/>
                  <a:gd name="T42" fmla="*/ 158 w 1325"/>
                  <a:gd name="T43" fmla="*/ 5 h 564"/>
                  <a:gd name="T44" fmla="*/ 162 w 1325"/>
                  <a:gd name="T45" fmla="*/ 7 h 564"/>
                  <a:gd name="T46" fmla="*/ 164 w 1325"/>
                  <a:gd name="T47" fmla="*/ 9 h 564"/>
                  <a:gd name="T48" fmla="*/ 165 w 1325"/>
                  <a:gd name="T49" fmla="*/ 10 h 564"/>
                  <a:gd name="T50" fmla="*/ 159 w 1325"/>
                  <a:gd name="T51" fmla="*/ 30 h 564"/>
                  <a:gd name="T52" fmla="*/ 157 w 1325"/>
                  <a:gd name="T53" fmla="*/ 30 h 564"/>
                  <a:gd name="T54" fmla="*/ 154 w 1325"/>
                  <a:gd name="T55" fmla="*/ 30 h 564"/>
                  <a:gd name="T56" fmla="*/ 150 w 1325"/>
                  <a:gd name="T57" fmla="*/ 30 h 564"/>
                  <a:gd name="T58" fmla="*/ 146 w 1325"/>
                  <a:gd name="T59" fmla="*/ 31 h 564"/>
                  <a:gd name="T60" fmla="*/ 141 w 1325"/>
                  <a:gd name="T61" fmla="*/ 33 h 564"/>
                  <a:gd name="T62" fmla="*/ 136 w 1325"/>
                  <a:gd name="T63" fmla="*/ 35 h 564"/>
                  <a:gd name="T64" fmla="*/ 131 w 1325"/>
                  <a:gd name="T65" fmla="*/ 38 h 564"/>
                  <a:gd name="T66" fmla="*/ 126 w 1325"/>
                  <a:gd name="T67" fmla="*/ 42 h 564"/>
                  <a:gd name="T68" fmla="*/ 122 w 1325"/>
                  <a:gd name="T69" fmla="*/ 46 h 564"/>
                  <a:gd name="T70" fmla="*/ 120 w 1325"/>
                  <a:gd name="T71" fmla="*/ 51 h 564"/>
                  <a:gd name="T72" fmla="*/ 117 w 1325"/>
                  <a:gd name="T73" fmla="*/ 56 h 564"/>
                  <a:gd name="T74" fmla="*/ 116 w 1325"/>
                  <a:gd name="T75" fmla="*/ 61 h 564"/>
                  <a:gd name="T76" fmla="*/ 115 w 1325"/>
                  <a:gd name="T77" fmla="*/ 66 h 564"/>
                  <a:gd name="T78" fmla="*/ 115 w 1325"/>
                  <a:gd name="T79" fmla="*/ 69 h 564"/>
                  <a:gd name="T80" fmla="*/ 115 w 1325"/>
                  <a:gd name="T81" fmla="*/ 71 h 564"/>
                  <a:gd name="T82" fmla="*/ 16 w 1325"/>
                  <a:gd name="T83" fmla="*/ 56 h 564"/>
                  <a:gd name="T84" fmla="*/ 0 w 1325"/>
                  <a:gd name="T85" fmla="*/ 57 h 564"/>
                  <a:gd name="T86" fmla="*/ 3 w 1325"/>
                  <a:gd name="T87" fmla="*/ 48 h 564"/>
                  <a:gd name="T88" fmla="*/ 7 w 1325"/>
                  <a:gd name="T89" fmla="*/ 39 h 564"/>
                  <a:gd name="T90" fmla="*/ 12 w 1325"/>
                  <a:gd name="T91" fmla="*/ 33 h 564"/>
                  <a:gd name="T92" fmla="*/ 18 w 1325"/>
                  <a:gd name="T93" fmla="*/ 25 h 564"/>
                  <a:gd name="T94" fmla="*/ 24 w 1325"/>
                  <a:gd name="T95" fmla="*/ 20 h 564"/>
                  <a:gd name="T96" fmla="*/ 31 w 1325"/>
                  <a:gd name="T97" fmla="*/ 17 h 564"/>
                  <a:gd name="T98" fmla="*/ 38 w 1325"/>
                  <a:gd name="T99" fmla="*/ 14 h 564"/>
                  <a:gd name="T100" fmla="*/ 42 w 1325"/>
                  <a:gd name="T101" fmla="*/ 13 h 5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25"/>
                  <a:gd name="T154" fmla="*/ 0 h 564"/>
                  <a:gd name="T155" fmla="*/ 1325 w 1325"/>
                  <a:gd name="T156" fmla="*/ 564 h 5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25" h="564">
                    <a:moveTo>
                      <a:pt x="342" y="108"/>
                    </a:moveTo>
                    <a:lnTo>
                      <a:pt x="389" y="99"/>
                    </a:lnTo>
                    <a:lnTo>
                      <a:pt x="437" y="99"/>
                    </a:lnTo>
                    <a:lnTo>
                      <a:pt x="479" y="102"/>
                    </a:lnTo>
                    <a:lnTo>
                      <a:pt x="522" y="108"/>
                    </a:lnTo>
                    <a:lnTo>
                      <a:pt x="562" y="118"/>
                    </a:lnTo>
                    <a:lnTo>
                      <a:pt x="600" y="129"/>
                    </a:lnTo>
                    <a:lnTo>
                      <a:pt x="635" y="140"/>
                    </a:lnTo>
                    <a:lnTo>
                      <a:pt x="667" y="158"/>
                    </a:lnTo>
                    <a:lnTo>
                      <a:pt x="695" y="173"/>
                    </a:lnTo>
                    <a:lnTo>
                      <a:pt x="720" y="188"/>
                    </a:lnTo>
                    <a:lnTo>
                      <a:pt x="741" y="201"/>
                    </a:lnTo>
                    <a:lnTo>
                      <a:pt x="760" y="216"/>
                    </a:lnTo>
                    <a:lnTo>
                      <a:pt x="775" y="226"/>
                    </a:lnTo>
                    <a:lnTo>
                      <a:pt x="785" y="235"/>
                    </a:lnTo>
                    <a:lnTo>
                      <a:pt x="792" y="241"/>
                    </a:lnTo>
                    <a:lnTo>
                      <a:pt x="794" y="245"/>
                    </a:lnTo>
                    <a:lnTo>
                      <a:pt x="844" y="226"/>
                    </a:lnTo>
                    <a:lnTo>
                      <a:pt x="842" y="224"/>
                    </a:lnTo>
                    <a:lnTo>
                      <a:pt x="842" y="220"/>
                    </a:lnTo>
                    <a:lnTo>
                      <a:pt x="842" y="213"/>
                    </a:lnTo>
                    <a:lnTo>
                      <a:pt x="844" y="205"/>
                    </a:lnTo>
                    <a:lnTo>
                      <a:pt x="844" y="194"/>
                    </a:lnTo>
                    <a:lnTo>
                      <a:pt x="849" y="182"/>
                    </a:lnTo>
                    <a:lnTo>
                      <a:pt x="853" y="169"/>
                    </a:lnTo>
                    <a:lnTo>
                      <a:pt x="861" y="156"/>
                    </a:lnTo>
                    <a:lnTo>
                      <a:pt x="868" y="139"/>
                    </a:lnTo>
                    <a:lnTo>
                      <a:pt x="878" y="121"/>
                    </a:lnTo>
                    <a:lnTo>
                      <a:pt x="891" y="106"/>
                    </a:lnTo>
                    <a:lnTo>
                      <a:pt x="908" y="89"/>
                    </a:lnTo>
                    <a:lnTo>
                      <a:pt x="925" y="72"/>
                    </a:lnTo>
                    <a:lnTo>
                      <a:pt x="948" y="57"/>
                    </a:lnTo>
                    <a:lnTo>
                      <a:pt x="975" y="40"/>
                    </a:lnTo>
                    <a:lnTo>
                      <a:pt x="1005" y="26"/>
                    </a:lnTo>
                    <a:lnTo>
                      <a:pt x="1036" y="13"/>
                    </a:lnTo>
                    <a:lnTo>
                      <a:pt x="1064" y="4"/>
                    </a:lnTo>
                    <a:lnTo>
                      <a:pt x="1095" y="0"/>
                    </a:lnTo>
                    <a:lnTo>
                      <a:pt x="1125" y="0"/>
                    </a:lnTo>
                    <a:lnTo>
                      <a:pt x="1152" y="2"/>
                    </a:lnTo>
                    <a:lnTo>
                      <a:pt x="1178" y="9"/>
                    </a:lnTo>
                    <a:lnTo>
                      <a:pt x="1203" y="15"/>
                    </a:lnTo>
                    <a:lnTo>
                      <a:pt x="1228" y="24"/>
                    </a:lnTo>
                    <a:lnTo>
                      <a:pt x="1247" y="32"/>
                    </a:lnTo>
                    <a:lnTo>
                      <a:pt x="1266" y="43"/>
                    </a:lnTo>
                    <a:lnTo>
                      <a:pt x="1281" y="53"/>
                    </a:lnTo>
                    <a:lnTo>
                      <a:pt x="1298" y="62"/>
                    </a:lnTo>
                    <a:lnTo>
                      <a:pt x="1307" y="70"/>
                    </a:lnTo>
                    <a:lnTo>
                      <a:pt x="1317" y="78"/>
                    </a:lnTo>
                    <a:lnTo>
                      <a:pt x="1323" y="82"/>
                    </a:lnTo>
                    <a:lnTo>
                      <a:pt x="1325" y="85"/>
                    </a:lnTo>
                    <a:lnTo>
                      <a:pt x="1275" y="245"/>
                    </a:lnTo>
                    <a:lnTo>
                      <a:pt x="1273" y="243"/>
                    </a:lnTo>
                    <a:lnTo>
                      <a:pt x="1269" y="243"/>
                    </a:lnTo>
                    <a:lnTo>
                      <a:pt x="1262" y="243"/>
                    </a:lnTo>
                    <a:lnTo>
                      <a:pt x="1252" y="243"/>
                    </a:lnTo>
                    <a:lnTo>
                      <a:pt x="1239" y="243"/>
                    </a:lnTo>
                    <a:lnTo>
                      <a:pt x="1224" y="245"/>
                    </a:lnTo>
                    <a:lnTo>
                      <a:pt x="1207" y="247"/>
                    </a:lnTo>
                    <a:lnTo>
                      <a:pt x="1192" y="251"/>
                    </a:lnTo>
                    <a:lnTo>
                      <a:pt x="1171" y="254"/>
                    </a:lnTo>
                    <a:lnTo>
                      <a:pt x="1152" y="258"/>
                    </a:lnTo>
                    <a:lnTo>
                      <a:pt x="1131" y="264"/>
                    </a:lnTo>
                    <a:lnTo>
                      <a:pt x="1112" y="272"/>
                    </a:lnTo>
                    <a:lnTo>
                      <a:pt x="1091" y="281"/>
                    </a:lnTo>
                    <a:lnTo>
                      <a:pt x="1070" y="292"/>
                    </a:lnTo>
                    <a:lnTo>
                      <a:pt x="1051" y="306"/>
                    </a:lnTo>
                    <a:lnTo>
                      <a:pt x="1032" y="321"/>
                    </a:lnTo>
                    <a:lnTo>
                      <a:pt x="1013" y="336"/>
                    </a:lnTo>
                    <a:lnTo>
                      <a:pt x="998" y="353"/>
                    </a:lnTo>
                    <a:lnTo>
                      <a:pt x="982" y="372"/>
                    </a:lnTo>
                    <a:lnTo>
                      <a:pt x="971" y="393"/>
                    </a:lnTo>
                    <a:lnTo>
                      <a:pt x="960" y="412"/>
                    </a:lnTo>
                    <a:lnTo>
                      <a:pt x="952" y="433"/>
                    </a:lnTo>
                    <a:lnTo>
                      <a:pt x="942" y="452"/>
                    </a:lnTo>
                    <a:lnTo>
                      <a:pt x="939" y="473"/>
                    </a:lnTo>
                    <a:lnTo>
                      <a:pt x="933" y="488"/>
                    </a:lnTo>
                    <a:lnTo>
                      <a:pt x="929" y="507"/>
                    </a:lnTo>
                    <a:lnTo>
                      <a:pt x="927" y="522"/>
                    </a:lnTo>
                    <a:lnTo>
                      <a:pt x="925" y="536"/>
                    </a:lnTo>
                    <a:lnTo>
                      <a:pt x="923" y="547"/>
                    </a:lnTo>
                    <a:lnTo>
                      <a:pt x="923" y="555"/>
                    </a:lnTo>
                    <a:lnTo>
                      <a:pt x="923" y="561"/>
                    </a:lnTo>
                    <a:lnTo>
                      <a:pt x="923" y="564"/>
                    </a:lnTo>
                    <a:lnTo>
                      <a:pt x="131" y="450"/>
                    </a:lnTo>
                    <a:lnTo>
                      <a:pt x="0" y="498"/>
                    </a:lnTo>
                    <a:lnTo>
                      <a:pt x="5" y="460"/>
                    </a:lnTo>
                    <a:lnTo>
                      <a:pt x="15" y="424"/>
                    </a:lnTo>
                    <a:lnTo>
                      <a:pt x="26" y="386"/>
                    </a:lnTo>
                    <a:lnTo>
                      <a:pt x="43" y="353"/>
                    </a:lnTo>
                    <a:lnTo>
                      <a:pt x="59" y="319"/>
                    </a:lnTo>
                    <a:lnTo>
                      <a:pt x="78" y="289"/>
                    </a:lnTo>
                    <a:lnTo>
                      <a:pt x="99" y="260"/>
                    </a:lnTo>
                    <a:lnTo>
                      <a:pt x="123" y="234"/>
                    </a:lnTo>
                    <a:lnTo>
                      <a:pt x="146" y="207"/>
                    </a:lnTo>
                    <a:lnTo>
                      <a:pt x="171" y="184"/>
                    </a:lnTo>
                    <a:lnTo>
                      <a:pt x="197" y="163"/>
                    </a:lnTo>
                    <a:lnTo>
                      <a:pt x="226" y="146"/>
                    </a:lnTo>
                    <a:lnTo>
                      <a:pt x="254" y="131"/>
                    </a:lnTo>
                    <a:lnTo>
                      <a:pt x="283" y="120"/>
                    </a:lnTo>
                    <a:lnTo>
                      <a:pt x="311" y="112"/>
                    </a:lnTo>
                    <a:lnTo>
                      <a:pt x="342" y="10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2" name="Freeform 591"/>
              <p:cNvSpPr>
                <a:spLocks/>
              </p:cNvSpPr>
              <p:nvPr/>
            </p:nvSpPr>
            <p:spPr bwMode="auto">
              <a:xfrm>
                <a:off x="1116" y="3050"/>
                <a:ext cx="1545" cy="623"/>
              </a:xfrm>
              <a:custGeom>
                <a:avLst/>
                <a:gdLst>
                  <a:gd name="T0" fmla="*/ 0 w 3091"/>
                  <a:gd name="T1" fmla="*/ 155 h 1245"/>
                  <a:gd name="T2" fmla="*/ 7 w 3091"/>
                  <a:gd name="T3" fmla="*/ 137 h 1245"/>
                  <a:gd name="T4" fmla="*/ 119 w 3091"/>
                  <a:gd name="T5" fmla="*/ 93 h 1245"/>
                  <a:gd name="T6" fmla="*/ 169 w 3091"/>
                  <a:gd name="T7" fmla="*/ 78 h 1245"/>
                  <a:gd name="T8" fmla="*/ 170 w 3091"/>
                  <a:gd name="T9" fmla="*/ 77 h 1245"/>
                  <a:gd name="T10" fmla="*/ 174 w 3091"/>
                  <a:gd name="T11" fmla="*/ 76 h 1245"/>
                  <a:gd name="T12" fmla="*/ 179 w 3091"/>
                  <a:gd name="T13" fmla="*/ 75 h 1245"/>
                  <a:gd name="T14" fmla="*/ 187 w 3091"/>
                  <a:gd name="T15" fmla="*/ 72 h 1245"/>
                  <a:gd name="T16" fmla="*/ 195 w 3091"/>
                  <a:gd name="T17" fmla="*/ 69 h 1245"/>
                  <a:gd name="T18" fmla="*/ 205 w 3091"/>
                  <a:gd name="T19" fmla="*/ 66 h 1245"/>
                  <a:gd name="T20" fmla="*/ 216 w 3091"/>
                  <a:gd name="T21" fmla="*/ 62 h 1245"/>
                  <a:gd name="T22" fmla="*/ 227 w 3091"/>
                  <a:gd name="T23" fmla="*/ 59 h 1245"/>
                  <a:gd name="T24" fmla="*/ 238 w 3091"/>
                  <a:gd name="T25" fmla="*/ 55 h 1245"/>
                  <a:gd name="T26" fmla="*/ 250 w 3091"/>
                  <a:gd name="T27" fmla="*/ 52 h 1245"/>
                  <a:gd name="T28" fmla="*/ 260 w 3091"/>
                  <a:gd name="T29" fmla="*/ 48 h 1245"/>
                  <a:gd name="T30" fmla="*/ 270 w 3091"/>
                  <a:gd name="T31" fmla="*/ 46 h 1245"/>
                  <a:gd name="T32" fmla="*/ 279 w 3091"/>
                  <a:gd name="T33" fmla="*/ 43 h 1245"/>
                  <a:gd name="T34" fmla="*/ 286 w 3091"/>
                  <a:gd name="T35" fmla="*/ 41 h 1245"/>
                  <a:gd name="T36" fmla="*/ 291 w 3091"/>
                  <a:gd name="T37" fmla="*/ 39 h 1245"/>
                  <a:gd name="T38" fmla="*/ 295 w 3091"/>
                  <a:gd name="T39" fmla="*/ 39 h 1245"/>
                  <a:gd name="T40" fmla="*/ 298 w 3091"/>
                  <a:gd name="T41" fmla="*/ 38 h 1245"/>
                  <a:gd name="T42" fmla="*/ 302 w 3091"/>
                  <a:gd name="T43" fmla="*/ 36 h 1245"/>
                  <a:gd name="T44" fmla="*/ 307 w 3091"/>
                  <a:gd name="T45" fmla="*/ 34 h 1245"/>
                  <a:gd name="T46" fmla="*/ 314 w 3091"/>
                  <a:gd name="T47" fmla="*/ 32 h 1245"/>
                  <a:gd name="T48" fmla="*/ 321 w 3091"/>
                  <a:gd name="T49" fmla="*/ 29 h 1245"/>
                  <a:gd name="T50" fmla="*/ 329 w 3091"/>
                  <a:gd name="T51" fmla="*/ 25 h 1245"/>
                  <a:gd name="T52" fmla="*/ 337 w 3091"/>
                  <a:gd name="T53" fmla="*/ 22 h 1245"/>
                  <a:gd name="T54" fmla="*/ 345 w 3091"/>
                  <a:gd name="T55" fmla="*/ 19 h 1245"/>
                  <a:gd name="T56" fmla="*/ 352 w 3091"/>
                  <a:gd name="T57" fmla="*/ 15 h 1245"/>
                  <a:gd name="T58" fmla="*/ 360 w 3091"/>
                  <a:gd name="T59" fmla="*/ 12 h 1245"/>
                  <a:gd name="T60" fmla="*/ 367 w 3091"/>
                  <a:gd name="T61" fmla="*/ 9 h 1245"/>
                  <a:gd name="T62" fmla="*/ 373 w 3091"/>
                  <a:gd name="T63" fmla="*/ 6 h 1245"/>
                  <a:gd name="T64" fmla="*/ 378 w 3091"/>
                  <a:gd name="T65" fmla="*/ 4 h 1245"/>
                  <a:gd name="T66" fmla="*/ 382 w 3091"/>
                  <a:gd name="T67" fmla="*/ 2 h 1245"/>
                  <a:gd name="T68" fmla="*/ 385 w 3091"/>
                  <a:gd name="T69" fmla="*/ 1 h 1245"/>
                  <a:gd name="T70" fmla="*/ 386 w 3091"/>
                  <a:gd name="T71" fmla="*/ 0 h 1245"/>
                  <a:gd name="T72" fmla="*/ 380 w 3091"/>
                  <a:gd name="T73" fmla="*/ 130 h 1245"/>
                  <a:gd name="T74" fmla="*/ 381 w 3091"/>
                  <a:gd name="T75" fmla="*/ 156 h 1245"/>
                  <a:gd name="T76" fmla="*/ 0 w 3091"/>
                  <a:gd name="T77" fmla="*/ 155 h 1245"/>
                  <a:gd name="T78" fmla="*/ 0 w 3091"/>
                  <a:gd name="T79" fmla="*/ 155 h 12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91"/>
                  <a:gd name="T121" fmla="*/ 0 h 1245"/>
                  <a:gd name="T122" fmla="*/ 3091 w 3091"/>
                  <a:gd name="T123" fmla="*/ 1245 h 124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91" h="1245">
                    <a:moveTo>
                      <a:pt x="0" y="1234"/>
                    </a:moveTo>
                    <a:lnTo>
                      <a:pt x="61" y="1091"/>
                    </a:lnTo>
                    <a:lnTo>
                      <a:pt x="955" y="743"/>
                    </a:lnTo>
                    <a:lnTo>
                      <a:pt x="1352" y="622"/>
                    </a:lnTo>
                    <a:lnTo>
                      <a:pt x="1361" y="616"/>
                    </a:lnTo>
                    <a:lnTo>
                      <a:pt x="1392" y="606"/>
                    </a:lnTo>
                    <a:lnTo>
                      <a:pt x="1435" y="593"/>
                    </a:lnTo>
                    <a:lnTo>
                      <a:pt x="1496" y="574"/>
                    </a:lnTo>
                    <a:lnTo>
                      <a:pt x="1567" y="549"/>
                    </a:lnTo>
                    <a:lnTo>
                      <a:pt x="1646" y="525"/>
                    </a:lnTo>
                    <a:lnTo>
                      <a:pt x="1730" y="496"/>
                    </a:lnTo>
                    <a:lnTo>
                      <a:pt x="1821" y="469"/>
                    </a:lnTo>
                    <a:lnTo>
                      <a:pt x="1911" y="439"/>
                    </a:lnTo>
                    <a:lnTo>
                      <a:pt x="2000" y="411"/>
                    </a:lnTo>
                    <a:lnTo>
                      <a:pt x="2084" y="384"/>
                    </a:lnTo>
                    <a:lnTo>
                      <a:pt x="2163" y="361"/>
                    </a:lnTo>
                    <a:lnTo>
                      <a:pt x="2232" y="338"/>
                    </a:lnTo>
                    <a:lnTo>
                      <a:pt x="2291" y="323"/>
                    </a:lnTo>
                    <a:lnTo>
                      <a:pt x="2335" y="312"/>
                    </a:lnTo>
                    <a:lnTo>
                      <a:pt x="2363" y="306"/>
                    </a:lnTo>
                    <a:lnTo>
                      <a:pt x="2384" y="297"/>
                    </a:lnTo>
                    <a:lnTo>
                      <a:pt x="2420" y="287"/>
                    </a:lnTo>
                    <a:lnTo>
                      <a:pt x="2462" y="270"/>
                    </a:lnTo>
                    <a:lnTo>
                      <a:pt x="2515" y="249"/>
                    </a:lnTo>
                    <a:lnTo>
                      <a:pt x="2572" y="226"/>
                    </a:lnTo>
                    <a:lnTo>
                      <a:pt x="2633" y="200"/>
                    </a:lnTo>
                    <a:lnTo>
                      <a:pt x="2696" y="173"/>
                    </a:lnTo>
                    <a:lnTo>
                      <a:pt x="2762" y="146"/>
                    </a:lnTo>
                    <a:lnTo>
                      <a:pt x="2823" y="118"/>
                    </a:lnTo>
                    <a:lnTo>
                      <a:pt x="2884" y="91"/>
                    </a:lnTo>
                    <a:lnTo>
                      <a:pt x="2939" y="67"/>
                    </a:lnTo>
                    <a:lnTo>
                      <a:pt x="2990" y="46"/>
                    </a:lnTo>
                    <a:lnTo>
                      <a:pt x="3030" y="27"/>
                    </a:lnTo>
                    <a:lnTo>
                      <a:pt x="3063" y="13"/>
                    </a:lnTo>
                    <a:lnTo>
                      <a:pt x="3083" y="4"/>
                    </a:lnTo>
                    <a:lnTo>
                      <a:pt x="3091" y="0"/>
                    </a:lnTo>
                    <a:lnTo>
                      <a:pt x="3042" y="1034"/>
                    </a:lnTo>
                    <a:lnTo>
                      <a:pt x="3053" y="1245"/>
                    </a:lnTo>
                    <a:lnTo>
                      <a:pt x="0" y="1234"/>
                    </a:lnTo>
                    <a:close/>
                  </a:path>
                </a:pathLst>
              </a:custGeom>
              <a:solidFill>
                <a:srgbClr val="7578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3" name="Freeform 592"/>
              <p:cNvSpPr>
                <a:spLocks/>
              </p:cNvSpPr>
              <p:nvPr/>
            </p:nvSpPr>
            <p:spPr bwMode="auto">
              <a:xfrm>
                <a:off x="1201" y="3271"/>
                <a:ext cx="982" cy="372"/>
              </a:xfrm>
              <a:custGeom>
                <a:avLst/>
                <a:gdLst>
                  <a:gd name="T0" fmla="*/ 11 w 1964"/>
                  <a:gd name="T1" fmla="*/ 82 h 743"/>
                  <a:gd name="T2" fmla="*/ 12 w 1964"/>
                  <a:gd name="T3" fmla="*/ 82 h 743"/>
                  <a:gd name="T4" fmla="*/ 15 w 1964"/>
                  <a:gd name="T5" fmla="*/ 81 h 743"/>
                  <a:gd name="T6" fmla="*/ 19 w 1964"/>
                  <a:gd name="T7" fmla="*/ 79 h 743"/>
                  <a:gd name="T8" fmla="*/ 24 w 1964"/>
                  <a:gd name="T9" fmla="*/ 78 h 743"/>
                  <a:gd name="T10" fmla="*/ 29 w 1964"/>
                  <a:gd name="T11" fmla="*/ 75 h 743"/>
                  <a:gd name="T12" fmla="*/ 36 w 1964"/>
                  <a:gd name="T13" fmla="*/ 73 h 743"/>
                  <a:gd name="T14" fmla="*/ 44 w 1964"/>
                  <a:gd name="T15" fmla="*/ 70 h 743"/>
                  <a:gd name="T16" fmla="*/ 52 w 1964"/>
                  <a:gd name="T17" fmla="*/ 67 h 743"/>
                  <a:gd name="T18" fmla="*/ 60 w 1964"/>
                  <a:gd name="T19" fmla="*/ 64 h 743"/>
                  <a:gd name="T20" fmla="*/ 68 w 1964"/>
                  <a:gd name="T21" fmla="*/ 61 h 743"/>
                  <a:gd name="T22" fmla="*/ 76 w 1964"/>
                  <a:gd name="T23" fmla="*/ 57 h 743"/>
                  <a:gd name="T24" fmla="*/ 84 w 1964"/>
                  <a:gd name="T25" fmla="*/ 55 h 743"/>
                  <a:gd name="T26" fmla="*/ 91 w 1964"/>
                  <a:gd name="T27" fmla="*/ 52 h 743"/>
                  <a:gd name="T28" fmla="*/ 98 w 1964"/>
                  <a:gd name="T29" fmla="*/ 49 h 743"/>
                  <a:gd name="T30" fmla="*/ 104 w 1964"/>
                  <a:gd name="T31" fmla="*/ 47 h 743"/>
                  <a:gd name="T32" fmla="*/ 108 w 1964"/>
                  <a:gd name="T33" fmla="*/ 45 h 743"/>
                  <a:gd name="T34" fmla="*/ 113 w 1964"/>
                  <a:gd name="T35" fmla="*/ 43 h 743"/>
                  <a:gd name="T36" fmla="*/ 120 w 1964"/>
                  <a:gd name="T37" fmla="*/ 40 h 743"/>
                  <a:gd name="T38" fmla="*/ 127 w 1964"/>
                  <a:gd name="T39" fmla="*/ 38 h 743"/>
                  <a:gd name="T40" fmla="*/ 138 w 1964"/>
                  <a:gd name="T41" fmla="*/ 34 h 743"/>
                  <a:gd name="T42" fmla="*/ 149 w 1964"/>
                  <a:gd name="T43" fmla="*/ 31 h 743"/>
                  <a:gd name="T44" fmla="*/ 161 w 1964"/>
                  <a:gd name="T45" fmla="*/ 27 h 743"/>
                  <a:gd name="T46" fmla="*/ 173 w 1964"/>
                  <a:gd name="T47" fmla="*/ 23 h 743"/>
                  <a:gd name="T48" fmla="*/ 185 w 1964"/>
                  <a:gd name="T49" fmla="*/ 19 h 743"/>
                  <a:gd name="T50" fmla="*/ 196 w 1964"/>
                  <a:gd name="T51" fmla="*/ 15 h 743"/>
                  <a:gd name="T52" fmla="*/ 208 w 1964"/>
                  <a:gd name="T53" fmla="*/ 12 h 743"/>
                  <a:gd name="T54" fmla="*/ 218 w 1964"/>
                  <a:gd name="T55" fmla="*/ 9 h 743"/>
                  <a:gd name="T56" fmla="*/ 227 w 1964"/>
                  <a:gd name="T57" fmla="*/ 6 h 743"/>
                  <a:gd name="T58" fmla="*/ 235 w 1964"/>
                  <a:gd name="T59" fmla="*/ 4 h 743"/>
                  <a:gd name="T60" fmla="*/ 241 w 1964"/>
                  <a:gd name="T61" fmla="*/ 2 h 743"/>
                  <a:gd name="T62" fmla="*/ 245 w 1964"/>
                  <a:gd name="T63" fmla="*/ 1 h 743"/>
                  <a:gd name="T64" fmla="*/ 246 w 1964"/>
                  <a:gd name="T65" fmla="*/ 0 h 743"/>
                  <a:gd name="T66" fmla="*/ 94 w 1964"/>
                  <a:gd name="T67" fmla="*/ 65 h 743"/>
                  <a:gd name="T68" fmla="*/ 234 w 1964"/>
                  <a:gd name="T69" fmla="*/ 20 h 743"/>
                  <a:gd name="T70" fmla="*/ 131 w 1964"/>
                  <a:gd name="T71" fmla="*/ 73 h 743"/>
                  <a:gd name="T72" fmla="*/ 234 w 1964"/>
                  <a:gd name="T73" fmla="*/ 43 h 743"/>
                  <a:gd name="T74" fmla="*/ 165 w 1964"/>
                  <a:gd name="T75" fmla="*/ 79 h 743"/>
                  <a:gd name="T76" fmla="*/ 232 w 1964"/>
                  <a:gd name="T77" fmla="*/ 65 h 743"/>
                  <a:gd name="T78" fmla="*/ 190 w 1964"/>
                  <a:gd name="T79" fmla="*/ 84 h 743"/>
                  <a:gd name="T80" fmla="*/ 245 w 1964"/>
                  <a:gd name="T81" fmla="*/ 76 h 743"/>
                  <a:gd name="T82" fmla="*/ 208 w 1964"/>
                  <a:gd name="T83" fmla="*/ 93 h 743"/>
                  <a:gd name="T84" fmla="*/ 0 w 1964"/>
                  <a:gd name="T85" fmla="*/ 93 h 743"/>
                  <a:gd name="T86" fmla="*/ 11 w 1964"/>
                  <a:gd name="T87" fmla="*/ 82 h 743"/>
                  <a:gd name="T88" fmla="*/ 11 w 1964"/>
                  <a:gd name="T89" fmla="*/ 82 h 74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64"/>
                  <a:gd name="T136" fmla="*/ 0 h 743"/>
                  <a:gd name="T137" fmla="*/ 1964 w 1964"/>
                  <a:gd name="T138" fmla="*/ 743 h 74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64" h="743">
                    <a:moveTo>
                      <a:pt x="88" y="656"/>
                    </a:moveTo>
                    <a:lnTo>
                      <a:pt x="94" y="650"/>
                    </a:lnTo>
                    <a:lnTo>
                      <a:pt x="113" y="644"/>
                    </a:lnTo>
                    <a:lnTo>
                      <a:pt x="145" y="631"/>
                    </a:lnTo>
                    <a:lnTo>
                      <a:pt x="185" y="618"/>
                    </a:lnTo>
                    <a:lnTo>
                      <a:pt x="232" y="599"/>
                    </a:lnTo>
                    <a:lnTo>
                      <a:pt x="287" y="578"/>
                    </a:lnTo>
                    <a:lnTo>
                      <a:pt x="346" y="555"/>
                    </a:lnTo>
                    <a:lnTo>
                      <a:pt x="413" y="532"/>
                    </a:lnTo>
                    <a:lnTo>
                      <a:pt x="478" y="506"/>
                    </a:lnTo>
                    <a:lnTo>
                      <a:pt x="544" y="481"/>
                    </a:lnTo>
                    <a:lnTo>
                      <a:pt x="607" y="456"/>
                    </a:lnTo>
                    <a:lnTo>
                      <a:pt x="670" y="433"/>
                    </a:lnTo>
                    <a:lnTo>
                      <a:pt x="727" y="409"/>
                    </a:lnTo>
                    <a:lnTo>
                      <a:pt x="780" y="390"/>
                    </a:lnTo>
                    <a:lnTo>
                      <a:pt x="825" y="371"/>
                    </a:lnTo>
                    <a:lnTo>
                      <a:pt x="861" y="357"/>
                    </a:lnTo>
                    <a:lnTo>
                      <a:pt x="900" y="340"/>
                    </a:lnTo>
                    <a:lnTo>
                      <a:pt x="957" y="319"/>
                    </a:lnTo>
                    <a:lnTo>
                      <a:pt x="1023" y="297"/>
                    </a:lnTo>
                    <a:lnTo>
                      <a:pt x="1103" y="270"/>
                    </a:lnTo>
                    <a:lnTo>
                      <a:pt x="1190" y="241"/>
                    </a:lnTo>
                    <a:lnTo>
                      <a:pt x="1282" y="211"/>
                    </a:lnTo>
                    <a:lnTo>
                      <a:pt x="1377" y="181"/>
                    </a:lnTo>
                    <a:lnTo>
                      <a:pt x="1474" y="152"/>
                    </a:lnTo>
                    <a:lnTo>
                      <a:pt x="1567" y="120"/>
                    </a:lnTo>
                    <a:lnTo>
                      <a:pt x="1658" y="93"/>
                    </a:lnTo>
                    <a:lnTo>
                      <a:pt x="1740" y="67"/>
                    </a:lnTo>
                    <a:lnTo>
                      <a:pt x="1814" y="44"/>
                    </a:lnTo>
                    <a:lnTo>
                      <a:pt x="1875" y="25"/>
                    </a:lnTo>
                    <a:lnTo>
                      <a:pt x="1922" y="11"/>
                    </a:lnTo>
                    <a:lnTo>
                      <a:pt x="1953" y="2"/>
                    </a:lnTo>
                    <a:lnTo>
                      <a:pt x="1964" y="0"/>
                    </a:lnTo>
                    <a:lnTo>
                      <a:pt x="746" y="517"/>
                    </a:lnTo>
                    <a:lnTo>
                      <a:pt x="1869" y="156"/>
                    </a:lnTo>
                    <a:lnTo>
                      <a:pt x="1044" y="584"/>
                    </a:lnTo>
                    <a:lnTo>
                      <a:pt x="1865" y="340"/>
                    </a:lnTo>
                    <a:lnTo>
                      <a:pt x="1316" y="631"/>
                    </a:lnTo>
                    <a:lnTo>
                      <a:pt x="1856" y="517"/>
                    </a:lnTo>
                    <a:lnTo>
                      <a:pt x="1513" y="665"/>
                    </a:lnTo>
                    <a:lnTo>
                      <a:pt x="1956" y="604"/>
                    </a:lnTo>
                    <a:lnTo>
                      <a:pt x="1662" y="743"/>
                    </a:lnTo>
                    <a:lnTo>
                      <a:pt x="0" y="743"/>
                    </a:lnTo>
                    <a:lnTo>
                      <a:pt x="88" y="656"/>
                    </a:lnTo>
                    <a:close/>
                  </a:path>
                </a:pathLst>
              </a:custGeom>
              <a:solidFill>
                <a:srgbClr val="A6BF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4" name="Freeform 593"/>
              <p:cNvSpPr>
                <a:spLocks/>
              </p:cNvSpPr>
              <p:nvPr/>
            </p:nvSpPr>
            <p:spPr bwMode="auto">
              <a:xfrm>
                <a:off x="2339" y="3089"/>
                <a:ext cx="293" cy="556"/>
              </a:xfrm>
              <a:custGeom>
                <a:avLst/>
                <a:gdLst>
                  <a:gd name="T0" fmla="*/ 74 w 585"/>
                  <a:gd name="T1" fmla="*/ 0 h 1110"/>
                  <a:gd name="T2" fmla="*/ 70 w 585"/>
                  <a:gd name="T3" fmla="*/ 116 h 1110"/>
                  <a:gd name="T4" fmla="*/ 71 w 585"/>
                  <a:gd name="T5" fmla="*/ 137 h 1110"/>
                  <a:gd name="T6" fmla="*/ 33 w 585"/>
                  <a:gd name="T7" fmla="*/ 140 h 1110"/>
                  <a:gd name="T8" fmla="*/ 59 w 585"/>
                  <a:gd name="T9" fmla="*/ 120 h 1110"/>
                  <a:gd name="T10" fmla="*/ 10 w 585"/>
                  <a:gd name="T11" fmla="*/ 132 h 1110"/>
                  <a:gd name="T12" fmla="*/ 61 w 585"/>
                  <a:gd name="T13" fmla="*/ 100 h 1110"/>
                  <a:gd name="T14" fmla="*/ 0 w 585"/>
                  <a:gd name="T15" fmla="*/ 121 h 1110"/>
                  <a:gd name="T16" fmla="*/ 62 w 585"/>
                  <a:gd name="T17" fmla="*/ 81 h 1110"/>
                  <a:gd name="T18" fmla="*/ 2 w 585"/>
                  <a:gd name="T19" fmla="*/ 101 h 1110"/>
                  <a:gd name="T20" fmla="*/ 62 w 585"/>
                  <a:gd name="T21" fmla="*/ 57 h 1110"/>
                  <a:gd name="T22" fmla="*/ 10 w 585"/>
                  <a:gd name="T23" fmla="*/ 77 h 1110"/>
                  <a:gd name="T24" fmla="*/ 62 w 585"/>
                  <a:gd name="T25" fmla="*/ 40 h 1110"/>
                  <a:gd name="T26" fmla="*/ 8 w 585"/>
                  <a:gd name="T27" fmla="*/ 56 h 1110"/>
                  <a:gd name="T28" fmla="*/ 51 w 585"/>
                  <a:gd name="T29" fmla="*/ 28 h 1110"/>
                  <a:gd name="T30" fmla="*/ 5 w 585"/>
                  <a:gd name="T31" fmla="*/ 37 h 1110"/>
                  <a:gd name="T32" fmla="*/ 74 w 585"/>
                  <a:gd name="T33" fmla="*/ 0 h 1110"/>
                  <a:gd name="T34" fmla="*/ 74 w 585"/>
                  <a:gd name="T35" fmla="*/ 0 h 11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5"/>
                  <a:gd name="T55" fmla="*/ 0 h 1110"/>
                  <a:gd name="T56" fmla="*/ 585 w 585"/>
                  <a:gd name="T57" fmla="*/ 1110 h 11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5" h="1110">
                    <a:moveTo>
                      <a:pt x="585" y="0"/>
                    </a:moveTo>
                    <a:lnTo>
                      <a:pt x="559" y="926"/>
                    </a:lnTo>
                    <a:lnTo>
                      <a:pt x="564" y="1089"/>
                    </a:lnTo>
                    <a:lnTo>
                      <a:pt x="260" y="1110"/>
                    </a:lnTo>
                    <a:lnTo>
                      <a:pt x="469" y="956"/>
                    </a:lnTo>
                    <a:lnTo>
                      <a:pt x="78" y="1055"/>
                    </a:lnTo>
                    <a:lnTo>
                      <a:pt x="484" y="793"/>
                    </a:lnTo>
                    <a:lnTo>
                      <a:pt x="0" y="964"/>
                    </a:lnTo>
                    <a:lnTo>
                      <a:pt x="490" y="642"/>
                    </a:lnTo>
                    <a:lnTo>
                      <a:pt x="15" y="804"/>
                    </a:lnTo>
                    <a:lnTo>
                      <a:pt x="490" y="450"/>
                    </a:lnTo>
                    <a:lnTo>
                      <a:pt x="78" y="612"/>
                    </a:lnTo>
                    <a:lnTo>
                      <a:pt x="494" y="315"/>
                    </a:lnTo>
                    <a:lnTo>
                      <a:pt x="61" y="445"/>
                    </a:lnTo>
                    <a:lnTo>
                      <a:pt x="403" y="224"/>
                    </a:lnTo>
                    <a:lnTo>
                      <a:pt x="40" y="295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635E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5" name="Freeform 594"/>
              <p:cNvSpPr>
                <a:spLocks/>
              </p:cNvSpPr>
              <p:nvPr/>
            </p:nvSpPr>
            <p:spPr bwMode="auto">
              <a:xfrm>
                <a:off x="812" y="3411"/>
                <a:ext cx="111" cy="183"/>
              </a:xfrm>
              <a:custGeom>
                <a:avLst/>
                <a:gdLst>
                  <a:gd name="T0" fmla="*/ 28 w 220"/>
                  <a:gd name="T1" fmla="*/ 11 h 367"/>
                  <a:gd name="T2" fmla="*/ 26 w 220"/>
                  <a:gd name="T3" fmla="*/ 45 h 367"/>
                  <a:gd name="T4" fmla="*/ 0 w 220"/>
                  <a:gd name="T5" fmla="*/ 12 h 367"/>
                  <a:gd name="T6" fmla="*/ 3 w 220"/>
                  <a:gd name="T7" fmla="*/ 0 h 367"/>
                  <a:gd name="T8" fmla="*/ 28 w 220"/>
                  <a:gd name="T9" fmla="*/ 11 h 367"/>
                  <a:gd name="T10" fmla="*/ 28 w 220"/>
                  <a:gd name="T11" fmla="*/ 11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367"/>
                  <a:gd name="T20" fmla="*/ 220 w 220"/>
                  <a:gd name="T21" fmla="*/ 367 h 3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367">
                    <a:moveTo>
                      <a:pt x="220" y="88"/>
                    </a:moveTo>
                    <a:lnTo>
                      <a:pt x="203" y="367"/>
                    </a:lnTo>
                    <a:lnTo>
                      <a:pt x="0" y="97"/>
                    </a:lnTo>
                    <a:lnTo>
                      <a:pt x="17" y="0"/>
                    </a:lnTo>
                    <a:lnTo>
                      <a:pt x="220" y="8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6" name="Freeform 595"/>
              <p:cNvSpPr>
                <a:spLocks/>
              </p:cNvSpPr>
              <p:nvPr/>
            </p:nvSpPr>
            <p:spPr bwMode="auto">
              <a:xfrm>
                <a:off x="2439" y="2881"/>
                <a:ext cx="86" cy="153"/>
              </a:xfrm>
              <a:custGeom>
                <a:avLst/>
                <a:gdLst>
                  <a:gd name="T0" fmla="*/ 0 w 173"/>
                  <a:gd name="T1" fmla="*/ 0 h 306"/>
                  <a:gd name="T2" fmla="*/ 18 w 173"/>
                  <a:gd name="T3" fmla="*/ 1 h 306"/>
                  <a:gd name="T4" fmla="*/ 21 w 173"/>
                  <a:gd name="T5" fmla="*/ 38 h 306"/>
                  <a:gd name="T6" fmla="*/ 8 w 173"/>
                  <a:gd name="T7" fmla="*/ 38 h 306"/>
                  <a:gd name="T8" fmla="*/ 8 w 173"/>
                  <a:gd name="T9" fmla="*/ 38 h 306"/>
                  <a:gd name="T10" fmla="*/ 8 w 173"/>
                  <a:gd name="T11" fmla="*/ 38 h 306"/>
                  <a:gd name="T12" fmla="*/ 9 w 173"/>
                  <a:gd name="T13" fmla="*/ 37 h 306"/>
                  <a:gd name="T14" fmla="*/ 9 w 173"/>
                  <a:gd name="T15" fmla="*/ 36 h 306"/>
                  <a:gd name="T16" fmla="*/ 9 w 173"/>
                  <a:gd name="T17" fmla="*/ 35 h 306"/>
                  <a:gd name="T18" fmla="*/ 9 w 173"/>
                  <a:gd name="T19" fmla="*/ 34 h 306"/>
                  <a:gd name="T20" fmla="*/ 9 w 173"/>
                  <a:gd name="T21" fmla="*/ 31 h 306"/>
                  <a:gd name="T22" fmla="*/ 10 w 173"/>
                  <a:gd name="T23" fmla="*/ 30 h 306"/>
                  <a:gd name="T24" fmla="*/ 10 w 173"/>
                  <a:gd name="T25" fmla="*/ 28 h 306"/>
                  <a:gd name="T26" fmla="*/ 10 w 173"/>
                  <a:gd name="T27" fmla="*/ 27 h 306"/>
                  <a:gd name="T28" fmla="*/ 10 w 173"/>
                  <a:gd name="T29" fmla="*/ 25 h 306"/>
                  <a:gd name="T30" fmla="*/ 10 w 173"/>
                  <a:gd name="T31" fmla="*/ 23 h 306"/>
                  <a:gd name="T32" fmla="*/ 10 w 173"/>
                  <a:gd name="T33" fmla="*/ 21 h 306"/>
                  <a:gd name="T34" fmla="*/ 10 w 173"/>
                  <a:gd name="T35" fmla="*/ 19 h 306"/>
                  <a:gd name="T36" fmla="*/ 9 w 173"/>
                  <a:gd name="T37" fmla="*/ 18 h 306"/>
                  <a:gd name="T38" fmla="*/ 9 w 173"/>
                  <a:gd name="T39" fmla="*/ 17 h 306"/>
                  <a:gd name="T40" fmla="*/ 8 w 173"/>
                  <a:gd name="T41" fmla="*/ 14 h 306"/>
                  <a:gd name="T42" fmla="*/ 7 w 173"/>
                  <a:gd name="T43" fmla="*/ 12 h 306"/>
                  <a:gd name="T44" fmla="*/ 7 w 173"/>
                  <a:gd name="T45" fmla="*/ 11 h 306"/>
                  <a:gd name="T46" fmla="*/ 6 w 173"/>
                  <a:gd name="T47" fmla="*/ 10 h 306"/>
                  <a:gd name="T48" fmla="*/ 5 w 173"/>
                  <a:gd name="T49" fmla="*/ 9 h 306"/>
                  <a:gd name="T50" fmla="*/ 5 w 173"/>
                  <a:gd name="T51" fmla="*/ 6 h 306"/>
                  <a:gd name="T52" fmla="*/ 4 w 173"/>
                  <a:gd name="T53" fmla="*/ 5 h 306"/>
                  <a:gd name="T54" fmla="*/ 3 w 173"/>
                  <a:gd name="T55" fmla="*/ 5 h 306"/>
                  <a:gd name="T56" fmla="*/ 2 w 173"/>
                  <a:gd name="T57" fmla="*/ 3 h 306"/>
                  <a:gd name="T58" fmla="*/ 2 w 173"/>
                  <a:gd name="T59" fmla="*/ 2 h 306"/>
                  <a:gd name="T60" fmla="*/ 1 w 173"/>
                  <a:gd name="T61" fmla="*/ 1 h 306"/>
                  <a:gd name="T62" fmla="*/ 1 w 173"/>
                  <a:gd name="T63" fmla="*/ 1 h 306"/>
                  <a:gd name="T64" fmla="*/ 0 w 173"/>
                  <a:gd name="T65" fmla="*/ 0 h 306"/>
                  <a:gd name="T66" fmla="*/ 0 w 173"/>
                  <a:gd name="T67" fmla="*/ 0 h 306"/>
                  <a:gd name="T68" fmla="*/ 0 w 173"/>
                  <a:gd name="T69" fmla="*/ 0 h 30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3"/>
                  <a:gd name="T106" fmla="*/ 0 h 306"/>
                  <a:gd name="T107" fmla="*/ 173 w 173"/>
                  <a:gd name="T108" fmla="*/ 306 h 30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3" h="306">
                    <a:moveTo>
                      <a:pt x="0" y="0"/>
                    </a:moveTo>
                    <a:lnTo>
                      <a:pt x="150" y="9"/>
                    </a:lnTo>
                    <a:lnTo>
                      <a:pt x="173" y="300"/>
                    </a:lnTo>
                    <a:lnTo>
                      <a:pt x="71" y="306"/>
                    </a:lnTo>
                    <a:lnTo>
                      <a:pt x="71" y="302"/>
                    </a:lnTo>
                    <a:lnTo>
                      <a:pt x="71" y="300"/>
                    </a:lnTo>
                    <a:lnTo>
                      <a:pt x="73" y="294"/>
                    </a:lnTo>
                    <a:lnTo>
                      <a:pt x="73" y="287"/>
                    </a:lnTo>
                    <a:lnTo>
                      <a:pt x="74" y="277"/>
                    </a:lnTo>
                    <a:lnTo>
                      <a:pt x="78" y="268"/>
                    </a:lnTo>
                    <a:lnTo>
                      <a:pt x="78" y="254"/>
                    </a:lnTo>
                    <a:lnTo>
                      <a:pt x="82" y="245"/>
                    </a:lnTo>
                    <a:lnTo>
                      <a:pt x="82" y="230"/>
                    </a:lnTo>
                    <a:lnTo>
                      <a:pt x="82" y="216"/>
                    </a:lnTo>
                    <a:lnTo>
                      <a:pt x="82" y="201"/>
                    </a:lnTo>
                    <a:lnTo>
                      <a:pt x="84" y="186"/>
                    </a:lnTo>
                    <a:lnTo>
                      <a:pt x="82" y="171"/>
                    </a:lnTo>
                    <a:lnTo>
                      <a:pt x="80" y="156"/>
                    </a:lnTo>
                    <a:lnTo>
                      <a:pt x="78" y="140"/>
                    </a:lnTo>
                    <a:lnTo>
                      <a:pt x="74" y="129"/>
                    </a:lnTo>
                    <a:lnTo>
                      <a:pt x="69" y="114"/>
                    </a:lnTo>
                    <a:lnTo>
                      <a:pt x="63" y="100"/>
                    </a:lnTo>
                    <a:lnTo>
                      <a:pt x="57" y="89"/>
                    </a:lnTo>
                    <a:lnTo>
                      <a:pt x="52" y="78"/>
                    </a:lnTo>
                    <a:lnTo>
                      <a:pt x="44" y="66"/>
                    </a:lnTo>
                    <a:lnTo>
                      <a:pt x="40" y="55"/>
                    </a:lnTo>
                    <a:lnTo>
                      <a:pt x="33" y="45"/>
                    </a:lnTo>
                    <a:lnTo>
                      <a:pt x="29" y="38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2" y="13"/>
                    </a:lnTo>
                    <a:lnTo>
                      <a:pt x="8" y="9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7" name="Freeform 596"/>
              <p:cNvSpPr>
                <a:spLocks/>
              </p:cNvSpPr>
              <p:nvPr/>
            </p:nvSpPr>
            <p:spPr bwMode="auto">
              <a:xfrm>
                <a:off x="936" y="3395"/>
                <a:ext cx="315" cy="66"/>
              </a:xfrm>
              <a:custGeom>
                <a:avLst/>
                <a:gdLst>
                  <a:gd name="T0" fmla="*/ 0 w 629"/>
                  <a:gd name="T1" fmla="*/ 15 h 131"/>
                  <a:gd name="T2" fmla="*/ 79 w 629"/>
                  <a:gd name="T3" fmla="*/ 0 h 131"/>
                  <a:gd name="T4" fmla="*/ 78 w 629"/>
                  <a:gd name="T5" fmla="*/ 12 h 131"/>
                  <a:gd name="T6" fmla="*/ 74 w 629"/>
                  <a:gd name="T7" fmla="*/ 13 h 131"/>
                  <a:gd name="T8" fmla="*/ 74 w 629"/>
                  <a:gd name="T9" fmla="*/ 12 h 131"/>
                  <a:gd name="T10" fmla="*/ 73 w 629"/>
                  <a:gd name="T11" fmla="*/ 12 h 131"/>
                  <a:gd name="T12" fmla="*/ 72 w 629"/>
                  <a:gd name="T13" fmla="*/ 11 h 131"/>
                  <a:gd name="T14" fmla="*/ 71 w 629"/>
                  <a:gd name="T15" fmla="*/ 11 h 131"/>
                  <a:gd name="T16" fmla="*/ 71 w 629"/>
                  <a:gd name="T17" fmla="*/ 10 h 131"/>
                  <a:gd name="T18" fmla="*/ 69 w 629"/>
                  <a:gd name="T19" fmla="*/ 10 h 131"/>
                  <a:gd name="T20" fmla="*/ 68 w 629"/>
                  <a:gd name="T21" fmla="*/ 9 h 131"/>
                  <a:gd name="T22" fmla="*/ 66 w 629"/>
                  <a:gd name="T23" fmla="*/ 9 h 131"/>
                  <a:gd name="T24" fmla="*/ 64 w 629"/>
                  <a:gd name="T25" fmla="*/ 9 h 131"/>
                  <a:gd name="T26" fmla="*/ 62 w 629"/>
                  <a:gd name="T27" fmla="*/ 9 h 131"/>
                  <a:gd name="T28" fmla="*/ 59 w 629"/>
                  <a:gd name="T29" fmla="*/ 9 h 131"/>
                  <a:gd name="T30" fmla="*/ 56 w 629"/>
                  <a:gd name="T31" fmla="*/ 9 h 131"/>
                  <a:gd name="T32" fmla="*/ 53 w 629"/>
                  <a:gd name="T33" fmla="*/ 9 h 131"/>
                  <a:gd name="T34" fmla="*/ 50 w 629"/>
                  <a:gd name="T35" fmla="*/ 9 h 131"/>
                  <a:gd name="T36" fmla="*/ 46 w 629"/>
                  <a:gd name="T37" fmla="*/ 10 h 131"/>
                  <a:gd name="T38" fmla="*/ 42 w 629"/>
                  <a:gd name="T39" fmla="*/ 10 h 131"/>
                  <a:gd name="T40" fmla="*/ 38 w 629"/>
                  <a:gd name="T41" fmla="*/ 11 h 131"/>
                  <a:gd name="T42" fmla="*/ 33 w 629"/>
                  <a:gd name="T43" fmla="*/ 12 h 131"/>
                  <a:gd name="T44" fmla="*/ 29 w 629"/>
                  <a:gd name="T45" fmla="*/ 12 h 131"/>
                  <a:gd name="T46" fmla="*/ 25 w 629"/>
                  <a:gd name="T47" fmla="*/ 13 h 131"/>
                  <a:gd name="T48" fmla="*/ 22 w 629"/>
                  <a:gd name="T49" fmla="*/ 14 h 131"/>
                  <a:gd name="T50" fmla="*/ 18 w 629"/>
                  <a:gd name="T51" fmla="*/ 14 h 131"/>
                  <a:gd name="T52" fmla="*/ 14 w 629"/>
                  <a:gd name="T53" fmla="*/ 14 h 131"/>
                  <a:gd name="T54" fmla="*/ 11 w 629"/>
                  <a:gd name="T55" fmla="*/ 15 h 131"/>
                  <a:gd name="T56" fmla="*/ 8 w 629"/>
                  <a:gd name="T57" fmla="*/ 15 h 131"/>
                  <a:gd name="T58" fmla="*/ 6 w 629"/>
                  <a:gd name="T59" fmla="*/ 16 h 131"/>
                  <a:gd name="T60" fmla="*/ 4 w 629"/>
                  <a:gd name="T61" fmla="*/ 16 h 131"/>
                  <a:gd name="T62" fmla="*/ 3 w 629"/>
                  <a:gd name="T63" fmla="*/ 17 h 131"/>
                  <a:gd name="T64" fmla="*/ 2 w 629"/>
                  <a:gd name="T65" fmla="*/ 17 h 131"/>
                  <a:gd name="T66" fmla="*/ 1 w 629"/>
                  <a:gd name="T67" fmla="*/ 17 h 131"/>
                  <a:gd name="T68" fmla="*/ 0 w 629"/>
                  <a:gd name="T69" fmla="*/ 15 h 131"/>
                  <a:gd name="T70" fmla="*/ 0 w 629"/>
                  <a:gd name="T71" fmla="*/ 15 h 1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9"/>
                  <a:gd name="T109" fmla="*/ 0 h 131"/>
                  <a:gd name="T110" fmla="*/ 629 w 629"/>
                  <a:gd name="T111" fmla="*/ 131 h 1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9" h="131">
                    <a:moveTo>
                      <a:pt x="0" y="114"/>
                    </a:moveTo>
                    <a:lnTo>
                      <a:pt x="629" y="0"/>
                    </a:lnTo>
                    <a:lnTo>
                      <a:pt x="620" y="95"/>
                    </a:lnTo>
                    <a:lnTo>
                      <a:pt x="591" y="97"/>
                    </a:lnTo>
                    <a:lnTo>
                      <a:pt x="587" y="95"/>
                    </a:lnTo>
                    <a:lnTo>
                      <a:pt x="582" y="91"/>
                    </a:lnTo>
                    <a:lnTo>
                      <a:pt x="576" y="87"/>
                    </a:lnTo>
                    <a:lnTo>
                      <a:pt x="568" y="84"/>
                    </a:lnTo>
                    <a:lnTo>
                      <a:pt x="561" y="80"/>
                    </a:lnTo>
                    <a:lnTo>
                      <a:pt x="551" y="78"/>
                    </a:lnTo>
                    <a:lnTo>
                      <a:pt x="538" y="72"/>
                    </a:lnTo>
                    <a:lnTo>
                      <a:pt x="525" y="70"/>
                    </a:lnTo>
                    <a:lnTo>
                      <a:pt x="508" y="68"/>
                    </a:lnTo>
                    <a:lnTo>
                      <a:pt x="490" y="68"/>
                    </a:lnTo>
                    <a:lnTo>
                      <a:pt x="470" y="67"/>
                    </a:lnTo>
                    <a:lnTo>
                      <a:pt x="445" y="68"/>
                    </a:lnTo>
                    <a:lnTo>
                      <a:pt x="420" y="68"/>
                    </a:lnTo>
                    <a:lnTo>
                      <a:pt x="394" y="72"/>
                    </a:lnTo>
                    <a:lnTo>
                      <a:pt x="361" y="76"/>
                    </a:lnTo>
                    <a:lnTo>
                      <a:pt x="329" y="80"/>
                    </a:lnTo>
                    <a:lnTo>
                      <a:pt x="297" y="84"/>
                    </a:lnTo>
                    <a:lnTo>
                      <a:pt x="264" y="89"/>
                    </a:lnTo>
                    <a:lnTo>
                      <a:pt x="232" y="93"/>
                    </a:lnTo>
                    <a:lnTo>
                      <a:pt x="200" y="99"/>
                    </a:lnTo>
                    <a:lnTo>
                      <a:pt x="169" y="105"/>
                    </a:lnTo>
                    <a:lnTo>
                      <a:pt x="141" y="110"/>
                    </a:lnTo>
                    <a:lnTo>
                      <a:pt x="110" y="112"/>
                    </a:lnTo>
                    <a:lnTo>
                      <a:pt x="86" y="116"/>
                    </a:lnTo>
                    <a:lnTo>
                      <a:pt x="63" y="120"/>
                    </a:lnTo>
                    <a:lnTo>
                      <a:pt x="44" y="124"/>
                    </a:lnTo>
                    <a:lnTo>
                      <a:pt x="29" y="125"/>
                    </a:lnTo>
                    <a:lnTo>
                      <a:pt x="17" y="129"/>
                    </a:lnTo>
                    <a:lnTo>
                      <a:pt x="10" y="129"/>
                    </a:lnTo>
                    <a:lnTo>
                      <a:pt x="8" y="13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8" name="Freeform 597"/>
              <p:cNvSpPr>
                <a:spLocks/>
              </p:cNvSpPr>
              <p:nvPr/>
            </p:nvSpPr>
            <p:spPr bwMode="auto">
              <a:xfrm>
                <a:off x="1018" y="2900"/>
                <a:ext cx="73" cy="92"/>
              </a:xfrm>
              <a:custGeom>
                <a:avLst/>
                <a:gdLst>
                  <a:gd name="T0" fmla="*/ 0 w 146"/>
                  <a:gd name="T1" fmla="*/ 8 h 182"/>
                  <a:gd name="T2" fmla="*/ 18 w 146"/>
                  <a:gd name="T3" fmla="*/ 0 h 182"/>
                  <a:gd name="T4" fmla="*/ 18 w 146"/>
                  <a:gd name="T5" fmla="*/ 24 h 182"/>
                  <a:gd name="T6" fmla="*/ 1 w 146"/>
                  <a:gd name="T7" fmla="*/ 21 h 182"/>
                  <a:gd name="T8" fmla="*/ 0 w 146"/>
                  <a:gd name="T9" fmla="*/ 8 h 182"/>
                  <a:gd name="T10" fmla="*/ 0 w 146"/>
                  <a:gd name="T11" fmla="*/ 8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182"/>
                  <a:gd name="T20" fmla="*/ 146 w 146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182">
                    <a:moveTo>
                      <a:pt x="0" y="59"/>
                    </a:moveTo>
                    <a:lnTo>
                      <a:pt x="138" y="0"/>
                    </a:lnTo>
                    <a:lnTo>
                      <a:pt x="146" y="182"/>
                    </a:lnTo>
                    <a:lnTo>
                      <a:pt x="9" y="161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9" name="Freeform 598"/>
              <p:cNvSpPr>
                <a:spLocks/>
              </p:cNvSpPr>
              <p:nvPr/>
            </p:nvSpPr>
            <p:spPr bwMode="auto">
              <a:xfrm>
                <a:off x="1122" y="2900"/>
                <a:ext cx="136" cy="92"/>
              </a:xfrm>
              <a:custGeom>
                <a:avLst/>
                <a:gdLst>
                  <a:gd name="T0" fmla="*/ 0 w 271"/>
                  <a:gd name="T1" fmla="*/ 0 h 182"/>
                  <a:gd name="T2" fmla="*/ 1 w 271"/>
                  <a:gd name="T3" fmla="*/ 23 h 182"/>
                  <a:gd name="T4" fmla="*/ 34 w 271"/>
                  <a:gd name="T5" fmla="*/ 24 h 182"/>
                  <a:gd name="T6" fmla="*/ 34 w 271"/>
                  <a:gd name="T7" fmla="*/ 4 h 182"/>
                  <a:gd name="T8" fmla="*/ 0 w 271"/>
                  <a:gd name="T9" fmla="*/ 0 h 182"/>
                  <a:gd name="T10" fmla="*/ 0 w 271"/>
                  <a:gd name="T11" fmla="*/ 0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1"/>
                  <a:gd name="T19" fmla="*/ 0 h 182"/>
                  <a:gd name="T20" fmla="*/ 271 w 271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1" h="182">
                    <a:moveTo>
                      <a:pt x="0" y="0"/>
                    </a:moveTo>
                    <a:lnTo>
                      <a:pt x="3" y="178"/>
                    </a:lnTo>
                    <a:lnTo>
                      <a:pt x="266" y="182"/>
                    </a:lnTo>
                    <a:lnTo>
                      <a:pt x="27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0" name="Freeform 599"/>
              <p:cNvSpPr>
                <a:spLocks/>
              </p:cNvSpPr>
              <p:nvPr/>
            </p:nvSpPr>
            <p:spPr bwMode="auto">
              <a:xfrm>
                <a:off x="1332" y="3327"/>
                <a:ext cx="298" cy="128"/>
              </a:xfrm>
              <a:custGeom>
                <a:avLst/>
                <a:gdLst>
                  <a:gd name="T0" fmla="*/ 0 w 595"/>
                  <a:gd name="T1" fmla="*/ 22 h 257"/>
                  <a:gd name="T2" fmla="*/ 1 w 595"/>
                  <a:gd name="T3" fmla="*/ 22 h 257"/>
                  <a:gd name="T4" fmla="*/ 2 w 595"/>
                  <a:gd name="T5" fmla="*/ 24 h 257"/>
                  <a:gd name="T6" fmla="*/ 2 w 595"/>
                  <a:gd name="T7" fmla="*/ 25 h 257"/>
                  <a:gd name="T8" fmla="*/ 3 w 595"/>
                  <a:gd name="T9" fmla="*/ 25 h 257"/>
                  <a:gd name="T10" fmla="*/ 4 w 595"/>
                  <a:gd name="T11" fmla="*/ 26 h 257"/>
                  <a:gd name="T12" fmla="*/ 6 w 595"/>
                  <a:gd name="T13" fmla="*/ 28 h 257"/>
                  <a:gd name="T14" fmla="*/ 7 w 595"/>
                  <a:gd name="T15" fmla="*/ 29 h 257"/>
                  <a:gd name="T16" fmla="*/ 8 w 595"/>
                  <a:gd name="T17" fmla="*/ 30 h 257"/>
                  <a:gd name="T18" fmla="*/ 10 w 595"/>
                  <a:gd name="T19" fmla="*/ 30 h 257"/>
                  <a:gd name="T20" fmla="*/ 11 w 595"/>
                  <a:gd name="T21" fmla="*/ 31 h 257"/>
                  <a:gd name="T22" fmla="*/ 13 w 595"/>
                  <a:gd name="T23" fmla="*/ 31 h 257"/>
                  <a:gd name="T24" fmla="*/ 15 w 595"/>
                  <a:gd name="T25" fmla="*/ 32 h 257"/>
                  <a:gd name="T26" fmla="*/ 17 w 595"/>
                  <a:gd name="T27" fmla="*/ 31 h 257"/>
                  <a:gd name="T28" fmla="*/ 19 w 595"/>
                  <a:gd name="T29" fmla="*/ 31 h 257"/>
                  <a:gd name="T30" fmla="*/ 20 w 595"/>
                  <a:gd name="T31" fmla="*/ 30 h 257"/>
                  <a:gd name="T32" fmla="*/ 22 w 595"/>
                  <a:gd name="T33" fmla="*/ 29 h 257"/>
                  <a:gd name="T34" fmla="*/ 23 w 595"/>
                  <a:gd name="T35" fmla="*/ 29 h 257"/>
                  <a:gd name="T36" fmla="*/ 24 w 595"/>
                  <a:gd name="T37" fmla="*/ 28 h 257"/>
                  <a:gd name="T38" fmla="*/ 25 w 595"/>
                  <a:gd name="T39" fmla="*/ 27 h 257"/>
                  <a:gd name="T40" fmla="*/ 26 w 595"/>
                  <a:gd name="T41" fmla="*/ 26 h 257"/>
                  <a:gd name="T42" fmla="*/ 27 w 595"/>
                  <a:gd name="T43" fmla="*/ 25 h 257"/>
                  <a:gd name="T44" fmla="*/ 27 w 595"/>
                  <a:gd name="T45" fmla="*/ 24 h 257"/>
                  <a:gd name="T46" fmla="*/ 28 w 595"/>
                  <a:gd name="T47" fmla="*/ 22 h 257"/>
                  <a:gd name="T48" fmla="*/ 28 w 595"/>
                  <a:gd name="T49" fmla="*/ 21 h 257"/>
                  <a:gd name="T50" fmla="*/ 28 w 595"/>
                  <a:gd name="T51" fmla="*/ 20 h 257"/>
                  <a:gd name="T52" fmla="*/ 28 w 595"/>
                  <a:gd name="T53" fmla="*/ 20 h 257"/>
                  <a:gd name="T54" fmla="*/ 54 w 595"/>
                  <a:gd name="T55" fmla="*/ 12 h 257"/>
                  <a:gd name="T56" fmla="*/ 54 w 595"/>
                  <a:gd name="T57" fmla="*/ 12 h 257"/>
                  <a:gd name="T58" fmla="*/ 55 w 595"/>
                  <a:gd name="T59" fmla="*/ 13 h 257"/>
                  <a:gd name="T60" fmla="*/ 56 w 595"/>
                  <a:gd name="T61" fmla="*/ 14 h 257"/>
                  <a:gd name="T62" fmla="*/ 57 w 595"/>
                  <a:gd name="T63" fmla="*/ 15 h 257"/>
                  <a:gd name="T64" fmla="*/ 58 w 595"/>
                  <a:gd name="T65" fmla="*/ 16 h 257"/>
                  <a:gd name="T66" fmla="*/ 59 w 595"/>
                  <a:gd name="T67" fmla="*/ 16 h 257"/>
                  <a:gd name="T68" fmla="*/ 60 w 595"/>
                  <a:gd name="T69" fmla="*/ 16 h 257"/>
                  <a:gd name="T70" fmla="*/ 62 w 595"/>
                  <a:gd name="T71" fmla="*/ 17 h 257"/>
                  <a:gd name="T72" fmla="*/ 63 w 595"/>
                  <a:gd name="T73" fmla="*/ 17 h 257"/>
                  <a:gd name="T74" fmla="*/ 65 w 595"/>
                  <a:gd name="T75" fmla="*/ 17 h 257"/>
                  <a:gd name="T76" fmla="*/ 66 w 595"/>
                  <a:gd name="T77" fmla="*/ 16 h 257"/>
                  <a:gd name="T78" fmla="*/ 68 w 595"/>
                  <a:gd name="T79" fmla="*/ 16 h 257"/>
                  <a:gd name="T80" fmla="*/ 69 w 595"/>
                  <a:gd name="T81" fmla="*/ 15 h 257"/>
                  <a:gd name="T82" fmla="*/ 70 w 595"/>
                  <a:gd name="T83" fmla="*/ 14 h 257"/>
                  <a:gd name="T84" fmla="*/ 71 w 595"/>
                  <a:gd name="T85" fmla="*/ 13 h 257"/>
                  <a:gd name="T86" fmla="*/ 72 w 595"/>
                  <a:gd name="T87" fmla="*/ 12 h 257"/>
                  <a:gd name="T88" fmla="*/ 73 w 595"/>
                  <a:gd name="T89" fmla="*/ 11 h 257"/>
                  <a:gd name="T90" fmla="*/ 74 w 595"/>
                  <a:gd name="T91" fmla="*/ 9 h 257"/>
                  <a:gd name="T92" fmla="*/ 74 w 595"/>
                  <a:gd name="T93" fmla="*/ 8 h 257"/>
                  <a:gd name="T94" fmla="*/ 74 w 595"/>
                  <a:gd name="T95" fmla="*/ 6 h 257"/>
                  <a:gd name="T96" fmla="*/ 74 w 595"/>
                  <a:gd name="T97" fmla="*/ 5 h 257"/>
                  <a:gd name="T98" fmla="*/ 75 w 595"/>
                  <a:gd name="T99" fmla="*/ 4 h 257"/>
                  <a:gd name="T100" fmla="*/ 75 w 595"/>
                  <a:gd name="T101" fmla="*/ 2 h 257"/>
                  <a:gd name="T102" fmla="*/ 75 w 595"/>
                  <a:gd name="T103" fmla="*/ 2 h 257"/>
                  <a:gd name="T104" fmla="*/ 75 w 595"/>
                  <a:gd name="T105" fmla="*/ 1 h 257"/>
                  <a:gd name="T106" fmla="*/ 75 w 595"/>
                  <a:gd name="T107" fmla="*/ 0 h 257"/>
                  <a:gd name="T108" fmla="*/ 75 w 595"/>
                  <a:gd name="T109" fmla="*/ 0 h 257"/>
                  <a:gd name="T110" fmla="*/ 0 w 595"/>
                  <a:gd name="T111" fmla="*/ 22 h 257"/>
                  <a:gd name="T112" fmla="*/ 0 w 595"/>
                  <a:gd name="T113" fmla="*/ 22 h 25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95"/>
                  <a:gd name="T172" fmla="*/ 0 h 257"/>
                  <a:gd name="T173" fmla="*/ 595 w 595"/>
                  <a:gd name="T174" fmla="*/ 257 h 25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95" h="257">
                    <a:moveTo>
                      <a:pt x="0" y="177"/>
                    </a:moveTo>
                    <a:lnTo>
                      <a:pt x="2" y="181"/>
                    </a:lnTo>
                    <a:lnTo>
                      <a:pt x="9" y="192"/>
                    </a:lnTo>
                    <a:lnTo>
                      <a:pt x="13" y="200"/>
                    </a:lnTo>
                    <a:lnTo>
                      <a:pt x="23" y="207"/>
                    </a:lnTo>
                    <a:lnTo>
                      <a:pt x="30" y="215"/>
                    </a:lnTo>
                    <a:lnTo>
                      <a:pt x="42" y="224"/>
                    </a:lnTo>
                    <a:lnTo>
                      <a:pt x="51" y="232"/>
                    </a:lnTo>
                    <a:lnTo>
                      <a:pt x="61" y="240"/>
                    </a:lnTo>
                    <a:lnTo>
                      <a:pt x="74" y="247"/>
                    </a:lnTo>
                    <a:lnTo>
                      <a:pt x="87" y="251"/>
                    </a:lnTo>
                    <a:lnTo>
                      <a:pt x="100" y="255"/>
                    </a:lnTo>
                    <a:lnTo>
                      <a:pt x="116" y="257"/>
                    </a:lnTo>
                    <a:lnTo>
                      <a:pt x="131" y="255"/>
                    </a:lnTo>
                    <a:lnTo>
                      <a:pt x="146" y="251"/>
                    </a:lnTo>
                    <a:lnTo>
                      <a:pt x="159" y="245"/>
                    </a:lnTo>
                    <a:lnTo>
                      <a:pt x="173" y="238"/>
                    </a:lnTo>
                    <a:lnTo>
                      <a:pt x="182" y="232"/>
                    </a:lnTo>
                    <a:lnTo>
                      <a:pt x="192" y="224"/>
                    </a:lnTo>
                    <a:lnTo>
                      <a:pt x="199" y="217"/>
                    </a:lnTo>
                    <a:lnTo>
                      <a:pt x="205" y="209"/>
                    </a:lnTo>
                    <a:lnTo>
                      <a:pt x="211" y="204"/>
                    </a:lnTo>
                    <a:lnTo>
                      <a:pt x="215" y="196"/>
                    </a:lnTo>
                    <a:lnTo>
                      <a:pt x="220" y="181"/>
                    </a:lnTo>
                    <a:lnTo>
                      <a:pt x="222" y="171"/>
                    </a:lnTo>
                    <a:lnTo>
                      <a:pt x="222" y="164"/>
                    </a:lnTo>
                    <a:lnTo>
                      <a:pt x="224" y="162"/>
                    </a:lnTo>
                    <a:lnTo>
                      <a:pt x="427" y="99"/>
                    </a:lnTo>
                    <a:lnTo>
                      <a:pt x="429" y="101"/>
                    </a:lnTo>
                    <a:lnTo>
                      <a:pt x="435" y="107"/>
                    </a:lnTo>
                    <a:lnTo>
                      <a:pt x="443" y="114"/>
                    </a:lnTo>
                    <a:lnTo>
                      <a:pt x="456" y="126"/>
                    </a:lnTo>
                    <a:lnTo>
                      <a:pt x="464" y="129"/>
                    </a:lnTo>
                    <a:lnTo>
                      <a:pt x="471" y="133"/>
                    </a:lnTo>
                    <a:lnTo>
                      <a:pt x="479" y="135"/>
                    </a:lnTo>
                    <a:lnTo>
                      <a:pt x="492" y="139"/>
                    </a:lnTo>
                    <a:lnTo>
                      <a:pt x="500" y="139"/>
                    </a:lnTo>
                    <a:lnTo>
                      <a:pt x="513" y="139"/>
                    </a:lnTo>
                    <a:lnTo>
                      <a:pt x="524" y="135"/>
                    </a:lnTo>
                    <a:lnTo>
                      <a:pt x="538" y="133"/>
                    </a:lnTo>
                    <a:lnTo>
                      <a:pt x="549" y="126"/>
                    </a:lnTo>
                    <a:lnTo>
                      <a:pt x="560" y="118"/>
                    </a:lnTo>
                    <a:lnTo>
                      <a:pt x="568" y="108"/>
                    </a:lnTo>
                    <a:lnTo>
                      <a:pt x="576" y="101"/>
                    </a:lnTo>
                    <a:lnTo>
                      <a:pt x="579" y="88"/>
                    </a:lnTo>
                    <a:lnTo>
                      <a:pt x="585" y="78"/>
                    </a:lnTo>
                    <a:lnTo>
                      <a:pt x="589" y="67"/>
                    </a:lnTo>
                    <a:lnTo>
                      <a:pt x="591" y="55"/>
                    </a:lnTo>
                    <a:lnTo>
                      <a:pt x="591" y="44"/>
                    </a:lnTo>
                    <a:lnTo>
                      <a:pt x="593" y="34"/>
                    </a:lnTo>
                    <a:lnTo>
                      <a:pt x="593" y="23"/>
                    </a:lnTo>
                    <a:lnTo>
                      <a:pt x="595" y="17"/>
                    </a:lnTo>
                    <a:lnTo>
                      <a:pt x="593" y="8"/>
                    </a:lnTo>
                    <a:lnTo>
                      <a:pt x="593" y="4"/>
                    </a:lnTo>
                    <a:lnTo>
                      <a:pt x="593" y="0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1" name="Freeform 600"/>
              <p:cNvSpPr>
                <a:spLocks/>
              </p:cNvSpPr>
              <p:nvPr/>
            </p:nvSpPr>
            <p:spPr bwMode="auto">
              <a:xfrm>
                <a:off x="1735" y="3277"/>
                <a:ext cx="104" cy="45"/>
              </a:xfrm>
              <a:custGeom>
                <a:avLst/>
                <a:gdLst>
                  <a:gd name="T0" fmla="*/ 0 w 207"/>
                  <a:gd name="T1" fmla="*/ 6 h 92"/>
                  <a:gd name="T2" fmla="*/ 2 w 207"/>
                  <a:gd name="T3" fmla="*/ 6 h 92"/>
                  <a:gd name="T4" fmla="*/ 3 w 207"/>
                  <a:gd name="T5" fmla="*/ 7 h 92"/>
                  <a:gd name="T6" fmla="*/ 3 w 207"/>
                  <a:gd name="T7" fmla="*/ 8 h 92"/>
                  <a:gd name="T8" fmla="*/ 4 w 207"/>
                  <a:gd name="T9" fmla="*/ 9 h 92"/>
                  <a:gd name="T10" fmla="*/ 6 w 207"/>
                  <a:gd name="T11" fmla="*/ 9 h 92"/>
                  <a:gd name="T12" fmla="*/ 7 w 207"/>
                  <a:gd name="T13" fmla="*/ 9 h 92"/>
                  <a:gd name="T14" fmla="*/ 8 w 207"/>
                  <a:gd name="T15" fmla="*/ 10 h 92"/>
                  <a:gd name="T16" fmla="*/ 9 w 207"/>
                  <a:gd name="T17" fmla="*/ 10 h 92"/>
                  <a:gd name="T18" fmla="*/ 10 w 207"/>
                  <a:gd name="T19" fmla="*/ 11 h 92"/>
                  <a:gd name="T20" fmla="*/ 11 w 207"/>
                  <a:gd name="T21" fmla="*/ 11 h 92"/>
                  <a:gd name="T22" fmla="*/ 12 w 207"/>
                  <a:gd name="T23" fmla="*/ 11 h 92"/>
                  <a:gd name="T24" fmla="*/ 13 w 207"/>
                  <a:gd name="T25" fmla="*/ 11 h 92"/>
                  <a:gd name="T26" fmla="*/ 14 w 207"/>
                  <a:gd name="T27" fmla="*/ 11 h 92"/>
                  <a:gd name="T28" fmla="*/ 16 w 207"/>
                  <a:gd name="T29" fmla="*/ 10 h 92"/>
                  <a:gd name="T30" fmla="*/ 17 w 207"/>
                  <a:gd name="T31" fmla="*/ 10 h 92"/>
                  <a:gd name="T32" fmla="*/ 18 w 207"/>
                  <a:gd name="T33" fmla="*/ 10 h 92"/>
                  <a:gd name="T34" fmla="*/ 20 w 207"/>
                  <a:gd name="T35" fmla="*/ 9 h 92"/>
                  <a:gd name="T36" fmla="*/ 22 w 207"/>
                  <a:gd name="T37" fmla="*/ 7 h 92"/>
                  <a:gd name="T38" fmla="*/ 23 w 207"/>
                  <a:gd name="T39" fmla="*/ 6 h 92"/>
                  <a:gd name="T40" fmla="*/ 24 w 207"/>
                  <a:gd name="T41" fmla="*/ 4 h 92"/>
                  <a:gd name="T42" fmla="*/ 25 w 207"/>
                  <a:gd name="T43" fmla="*/ 2 h 92"/>
                  <a:gd name="T44" fmla="*/ 26 w 207"/>
                  <a:gd name="T45" fmla="*/ 1 h 92"/>
                  <a:gd name="T46" fmla="*/ 26 w 207"/>
                  <a:gd name="T47" fmla="*/ 0 h 92"/>
                  <a:gd name="T48" fmla="*/ 26 w 207"/>
                  <a:gd name="T49" fmla="*/ 0 h 92"/>
                  <a:gd name="T50" fmla="*/ 0 w 207"/>
                  <a:gd name="T51" fmla="*/ 6 h 92"/>
                  <a:gd name="T52" fmla="*/ 0 w 207"/>
                  <a:gd name="T53" fmla="*/ 6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7"/>
                  <a:gd name="T82" fmla="*/ 0 h 92"/>
                  <a:gd name="T83" fmla="*/ 207 w 207"/>
                  <a:gd name="T84" fmla="*/ 92 h 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7" h="92">
                    <a:moveTo>
                      <a:pt x="0" y="50"/>
                    </a:moveTo>
                    <a:lnTo>
                      <a:pt x="9" y="56"/>
                    </a:lnTo>
                    <a:lnTo>
                      <a:pt x="17" y="61"/>
                    </a:lnTo>
                    <a:lnTo>
                      <a:pt x="24" y="67"/>
                    </a:lnTo>
                    <a:lnTo>
                      <a:pt x="32" y="73"/>
                    </a:lnTo>
                    <a:lnTo>
                      <a:pt x="41" y="76"/>
                    </a:lnTo>
                    <a:lnTo>
                      <a:pt x="49" y="80"/>
                    </a:lnTo>
                    <a:lnTo>
                      <a:pt x="57" y="84"/>
                    </a:lnTo>
                    <a:lnTo>
                      <a:pt x="66" y="88"/>
                    </a:lnTo>
                    <a:lnTo>
                      <a:pt x="74" y="90"/>
                    </a:lnTo>
                    <a:lnTo>
                      <a:pt x="83" y="90"/>
                    </a:lnTo>
                    <a:lnTo>
                      <a:pt x="93" y="90"/>
                    </a:lnTo>
                    <a:lnTo>
                      <a:pt x="102" y="92"/>
                    </a:lnTo>
                    <a:lnTo>
                      <a:pt x="112" y="90"/>
                    </a:lnTo>
                    <a:lnTo>
                      <a:pt x="121" y="88"/>
                    </a:lnTo>
                    <a:lnTo>
                      <a:pt x="131" y="84"/>
                    </a:lnTo>
                    <a:lnTo>
                      <a:pt x="142" y="84"/>
                    </a:lnTo>
                    <a:lnTo>
                      <a:pt x="156" y="75"/>
                    </a:lnTo>
                    <a:lnTo>
                      <a:pt x="169" y="63"/>
                    </a:lnTo>
                    <a:lnTo>
                      <a:pt x="180" y="50"/>
                    </a:lnTo>
                    <a:lnTo>
                      <a:pt x="190" y="37"/>
                    </a:lnTo>
                    <a:lnTo>
                      <a:pt x="195" y="21"/>
                    </a:lnTo>
                    <a:lnTo>
                      <a:pt x="201" y="10"/>
                    </a:lnTo>
                    <a:lnTo>
                      <a:pt x="205" y="2"/>
                    </a:lnTo>
                    <a:lnTo>
                      <a:pt x="207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2" name="Freeform 601"/>
              <p:cNvSpPr>
                <a:spLocks/>
              </p:cNvSpPr>
              <p:nvPr/>
            </p:nvSpPr>
            <p:spPr bwMode="auto">
              <a:xfrm>
                <a:off x="1943" y="3227"/>
                <a:ext cx="76" cy="28"/>
              </a:xfrm>
              <a:custGeom>
                <a:avLst/>
                <a:gdLst>
                  <a:gd name="T0" fmla="*/ 0 w 150"/>
                  <a:gd name="T1" fmla="*/ 4 h 55"/>
                  <a:gd name="T2" fmla="*/ 2 w 150"/>
                  <a:gd name="T3" fmla="*/ 5 h 55"/>
                  <a:gd name="T4" fmla="*/ 3 w 150"/>
                  <a:gd name="T5" fmla="*/ 6 h 55"/>
                  <a:gd name="T6" fmla="*/ 4 w 150"/>
                  <a:gd name="T7" fmla="*/ 6 h 55"/>
                  <a:gd name="T8" fmla="*/ 6 w 150"/>
                  <a:gd name="T9" fmla="*/ 7 h 55"/>
                  <a:gd name="T10" fmla="*/ 6 w 150"/>
                  <a:gd name="T11" fmla="*/ 7 h 55"/>
                  <a:gd name="T12" fmla="*/ 7 w 150"/>
                  <a:gd name="T13" fmla="*/ 7 h 55"/>
                  <a:gd name="T14" fmla="*/ 8 w 150"/>
                  <a:gd name="T15" fmla="*/ 7 h 55"/>
                  <a:gd name="T16" fmla="*/ 9 w 150"/>
                  <a:gd name="T17" fmla="*/ 7 h 55"/>
                  <a:gd name="T18" fmla="*/ 11 w 150"/>
                  <a:gd name="T19" fmla="*/ 7 h 55"/>
                  <a:gd name="T20" fmla="*/ 11 w 150"/>
                  <a:gd name="T21" fmla="*/ 7 h 55"/>
                  <a:gd name="T22" fmla="*/ 12 w 150"/>
                  <a:gd name="T23" fmla="*/ 7 h 55"/>
                  <a:gd name="T24" fmla="*/ 14 w 150"/>
                  <a:gd name="T25" fmla="*/ 7 h 55"/>
                  <a:gd name="T26" fmla="*/ 15 w 150"/>
                  <a:gd name="T27" fmla="*/ 6 h 55"/>
                  <a:gd name="T28" fmla="*/ 16 w 150"/>
                  <a:gd name="T29" fmla="*/ 5 h 55"/>
                  <a:gd name="T30" fmla="*/ 16 w 150"/>
                  <a:gd name="T31" fmla="*/ 4 h 55"/>
                  <a:gd name="T32" fmla="*/ 17 w 150"/>
                  <a:gd name="T33" fmla="*/ 3 h 55"/>
                  <a:gd name="T34" fmla="*/ 18 w 150"/>
                  <a:gd name="T35" fmla="*/ 2 h 55"/>
                  <a:gd name="T36" fmla="*/ 19 w 150"/>
                  <a:gd name="T37" fmla="*/ 1 h 55"/>
                  <a:gd name="T38" fmla="*/ 19 w 150"/>
                  <a:gd name="T39" fmla="*/ 0 h 55"/>
                  <a:gd name="T40" fmla="*/ 20 w 150"/>
                  <a:gd name="T41" fmla="*/ 0 h 55"/>
                  <a:gd name="T42" fmla="*/ 0 w 150"/>
                  <a:gd name="T43" fmla="*/ 4 h 55"/>
                  <a:gd name="T44" fmla="*/ 0 w 150"/>
                  <a:gd name="T45" fmla="*/ 4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0"/>
                  <a:gd name="T70" fmla="*/ 0 h 55"/>
                  <a:gd name="T71" fmla="*/ 150 w 150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0" h="55">
                    <a:moveTo>
                      <a:pt x="0" y="32"/>
                    </a:moveTo>
                    <a:lnTo>
                      <a:pt x="9" y="38"/>
                    </a:lnTo>
                    <a:lnTo>
                      <a:pt x="19" y="41"/>
                    </a:lnTo>
                    <a:lnTo>
                      <a:pt x="30" y="47"/>
                    </a:lnTo>
                    <a:lnTo>
                      <a:pt x="42" y="53"/>
                    </a:lnTo>
                    <a:lnTo>
                      <a:pt x="47" y="53"/>
                    </a:lnTo>
                    <a:lnTo>
                      <a:pt x="55" y="55"/>
                    </a:lnTo>
                    <a:lnTo>
                      <a:pt x="63" y="55"/>
                    </a:lnTo>
                    <a:lnTo>
                      <a:pt x="70" y="55"/>
                    </a:lnTo>
                    <a:lnTo>
                      <a:pt x="80" y="55"/>
                    </a:lnTo>
                    <a:lnTo>
                      <a:pt x="87" y="55"/>
                    </a:lnTo>
                    <a:lnTo>
                      <a:pt x="95" y="51"/>
                    </a:lnTo>
                    <a:lnTo>
                      <a:pt x="106" y="51"/>
                    </a:lnTo>
                    <a:lnTo>
                      <a:pt x="112" y="45"/>
                    </a:lnTo>
                    <a:lnTo>
                      <a:pt x="120" y="38"/>
                    </a:lnTo>
                    <a:lnTo>
                      <a:pt x="125" y="30"/>
                    </a:lnTo>
                    <a:lnTo>
                      <a:pt x="135" y="22"/>
                    </a:lnTo>
                    <a:lnTo>
                      <a:pt x="141" y="13"/>
                    </a:lnTo>
                    <a:lnTo>
                      <a:pt x="144" y="5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3" name="Freeform 602"/>
              <p:cNvSpPr>
                <a:spLocks/>
              </p:cNvSpPr>
              <p:nvPr/>
            </p:nvSpPr>
            <p:spPr bwMode="auto">
              <a:xfrm>
                <a:off x="1770" y="2934"/>
                <a:ext cx="361" cy="251"/>
              </a:xfrm>
              <a:custGeom>
                <a:avLst/>
                <a:gdLst>
                  <a:gd name="T0" fmla="*/ 1 w 722"/>
                  <a:gd name="T1" fmla="*/ 2 h 502"/>
                  <a:gd name="T2" fmla="*/ 3 w 722"/>
                  <a:gd name="T3" fmla="*/ 4 h 502"/>
                  <a:gd name="T4" fmla="*/ 5 w 722"/>
                  <a:gd name="T5" fmla="*/ 6 h 502"/>
                  <a:gd name="T6" fmla="*/ 6 w 722"/>
                  <a:gd name="T7" fmla="*/ 10 h 502"/>
                  <a:gd name="T8" fmla="*/ 9 w 722"/>
                  <a:gd name="T9" fmla="*/ 14 h 502"/>
                  <a:gd name="T10" fmla="*/ 10 w 722"/>
                  <a:gd name="T11" fmla="*/ 20 h 502"/>
                  <a:gd name="T12" fmla="*/ 11 w 722"/>
                  <a:gd name="T13" fmla="*/ 26 h 502"/>
                  <a:gd name="T14" fmla="*/ 11 w 722"/>
                  <a:gd name="T15" fmla="*/ 33 h 502"/>
                  <a:gd name="T16" fmla="*/ 10 w 722"/>
                  <a:gd name="T17" fmla="*/ 39 h 502"/>
                  <a:gd name="T18" fmla="*/ 7 w 722"/>
                  <a:gd name="T19" fmla="*/ 45 h 502"/>
                  <a:gd name="T20" fmla="*/ 6 w 722"/>
                  <a:gd name="T21" fmla="*/ 50 h 502"/>
                  <a:gd name="T22" fmla="*/ 5 w 722"/>
                  <a:gd name="T23" fmla="*/ 55 h 502"/>
                  <a:gd name="T24" fmla="*/ 3 w 722"/>
                  <a:gd name="T25" fmla="*/ 58 h 502"/>
                  <a:gd name="T26" fmla="*/ 1 w 722"/>
                  <a:gd name="T27" fmla="*/ 61 h 502"/>
                  <a:gd name="T28" fmla="*/ 1 w 722"/>
                  <a:gd name="T29" fmla="*/ 62 h 502"/>
                  <a:gd name="T30" fmla="*/ 3 w 722"/>
                  <a:gd name="T31" fmla="*/ 63 h 502"/>
                  <a:gd name="T32" fmla="*/ 5 w 722"/>
                  <a:gd name="T33" fmla="*/ 62 h 502"/>
                  <a:gd name="T34" fmla="*/ 6 w 722"/>
                  <a:gd name="T35" fmla="*/ 59 h 502"/>
                  <a:gd name="T36" fmla="*/ 9 w 722"/>
                  <a:gd name="T37" fmla="*/ 57 h 502"/>
                  <a:gd name="T38" fmla="*/ 11 w 722"/>
                  <a:gd name="T39" fmla="*/ 54 h 502"/>
                  <a:gd name="T40" fmla="*/ 13 w 722"/>
                  <a:gd name="T41" fmla="*/ 50 h 502"/>
                  <a:gd name="T42" fmla="*/ 15 w 722"/>
                  <a:gd name="T43" fmla="*/ 46 h 502"/>
                  <a:gd name="T44" fmla="*/ 18 w 722"/>
                  <a:gd name="T45" fmla="*/ 42 h 502"/>
                  <a:gd name="T46" fmla="*/ 19 w 722"/>
                  <a:gd name="T47" fmla="*/ 37 h 502"/>
                  <a:gd name="T48" fmla="*/ 20 w 722"/>
                  <a:gd name="T49" fmla="*/ 31 h 502"/>
                  <a:gd name="T50" fmla="*/ 20 w 722"/>
                  <a:gd name="T51" fmla="*/ 27 h 502"/>
                  <a:gd name="T52" fmla="*/ 20 w 722"/>
                  <a:gd name="T53" fmla="*/ 23 h 502"/>
                  <a:gd name="T54" fmla="*/ 19 w 722"/>
                  <a:gd name="T55" fmla="*/ 19 h 502"/>
                  <a:gd name="T56" fmla="*/ 19 w 722"/>
                  <a:gd name="T57" fmla="*/ 16 h 502"/>
                  <a:gd name="T58" fmla="*/ 18 w 722"/>
                  <a:gd name="T59" fmla="*/ 14 h 502"/>
                  <a:gd name="T60" fmla="*/ 90 w 722"/>
                  <a:gd name="T61" fmla="*/ 10 h 502"/>
                  <a:gd name="T62" fmla="*/ 0 w 722"/>
                  <a:gd name="T63" fmla="*/ 1 h 5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502"/>
                  <a:gd name="T98" fmla="*/ 722 w 722"/>
                  <a:gd name="T99" fmla="*/ 502 h 5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502">
                    <a:moveTo>
                      <a:pt x="0" y="8"/>
                    </a:moveTo>
                    <a:lnTo>
                      <a:pt x="2" y="10"/>
                    </a:lnTo>
                    <a:lnTo>
                      <a:pt x="13" y="21"/>
                    </a:lnTo>
                    <a:lnTo>
                      <a:pt x="19" y="27"/>
                    </a:lnTo>
                    <a:lnTo>
                      <a:pt x="27" y="36"/>
                    </a:lnTo>
                    <a:lnTo>
                      <a:pt x="34" y="48"/>
                    </a:lnTo>
                    <a:lnTo>
                      <a:pt x="44" y="63"/>
                    </a:lnTo>
                    <a:lnTo>
                      <a:pt x="50" y="76"/>
                    </a:lnTo>
                    <a:lnTo>
                      <a:pt x="57" y="93"/>
                    </a:lnTo>
                    <a:lnTo>
                      <a:pt x="65" y="112"/>
                    </a:lnTo>
                    <a:lnTo>
                      <a:pt x="72" y="133"/>
                    </a:lnTo>
                    <a:lnTo>
                      <a:pt x="78" y="154"/>
                    </a:lnTo>
                    <a:lnTo>
                      <a:pt x="84" y="179"/>
                    </a:lnTo>
                    <a:lnTo>
                      <a:pt x="86" y="205"/>
                    </a:lnTo>
                    <a:lnTo>
                      <a:pt x="88" y="234"/>
                    </a:lnTo>
                    <a:lnTo>
                      <a:pt x="86" y="259"/>
                    </a:lnTo>
                    <a:lnTo>
                      <a:pt x="82" y="285"/>
                    </a:lnTo>
                    <a:lnTo>
                      <a:pt x="76" y="310"/>
                    </a:lnTo>
                    <a:lnTo>
                      <a:pt x="72" y="337"/>
                    </a:lnTo>
                    <a:lnTo>
                      <a:pt x="63" y="358"/>
                    </a:lnTo>
                    <a:lnTo>
                      <a:pt x="57" y="380"/>
                    </a:lnTo>
                    <a:lnTo>
                      <a:pt x="50" y="399"/>
                    </a:lnTo>
                    <a:lnTo>
                      <a:pt x="44" y="418"/>
                    </a:lnTo>
                    <a:lnTo>
                      <a:pt x="34" y="434"/>
                    </a:lnTo>
                    <a:lnTo>
                      <a:pt x="27" y="451"/>
                    </a:lnTo>
                    <a:lnTo>
                      <a:pt x="19" y="462"/>
                    </a:lnTo>
                    <a:lnTo>
                      <a:pt x="15" y="473"/>
                    </a:lnTo>
                    <a:lnTo>
                      <a:pt x="10" y="483"/>
                    </a:lnTo>
                    <a:lnTo>
                      <a:pt x="6" y="489"/>
                    </a:lnTo>
                    <a:lnTo>
                      <a:pt x="4" y="493"/>
                    </a:lnTo>
                    <a:lnTo>
                      <a:pt x="4" y="496"/>
                    </a:lnTo>
                    <a:lnTo>
                      <a:pt x="25" y="502"/>
                    </a:lnTo>
                    <a:lnTo>
                      <a:pt x="27" y="498"/>
                    </a:lnTo>
                    <a:lnTo>
                      <a:pt x="36" y="489"/>
                    </a:lnTo>
                    <a:lnTo>
                      <a:pt x="44" y="479"/>
                    </a:lnTo>
                    <a:lnTo>
                      <a:pt x="51" y="472"/>
                    </a:lnTo>
                    <a:lnTo>
                      <a:pt x="59" y="460"/>
                    </a:lnTo>
                    <a:lnTo>
                      <a:pt x="70" y="451"/>
                    </a:lnTo>
                    <a:lnTo>
                      <a:pt x="78" y="437"/>
                    </a:lnTo>
                    <a:lnTo>
                      <a:pt x="89" y="426"/>
                    </a:lnTo>
                    <a:lnTo>
                      <a:pt x="99" y="411"/>
                    </a:lnTo>
                    <a:lnTo>
                      <a:pt x="108" y="397"/>
                    </a:lnTo>
                    <a:lnTo>
                      <a:pt x="118" y="380"/>
                    </a:lnTo>
                    <a:lnTo>
                      <a:pt x="127" y="365"/>
                    </a:lnTo>
                    <a:lnTo>
                      <a:pt x="135" y="348"/>
                    </a:lnTo>
                    <a:lnTo>
                      <a:pt x="143" y="329"/>
                    </a:lnTo>
                    <a:lnTo>
                      <a:pt x="146" y="310"/>
                    </a:lnTo>
                    <a:lnTo>
                      <a:pt x="152" y="291"/>
                    </a:lnTo>
                    <a:lnTo>
                      <a:pt x="156" y="270"/>
                    </a:lnTo>
                    <a:lnTo>
                      <a:pt x="158" y="251"/>
                    </a:lnTo>
                    <a:lnTo>
                      <a:pt x="158" y="230"/>
                    </a:lnTo>
                    <a:lnTo>
                      <a:pt x="158" y="211"/>
                    </a:lnTo>
                    <a:lnTo>
                      <a:pt x="156" y="194"/>
                    </a:lnTo>
                    <a:lnTo>
                      <a:pt x="156" y="179"/>
                    </a:lnTo>
                    <a:lnTo>
                      <a:pt x="154" y="162"/>
                    </a:lnTo>
                    <a:lnTo>
                      <a:pt x="150" y="147"/>
                    </a:lnTo>
                    <a:lnTo>
                      <a:pt x="148" y="135"/>
                    </a:lnTo>
                    <a:lnTo>
                      <a:pt x="146" y="126"/>
                    </a:lnTo>
                    <a:lnTo>
                      <a:pt x="145" y="116"/>
                    </a:lnTo>
                    <a:lnTo>
                      <a:pt x="143" y="109"/>
                    </a:lnTo>
                    <a:lnTo>
                      <a:pt x="143" y="105"/>
                    </a:lnTo>
                    <a:lnTo>
                      <a:pt x="722" y="74"/>
                    </a:lnTo>
                    <a:lnTo>
                      <a:pt x="665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4" name="Freeform 603"/>
              <p:cNvSpPr>
                <a:spLocks/>
              </p:cNvSpPr>
              <p:nvPr/>
            </p:nvSpPr>
            <p:spPr bwMode="auto">
              <a:xfrm>
                <a:off x="2556" y="2845"/>
                <a:ext cx="166" cy="151"/>
              </a:xfrm>
              <a:custGeom>
                <a:avLst/>
                <a:gdLst>
                  <a:gd name="T0" fmla="*/ 41 w 333"/>
                  <a:gd name="T1" fmla="*/ 0 h 303"/>
                  <a:gd name="T2" fmla="*/ 41 w 333"/>
                  <a:gd name="T3" fmla="*/ 15 h 303"/>
                  <a:gd name="T4" fmla="*/ 2 w 333"/>
                  <a:gd name="T5" fmla="*/ 37 h 303"/>
                  <a:gd name="T6" fmla="*/ 30 w 333"/>
                  <a:gd name="T7" fmla="*/ 16 h 303"/>
                  <a:gd name="T8" fmla="*/ 1 w 333"/>
                  <a:gd name="T9" fmla="*/ 25 h 303"/>
                  <a:gd name="T10" fmla="*/ 33 w 333"/>
                  <a:gd name="T11" fmla="*/ 8 h 303"/>
                  <a:gd name="T12" fmla="*/ 0 w 333"/>
                  <a:gd name="T13" fmla="*/ 11 h 303"/>
                  <a:gd name="T14" fmla="*/ 41 w 333"/>
                  <a:gd name="T15" fmla="*/ 0 h 303"/>
                  <a:gd name="T16" fmla="*/ 41 w 333"/>
                  <a:gd name="T17" fmla="*/ 0 h 3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3"/>
                  <a:gd name="T28" fmla="*/ 0 h 303"/>
                  <a:gd name="T29" fmla="*/ 333 w 333"/>
                  <a:gd name="T30" fmla="*/ 303 h 3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3" h="303">
                    <a:moveTo>
                      <a:pt x="331" y="0"/>
                    </a:moveTo>
                    <a:lnTo>
                      <a:pt x="333" y="126"/>
                    </a:lnTo>
                    <a:lnTo>
                      <a:pt x="21" y="303"/>
                    </a:lnTo>
                    <a:lnTo>
                      <a:pt x="247" y="130"/>
                    </a:lnTo>
                    <a:lnTo>
                      <a:pt x="12" y="200"/>
                    </a:lnTo>
                    <a:lnTo>
                      <a:pt x="264" y="65"/>
                    </a:lnTo>
                    <a:lnTo>
                      <a:pt x="0" y="95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5" name="Freeform 604"/>
              <p:cNvSpPr>
                <a:spLocks/>
              </p:cNvSpPr>
              <p:nvPr/>
            </p:nvSpPr>
            <p:spPr bwMode="auto">
              <a:xfrm>
                <a:off x="1086" y="2628"/>
                <a:ext cx="363" cy="200"/>
              </a:xfrm>
              <a:custGeom>
                <a:avLst/>
                <a:gdLst>
                  <a:gd name="T0" fmla="*/ 1 w 727"/>
                  <a:gd name="T1" fmla="*/ 34 h 401"/>
                  <a:gd name="T2" fmla="*/ 7 w 727"/>
                  <a:gd name="T3" fmla="*/ 21 h 401"/>
                  <a:gd name="T4" fmla="*/ 17 w 727"/>
                  <a:gd name="T5" fmla="*/ 8 h 401"/>
                  <a:gd name="T6" fmla="*/ 32 w 727"/>
                  <a:gd name="T7" fmla="*/ 2 h 401"/>
                  <a:gd name="T8" fmla="*/ 45 w 727"/>
                  <a:gd name="T9" fmla="*/ 0 h 401"/>
                  <a:gd name="T10" fmla="*/ 54 w 727"/>
                  <a:gd name="T11" fmla="*/ 0 h 401"/>
                  <a:gd name="T12" fmla="*/ 55 w 727"/>
                  <a:gd name="T13" fmla="*/ 0 h 401"/>
                  <a:gd name="T14" fmla="*/ 48 w 727"/>
                  <a:gd name="T15" fmla="*/ 1 h 401"/>
                  <a:gd name="T16" fmla="*/ 39 w 727"/>
                  <a:gd name="T17" fmla="*/ 3 h 401"/>
                  <a:gd name="T18" fmla="*/ 31 w 727"/>
                  <a:gd name="T19" fmla="*/ 6 h 401"/>
                  <a:gd name="T20" fmla="*/ 25 w 727"/>
                  <a:gd name="T21" fmla="*/ 12 h 401"/>
                  <a:gd name="T22" fmla="*/ 20 w 727"/>
                  <a:gd name="T23" fmla="*/ 19 h 401"/>
                  <a:gd name="T24" fmla="*/ 18 w 727"/>
                  <a:gd name="T25" fmla="*/ 22 h 401"/>
                  <a:gd name="T26" fmla="*/ 21 w 727"/>
                  <a:gd name="T27" fmla="*/ 20 h 401"/>
                  <a:gd name="T28" fmla="*/ 29 w 727"/>
                  <a:gd name="T29" fmla="*/ 14 h 401"/>
                  <a:gd name="T30" fmla="*/ 38 w 727"/>
                  <a:gd name="T31" fmla="*/ 9 h 401"/>
                  <a:gd name="T32" fmla="*/ 45 w 727"/>
                  <a:gd name="T33" fmla="*/ 6 h 401"/>
                  <a:gd name="T34" fmla="*/ 54 w 727"/>
                  <a:gd name="T35" fmla="*/ 6 h 401"/>
                  <a:gd name="T36" fmla="*/ 59 w 727"/>
                  <a:gd name="T37" fmla="*/ 5 h 401"/>
                  <a:gd name="T38" fmla="*/ 56 w 727"/>
                  <a:gd name="T39" fmla="*/ 6 h 401"/>
                  <a:gd name="T40" fmla="*/ 48 w 727"/>
                  <a:gd name="T41" fmla="*/ 10 h 401"/>
                  <a:gd name="T42" fmla="*/ 41 w 727"/>
                  <a:gd name="T43" fmla="*/ 14 h 401"/>
                  <a:gd name="T44" fmla="*/ 35 w 727"/>
                  <a:gd name="T45" fmla="*/ 18 h 401"/>
                  <a:gd name="T46" fmla="*/ 30 w 727"/>
                  <a:gd name="T47" fmla="*/ 23 h 401"/>
                  <a:gd name="T48" fmla="*/ 31 w 727"/>
                  <a:gd name="T49" fmla="*/ 25 h 401"/>
                  <a:gd name="T50" fmla="*/ 40 w 727"/>
                  <a:gd name="T51" fmla="*/ 20 h 401"/>
                  <a:gd name="T52" fmla="*/ 50 w 727"/>
                  <a:gd name="T53" fmla="*/ 16 h 401"/>
                  <a:gd name="T54" fmla="*/ 59 w 727"/>
                  <a:gd name="T55" fmla="*/ 15 h 401"/>
                  <a:gd name="T56" fmla="*/ 65 w 727"/>
                  <a:gd name="T57" fmla="*/ 16 h 401"/>
                  <a:gd name="T58" fmla="*/ 69 w 727"/>
                  <a:gd name="T59" fmla="*/ 18 h 401"/>
                  <a:gd name="T60" fmla="*/ 63 w 727"/>
                  <a:gd name="T61" fmla="*/ 19 h 401"/>
                  <a:gd name="T62" fmla="*/ 56 w 727"/>
                  <a:gd name="T63" fmla="*/ 20 h 401"/>
                  <a:gd name="T64" fmla="*/ 50 w 727"/>
                  <a:gd name="T65" fmla="*/ 23 h 401"/>
                  <a:gd name="T66" fmla="*/ 45 w 727"/>
                  <a:gd name="T67" fmla="*/ 27 h 401"/>
                  <a:gd name="T68" fmla="*/ 42 w 727"/>
                  <a:gd name="T69" fmla="*/ 30 h 401"/>
                  <a:gd name="T70" fmla="*/ 49 w 727"/>
                  <a:gd name="T71" fmla="*/ 27 h 401"/>
                  <a:gd name="T72" fmla="*/ 58 w 727"/>
                  <a:gd name="T73" fmla="*/ 24 h 401"/>
                  <a:gd name="T74" fmla="*/ 66 w 727"/>
                  <a:gd name="T75" fmla="*/ 22 h 401"/>
                  <a:gd name="T76" fmla="*/ 70 w 727"/>
                  <a:gd name="T77" fmla="*/ 22 h 401"/>
                  <a:gd name="T78" fmla="*/ 74 w 727"/>
                  <a:gd name="T79" fmla="*/ 24 h 401"/>
                  <a:gd name="T80" fmla="*/ 70 w 727"/>
                  <a:gd name="T81" fmla="*/ 25 h 401"/>
                  <a:gd name="T82" fmla="*/ 65 w 727"/>
                  <a:gd name="T83" fmla="*/ 27 h 401"/>
                  <a:gd name="T84" fmla="*/ 59 w 727"/>
                  <a:gd name="T85" fmla="*/ 30 h 401"/>
                  <a:gd name="T86" fmla="*/ 54 w 727"/>
                  <a:gd name="T87" fmla="*/ 35 h 401"/>
                  <a:gd name="T88" fmla="*/ 54 w 727"/>
                  <a:gd name="T89" fmla="*/ 35 h 401"/>
                  <a:gd name="T90" fmla="*/ 60 w 727"/>
                  <a:gd name="T91" fmla="*/ 33 h 401"/>
                  <a:gd name="T92" fmla="*/ 68 w 727"/>
                  <a:gd name="T93" fmla="*/ 32 h 401"/>
                  <a:gd name="T94" fmla="*/ 74 w 727"/>
                  <a:gd name="T95" fmla="*/ 31 h 401"/>
                  <a:gd name="T96" fmla="*/ 81 w 727"/>
                  <a:gd name="T97" fmla="*/ 31 h 401"/>
                  <a:gd name="T98" fmla="*/ 86 w 727"/>
                  <a:gd name="T99" fmla="*/ 35 h 401"/>
                  <a:gd name="T100" fmla="*/ 0 w 727"/>
                  <a:gd name="T101" fmla="*/ 38 h 4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27"/>
                  <a:gd name="T154" fmla="*/ 0 h 401"/>
                  <a:gd name="T155" fmla="*/ 727 w 727"/>
                  <a:gd name="T156" fmla="*/ 401 h 4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27" h="401">
                    <a:moveTo>
                      <a:pt x="0" y="310"/>
                    </a:moveTo>
                    <a:lnTo>
                      <a:pt x="0" y="308"/>
                    </a:lnTo>
                    <a:lnTo>
                      <a:pt x="2" y="300"/>
                    </a:lnTo>
                    <a:lnTo>
                      <a:pt x="6" y="289"/>
                    </a:lnTo>
                    <a:lnTo>
                      <a:pt x="12" y="278"/>
                    </a:lnTo>
                    <a:lnTo>
                      <a:pt x="18" y="259"/>
                    </a:lnTo>
                    <a:lnTo>
                      <a:pt x="25" y="240"/>
                    </a:lnTo>
                    <a:lnTo>
                      <a:pt x="35" y="219"/>
                    </a:lnTo>
                    <a:lnTo>
                      <a:pt x="48" y="198"/>
                    </a:lnTo>
                    <a:lnTo>
                      <a:pt x="57" y="175"/>
                    </a:lnTo>
                    <a:lnTo>
                      <a:pt x="71" y="152"/>
                    </a:lnTo>
                    <a:lnTo>
                      <a:pt x="88" y="129"/>
                    </a:lnTo>
                    <a:lnTo>
                      <a:pt x="105" y="108"/>
                    </a:lnTo>
                    <a:lnTo>
                      <a:pt x="122" y="89"/>
                    </a:lnTo>
                    <a:lnTo>
                      <a:pt x="141" y="70"/>
                    </a:lnTo>
                    <a:lnTo>
                      <a:pt x="164" y="55"/>
                    </a:lnTo>
                    <a:lnTo>
                      <a:pt x="189" y="46"/>
                    </a:lnTo>
                    <a:lnTo>
                      <a:pt x="209" y="32"/>
                    </a:lnTo>
                    <a:lnTo>
                      <a:pt x="234" y="25"/>
                    </a:lnTo>
                    <a:lnTo>
                      <a:pt x="257" y="17"/>
                    </a:lnTo>
                    <a:lnTo>
                      <a:pt x="280" y="13"/>
                    </a:lnTo>
                    <a:lnTo>
                      <a:pt x="301" y="8"/>
                    </a:lnTo>
                    <a:lnTo>
                      <a:pt x="324" y="4"/>
                    </a:lnTo>
                    <a:lnTo>
                      <a:pt x="344" y="0"/>
                    </a:lnTo>
                    <a:lnTo>
                      <a:pt x="365" y="0"/>
                    </a:lnTo>
                    <a:lnTo>
                      <a:pt x="382" y="0"/>
                    </a:lnTo>
                    <a:lnTo>
                      <a:pt x="400" y="0"/>
                    </a:lnTo>
                    <a:lnTo>
                      <a:pt x="413" y="0"/>
                    </a:lnTo>
                    <a:lnTo>
                      <a:pt x="426" y="0"/>
                    </a:lnTo>
                    <a:lnTo>
                      <a:pt x="436" y="0"/>
                    </a:lnTo>
                    <a:lnTo>
                      <a:pt x="445" y="0"/>
                    </a:lnTo>
                    <a:lnTo>
                      <a:pt x="451" y="0"/>
                    </a:lnTo>
                    <a:lnTo>
                      <a:pt x="453" y="2"/>
                    </a:lnTo>
                    <a:lnTo>
                      <a:pt x="451" y="2"/>
                    </a:lnTo>
                    <a:lnTo>
                      <a:pt x="445" y="2"/>
                    </a:lnTo>
                    <a:lnTo>
                      <a:pt x="438" y="2"/>
                    </a:lnTo>
                    <a:lnTo>
                      <a:pt x="430" y="4"/>
                    </a:lnTo>
                    <a:lnTo>
                      <a:pt x="417" y="4"/>
                    </a:lnTo>
                    <a:lnTo>
                      <a:pt x="405" y="8"/>
                    </a:lnTo>
                    <a:lnTo>
                      <a:pt x="390" y="10"/>
                    </a:lnTo>
                    <a:lnTo>
                      <a:pt x="377" y="13"/>
                    </a:lnTo>
                    <a:lnTo>
                      <a:pt x="362" y="17"/>
                    </a:lnTo>
                    <a:lnTo>
                      <a:pt x="344" y="19"/>
                    </a:lnTo>
                    <a:lnTo>
                      <a:pt x="329" y="23"/>
                    </a:lnTo>
                    <a:lnTo>
                      <a:pt x="314" y="29"/>
                    </a:lnTo>
                    <a:lnTo>
                      <a:pt x="297" y="32"/>
                    </a:lnTo>
                    <a:lnTo>
                      <a:pt x="286" y="38"/>
                    </a:lnTo>
                    <a:lnTo>
                      <a:pt x="272" y="42"/>
                    </a:lnTo>
                    <a:lnTo>
                      <a:pt x="263" y="50"/>
                    </a:lnTo>
                    <a:lnTo>
                      <a:pt x="251" y="55"/>
                    </a:lnTo>
                    <a:lnTo>
                      <a:pt x="240" y="63"/>
                    </a:lnTo>
                    <a:lnTo>
                      <a:pt x="230" y="70"/>
                    </a:lnTo>
                    <a:lnTo>
                      <a:pt x="221" y="82"/>
                    </a:lnTo>
                    <a:lnTo>
                      <a:pt x="211" y="93"/>
                    </a:lnTo>
                    <a:lnTo>
                      <a:pt x="202" y="103"/>
                    </a:lnTo>
                    <a:lnTo>
                      <a:pt x="192" y="114"/>
                    </a:lnTo>
                    <a:lnTo>
                      <a:pt x="187" y="127"/>
                    </a:lnTo>
                    <a:lnTo>
                      <a:pt x="179" y="135"/>
                    </a:lnTo>
                    <a:lnTo>
                      <a:pt x="171" y="146"/>
                    </a:lnTo>
                    <a:lnTo>
                      <a:pt x="164" y="154"/>
                    </a:lnTo>
                    <a:lnTo>
                      <a:pt x="160" y="164"/>
                    </a:lnTo>
                    <a:lnTo>
                      <a:pt x="154" y="171"/>
                    </a:lnTo>
                    <a:lnTo>
                      <a:pt x="152" y="177"/>
                    </a:lnTo>
                    <a:lnTo>
                      <a:pt x="151" y="179"/>
                    </a:lnTo>
                    <a:lnTo>
                      <a:pt x="151" y="183"/>
                    </a:lnTo>
                    <a:lnTo>
                      <a:pt x="151" y="179"/>
                    </a:lnTo>
                    <a:lnTo>
                      <a:pt x="154" y="177"/>
                    </a:lnTo>
                    <a:lnTo>
                      <a:pt x="160" y="171"/>
                    </a:lnTo>
                    <a:lnTo>
                      <a:pt x="168" y="167"/>
                    </a:lnTo>
                    <a:lnTo>
                      <a:pt x="175" y="160"/>
                    </a:lnTo>
                    <a:lnTo>
                      <a:pt x="187" y="150"/>
                    </a:lnTo>
                    <a:lnTo>
                      <a:pt x="198" y="143"/>
                    </a:lnTo>
                    <a:lnTo>
                      <a:pt x="211" y="135"/>
                    </a:lnTo>
                    <a:lnTo>
                      <a:pt x="223" y="124"/>
                    </a:lnTo>
                    <a:lnTo>
                      <a:pt x="236" y="116"/>
                    </a:lnTo>
                    <a:lnTo>
                      <a:pt x="249" y="107"/>
                    </a:lnTo>
                    <a:lnTo>
                      <a:pt x="265" y="99"/>
                    </a:lnTo>
                    <a:lnTo>
                      <a:pt x="278" y="89"/>
                    </a:lnTo>
                    <a:lnTo>
                      <a:pt x="291" y="84"/>
                    </a:lnTo>
                    <a:lnTo>
                      <a:pt x="305" y="76"/>
                    </a:lnTo>
                    <a:lnTo>
                      <a:pt x="318" y="72"/>
                    </a:lnTo>
                    <a:lnTo>
                      <a:pt x="329" y="67"/>
                    </a:lnTo>
                    <a:lnTo>
                      <a:pt x="341" y="63"/>
                    </a:lnTo>
                    <a:lnTo>
                      <a:pt x="354" y="59"/>
                    </a:lnTo>
                    <a:lnTo>
                      <a:pt x="367" y="55"/>
                    </a:lnTo>
                    <a:lnTo>
                      <a:pt x="381" y="51"/>
                    </a:lnTo>
                    <a:lnTo>
                      <a:pt x="394" y="51"/>
                    </a:lnTo>
                    <a:lnTo>
                      <a:pt x="407" y="50"/>
                    </a:lnTo>
                    <a:lnTo>
                      <a:pt x="422" y="50"/>
                    </a:lnTo>
                    <a:lnTo>
                      <a:pt x="432" y="48"/>
                    </a:lnTo>
                    <a:lnTo>
                      <a:pt x="445" y="46"/>
                    </a:lnTo>
                    <a:lnTo>
                      <a:pt x="455" y="46"/>
                    </a:lnTo>
                    <a:lnTo>
                      <a:pt x="464" y="46"/>
                    </a:lnTo>
                    <a:lnTo>
                      <a:pt x="470" y="46"/>
                    </a:lnTo>
                    <a:lnTo>
                      <a:pt x="478" y="46"/>
                    </a:lnTo>
                    <a:lnTo>
                      <a:pt x="483" y="46"/>
                    </a:lnTo>
                    <a:lnTo>
                      <a:pt x="476" y="48"/>
                    </a:lnTo>
                    <a:lnTo>
                      <a:pt x="470" y="50"/>
                    </a:lnTo>
                    <a:lnTo>
                      <a:pt x="462" y="53"/>
                    </a:lnTo>
                    <a:lnTo>
                      <a:pt x="453" y="55"/>
                    </a:lnTo>
                    <a:lnTo>
                      <a:pt x="441" y="61"/>
                    </a:lnTo>
                    <a:lnTo>
                      <a:pt x="430" y="65"/>
                    </a:lnTo>
                    <a:lnTo>
                      <a:pt x="417" y="70"/>
                    </a:lnTo>
                    <a:lnTo>
                      <a:pt x="403" y="74"/>
                    </a:lnTo>
                    <a:lnTo>
                      <a:pt x="390" y="82"/>
                    </a:lnTo>
                    <a:lnTo>
                      <a:pt x="375" y="88"/>
                    </a:lnTo>
                    <a:lnTo>
                      <a:pt x="363" y="95"/>
                    </a:lnTo>
                    <a:lnTo>
                      <a:pt x="350" y="101"/>
                    </a:lnTo>
                    <a:lnTo>
                      <a:pt x="339" y="108"/>
                    </a:lnTo>
                    <a:lnTo>
                      <a:pt x="329" y="112"/>
                    </a:lnTo>
                    <a:lnTo>
                      <a:pt x="320" y="120"/>
                    </a:lnTo>
                    <a:lnTo>
                      <a:pt x="310" y="124"/>
                    </a:lnTo>
                    <a:lnTo>
                      <a:pt x="303" y="131"/>
                    </a:lnTo>
                    <a:lnTo>
                      <a:pt x="295" y="137"/>
                    </a:lnTo>
                    <a:lnTo>
                      <a:pt x="286" y="145"/>
                    </a:lnTo>
                    <a:lnTo>
                      <a:pt x="278" y="152"/>
                    </a:lnTo>
                    <a:lnTo>
                      <a:pt x="270" y="160"/>
                    </a:lnTo>
                    <a:lnTo>
                      <a:pt x="263" y="169"/>
                    </a:lnTo>
                    <a:lnTo>
                      <a:pt x="259" y="177"/>
                    </a:lnTo>
                    <a:lnTo>
                      <a:pt x="246" y="190"/>
                    </a:lnTo>
                    <a:lnTo>
                      <a:pt x="238" y="202"/>
                    </a:lnTo>
                    <a:lnTo>
                      <a:pt x="230" y="215"/>
                    </a:lnTo>
                    <a:lnTo>
                      <a:pt x="236" y="211"/>
                    </a:lnTo>
                    <a:lnTo>
                      <a:pt x="242" y="207"/>
                    </a:lnTo>
                    <a:lnTo>
                      <a:pt x="251" y="202"/>
                    </a:lnTo>
                    <a:lnTo>
                      <a:pt x="263" y="196"/>
                    </a:lnTo>
                    <a:lnTo>
                      <a:pt x="274" y="188"/>
                    </a:lnTo>
                    <a:lnTo>
                      <a:pt x="289" y="183"/>
                    </a:lnTo>
                    <a:lnTo>
                      <a:pt x="305" y="175"/>
                    </a:lnTo>
                    <a:lnTo>
                      <a:pt x="322" y="167"/>
                    </a:lnTo>
                    <a:lnTo>
                      <a:pt x="339" y="160"/>
                    </a:lnTo>
                    <a:lnTo>
                      <a:pt x="356" y="150"/>
                    </a:lnTo>
                    <a:lnTo>
                      <a:pt x="373" y="145"/>
                    </a:lnTo>
                    <a:lnTo>
                      <a:pt x="388" y="137"/>
                    </a:lnTo>
                    <a:lnTo>
                      <a:pt x="407" y="133"/>
                    </a:lnTo>
                    <a:lnTo>
                      <a:pt x="422" y="127"/>
                    </a:lnTo>
                    <a:lnTo>
                      <a:pt x="438" y="127"/>
                    </a:lnTo>
                    <a:lnTo>
                      <a:pt x="451" y="122"/>
                    </a:lnTo>
                    <a:lnTo>
                      <a:pt x="462" y="122"/>
                    </a:lnTo>
                    <a:lnTo>
                      <a:pt x="474" y="122"/>
                    </a:lnTo>
                    <a:lnTo>
                      <a:pt x="487" y="122"/>
                    </a:lnTo>
                    <a:lnTo>
                      <a:pt x="497" y="122"/>
                    </a:lnTo>
                    <a:lnTo>
                      <a:pt x="506" y="124"/>
                    </a:lnTo>
                    <a:lnTo>
                      <a:pt x="516" y="126"/>
                    </a:lnTo>
                    <a:lnTo>
                      <a:pt x="525" y="129"/>
                    </a:lnTo>
                    <a:lnTo>
                      <a:pt x="536" y="133"/>
                    </a:lnTo>
                    <a:lnTo>
                      <a:pt x="548" y="139"/>
                    </a:lnTo>
                    <a:lnTo>
                      <a:pt x="554" y="141"/>
                    </a:lnTo>
                    <a:lnTo>
                      <a:pt x="557" y="145"/>
                    </a:lnTo>
                    <a:lnTo>
                      <a:pt x="552" y="145"/>
                    </a:lnTo>
                    <a:lnTo>
                      <a:pt x="540" y="145"/>
                    </a:lnTo>
                    <a:lnTo>
                      <a:pt x="533" y="145"/>
                    </a:lnTo>
                    <a:lnTo>
                      <a:pt x="525" y="148"/>
                    </a:lnTo>
                    <a:lnTo>
                      <a:pt x="516" y="150"/>
                    </a:lnTo>
                    <a:lnTo>
                      <a:pt x="506" y="152"/>
                    </a:lnTo>
                    <a:lnTo>
                      <a:pt x="493" y="154"/>
                    </a:lnTo>
                    <a:lnTo>
                      <a:pt x="483" y="156"/>
                    </a:lnTo>
                    <a:lnTo>
                      <a:pt x="472" y="160"/>
                    </a:lnTo>
                    <a:lnTo>
                      <a:pt x="460" y="164"/>
                    </a:lnTo>
                    <a:lnTo>
                      <a:pt x="449" y="165"/>
                    </a:lnTo>
                    <a:lnTo>
                      <a:pt x="438" y="169"/>
                    </a:lnTo>
                    <a:lnTo>
                      <a:pt x="426" y="175"/>
                    </a:lnTo>
                    <a:lnTo>
                      <a:pt x="419" y="181"/>
                    </a:lnTo>
                    <a:lnTo>
                      <a:pt x="409" y="185"/>
                    </a:lnTo>
                    <a:lnTo>
                      <a:pt x="400" y="188"/>
                    </a:lnTo>
                    <a:lnTo>
                      <a:pt x="392" y="194"/>
                    </a:lnTo>
                    <a:lnTo>
                      <a:pt x="384" y="202"/>
                    </a:lnTo>
                    <a:lnTo>
                      <a:pt x="375" y="205"/>
                    </a:lnTo>
                    <a:lnTo>
                      <a:pt x="367" y="211"/>
                    </a:lnTo>
                    <a:lnTo>
                      <a:pt x="360" y="219"/>
                    </a:lnTo>
                    <a:lnTo>
                      <a:pt x="354" y="224"/>
                    </a:lnTo>
                    <a:lnTo>
                      <a:pt x="343" y="236"/>
                    </a:lnTo>
                    <a:lnTo>
                      <a:pt x="333" y="245"/>
                    </a:lnTo>
                    <a:lnTo>
                      <a:pt x="327" y="255"/>
                    </a:lnTo>
                    <a:lnTo>
                      <a:pt x="339" y="247"/>
                    </a:lnTo>
                    <a:lnTo>
                      <a:pt x="346" y="245"/>
                    </a:lnTo>
                    <a:lnTo>
                      <a:pt x="356" y="240"/>
                    </a:lnTo>
                    <a:lnTo>
                      <a:pt x="369" y="234"/>
                    </a:lnTo>
                    <a:lnTo>
                      <a:pt x="381" y="228"/>
                    </a:lnTo>
                    <a:lnTo>
                      <a:pt x="398" y="223"/>
                    </a:lnTo>
                    <a:lnTo>
                      <a:pt x="411" y="215"/>
                    </a:lnTo>
                    <a:lnTo>
                      <a:pt x="426" y="209"/>
                    </a:lnTo>
                    <a:lnTo>
                      <a:pt x="441" y="202"/>
                    </a:lnTo>
                    <a:lnTo>
                      <a:pt x="457" y="198"/>
                    </a:lnTo>
                    <a:lnTo>
                      <a:pt x="470" y="192"/>
                    </a:lnTo>
                    <a:lnTo>
                      <a:pt x="485" y="188"/>
                    </a:lnTo>
                    <a:lnTo>
                      <a:pt x="497" y="185"/>
                    </a:lnTo>
                    <a:lnTo>
                      <a:pt x="510" y="185"/>
                    </a:lnTo>
                    <a:lnTo>
                      <a:pt x="519" y="183"/>
                    </a:lnTo>
                    <a:lnTo>
                      <a:pt x="529" y="181"/>
                    </a:lnTo>
                    <a:lnTo>
                      <a:pt x="536" y="181"/>
                    </a:lnTo>
                    <a:lnTo>
                      <a:pt x="546" y="181"/>
                    </a:lnTo>
                    <a:lnTo>
                      <a:pt x="554" y="181"/>
                    </a:lnTo>
                    <a:lnTo>
                      <a:pt x="561" y="181"/>
                    </a:lnTo>
                    <a:lnTo>
                      <a:pt x="567" y="183"/>
                    </a:lnTo>
                    <a:lnTo>
                      <a:pt x="574" y="183"/>
                    </a:lnTo>
                    <a:lnTo>
                      <a:pt x="584" y="186"/>
                    </a:lnTo>
                    <a:lnTo>
                      <a:pt x="592" y="188"/>
                    </a:lnTo>
                    <a:lnTo>
                      <a:pt x="595" y="190"/>
                    </a:lnTo>
                    <a:lnTo>
                      <a:pt x="599" y="192"/>
                    </a:lnTo>
                    <a:lnTo>
                      <a:pt x="595" y="192"/>
                    </a:lnTo>
                    <a:lnTo>
                      <a:pt x="586" y="196"/>
                    </a:lnTo>
                    <a:lnTo>
                      <a:pt x="578" y="198"/>
                    </a:lnTo>
                    <a:lnTo>
                      <a:pt x="573" y="200"/>
                    </a:lnTo>
                    <a:lnTo>
                      <a:pt x="563" y="204"/>
                    </a:lnTo>
                    <a:lnTo>
                      <a:pt x="557" y="207"/>
                    </a:lnTo>
                    <a:lnTo>
                      <a:pt x="548" y="211"/>
                    </a:lnTo>
                    <a:lnTo>
                      <a:pt x="538" y="215"/>
                    </a:lnTo>
                    <a:lnTo>
                      <a:pt x="529" y="217"/>
                    </a:lnTo>
                    <a:lnTo>
                      <a:pt x="521" y="221"/>
                    </a:lnTo>
                    <a:lnTo>
                      <a:pt x="514" y="224"/>
                    </a:lnTo>
                    <a:lnTo>
                      <a:pt x="506" y="228"/>
                    </a:lnTo>
                    <a:lnTo>
                      <a:pt x="497" y="232"/>
                    </a:lnTo>
                    <a:lnTo>
                      <a:pt x="493" y="236"/>
                    </a:lnTo>
                    <a:lnTo>
                      <a:pt x="479" y="242"/>
                    </a:lnTo>
                    <a:lnTo>
                      <a:pt x="468" y="249"/>
                    </a:lnTo>
                    <a:lnTo>
                      <a:pt x="455" y="257"/>
                    </a:lnTo>
                    <a:lnTo>
                      <a:pt x="447" y="266"/>
                    </a:lnTo>
                    <a:lnTo>
                      <a:pt x="438" y="272"/>
                    </a:lnTo>
                    <a:lnTo>
                      <a:pt x="432" y="280"/>
                    </a:lnTo>
                    <a:lnTo>
                      <a:pt x="428" y="283"/>
                    </a:lnTo>
                    <a:lnTo>
                      <a:pt x="428" y="287"/>
                    </a:lnTo>
                    <a:lnTo>
                      <a:pt x="428" y="285"/>
                    </a:lnTo>
                    <a:lnTo>
                      <a:pt x="432" y="283"/>
                    </a:lnTo>
                    <a:lnTo>
                      <a:pt x="436" y="281"/>
                    </a:lnTo>
                    <a:lnTo>
                      <a:pt x="445" y="281"/>
                    </a:lnTo>
                    <a:lnTo>
                      <a:pt x="453" y="278"/>
                    </a:lnTo>
                    <a:lnTo>
                      <a:pt x="464" y="276"/>
                    </a:lnTo>
                    <a:lnTo>
                      <a:pt x="474" y="272"/>
                    </a:lnTo>
                    <a:lnTo>
                      <a:pt x="487" y="270"/>
                    </a:lnTo>
                    <a:lnTo>
                      <a:pt x="497" y="266"/>
                    </a:lnTo>
                    <a:lnTo>
                      <a:pt x="510" y="262"/>
                    </a:lnTo>
                    <a:lnTo>
                      <a:pt x="521" y="261"/>
                    </a:lnTo>
                    <a:lnTo>
                      <a:pt x="535" y="259"/>
                    </a:lnTo>
                    <a:lnTo>
                      <a:pt x="546" y="257"/>
                    </a:lnTo>
                    <a:lnTo>
                      <a:pt x="557" y="255"/>
                    </a:lnTo>
                    <a:lnTo>
                      <a:pt x="567" y="255"/>
                    </a:lnTo>
                    <a:lnTo>
                      <a:pt x="578" y="255"/>
                    </a:lnTo>
                    <a:lnTo>
                      <a:pt x="586" y="253"/>
                    </a:lnTo>
                    <a:lnTo>
                      <a:pt x="595" y="253"/>
                    </a:lnTo>
                    <a:lnTo>
                      <a:pt x="603" y="253"/>
                    </a:lnTo>
                    <a:lnTo>
                      <a:pt x="611" y="253"/>
                    </a:lnTo>
                    <a:lnTo>
                      <a:pt x="624" y="253"/>
                    </a:lnTo>
                    <a:lnTo>
                      <a:pt x="637" y="253"/>
                    </a:lnTo>
                    <a:lnTo>
                      <a:pt x="649" y="253"/>
                    </a:lnTo>
                    <a:lnTo>
                      <a:pt x="656" y="255"/>
                    </a:lnTo>
                    <a:lnTo>
                      <a:pt x="662" y="255"/>
                    </a:lnTo>
                    <a:lnTo>
                      <a:pt x="666" y="257"/>
                    </a:lnTo>
                    <a:lnTo>
                      <a:pt x="519" y="310"/>
                    </a:lnTo>
                    <a:lnTo>
                      <a:pt x="692" y="287"/>
                    </a:lnTo>
                    <a:lnTo>
                      <a:pt x="618" y="335"/>
                    </a:lnTo>
                    <a:lnTo>
                      <a:pt x="723" y="335"/>
                    </a:lnTo>
                    <a:lnTo>
                      <a:pt x="727" y="401"/>
                    </a:lnTo>
                    <a:lnTo>
                      <a:pt x="82" y="291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6" name="Freeform 605"/>
              <p:cNvSpPr>
                <a:spLocks/>
              </p:cNvSpPr>
              <p:nvPr/>
            </p:nvSpPr>
            <p:spPr bwMode="auto">
              <a:xfrm>
                <a:off x="1493" y="2605"/>
                <a:ext cx="106" cy="138"/>
              </a:xfrm>
              <a:custGeom>
                <a:avLst/>
                <a:gdLst>
                  <a:gd name="T0" fmla="*/ 0 w 213"/>
                  <a:gd name="T1" fmla="*/ 24 h 275"/>
                  <a:gd name="T2" fmla="*/ 0 w 213"/>
                  <a:gd name="T3" fmla="*/ 21 h 275"/>
                  <a:gd name="T4" fmla="*/ 0 w 213"/>
                  <a:gd name="T5" fmla="*/ 19 h 275"/>
                  <a:gd name="T6" fmla="*/ 0 w 213"/>
                  <a:gd name="T7" fmla="*/ 17 h 275"/>
                  <a:gd name="T8" fmla="*/ 1 w 213"/>
                  <a:gd name="T9" fmla="*/ 14 h 275"/>
                  <a:gd name="T10" fmla="*/ 2 w 213"/>
                  <a:gd name="T11" fmla="*/ 12 h 275"/>
                  <a:gd name="T12" fmla="*/ 3 w 213"/>
                  <a:gd name="T13" fmla="*/ 9 h 275"/>
                  <a:gd name="T14" fmla="*/ 5 w 213"/>
                  <a:gd name="T15" fmla="*/ 7 h 275"/>
                  <a:gd name="T16" fmla="*/ 7 w 213"/>
                  <a:gd name="T17" fmla="*/ 5 h 275"/>
                  <a:gd name="T18" fmla="*/ 9 w 213"/>
                  <a:gd name="T19" fmla="*/ 3 h 275"/>
                  <a:gd name="T20" fmla="*/ 11 w 213"/>
                  <a:gd name="T21" fmla="*/ 2 h 275"/>
                  <a:gd name="T22" fmla="*/ 13 w 213"/>
                  <a:gd name="T23" fmla="*/ 1 h 275"/>
                  <a:gd name="T24" fmla="*/ 15 w 213"/>
                  <a:gd name="T25" fmla="*/ 1 h 275"/>
                  <a:gd name="T26" fmla="*/ 17 w 213"/>
                  <a:gd name="T27" fmla="*/ 0 h 275"/>
                  <a:gd name="T28" fmla="*/ 17 w 213"/>
                  <a:gd name="T29" fmla="*/ 1 h 275"/>
                  <a:gd name="T30" fmla="*/ 15 w 213"/>
                  <a:gd name="T31" fmla="*/ 2 h 275"/>
                  <a:gd name="T32" fmla="*/ 12 w 213"/>
                  <a:gd name="T33" fmla="*/ 5 h 275"/>
                  <a:gd name="T34" fmla="*/ 10 w 213"/>
                  <a:gd name="T35" fmla="*/ 8 h 275"/>
                  <a:gd name="T36" fmla="*/ 8 w 213"/>
                  <a:gd name="T37" fmla="*/ 10 h 275"/>
                  <a:gd name="T38" fmla="*/ 7 w 213"/>
                  <a:gd name="T39" fmla="*/ 12 h 275"/>
                  <a:gd name="T40" fmla="*/ 6 w 213"/>
                  <a:gd name="T41" fmla="*/ 15 h 275"/>
                  <a:gd name="T42" fmla="*/ 6 w 213"/>
                  <a:gd name="T43" fmla="*/ 17 h 275"/>
                  <a:gd name="T44" fmla="*/ 6 w 213"/>
                  <a:gd name="T45" fmla="*/ 17 h 275"/>
                  <a:gd name="T46" fmla="*/ 7 w 213"/>
                  <a:gd name="T47" fmla="*/ 15 h 275"/>
                  <a:gd name="T48" fmla="*/ 9 w 213"/>
                  <a:gd name="T49" fmla="*/ 13 h 275"/>
                  <a:gd name="T50" fmla="*/ 11 w 213"/>
                  <a:gd name="T51" fmla="*/ 11 h 275"/>
                  <a:gd name="T52" fmla="*/ 14 w 213"/>
                  <a:gd name="T53" fmla="*/ 10 h 275"/>
                  <a:gd name="T54" fmla="*/ 17 w 213"/>
                  <a:gd name="T55" fmla="*/ 8 h 275"/>
                  <a:gd name="T56" fmla="*/ 19 w 213"/>
                  <a:gd name="T57" fmla="*/ 7 h 275"/>
                  <a:gd name="T58" fmla="*/ 20 w 213"/>
                  <a:gd name="T59" fmla="*/ 7 h 275"/>
                  <a:gd name="T60" fmla="*/ 20 w 213"/>
                  <a:gd name="T61" fmla="*/ 7 h 275"/>
                  <a:gd name="T62" fmla="*/ 18 w 213"/>
                  <a:gd name="T63" fmla="*/ 9 h 275"/>
                  <a:gd name="T64" fmla="*/ 15 w 213"/>
                  <a:gd name="T65" fmla="*/ 12 h 275"/>
                  <a:gd name="T66" fmla="*/ 13 w 213"/>
                  <a:gd name="T67" fmla="*/ 15 h 275"/>
                  <a:gd name="T68" fmla="*/ 12 w 213"/>
                  <a:gd name="T69" fmla="*/ 17 h 275"/>
                  <a:gd name="T70" fmla="*/ 11 w 213"/>
                  <a:gd name="T71" fmla="*/ 19 h 275"/>
                  <a:gd name="T72" fmla="*/ 10 w 213"/>
                  <a:gd name="T73" fmla="*/ 21 h 275"/>
                  <a:gd name="T74" fmla="*/ 9 w 213"/>
                  <a:gd name="T75" fmla="*/ 22 h 275"/>
                  <a:gd name="T76" fmla="*/ 9 w 213"/>
                  <a:gd name="T77" fmla="*/ 22 h 275"/>
                  <a:gd name="T78" fmla="*/ 10 w 213"/>
                  <a:gd name="T79" fmla="*/ 21 h 275"/>
                  <a:gd name="T80" fmla="*/ 14 w 213"/>
                  <a:gd name="T81" fmla="*/ 19 h 275"/>
                  <a:gd name="T82" fmla="*/ 17 w 213"/>
                  <a:gd name="T83" fmla="*/ 17 h 275"/>
                  <a:gd name="T84" fmla="*/ 20 w 213"/>
                  <a:gd name="T85" fmla="*/ 15 h 275"/>
                  <a:gd name="T86" fmla="*/ 23 w 213"/>
                  <a:gd name="T87" fmla="*/ 14 h 275"/>
                  <a:gd name="T88" fmla="*/ 25 w 213"/>
                  <a:gd name="T89" fmla="*/ 13 h 275"/>
                  <a:gd name="T90" fmla="*/ 26 w 213"/>
                  <a:gd name="T91" fmla="*/ 13 h 275"/>
                  <a:gd name="T92" fmla="*/ 26 w 213"/>
                  <a:gd name="T93" fmla="*/ 14 h 275"/>
                  <a:gd name="T94" fmla="*/ 23 w 213"/>
                  <a:gd name="T95" fmla="*/ 16 h 275"/>
                  <a:gd name="T96" fmla="*/ 20 w 213"/>
                  <a:gd name="T97" fmla="*/ 19 h 275"/>
                  <a:gd name="T98" fmla="*/ 17 w 213"/>
                  <a:gd name="T99" fmla="*/ 22 h 275"/>
                  <a:gd name="T100" fmla="*/ 16 w 213"/>
                  <a:gd name="T101" fmla="*/ 24 h 275"/>
                  <a:gd name="T102" fmla="*/ 15 w 213"/>
                  <a:gd name="T103" fmla="*/ 25 h 275"/>
                  <a:gd name="T104" fmla="*/ 15 w 213"/>
                  <a:gd name="T105" fmla="*/ 28 h 275"/>
                  <a:gd name="T106" fmla="*/ 24 w 213"/>
                  <a:gd name="T107" fmla="*/ 24 h 275"/>
                  <a:gd name="T108" fmla="*/ 10 w 213"/>
                  <a:gd name="T109" fmla="*/ 34 h 275"/>
                  <a:gd name="T110" fmla="*/ 0 w 213"/>
                  <a:gd name="T111" fmla="*/ 24 h 27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3"/>
                  <a:gd name="T169" fmla="*/ 0 h 275"/>
                  <a:gd name="T170" fmla="*/ 213 w 213"/>
                  <a:gd name="T171" fmla="*/ 275 h 27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3" h="275">
                    <a:moveTo>
                      <a:pt x="0" y="190"/>
                    </a:moveTo>
                    <a:lnTo>
                      <a:pt x="0" y="186"/>
                    </a:lnTo>
                    <a:lnTo>
                      <a:pt x="0" y="176"/>
                    </a:lnTo>
                    <a:lnTo>
                      <a:pt x="0" y="167"/>
                    </a:lnTo>
                    <a:lnTo>
                      <a:pt x="0" y="161"/>
                    </a:lnTo>
                    <a:lnTo>
                      <a:pt x="2" y="152"/>
                    </a:lnTo>
                    <a:lnTo>
                      <a:pt x="4" y="144"/>
                    </a:lnTo>
                    <a:lnTo>
                      <a:pt x="6" y="133"/>
                    </a:lnTo>
                    <a:lnTo>
                      <a:pt x="8" y="121"/>
                    </a:lnTo>
                    <a:lnTo>
                      <a:pt x="11" y="110"/>
                    </a:lnTo>
                    <a:lnTo>
                      <a:pt x="15" y="100"/>
                    </a:lnTo>
                    <a:lnTo>
                      <a:pt x="19" y="91"/>
                    </a:lnTo>
                    <a:lnTo>
                      <a:pt x="25" y="81"/>
                    </a:lnTo>
                    <a:lnTo>
                      <a:pt x="30" y="72"/>
                    </a:lnTo>
                    <a:lnTo>
                      <a:pt x="38" y="64"/>
                    </a:lnTo>
                    <a:lnTo>
                      <a:pt x="44" y="53"/>
                    </a:lnTo>
                    <a:lnTo>
                      <a:pt x="53" y="45"/>
                    </a:lnTo>
                    <a:lnTo>
                      <a:pt x="61" y="36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86" y="19"/>
                    </a:lnTo>
                    <a:lnTo>
                      <a:pt x="95" y="15"/>
                    </a:lnTo>
                    <a:lnTo>
                      <a:pt x="105" y="11"/>
                    </a:lnTo>
                    <a:lnTo>
                      <a:pt x="110" y="7"/>
                    </a:lnTo>
                    <a:lnTo>
                      <a:pt x="120" y="5"/>
                    </a:lnTo>
                    <a:lnTo>
                      <a:pt x="124" y="3"/>
                    </a:lnTo>
                    <a:lnTo>
                      <a:pt x="131" y="1"/>
                    </a:lnTo>
                    <a:lnTo>
                      <a:pt x="139" y="0"/>
                    </a:lnTo>
                    <a:lnTo>
                      <a:pt x="143" y="0"/>
                    </a:lnTo>
                    <a:lnTo>
                      <a:pt x="141" y="1"/>
                    </a:lnTo>
                    <a:lnTo>
                      <a:pt x="133" y="7"/>
                    </a:lnTo>
                    <a:lnTo>
                      <a:pt x="124" y="15"/>
                    </a:lnTo>
                    <a:lnTo>
                      <a:pt x="114" y="26"/>
                    </a:lnTo>
                    <a:lnTo>
                      <a:pt x="103" y="38"/>
                    </a:lnTo>
                    <a:lnTo>
                      <a:pt x="91" y="49"/>
                    </a:lnTo>
                    <a:lnTo>
                      <a:pt x="80" y="58"/>
                    </a:lnTo>
                    <a:lnTo>
                      <a:pt x="72" y="70"/>
                    </a:lnTo>
                    <a:lnTo>
                      <a:pt x="66" y="77"/>
                    </a:lnTo>
                    <a:lnTo>
                      <a:pt x="63" y="87"/>
                    </a:lnTo>
                    <a:lnTo>
                      <a:pt x="57" y="96"/>
                    </a:lnTo>
                    <a:lnTo>
                      <a:pt x="55" y="108"/>
                    </a:lnTo>
                    <a:lnTo>
                      <a:pt x="53" y="115"/>
                    </a:lnTo>
                    <a:lnTo>
                      <a:pt x="51" y="123"/>
                    </a:lnTo>
                    <a:lnTo>
                      <a:pt x="51" y="129"/>
                    </a:lnTo>
                    <a:lnTo>
                      <a:pt x="51" y="131"/>
                    </a:lnTo>
                    <a:lnTo>
                      <a:pt x="51" y="129"/>
                    </a:lnTo>
                    <a:lnTo>
                      <a:pt x="55" y="125"/>
                    </a:lnTo>
                    <a:lnTo>
                      <a:pt x="61" y="117"/>
                    </a:lnTo>
                    <a:lnTo>
                      <a:pt x="68" y="110"/>
                    </a:lnTo>
                    <a:lnTo>
                      <a:pt x="76" y="102"/>
                    </a:lnTo>
                    <a:lnTo>
                      <a:pt x="86" y="95"/>
                    </a:lnTo>
                    <a:lnTo>
                      <a:pt x="95" y="87"/>
                    </a:lnTo>
                    <a:lnTo>
                      <a:pt x="106" y="79"/>
                    </a:lnTo>
                    <a:lnTo>
                      <a:pt x="116" y="74"/>
                    </a:lnTo>
                    <a:lnTo>
                      <a:pt x="127" y="68"/>
                    </a:lnTo>
                    <a:lnTo>
                      <a:pt x="137" y="64"/>
                    </a:lnTo>
                    <a:lnTo>
                      <a:pt x="146" y="58"/>
                    </a:lnTo>
                    <a:lnTo>
                      <a:pt x="154" y="55"/>
                    </a:lnTo>
                    <a:lnTo>
                      <a:pt x="162" y="55"/>
                    </a:lnTo>
                    <a:lnTo>
                      <a:pt x="165" y="53"/>
                    </a:lnTo>
                    <a:lnTo>
                      <a:pt x="167" y="53"/>
                    </a:lnTo>
                    <a:lnTo>
                      <a:pt x="165" y="55"/>
                    </a:lnTo>
                    <a:lnTo>
                      <a:pt x="158" y="60"/>
                    </a:lnTo>
                    <a:lnTo>
                      <a:pt x="146" y="70"/>
                    </a:lnTo>
                    <a:lnTo>
                      <a:pt x="137" y="83"/>
                    </a:lnTo>
                    <a:lnTo>
                      <a:pt x="127" y="95"/>
                    </a:lnTo>
                    <a:lnTo>
                      <a:pt x="118" y="106"/>
                    </a:lnTo>
                    <a:lnTo>
                      <a:pt x="110" y="117"/>
                    </a:lnTo>
                    <a:lnTo>
                      <a:pt x="105" y="125"/>
                    </a:lnTo>
                    <a:lnTo>
                      <a:pt x="101" y="131"/>
                    </a:lnTo>
                    <a:lnTo>
                      <a:pt x="95" y="138"/>
                    </a:lnTo>
                    <a:lnTo>
                      <a:pt x="91" y="148"/>
                    </a:lnTo>
                    <a:lnTo>
                      <a:pt x="86" y="157"/>
                    </a:lnTo>
                    <a:lnTo>
                      <a:pt x="80" y="163"/>
                    </a:lnTo>
                    <a:lnTo>
                      <a:pt x="76" y="172"/>
                    </a:lnTo>
                    <a:lnTo>
                      <a:pt x="72" y="176"/>
                    </a:lnTo>
                    <a:lnTo>
                      <a:pt x="72" y="180"/>
                    </a:lnTo>
                    <a:lnTo>
                      <a:pt x="74" y="176"/>
                    </a:lnTo>
                    <a:lnTo>
                      <a:pt x="80" y="172"/>
                    </a:lnTo>
                    <a:lnTo>
                      <a:pt x="87" y="165"/>
                    </a:lnTo>
                    <a:lnTo>
                      <a:pt x="101" y="157"/>
                    </a:lnTo>
                    <a:lnTo>
                      <a:pt x="112" y="148"/>
                    </a:lnTo>
                    <a:lnTo>
                      <a:pt x="125" y="140"/>
                    </a:lnTo>
                    <a:lnTo>
                      <a:pt x="139" y="133"/>
                    </a:lnTo>
                    <a:lnTo>
                      <a:pt x="152" y="125"/>
                    </a:lnTo>
                    <a:lnTo>
                      <a:pt x="163" y="117"/>
                    </a:lnTo>
                    <a:lnTo>
                      <a:pt x="175" y="114"/>
                    </a:lnTo>
                    <a:lnTo>
                      <a:pt x="184" y="110"/>
                    </a:lnTo>
                    <a:lnTo>
                      <a:pt x="194" y="108"/>
                    </a:lnTo>
                    <a:lnTo>
                      <a:pt x="201" y="104"/>
                    </a:lnTo>
                    <a:lnTo>
                      <a:pt x="207" y="104"/>
                    </a:lnTo>
                    <a:lnTo>
                      <a:pt x="211" y="104"/>
                    </a:lnTo>
                    <a:lnTo>
                      <a:pt x="213" y="104"/>
                    </a:lnTo>
                    <a:lnTo>
                      <a:pt x="209" y="106"/>
                    </a:lnTo>
                    <a:lnTo>
                      <a:pt x="201" y="112"/>
                    </a:lnTo>
                    <a:lnTo>
                      <a:pt x="188" y="121"/>
                    </a:lnTo>
                    <a:lnTo>
                      <a:pt x="177" y="134"/>
                    </a:lnTo>
                    <a:lnTo>
                      <a:pt x="162" y="148"/>
                    </a:lnTo>
                    <a:lnTo>
                      <a:pt x="150" y="159"/>
                    </a:lnTo>
                    <a:lnTo>
                      <a:pt x="141" y="171"/>
                    </a:lnTo>
                    <a:lnTo>
                      <a:pt x="137" y="180"/>
                    </a:lnTo>
                    <a:lnTo>
                      <a:pt x="133" y="186"/>
                    </a:lnTo>
                    <a:lnTo>
                      <a:pt x="131" y="193"/>
                    </a:lnTo>
                    <a:lnTo>
                      <a:pt x="127" y="199"/>
                    </a:lnTo>
                    <a:lnTo>
                      <a:pt x="127" y="209"/>
                    </a:lnTo>
                    <a:lnTo>
                      <a:pt x="125" y="218"/>
                    </a:lnTo>
                    <a:lnTo>
                      <a:pt x="125" y="224"/>
                    </a:lnTo>
                    <a:lnTo>
                      <a:pt x="198" y="186"/>
                    </a:lnTo>
                    <a:lnTo>
                      <a:pt x="120" y="275"/>
                    </a:lnTo>
                    <a:lnTo>
                      <a:pt x="80" y="266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7" name="Freeform 606"/>
              <p:cNvSpPr>
                <a:spLocks/>
              </p:cNvSpPr>
              <p:nvPr/>
            </p:nvSpPr>
            <p:spPr bwMode="auto">
              <a:xfrm>
                <a:off x="896" y="3034"/>
                <a:ext cx="104" cy="337"/>
              </a:xfrm>
              <a:custGeom>
                <a:avLst/>
                <a:gdLst>
                  <a:gd name="T0" fmla="*/ 25 w 207"/>
                  <a:gd name="T1" fmla="*/ 0 h 673"/>
                  <a:gd name="T2" fmla="*/ 26 w 207"/>
                  <a:gd name="T3" fmla="*/ 79 h 673"/>
                  <a:gd name="T4" fmla="*/ 10 w 207"/>
                  <a:gd name="T5" fmla="*/ 85 h 673"/>
                  <a:gd name="T6" fmla="*/ 0 w 207"/>
                  <a:gd name="T7" fmla="*/ 77 h 673"/>
                  <a:gd name="T8" fmla="*/ 9 w 207"/>
                  <a:gd name="T9" fmla="*/ 71 h 673"/>
                  <a:gd name="T10" fmla="*/ 9 w 207"/>
                  <a:gd name="T11" fmla="*/ 69 h 673"/>
                  <a:gd name="T12" fmla="*/ 10 w 207"/>
                  <a:gd name="T13" fmla="*/ 67 h 673"/>
                  <a:gd name="T14" fmla="*/ 11 w 207"/>
                  <a:gd name="T15" fmla="*/ 65 h 673"/>
                  <a:gd name="T16" fmla="*/ 12 w 207"/>
                  <a:gd name="T17" fmla="*/ 62 h 673"/>
                  <a:gd name="T18" fmla="*/ 12 w 207"/>
                  <a:gd name="T19" fmla="*/ 59 h 673"/>
                  <a:gd name="T20" fmla="*/ 13 w 207"/>
                  <a:gd name="T21" fmla="*/ 56 h 673"/>
                  <a:gd name="T22" fmla="*/ 13 w 207"/>
                  <a:gd name="T23" fmla="*/ 52 h 673"/>
                  <a:gd name="T24" fmla="*/ 14 w 207"/>
                  <a:gd name="T25" fmla="*/ 48 h 673"/>
                  <a:gd name="T26" fmla="*/ 14 w 207"/>
                  <a:gd name="T27" fmla="*/ 45 h 673"/>
                  <a:gd name="T28" fmla="*/ 14 w 207"/>
                  <a:gd name="T29" fmla="*/ 41 h 673"/>
                  <a:gd name="T30" fmla="*/ 14 w 207"/>
                  <a:gd name="T31" fmla="*/ 38 h 673"/>
                  <a:gd name="T32" fmla="*/ 13 w 207"/>
                  <a:gd name="T33" fmla="*/ 34 h 673"/>
                  <a:gd name="T34" fmla="*/ 12 w 207"/>
                  <a:gd name="T35" fmla="*/ 32 h 673"/>
                  <a:gd name="T36" fmla="*/ 11 w 207"/>
                  <a:gd name="T37" fmla="*/ 29 h 673"/>
                  <a:gd name="T38" fmla="*/ 9 w 207"/>
                  <a:gd name="T39" fmla="*/ 27 h 673"/>
                  <a:gd name="T40" fmla="*/ 8 w 207"/>
                  <a:gd name="T41" fmla="*/ 24 h 673"/>
                  <a:gd name="T42" fmla="*/ 7 w 207"/>
                  <a:gd name="T43" fmla="*/ 22 h 673"/>
                  <a:gd name="T44" fmla="*/ 6 w 207"/>
                  <a:gd name="T45" fmla="*/ 20 h 673"/>
                  <a:gd name="T46" fmla="*/ 6 w 207"/>
                  <a:gd name="T47" fmla="*/ 18 h 673"/>
                  <a:gd name="T48" fmla="*/ 5 w 207"/>
                  <a:gd name="T49" fmla="*/ 17 h 673"/>
                  <a:gd name="T50" fmla="*/ 5 w 207"/>
                  <a:gd name="T51" fmla="*/ 15 h 673"/>
                  <a:gd name="T52" fmla="*/ 5 w 207"/>
                  <a:gd name="T53" fmla="*/ 14 h 673"/>
                  <a:gd name="T54" fmla="*/ 5 w 207"/>
                  <a:gd name="T55" fmla="*/ 13 h 673"/>
                  <a:gd name="T56" fmla="*/ 6 w 207"/>
                  <a:gd name="T57" fmla="*/ 12 h 673"/>
                  <a:gd name="T58" fmla="*/ 6 w 207"/>
                  <a:gd name="T59" fmla="*/ 10 h 673"/>
                  <a:gd name="T60" fmla="*/ 6 w 207"/>
                  <a:gd name="T61" fmla="*/ 10 h 673"/>
                  <a:gd name="T62" fmla="*/ 7 w 207"/>
                  <a:gd name="T63" fmla="*/ 9 h 673"/>
                  <a:gd name="T64" fmla="*/ 7 w 207"/>
                  <a:gd name="T65" fmla="*/ 9 h 673"/>
                  <a:gd name="T66" fmla="*/ 25 w 207"/>
                  <a:gd name="T67" fmla="*/ 0 h 673"/>
                  <a:gd name="T68" fmla="*/ 25 w 207"/>
                  <a:gd name="T69" fmla="*/ 0 h 6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7"/>
                  <a:gd name="T106" fmla="*/ 0 h 673"/>
                  <a:gd name="T107" fmla="*/ 207 w 207"/>
                  <a:gd name="T108" fmla="*/ 673 h 67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7" h="673">
                    <a:moveTo>
                      <a:pt x="198" y="0"/>
                    </a:moveTo>
                    <a:lnTo>
                      <a:pt x="207" y="625"/>
                    </a:lnTo>
                    <a:lnTo>
                      <a:pt x="76" y="673"/>
                    </a:lnTo>
                    <a:lnTo>
                      <a:pt x="0" y="612"/>
                    </a:lnTo>
                    <a:lnTo>
                      <a:pt x="71" y="564"/>
                    </a:lnTo>
                    <a:lnTo>
                      <a:pt x="72" y="551"/>
                    </a:lnTo>
                    <a:lnTo>
                      <a:pt x="78" y="536"/>
                    </a:lnTo>
                    <a:lnTo>
                      <a:pt x="82" y="515"/>
                    </a:lnTo>
                    <a:lnTo>
                      <a:pt x="90" y="492"/>
                    </a:lnTo>
                    <a:lnTo>
                      <a:pt x="93" y="465"/>
                    </a:lnTo>
                    <a:lnTo>
                      <a:pt x="99" y="441"/>
                    </a:lnTo>
                    <a:lnTo>
                      <a:pt x="103" y="412"/>
                    </a:lnTo>
                    <a:lnTo>
                      <a:pt x="105" y="384"/>
                    </a:lnTo>
                    <a:lnTo>
                      <a:pt x="107" y="353"/>
                    </a:lnTo>
                    <a:lnTo>
                      <a:pt x="109" y="327"/>
                    </a:lnTo>
                    <a:lnTo>
                      <a:pt x="105" y="298"/>
                    </a:lnTo>
                    <a:lnTo>
                      <a:pt x="99" y="271"/>
                    </a:lnTo>
                    <a:lnTo>
                      <a:pt x="91" y="249"/>
                    </a:lnTo>
                    <a:lnTo>
                      <a:pt x="82" y="230"/>
                    </a:lnTo>
                    <a:lnTo>
                      <a:pt x="67" y="209"/>
                    </a:lnTo>
                    <a:lnTo>
                      <a:pt x="59" y="192"/>
                    </a:lnTo>
                    <a:lnTo>
                      <a:pt x="50" y="173"/>
                    </a:lnTo>
                    <a:lnTo>
                      <a:pt x="46" y="159"/>
                    </a:lnTo>
                    <a:lnTo>
                      <a:pt x="42" y="142"/>
                    </a:lnTo>
                    <a:lnTo>
                      <a:pt x="40" y="131"/>
                    </a:lnTo>
                    <a:lnTo>
                      <a:pt x="38" y="118"/>
                    </a:lnTo>
                    <a:lnTo>
                      <a:pt x="40" y="108"/>
                    </a:lnTo>
                    <a:lnTo>
                      <a:pt x="40" y="97"/>
                    </a:lnTo>
                    <a:lnTo>
                      <a:pt x="42" y="89"/>
                    </a:lnTo>
                    <a:lnTo>
                      <a:pt x="44" y="80"/>
                    </a:lnTo>
                    <a:lnTo>
                      <a:pt x="46" y="76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8" name="Freeform 607"/>
              <p:cNvSpPr>
                <a:spLocks/>
              </p:cNvSpPr>
              <p:nvPr/>
            </p:nvSpPr>
            <p:spPr bwMode="auto">
              <a:xfrm>
                <a:off x="1552" y="2514"/>
                <a:ext cx="1092" cy="365"/>
              </a:xfrm>
              <a:custGeom>
                <a:avLst/>
                <a:gdLst>
                  <a:gd name="T0" fmla="*/ 0 w 2184"/>
                  <a:gd name="T1" fmla="*/ 82 h 732"/>
                  <a:gd name="T2" fmla="*/ 1 w 2184"/>
                  <a:gd name="T3" fmla="*/ 75 h 732"/>
                  <a:gd name="T4" fmla="*/ 4 w 2184"/>
                  <a:gd name="T5" fmla="*/ 65 h 732"/>
                  <a:gd name="T6" fmla="*/ 11 w 2184"/>
                  <a:gd name="T7" fmla="*/ 57 h 732"/>
                  <a:gd name="T8" fmla="*/ 22 w 2184"/>
                  <a:gd name="T9" fmla="*/ 52 h 732"/>
                  <a:gd name="T10" fmla="*/ 30 w 2184"/>
                  <a:gd name="T11" fmla="*/ 49 h 732"/>
                  <a:gd name="T12" fmla="*/ 37 w 2184"/>
                  <a:gd name="T13" fmla="*/ 48 h 732"/>
                  <a:gd name="T14" fmla="*/ 40 w 2184"/>
                  <a:gd name="T15" fmla="*/ 48 h 732"/>
                  <a:gd name="T16" fmla="*/ 41 w 2184"/>
                  <a:gd name="T17" fmla="*/ 42 h 732"/>
                  <a:gd name="T18" fmla="*/ 45 w 2184"/>
                  <a:gd name="T19" fmla="*/ 32 h 732"/>
                  <a:gd name="T20" fmla="*/ 52 w 2184"/>
                  <a:gd name="T21" fmla="*/ 20 h 732"/>
                  <a:gd name="T22" fmla="*/ 62 w 2184"/>
                  <a:gd name="T23" fmla="*/ 12 h 732"/>
                  <a:gd name="T24" fmla="*/ 73 w 2184"/>
                  <a:gd name="T25" fmla="*/ 8 h 732"/>
                  <a:gd name="T26" fmla="*/ 82 w 2184"/>
                  <a:gd name="T27" fmla="*/ 7 h 732"/>
                  <a:gd name="T28" fmla="*/ 91 w 2184"/>
                  <a:gd name="T29" fmla="*/ 9 h 732"/>
                  <a:gd name="T30" fmla="*/ 97 w 2184"/>
                  <a:gd name="T31" fmla="*/ 10 h 732"/>
                  <a:gd name="T32" fmla="*/ 104 w 2184"/>
                  <a:gd name="T33" fmla="*/ 13 h 732"/>
                  <a:gd name="T34" fmla="*/ 111 w 2184"/>
                  <a:gd name="T35" fmla="*/ 17 h 732"/>
                  <a:gd name="T36" fmla="*/ 115 w 2184"/>
                  <a:gd name="T37" fmla="*/ 20 h 732"/>
                  <a:gd name="T38" fmla="*/ 117 w 2184"/>
                  <a:gd name="T39" fmla="*/ 21 h 732"/>
                  <a:gd name="T40" fmla="*/ 120 w 2184"/>
                  <a:gd name="T41" fmla="*/ 18 h 732"/>
                  <a:gd name="T42" fmla="*/ 125 w 2184"/>
                  <a:gd name="T43" fmla="*/ 13 h 732"/>
                  <a:gd name="T44" fmla="*/ 136 w 2184"/>
                  <a:gd name="T45" fmla="*/ 7 h 732"/>
                  <a:gd name="T46" fmla="*/ 149 w 2184"/>
                  <a:gd name="T47" fmla="*/ 5 h 732"/>
                  <a:gd name="T48" fmla="*/ 163 w 2184"/>
                  <a:gd name="T49" fmla="*/ 8 h 732"/>
                  <a:gd name="T50" fmla="*/ 173 w 2184"/>
                  <a:gd name="T51" fmla="*/ 14 h 732"/>
                  <a:gd name="T52" fmla="*/ 178 w 2184"/>
                  <a:gd name="T53" fmla="*/ 20 h 732"/>
                  <a:gd name="T54" fmla="*/ 180 w 2184"/>
                  <a:gd name="T55" fmla="*/ 22 h 732"/>
                  <a:gd name="T56" fmla="*/ 183 w 2184"/>
                  <a:gd name="T57" fmla="*/ 18 h 732"/>
                  <a:gd name="T58" fmla="*/ 189 w 2184"/>
                  <a:gd name="T59" fmla="*/ 12 h 732"/>
                  <a:gd name="T60" fmla="*/ 200 w 2184"/>
                  <a:gd name="T61" fmla="*/ 6 h 732"/>
                  <a:gd name="T62" fmla="*/ 215 w 2184"/>
                  <a:gd name="T63" fmla="*/ 2 h 732"/>
                  <a:gd name="T64" fmla="*/ 229 w 2184"/>
                  <a:gd name="T65" fmla="*/ 2 h 732"/>
                  <a:gd name="T66" fmla="*/ 239 w 2184"/>
                  <a:gd name="T67" fmla="*/ 5 h 732"/>
                  <a:gd name="T68" fmla="*/ 245 w 2184"/>
                  <a:gd name="T69" fmla="*/ 8 h 732"/>
                  <a:gd name="T70" fmla="*/ 273 w 2184"/>
                  <a:gd name="T71" fmla="*/ 0 h 732"/>
                  <a:gd name="T72" fmla="*/ 268 w 2184"/>
                  <a:gd name="T73" fmla="*/ 42 h 732"/>
                  <a:gd name="T74" fmla="*/ 254 w 2184"/>
                  <a:gd name="T75" fmla="*/ 38 h 732"/>
                  <a:gd name="T76" fmla="*/ 236 w 2184"/>
                  <a:gd name="T77" fmla="*/ 33 h 732"/>
                  <a:gd name="T78" fmla="*/ 217 w 2184"/>
                  <a:gd name="T79" fmla="*/ 31 h 732"/>
                  <a:gd name="T80" fmla="*/ 200 w 2184"/>
                  <a:gd name="T81" fmla="*/ 35 h 732"/>
                  <a:gd name="T82" fmla="*/ 188 w 2184"/>
                  <a:gd name="T83" fmla="*/ 40 h 732"/>
                  <a:gd name="T84" fmla="*/ 179 w 2184"/>
                  <a:gd name="T85" fmla="*/ 46 h 732"/>
                  <a:gd name="T86" fmla="*/ 176 w 2184"/>
                  <a:gd name="T87" fmla="*/ 48 h 732"/>
                  <a:gd name="T88" fmla="*/ 174 w 2184"/>
                  <a:gd name="T89" fmla="*/ 47 h 732"/>
                  <a:gd name="T90" fmla="*/ 166 w 2184"/>
                  <a:gd name="T91" fmla="*/ 44 h 732"/>
                  <a:gd name="T92" fmla="*/ 154 w 2184"/>
                  <a:gd name="T93" fmla="*/ 40 h 732"/>
                  <a:gd name="T94" fmla="*/ 137 w 2184"/>
                  <a:gd name="T95" fmla="*/ 40 h 732"/>
                  <a:gd name="T96" fmla="*/ 122 w 2184"/>
                  <a:gd name="T97" fmla="*/ 43 h 732"/>
                  <a:gd name="T98" fmla="*/ 112 w 2184"/>
                  <a:gd name="T99" fmla="*/ 49 h 732"/>
                  <a:gd name="T100" fmla="*/ 105 w 2184"/>
                  <a:gd name="T101" fmla="*/ 56 h 732"/>
                  <a:gd name="T102" fmla="*/ 100 w 2184"/>
                  <a:gd name="T103" fmla="*/ 62 h 732"/>
                  <a:gd name="T104" fmla="*/ 89 w 2184"/>
                  <a:gd name="T105" fmla="*/ 63 h 732"/>
                  <a:gd name="T106" fmla="*/ 78 w 2184"/>
                  <a:gd name="T107" fmla="*/ 62 h 732"/>
                  <a:gd name="T108" fmla="*/ 68 w 2184"/>
                  <a:gd name="T109" fmla="*/ 64 h 732"/>
                  <a:gd name="T110" fmla="*/ 58 w 2184"/>
                  <a:gd name="T111" fmla="*/ 70 h 732"/>
                  <a:gd name="T112" fmla="*/ 52 w 2184"/>
                  <a:gd name="T113" fmla="*/ 75 h 732"/>
                  <a:gd name="T114" fmla="*/ 49 w 2184"/>
                  <a:gd name="T115" fmla="*/ 80 h 732"/>
                  <a:gd name="T116" fmla="*/ 46 w 2184"/>
                  <a:gd name="T117" fmla="*/ 85 h 732"/>
                  <a:gd name="T118" fmla="*/ 28 w 2184"/>
                  <a:gd name="T119" fmla="*/ 88 h 732"/>
                  <a:gd name="T120" fmla="*/ 1 w 2184"/>
                  <a:gd name="T121" fmla="*/ 84 h 7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84"/>
                  <a:gd name="T184" fmla="*/ 0 h 732"/>
                  <a:gd name="T185" fmla="*/ 2184 w 2184"/>
                  <a:gd name="T186" fmla="*/ 732 h 7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84" h="732">
                    <a:moveTo>
                      <a:pt x="2" y="675"/>
                    </a:moveTo>
                    <a:lnTo>
                      <a:pt x="0" y="671"/>
                    </a:lnTo>
                    <a:lnTo>
                      <a:pt x="0" y="665"/>
                    </a:lnTo>
                    <a:lnTo>
                      <a:pt x="0" y="658"/>
                    </a:lnTo>
                    <a:lnTo>
                      <a:pt x="2" y="646"/>
                    </a:lnTo>
                    <a:lnTo>
                      <a:pt x="2" y="633"/>
                    </a:lnTo>
                    <a:lnTo>
                      <a:pt x="4" y="618"/>
                    </a:lnTo>
                    <a:lnTo>
                      <a:pt x="6" y="601"/>
                    </a:lnTo>
                    <a:lnTo>
                      <a:pt x="11" y="585"/>
                    </a:lnTo>
                    <a:lnTo>
                      <a:pt x="15" y="566"/>
                    </a:lnTo>
                    <a:lnTo>
                      <a:pt x="25" y="547"/>
                    </a:lnTo>
                    <a:lnTo>
                      <a:pt x="34" y="527"/>
                    </a:lnTo>
                    <a:lnTo>
                      <a:pt x="45" y="509"/>
                    </a:lnTo>
                    <a:lnTo>
                      <a:pt x="57" y="490"/>
                    </a:lnTo>
                    <a:lnTo>
                      <a:pt x="74" y="477"/>
                    </a:lnTo>
                    <a:lnTo>
                      <a:pt x="93" y="462"/>
                    </a:lnTo>
                    <a:lnTo>
                      <a:pt x="116" y="451"/>
                    </a:lnTo>
                    <a:lnTo>
                      <a:pt x="137" y="439"/>
                    </a:lnTo>
                    <a:lnTo>
                      <a:pt x="158" y="430"/>
                    </a:lnTo>
                    <a:lnTo>
                      <a:pt x="177" y="420"/>
                    </a:lnTo>
                    <a:lnTo>
                      <a:pt x="198" y="414"/>
                    </a:lnTo>
                    <a:lnTo>
                      <a:pt x="215" y="407"/>
                    </a:lnTo>
                    <a:lnTo>
                      <a:pt x="232" y="403"/>
                    </a:lnTo>
                    <a:lnTo>
                      <a:pt x="247" y="399"/>
                    </a:lnTo>
                    <a:lnTo>
                      <a:pt x="264" y="397"/>
                    </a:lnTo>
                    <a:lnTo>
                      <a:pt x="274" y="393"/>
                    </a:lnTo>
                    <a:lnTo>
                      <a:pt x="287" y="392"/>
                    </a:lnTo>
                    <a:lnTo>
                      <a:pt x="296" y="392"/>
                    </a:lnTo>
                    <a:lnTo>
                      <a:pt x="306" y="392"/>
                    </a:lnTo>
                    <a:lnTo>
                      <a:pt x="317" y="392"/>
                    </a:lnTo>
                    <a:lnTo>
                      <a:pt x="323" y="392"/>
                    </a:lnTo>
                    <a:lnTo>
                      <a:pt x="323" y="390"/>
                    </a:lnTo>
                    <a:lnTo>
                      <a:pt x="323" y="382"/>
                    </a:lnTo>
                    <a:lnTo>
                      <a:pt x="325" y="371"/>
                    </a:lnTo>
                    <a:lnTo>
                      <a:pt x="329" y="359"/>
                    </a:lnTo>
                    <a:lnTo>
                      <a:pt x="332" y="340"/>
                    </a:lnTo>
                    <a:lnTo>
                      <a:pt x="338" y="321"/>
                    </a:lnTo>
                    <a:lnTo>
                      <a:pt x="344" y="300"/>
                    </a:lnTo>
                    <a:lnTo>
                      <a:pt x="353" y="279"/>
                    </a:lnTo>
                    <a:lnTo>
                      <a:pt x="361" y="257"/>
                    </a:lnTo>
                    <a:lnTo>
                      <a:pt x="374" y="234"/>
                    </a:lnTo>
                    <a:lnTo>
                      <a:pt x="386" y="209"/>
                    </a:lnTo>
                    <a:lnTo>
                      <a:pt x="401" y="188"/>
                    </a:lnTo>
                    <a:lnTo>
                      <a:pt x="416" y="165"/>
                    </a:lnTo>
                    <a:lnTo>
                      <a:pt x="435" y="146"/>
                    </a:lnTo>
                    <a:lnTo>
                      <a:pt x="454" y="127"/>
                    </a:lnTo>
                    <a:lnTo>
                      <a:pt x="477" y="114"/>
                    </a:lnTo>
                    <a:lnTo>
                      <a:pt x="498" y="99"/>
                    </a:lnTo>
                    <a:lnTo>
                      <a:pt x="521" y="87"/>
                    </a:lnTo>
                    <a:lnTo>
                      <a:pt x="543" y="78"/>
                    </a:lnTo>
                    <a:lnTo>
                      <a:pt x="564" y="72"/>
                    </a:lnTo>
                    <a:lnTo>
                      <a:pt x="585" y="67"/>
                    </a:lnTo>
                    <a:lnTo>
                      <a:pt x="604" y="65"/>
                    </a:lnTo>
                    <a:lnTo>
                      <a:pt x="625" y="63"/>
                    </a:lnTo>
                    <a:lnTo>
                      <a:pt x="646" y="63"/>
                    </a:lnTo>
                    <a:lnTo>
                      <a:pt x="663" y="63"/>
                    </a:lnTo>
                    <a:lnTo>
                      <a:pt x="680" y="65"/>
                    </a:lnTo>
                    <a:lnTo>
                      <a:pt x="697" y="67"/>
                    </a:lnTo>
                    <a:lnTo>
                      <a:pt x="713" y="70"/>
                    </a:lnTo>
                    <a:lnTo>
                      <a:pt x="728" y="72"/>
                    </a:lnTo>
                    <a:lnTo>
                      <a:pt x="743" y="78"/>
                    </a:lnTo>
                    <a:lnTo>
                      <a:pt x="756" y="80"/>
                    </a:lnTo>
                    <a:lnTo>
                      <a:pt x="770" y="84"/>
                    </a:lnTo>
                    <a:lnTo>
                      <a:pt x="781" y="87"/>
                    </a:lnTo>
                    <a:lnTo>
                      <a:pt x="792" y="91"/>
                    </a:lnTo>
                    <a:lnTo>
                      <a:pt x="806" y="97"/>
                    </a:lnTo>
                    <a:lnTo>
                      <a:pt x="821" y="105"/>
                    </a:lnTo>
                    <a:lnTo>
                      <a:pt x="834" y="110"/>
                    </a:lnTo>
                    <a:lnTo>
                      <a:pt x="848" y="120"/>
                    </a:lnTo>
                    <a:lnTo>
                      <a:pt x="863" y="127"/>
                    </a:lnTo>
                    <a:lnTo>
                      <a:pt x="876" y="135"/>
                    </a:lnTo>
                    <a:lnTo>
                      <a:pt x="889" y="143"/>
                    </a:lnTo>
                    <a:lnTo>
                      <a:pt x="901" y="148"/>
                    </a:lnTo>
                    <a:lnTo>
                      <a:pt x="910" y="156"/>
                    </a:lnTo>
                    <a:lnTo>
                      <a:pt x="922" y="162"/>
                    </a:lnTo>
                    <a:lnTo>
                      <a:pt x="927" y="167"/>
                    </a:lnTo>
                    <a:lnTo>
                      <a:pt x="935" y="171"/>
                    </a:lnTo>
                    <a:lnTo>
                      <a:pt x="937" y="173"/>
                    </a:lnTo>
                    <a:lnTo>
                      <a:pt x="941" y="175"/>
                    </a:lnTo>
                    <a:lnTo>
                      <a:pt x="941" y="171"/>
                    </a:lnTo>
                    <a:lnTo>
                      <a:pt x="943" y="169"/>
                    </a:lnTo>
                    <a:lnTo>
                      <a:pt x="946" y="163"/>
                    </a:lnTo>
                    <a:lnTo>
                      <a:pt x="952" y="158"/>
                    </a:lnTo>
                    <a:lnTo>
                      <a:pt x="960" y="148"/>
                    </a:lnTo>
                    <a:lnTo>
                      <a:pt x="969" y="139"/>
                    </a:lnTo>
                    <a:lnTo>
                      <a:pt x="979" y="127"/>
                    </a:lnTo>
                    <a:lnTo>
                      <a:pt x="994" y="118"/>
                    </a:lnTo>
                    <a:lnTo>
                      <a:pt x="1007" y="105"/>
                    </a:lnTo>
                    <a:lnTo>
                      <a:pt x="1024" y="95"/>
                    </a:lnTo>
                    <a:lnTo>
                      <a:pt x="1043" y="82"/>
                    </a:lnTo>
                    <a:lnTo>
                      <a:pt x="1064" y="72"/>
                    </a:lnTo>
                    <a:lnTo>
                      <a:pt x="1087" y="63"/>
                    </a:lnTo>
                    <a:lnTo>
                      <a:pt x="1112" y="55"/>
                    </a:lnTo>
                    <a:lnTo>
                      <a:pt x="1138" y="49"/>
                    </a:lnTo>
                    <a:lnTo>
                      <a:pt x="1171" y="46"/>
                    </a:lnTo>
                    <a:lnTo>
                      <a:pt x="1199" y="44"/>
                    </a:lnTo>
                    <a:lnTo>
                      <a:pt x="1228" y="46"/>
                    </a:lnTo>
                    <a:lnTo>
                      <a:pt x="1254" y="49"/>
                    </a:lnTo>
                    <a:lnTo>
                      <a:pt x="1281" y="59"/>
                    </a:lnTo>
                    <a:lnTo>
                      <a:pt x="1304" y="67"/>
                    </a:lnTo>
                    <a:lnTo>
                      <a:pt x="1327" y="80"/>
                    </a:lnTo>
                    <a:lnTo>
                      <a:pt x="1348" y="91"/>
                    </a:lnTo>
                    <a:lnTo>
                      <a:pt x="1368" y="105"/>
                    </a:lnTo>
                    <a:lnTo>
                      <a:pt x="1384" y="118"/>
                    </a:lnTo>
                    <a:lnTo>
                      <a:pt x="1401" y="131"/>
                    </a:lnTo>
                    <a:lnTo>
                      <a:pt x="1412" y="143"/>
                    </a:lnTo>
                    <a:lnTo>
                      <a:pt x="1424" y="158"/>
                    </a:lnTo>
                    <a:lnTo>
                      <a:pt x="1431" y="165"/>
                    </a:lnTo>
                    <a:lnTo>
                      <a:pt x="1439" y="173"/>
                    </a:lnTo>
                    <a:lnTo>
                      <a:pt x="1443" y="179"/>
                    </a:lnTo>
                    <a:lnTo>
                      <a:pt x="1444" y="181"/>
                    </a:lnTo>
                    <a:lnTo>
                      <a:pt x="1444" y="179"/>
                    </a:lnTo>
                    <a:lnTo>
                      <a:pt x="1448" y="175"/>
                    </a:lnTo>
                    <a:lnTo>
                      <a:pt x="1452" y="167"/>
                    </a:lnTo>
                    <a:lnTo>
                      <a:pt x="1458" y="160"/>
                    </a:lnTo>
                    <a:lnTo>
                      <a:pt x="1467" y="148"/>
                    </a:lnTo>
                    <a:lnTo>
                      <a:pt x="1477" y="139"/>
                    </a:lnTo>
                    <a:lnTo>
                      <a:pt x="1490" y="124"/>
                    </a:lnTo>
                    <a:lnTo>
                      <a:pt x="1505" y="112"/>
                    </a:lnTo>
                    <a:lnTo>
                      <a:pt x="1519" y="97"/>
                    </a:lnTo>
                    <a:lnTo>
                      <a:pt x="1538" y="86"/>
                    </a:lnTo>
                    <a:lnTo>
                      <a:pt x="1559" y="72"/>
                    </a:lnTo>
                    <a:lnTo>
                      <a:pt x="1581" y="59"/>
                    </a:lnTo>
                    <a:lnTo>
                      <a:pt x="1604" y="48"/>
                    </a:lnTo>
                    <a:lnTo>
                      <a:pt x="1631" y="36"/>
                    </a:lnTo>
                    <a:lnTo>
                      <a:pt x="1659" y="29"/>
                    </a:lnTo>
                    <a:lnTo>
                      <a:pt x="1692" y="23"/>
                    </a:lnTo>
                    <a:lnTo>
                      <a:pt x="1722" y="17"/>
                    </a:lnTo>
                    <a:lnTo>
                      <a:pt x="1752" y="17"/>
                    </a:lnTo>
                    <a:lnTo>
                      <a:pt x="1781" y="17"/>
                    </a:lnTo>
                    <a:lnTo>
                      <a:pt x="1808" y="19"/>
                    </a:lnTo>
                    <a:lnTo>
                      <a:pt x="1832" y="21"/>
                    </a:lnTo>
                    <a:lnTo>
                      <a:pt x="1857" y="27"/>
                    </a:lnTo>
                    <a:lnTo>
                      <a:pt x="1880" y="32"/>
                    </a:lnTo>
                    <a:lnTo>
                      <a:pt x="1901" y="40"/>
                    </a:lnTo>
                    <a:lnTo>
                      <a:pt x="1916" y="46"/>
                    </a:lnTo>
                    <a:lnTo>
                      <a:pt x="1933" y="53"/>
                    </a:lnTo>
                    <a:lnTo>
                      <a:pt x="1946" y="59"/>
                    </a:lnTo>
                    <a:lnTo>
                      <a:pt x="1958" y="67"/>
                    </a:lnTo>
                    <a:lnTo>
                      <a:pt x="1967" y="70"/>
                    </a:lnTo>
                    <a:lnTo>
                      <a:pt x="1973" y="76"/>
                    </a:lnTo>
                    <a:lnTo>
                      <a:pt x="1977" y="78"/>
                    </a:lnTo>
                    <a:lnTo>
                      <a:pt x="1980" y="80"/>
                    </a:lnTo>
                    <a:lnTo>
                      <a:pt x="2184" y="0"/>
                    </a:lnTo>
                    <a:lnTo>
                      <a:pt x="2169" y="355"/>
                    </a:lnTo>
                    <a:lnTo>
                      <a:pt x="2165" y="352"/>
                    </a:lnTo>
                    <a:lnTo>
                      <a:pt x="2155" y="348"/>
                    </a:lnTo>
                    <a:lnTo>
                      <a:pt x="2142" y="340"/>
                    </a:lnTo>
                    <a:lnTo>
                      <a:pt x="2123" y="335"/>
                    </a:lnTo>
                    <a:lnTo>
                      <a:pt x="2098" y="325"/>
                    </a:lnTo>
                    <a:lnTo>
                      <a:pt x="2070" y="316"/>
                    </a:lnTo>
                    <a:lnTo>
                      <a:pt x="2039" y="304"/>
                    </a:lnTo>
                    <a:lnTo>
                      <a:pt x="2007" y="295"/>
                    </a:lnTo>
                    <a:lnTo>
                      <a:pt x="1971" y="283"/>
                    </a:lnTo>
                    <a:lnTo>
                      <a:pt x="1933" y="274"/>
                    </a:lnTo>
                    <a:lnTo>
                      <a:pt x="1893" y="266"/>
                    </a:lnTo>
                    <a:lnTo>
                      <a:pt x="1855" y="260"/>
                    </a:lnTo>
                    <a:lnTo>
                      <a:pt x="1815" y="257"/>
                    </a:lnTo>
                    <a:lnTo>
                      <a:pt x="1777" y="255"/>
                    </a:lnTo>
                    <a:lnTo>
                      <a:pt x="1739" y="255"/>
                    </a:lnTo>
                    <a:lnTo>
                      <a:pt x="1703" y="260"/>
                    </a:lnTo>
                    <a:lnTo>
                      <a:pt x="1667" y="266"/>
                    </a:lnTo>
                    <a:lnTo>
                      <a:pt x="1635" y="274"/>
                    </a:lnTo>
                    <a:lnTo>
                      <a:pt x="1602" y="281"/>
                    </a:lnTo>
                    <a:lnTo>
                      <a:pt x="1576" y="293"/>
                    </a:lnTo>
                    <a:lnTo>
                      <a:pt x="1549" y="302"/>
                    </a:lnTo>
                    <a:lnTo>
                      <a:pt x="1526" y="316"/>
                    </a:lnTo>
                    <a:lnTo>
                      <a:pt x="1505" y="327"/>
                    </a:lnTo>
                    <a:lnTo>
                      <a:pt x="1486" y="338"/>
                    </a:lnTo>
                    <a:lnTo>
                      <a:pt x="1467" y="348"/>
                    </a:lnTo>
                    <a:lnTo>
                      <a:pt x="1452" y="359"/>
                    </a:lnTo>
                    <a:lnTo>
                      <a:pt x="1439" y="369"/>
                    </a:lnTo>
                    <a:lnTo>
                      <a:pt x="1429" y="378"/>
                    </a:lnTo>
                    <a:lnTo>
                      <a:pt x="1420" y="384"/>
                    </a:lnTo>
                    <a:lnTo>
                      <a:pt x="1416" y="390"/>
                    </a:lnTo>
                    <a:lnTo>
                      <a:pt x="1410" y="392"/>
                    </a:lnTo>
                    <a:lnTo>
                      <a:pt x="1410" y="395"/>
                    </a:lnTo>
                    <a:lnTo>
                      <a:pt x="1408" y="392"/>
                    </a:lnTo>
                    <a:lnTo>
                      <a:pt x="1403" y="390"/>
                    </a:lnTo>
                    <a:lnTo>
                      <a:pt x="1395" y="384"/>
                    </a:lnTo>
                    <a:lnTo>
                      <a:pt x="1384" y="378"/>
                    </a:lnTo>
                    <a:lnTo>
                      <a:pt x="1368" y="371"/>
                    </a:lnTo>
                    <a:lnTo>
                      <a:pt x="1353" y="363"/>
                    </a:lnTo>
                    <a:lnTo>
                      <a:pt x="1334" y="355"/>
                    </a:lnTo>
                    <a:lnTo>
                      <a:pt x="1313" y="346"/>
                    </a:lnTo>
                    <a:lnTo>
                      <a:pt x="1289" y="338"/>
                    </a:lnTo>
                    <a:lnTo>
                      <a:pt x="1262" y="331"/>
                    </a:lnTo>
                    <a:lnTo>
                      <a:pt x="1233" y="325"/>
                    </a:lnTo>
                    <a:lnTo>
                      <a:pt x="1205" y="321"/>
                    </a:lnTo>
                    <a:lnTo>
                      <a:pt x="1171" y="317"/>
                    </a:lnTo>
                    <a:lnTo>
                      <a:pt x="1138" y="317"/>
                    </a:lnTo>
                    <a:lnTo>
                      <a:pt x="1100" y="321"/>
                    </a:lnTo>
                    <a:lnTo>
                      <a:pt x="1066" y="327"/>
                    </a:lnTo>
                    <a:lnTo>
                      <a:pt x="1036" y="331"/>
                    </a:lnTo>
                    <a:lnTo>
                      <a:pt x="1007" y="340"/>
                    </a:lnTo>
                    <a:lnTo>
                      <a:pt x="983" y="348"/>
                    </a:lnTo>
                    <a:lnTo>
                      <a:pt x="960" y="359"/>
                    </a:lnTo>
                    <a:lnTo>
                      <a:pt x="937" y="371"/>
                    </a:lnTo>
                    <a:lnTo>
                      <a:pt x="918" y="382"/>
                    </a:lnTo>
                    <a:lnTo>
                      <a:pt x="901" y="397"/>
                    </a:lnTo>
                    <a:lnTo>
                      <a:pt x="886" y="411"/>
                    </a:lnTo>
                    <a:lnTo>
                      <a:pt x="868" y="422"/>
                    </a:lnTo>
                    <a:lnTo>
                      <a:pt x="857" y="437"/>
                    </a:lnTo>
                    <a:lnTo>
                      <a:pt x="844" y="451"/>
                    </a:lnTo>
                    <a:lnTo>
                      <a:pt x="832" y="466"/>
                    </a:lnTo>
                    <a:lnTo>
                      <a:pt x="821" y="477"/>
                    </a:lnTo>
                    <a:lnTo>
                      <a:pt x="811" y="490"/>
                    </a:lnTo>
                    <a:lnTo>
                      <a:pt x="800" y="502"/>
                    </a:lnTo>
                    <a:lnTo>
                      <a:pt x="791" y="515"/>
                    </a:lnTo>
                    <a:lnTo>
                      <a:pt x="764" y="509"/>
                    </a:lnTo>
                    <a:lnTo>
                      <a:pt x="739" y="508"/>
                    </a:lnTo>
                    <a:lnTo>
                      <a:pt x="715" y="506"/>
                    </a:lnTo>
                    <a:lnTo>
                      <a:pt x="694" y="504"/>
                    </a:lnTo>
                    <a:lnTo>
                      <a:pt x="671" y="500"/>
                    </a:lnTo>
                    <a:lnTo>
                      <a:pt x="652" y="500"/>
                    </a:lnTo>
                    <a:lnTo>
                      <a:pt x="631" y="500"/>
                    </a:lnTo>
                    <a:lnTo>
                      <a:pt x="612" y="506"/>
                    </a:lnTo>
                    <a:lnTo>
                      <a:pt x="591" y="506"/>
                    </a:lnTo>
                    <a:lnTo>
                      <a:pt x="572" y="511"/>
                    </a:lnTo>
                    <a:lnTo>
                      <a:pt x="551" y="517"/>
                    </a:lnTo>
                    <a:lnTo>
                      <a:pt x="532" y="527"/>
                    </a:lnTo>
                    <a:lnTo>
                      <a:pt x="511" y="536"/>
                    </a:lnTo>
                    <a:lnTo>
                      <a:pt x="490" y="549"/>
                    </a:lnTo>
                    <a:lnTo>
                      <a:pt x="467" y="565"/>
                    </a:lnTo>
                    <a:lnTo>
                      <a:pt x="445" y="582"/>
                    </a:lnTo>
                    <a:lnTo>
                      <a:pt x="437" y="587"/>
                    </a:lnTo>
                    <a:lnTo>
                      <a:pt x="429" y="595"/>
                    </a:lnTo>
                    <a:lnTo>
                      <a:pt x="422" y="604"/>
                    </a:lnTo>
                    <a:lnTo>
                      <a:pt x="414" y="614"/>
                    </a:lnTo>
                    <a:lnTo>
                      <a:pt x="407" y="623"/>
                    </a:lnTo>
                    <a:lnTo>
                      <a:pt x="399" y="635"/>
                    </a:lnTo>
                    <a:lnTo>
                      <a:pt x="393" y="646"/>
                    </a:lnTo>
                    <a:lnTo>
                      <a:pt x="388" y="658"/>
                    </a:lnTo>
                    <a:lnTo>
                      <a:pt x="380" y="667"/>
                    </a:lnTo>
                    <a:lnTo>
                      <a:pt x="374" y="677"/>
                    </a:lnTo>
                    <a:lnTo>
                      <a:pt x="370" y="684"/>
                    </a:lnTo>
                    <a:lnTo>
                      <a:pt x="367" y="694"/>
                    </a:lnTo>
                    <a:lnTo>
                      <a:pt x="359" y="705"/>
                    </a:lnTo>
                    <a:lnTo>
                      <a:pt x="357" y="711"/>
                    </a:lnTo>
                    <a:lnTo>
                      <a:pt x="228" y="711"/>
                    </a:lnTo>
                    <a:lnTo>
                      <a:pt x="188" y="732"/>
                    </a:lnTo>
                    <a:lnTo>
                      <a:pt x="123" y="684"/>
                    </a:lnTo>
                    <a:lnTo>
                      <a:pt x="2" y="675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9" name="Freeform 608"/>
              <p:cNvSpPr>
                <a:spLocks/>
              </p:cNvSpPr>
              <p:nvPr/>
            </p:nvSpPr>
            <p:spPr bwMode="auto">
              <a:xfrm>
                <a:off x="1763" y="2668"/>
                <a:ext cx="869" cy="211"/>
              </a:xfrm>
              <a:custGeom>
                <a:avLst/>
                <a:gdLst>
                  <a:gd name="T0" fmla="*/ 0 w 1737"/>
                  <a:gd name="T1" fmla="*/ 51 h 422"/>
                  <a:gd name="T2" fmla="*/ 2 w 1737"/>
                  <a:gd name="T3" fmla="*/ 49 h 422"/>
                  <a:gd name="T4" fmla="*/ 3 w 1737"/>
                  <a:gd name="T5" fmla="*/ 47 h 422"/>
                  <a:gd name="T6" fmla="*/ 5 w 1737"/>
                  <a:gd name="T7" fmla="*/ 45 h 422"/>
                  <a:gd name="T8" fmla="*/ 7 w 1737"/>
                  <a:gd name="T9" fmla="*/ 42 h 422"/>
                  <a:gd name="T10" fmla="*/ 10 w 1737"/>
                  <a:gd name="T11" fmla="*/ 39 h 422"/>
                  <a:gd name="T12" fmla="*/ 13 w 1737"/>
                  <a:gd name="T13" fmla="*/ 37 h 422"/>
                  <a:gd name="T14" fmla="*/ 18 w 1737"/>
                  <a:gd name="T15" fmla="*/ 34 h 422"/>
                  <a:gd name="T16" fmla="*/ 22 w 1737"/>
                  <a:gd name="T17" fmla="*/ 32 h 422"/>
                  <a:gd name="T18" fmla="*/ 28 w 1737"/>
                  <a:gd name="T19" fmla="*/ 31 h 422"/>
                  <a:gd name="T20" fmla="*/ 34 w 1737"/>
                  <a:gd name="T21" fmla="*/ 31 h 422"/>
                  <a:gd name="T22" fmla="*/ 39 w 1737"/>
                  <a:gd name="T23" fmla="*/ 31 h 422"/>
                  <a:gd name="T24" fmla="*/ 44 w 1737"/>
                  <a:gd name="T25" fmla="*/ 33 h 422"/>
                  <a:gd name="T26" fmla="*/ 47 w 1737"/>
                  <a:gd name="T27" fmla="*/ 33 h 422"/>
                  <a:gd name="T28" fmla="*/ 50 w 1737"/>
                  <a:gd name="T29" fmla="*/ 34 h 422"/>
                  <a:gd name="T30" fmla="*/ 50 w 1737"/>
                  <a:gd name="T31" fmla="*/ 34 h 422"/>
                  <a:gd name="T32" fmla="*/ 51 w 1737"/>
                  <a:gd name="T33" fmla="*/ 31 h 422"/>
                  <a:gd name="T34" fmla="*/ 54 w 1737"/>
                  <a:gd name="T35" fmla="*/ 27 h 422"/>
                  <a:gd name="T36" fmla="*/ 58 w 1737"/>
                  <a:gd name="T37" fmla="*/ 24 h 422"/>
                  <a:gd name="T38" fmla="*/ 63 w 1737"/>
                  <a:gd name="T39" fmla="*/ 20 h 422"/>
                  <a:gd name="T40" fmla="*/ 68 w 1737"/>
                  <a:gd name="T41" fmla="*/ 14 h 422"/>
                  <a:gd name="T42" fmla="*/ 75 w 1737"/>
                  <a:gd name="T43" fmla="*/ 12 h 422"/>
                  <a:gd name="T44" fmla="*/ 82 w 1737"/>
                  <a:gd name="T45" fmla="*/ 9 h 422"/>
                  <a:gd name="T46" fmla="*/ 90 w 1737"/>
                  <a:gd name="T47" fmla="*/ 9 h 422"/>
                  <a:gd name="T48" fmla="*/ 97 w 1737"/>
                  <a:gd name="T49" fmla="*/ 10 h 422"/>
                  <a:gd name="T50" fmla="*/ 104 w 1737"/>
                  <a:gd name="T51" fmla="*/ 11 h 422"/>
                  <a:gd name="T52" fmla="*/ 110 w 1737"/>
                  <a:gd name="T53" fmla="*/ 12 h 422"/>
                  <a:gd name="T54" fmla="*/ 115 w 1737"/>
                  <a:gd name="T55" fmla="*/ 13 h 422"/>
                  <a:gd name="T56" fmla="*/ 120 w 1737"/>
                  <a:gd name="T57" fmla="*/ 15 h 422"/>
                  <a:gd name="T58" fmla="*/ 123 w 1737"/>
                  <a:gd name="T59" fmla="*/ 17 h 422"/>
                  <a:gd name="T60" fmla="*/ 125 w 1737"/>
                  <a:gd name="T61" fmla="*/ 17 h 422"/>
                  <a:gd name="T62" fmla="*/ 125 w 1737"/>
                  <a:gd name="T63" fmla="*/ 17 h 422"/>
                  <a:gd name="T64" fmla="*/ 126 w 1737"/>
                  <a:gd name="T65" fmla="*/ 15 h 422"/>
                  <a:gd name="T66" fmla="*/ 129 w 1737"/>
                  <a:gd name="T67" fmla="*/ 13 h 422"/>
                  <a:gd name="T68" fmla="*/ 133 w 1737"/>
                  <a:gd name="T69" fmla="*/ 11 h 422"/>
                  <a:gd name="T70" fmla="*/ 139 w 1737"/>
                  <a:gd name="T71" fmla="*/ 7 h 422"/>
                  <a:gd name="T72" fmla="*/ 145 w 1737"/>
                  <a:gd name="T73" fmla="*/ 5 h 422"/>
                  <a:gd name="T74" fmla="*/ 153 w 1737"/>
                  <a:gd name="T75" fmla="*/ 3 h 422"/>
                  <a:gd name="T76" fmla="*/ 161 w 1737"/>
                  <a:gd name="T77" fmla="*/ 1 h 422"/>
                  <a:gd name="T78" fmla="*/ 171 w 1737"/>
                  <a:gd name="T79" fmla="*/ 0 h 422"/>
                  <a:gd name="T80" fmla="*/ 180 w 1737"/>
                  <a:gd name="T81" fmla="*/ 1 h 422"/>
                  <a:gd name="T82" fmla="*/ 189 w 1737"/>
                  <a:gd name="T83" fmla="*/ 2 h 422"/>
                  <a:gd name="T84" fmla="*/ 197 w 1737"/>
                  <a:gd name="T85" fmla="*/ 3 h 422"/>
                  <a:gd name="T86" fmla="*/ 204 w 1737"/>
                  <a:gd name="T87" fmla="*/ 7 h 422"/>
                  <a:gd name="T88" fmla="*/ 210 w 1737"/>
                  <a:gd name="T89" fmla="*/ 8 h 422"/>
                  <a:gd name="T90" fmla="*/ 214 w 1737"/>
                  <a:gd name="T91" fmla="*/ 10 h 422"/>
                  <a:gd name="T92" fmla="*/ 217 w 1737"/>
                  <a:gd name="T93" fmla="*/ 11 h 422"/>
                  <a:gd name="T94" fmla="*/ 218 w 1737"/>
                  <a:gd name="T95" fmla="*/ 35 h 422"/>
                  <a:gd name="T96" fmla="*/ 160 w 1737"/>
                  <a:gd name="T97" fmla="*/ 52 h 422"/>
                  <a:gd name="T98" fmla="*/ 0 w 1737"/>
                  <a:gd name="T99" fmla="*/ 51 h 4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37"/>
                  <a:gd name="T151" fmla="*/ 0 h 422"/>
                  <a:gd name="T152" fmla="*/ 1737 w 1737"/>
                  <a:gd name="T153" fmla="*/ 422 h 4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37" h="422">
                    <a:moveTo>
                      <a:pt x="0" y="407"/>
                    </a:moveTo>
                    <a:lnTo>
                      <a:pt x="0" y="403"/>
                    </a:lnTo>
                    <a:lnTo>
                      <a:pt x="6" y="393"/>
                    </a:lnTo>
                    <a:lnTo>
                      <a:pt x="9" y="388"/>
                    </a:lnTo>
                    <a:lnTo>
                      <a:pt x="15" y="380"/>
                    </a:lnTo>
                    <a:lnTo>
                      <a:pt x="21" y="372"/>
                    </a:lnTo>
                    <a:lnTo>
                      <a:pt x="28" y="365"/>
                    </a:lnTo>
                    <a:lnTo>
                      <a:pt x="36" y="353"/>
                    </a:lnTo>
                    <a:lnTo>
                      <a:pt x="45" y="342"/>
                    </a:lnTo>
                    <a:lnTo>
                      <a:pt x="55" y="333"/>
                    </a:lnTo>
                    <a:lnTo>
                      <a:pt x="66" y="323"/>
                    </a:lnTo>
                    <a:lnTo>
                      <a:pt x="78" y="310"/>
                    </a:lnTo>
                    <a:lnTo>
                      <a:pt x="91" y="300"/>
                    </a:lnTo>
                    <a:lnTo>
                      <a:pt x="104" y="289"/>
                    </a:lnTo>
                    <a:lnTo>
                      <a:pt x="121" y="279"/>
                    </a:lnTo>
                    <a:lnTo>
                      <a:pt x="137" y="270"/>
                    </a:lnTo>
                    <a:lnTo>
                      <a:pt x="154" y="262"/>
                    </a:lnTo>
                    <a:lnTo>
                      <a:pt x="175" y="256"/>
                    </a:lnTo>
                    <a:lnTo>
                      <a:pt x="197" y="255"/>
                    </a:lnTo>
                    <a:lnTo>
                      <a:pt x="220" y="253"/>
                    </a:lnTo>
                    <a:lnTo>
                      <a:pt x="243" y="253"/>
                    </a:lnTo>
                    <a:lnTo>
                      <a:pt x="266" y="253"/>
                    </a:lnTo>
                    <a:lnTo>
                      <a:pt x="289" y="255"/>
                    </a:lnTo>
                    <a:lnTo>
                      <a:pt x="310" y="255"/>
                    </a:lnTo>
                    <a:lnTo>
                      <a:pt x="329" y="256"/>
                    </a:lnTo>
                    <a:lnTo>
                      <a:pt x="348" y="260"/>
                    </a:lnTo>
                    <a:lnTo>
                      <a:pt x="363" y="262"/>
                    </a:lnTo>
                    <a:lnTo>
                      <a:pt x="374" y="264"/>
                    </a:lnTo>
                    <a:lnTo>
                      <a:pt x="386" y="266"/>
                    </a:lnTo>
                    <a:lnTo>
                      <a:pt x="393" y="268"/>
                    </a:lnTo>
                    <a:lnTo>
                      <a:pt x="395" y="270"/>
                    </a:lnTo>
                    <a:lnTo>
                      <a:pt x="395" y="266"/>
                    </a:lnTo>
                    <a:lnTo>
                      <a:pt x="401" y="260"/>
                    </a:lnTo>
                    <a:lnTo>
                      <a:pt x="407" y="251"/>
                    </a:lnTo>
                    <a:lnTo>
                      <a:pt x="416" y="237"/>
                    </a:lnTo>
                    <a:lnTo>
                      <a:pt x="427" y="222"/>
                    </a:lnTo>
                    <a:lnTo>
                      <a:pt x="445" y="207"/>
                    </a:lnTo>
                    <a:lnTo>
                      <a:pt x="460" y="190"/>
                    </a:lnTo>
                    <a:lnTo>
                      <a:pt x="479" y="171"/>
                    </a:lnTo>
                    <a:lnTo>
                      <a:pt x="498" y="154"/>
                    </a:lnTo>
                    <a:lnTo>
                      <a:pt x="521" y="135"/>
                    </a:lnTo>
                    <a:lnTo>
                      <a:pt x="543" y="118"/>
                    </a:lnTo>
                    <a:lnTo>
                      <a:pt x="572" y="103"/>
                    </a:lnTo>
                    <a:lnTo>
                      <a:pt x="597" y="89"/>
                    </a:lnTo>
                    <a:lnTo>
                      <a:pt x="625" y="80"/>
                    </a:lnTo>
                    <a:lnTo>
                      <a:pt x="654" y="72"/>
                    </a:lnTo>
                    <a:lnTo>
                      <a:pt x="684" y="72"/>
                    </a:lnTo>
                    <a:lnTo>
                      <a:pt x="715" y="70"/>
                    </a:lnTo>
                    <a:lnTo>
                      <a:pt x="745" y="72"/>
                    </a:lnTo>
                    <a:lnTo>
                      <a:pt x="773" y="74"/>
                    </a:lnTo>
                    <a:lnTo>
                      <a:pt x="802" y="78"/>
                    </a:lnTo>
                    <a:lnTo>
                      <a:pt x="827" y="82"/>
                    </a:lnTo>
                    <a:lnTo>
                      <a:pt x="853" y="89"/>
                    </a:lnTo>
                    <a:lnTo>
                      <a:pt x="876" y="95"/>
                    </a:lnTo>
                    <a:lnTo>
                      <a:pt x="901" y="101"/>
                    </a:lnTo>
                    <a:lnTo>
                      <a:pt x="920" y="106"/>
                    </a:lnTo>
                    <a:lnTo>
                      <a:pt x="939" y="114"/>
                    </a:lnTo>
                    <a:lnTo>
                      <a:pt x="954" y="120"/>
                    </a:lnTo>
                    <a:lnTo>
                      <a:pt x="969" y="125"/>
                    </a:lnTo>
                    <a:lnTo>
                      <a:pt x="979" y="129"/>
                    </a:lnTo>
                    <a:lnTo>
                      <a:pt x="988" y="133"/>
                    </a:lnTo>
                    <a:lnTo>
                      <a:pt x="994" y="135"/>
                    </a:lnTo>
                    <a:lnTo>
                      <a:pt x="996" y="137"/>
                    </a:lnTo>
                    <a:lnTo>
                      <a:pt x="996" y="133"/>
                    </a:lnTo>
                    <a:lnTo>
                      <a:pt x="1000" y="129"/>
                    </a:lnTo>
                    <a:lnTo>
                      <a:pt x="1007" y="123"/>
                    </a:lnTo>
                    <a:lnTo>
                      <a:pt x="1017" y="116"/>
                    </a:lnTo>
                    <a:lnTo>
                      <a:pt x="1028" y="106"/>
                    </a:lnTo>
                    <a:lnTo>
                      <a:pt x="1045" y="97"/>
                    </a:lnTo>
                    <a:lnTo>
                      <a:pt x="1062" y="83"/>
                    </a:lnTo>
                    <a:lnTo>
                      <a:pt x="1083" y="72"/>
                    </a:lnTo>
                    <a:lnTo>
                      <a:pt x="1106" y="61"/>
                    </a:lnTo>
                    <a:lnTo>
                      <a:pt x="1129" y="49"/>
                    </a:lnTo>
                    <a:lnTo>
                      <a:pt x="1157" y="36"/>
                    </a:lnTo>
                    <a:lnTo>
                      <a:pt x="1186" y="26"/>
                    </a:lnTo>
                    <a:lnTo>
                      <a:pt x="1218" y="17"/>
                    </a:lnTo>
                    <a:lnTo>
                      <a:pt x="1251" y="9"/>
                    </a:lnTo>
                    <a:lnTo>
                      <a:pt x="1287" y="4"/>
                    </a:lnTo>
                    <a:lnTo>
                      <a:pt x="1325" y="2"/>
                    </a:lnTo>
                    <a:lnTo>
                      <a:pt x="1361" y="0"/>
                    </a:lnTo>
                    <a:lnTo>
                      <a:pt x="1399" y="2"/>
                    </a:lnTo>
                    <a:lnTo>
                      <a:pt x="1435" y="4"/>
                    </a:lnTo>
                    <a:lnTo>
                      <a:pt x="1473" y="9"/>
                    </a:lnTo>
                    <a:lnTo>
                      <a:pt x="1507" y="15"/>
                    </a:lnTo>
                    <a:lnTo>
                      <a:pt x="1541" y="23"/>
                    </a:lnTo>
                    <a:lnTo>
                      <a:pt x="1574" y="30"/>
                    </a:lnTo>
                    <a:lnTo>
                      <a:pt x="1604" y="40"/>
                    </a:lnTo>
                    <a:lnTo>
                      <a:pt x="1631" y="49"/>
                    </a:lnTo>
                    <a:lnTo>
                      <a:pt x="1655" y="57"/>
                    </a:lnTo>
                    <a:lnTo>
                      <a:pt x="1676" y="64"/>
                    </a:lnTo>
                    <a:lnTo>
                      <a:pt x="1697" y="72"/>
                    </a:lnTo>
                    <a:lnTo>
                      <a:pt x="1712" y="78"/>
                    </a:lnTo>
                    <a:lnTo>
                      <a:pt x="1724" y="83"/>
                    </a:lnTo>
                    <a:lnTo>
                      <a:pt x="1730" y="87"/>
                    </a:lnTo>
                    <a:lnTo>
                      <a:pt x="1733" y="89"/>
                    </a:lnTo>
                    <a:lnTo>
                      <a:pt x="1737" y="274"/>
                    </a:lnTo>
                    <a:lnTo>
                      <a:pt x="1298" y="369"/>
                    </a:lnTo>
                    <a:lnTo>
                      <a:pt x="1277" y="412"/>
                    </a:lnTo>
                    <a:lnTo>
                      <a:pt x="711" y="422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0" name="Freeform 609"/>
              <p:cNvSpPr>
                <a:spLocks/>
              </p:cNvSpPr>
              <p:nvPr/>
            </p:nvSpPr>
            <p:spPr bwMode="auto">
              <a:xfrm>
                <a:off x="1010" y="2454"/>
                <a:ext cx="1636" cy="367"/>
              </a:xfrm>
              <a:custGeom>
                <a:avLst/>
                <a:gdLst>
                  <a:gd name="T0" fmla="*/ 2 w 3272"/>
                  <a:gd name="T1" fmla="*/ 86 h 736"/>
                  <a:gd name="T2" fmla="*/ 6 w 3272"/>
                  <a:gd name="T3" fmla="*/ 76 h 736"/>
                  <a:gd name="T4" fmla="*/ 12 w 3272"/>
                  <a:gd name="T5" fmla="*/ 64 h 736"/>
                  <a:gd name="T6" fmla="*/ 19 w 3272"/>
                  <a:gd name="T7" fmla="*/ 52 h 736"/>
                  <a:gd name="T8" fmla="*/ 27 w 3272"/>
                  <a:gd name="T9" fmla="*/ 43 h 736"/>
                  <a:gd name="T10" fmla="*/ 39 w 3272"/>
                  <a:gd name="T11" fmla="*/ 37 h 736"/>
                  <a:gd name="T12" fmla="*/ 50 w 3272"/>
                  <a:gd name="T13" fmla="*/ 33 h 736"/>
                  <a:gd name="T14" fmla="*/ 61 w 3272"/>
                  <a:gd name="T15" fmla="*/ 31 h 736"/>
                  <a:gd name="T16" fmla="*/ 73 w 3272"/>
                  <a:gd name="T17" fmla="*/ 32 h 736"/>
                  <a:gd name="T18" fmla="*/ 82 w 3272"/>
                  <a:gd name="T19" fmla="*/ 33 h 736"/>
                  <a:gd name="T20" fmla="*/ 90 w 3272"/>
                  <a:gd name="T21" fmla="*/ 36 h 736"/>
                  <a:gd name="T22" fmla="*/ 97 w 3272"/>
                  <a:gd name="T23" fmla="*/ 40 h 736"/>
                  <a:gd name="T24" fmla="*/ 103 w 3272"/>
                  <a:gd name="T25" fmla="*/ 44 h 736"/>
                  <a:gd name="T26" fmla="*/ 107 w 3272"/>
                  <a:gd name="T27" fmla="*/ 47 h 736"/>
                  <a:gd name="T28" fmla="*/ 110 w 3272"/>
                  <a:gd name="T29" fmla="*/ 49 h 736"/>
                  <a:gd name="T30" fmla="*/ 111 w 3272"/>
                  <a:gd name="T31" fmla="*/ 49 h 736"/>
                  <a:gd name="T32" fmla="*/ 111 w 3272"/>
                  <a:gd name="T33" fmla="*/ 46 h 736"/>
                  <a:gd name="T34" fmla="*/ 113 w 3272"/>
                  <a:gd name="T35" fmla="*/ 41 h 736"/>
                  <a:gd name="T36" fmla="*/ 118 w 3272"/>
                  <a:gd name="T37" fmla="*/ 35 h 736"/>
                  <a:gd name="T38" fmla="*/ 125 w 3272"/>
                  <a:gd name="T39" fmla="*/ 28 h 736"/>
                  <a:gd name="T40" fmla="*/ 137 w 3272"/>
                  <a:gd name="T41" fmla="*/ 23 h 736"/>
                  <a:gd name="T42" fmla="*/ 149 w 3272"/>
                  <a:gd name="T43" fmla="*/ 21 h 736"/>
                  <a:gd name="T44" fmla="*/ 161 w 3272"/>
                  <a:gd name="T45" fmla="*/ 22 h 736"/>
                  <a:gd name="T46" fmla="*/ 171 w 3272"/>
                  <a:gd name="T47" fmla="*/ 26 h 736"/>
                  <a:gd name="T48" fmla="*/ 178 w 3272"/>
                  <a:gd name="T49" fmla="*/ 30 h 736"/>
                  <a:gd name="T50" fmla="*/ 182 w 3272"/>
                  <a:gd name="T51" fmla="*/ 32 h 736"/>
                  <a:gd name="T52" fmla="*/ 182 w 3272"/>
                  <a:gd name="T53" fmla="*/ 31 h 736"/>
                  <a:gd name="T54" fmla="*/ 185 w 3272"/>
                  <a:gd name="T55" fmla="*/ 28 h 736"/>
                  <a:gd name="T56" fmla="*/ 190 w 3272"/>
                  <a:gd name="T57" fmla="*/ 24 h 736"/>
                  <a:gd name="T58" fmla="*/ 196 w 3272"/>
                  <a:gd name="T59" fmla="*/ 20 h 736"/>
                  <a:gd name="T60" fmla="*/ 205 w 3272"/>
                  <a:gd name="T61" fmla="*/ 16 h 736"/>
                  <a:gd name="T62" fmla="*/ 216 w 3272"/>
                  <a:gd name="T63" fmla="*/ 15 h 736"/>
                  <a:gd name="T64" fmla="*/ 227 w 3272"/>
                  <a:gd name="T65" fmla="*/ 17 h 736"/>
                  <a:gd name="T66" fmla="*/ 236 w 3272"/>
                  <a:gd name="T67" fmla="*/ 20 h 736"/>
                  <a:gd name="T68" fmla="*/ 244 w 3272"/>
                  <a:gd name="T69" fmla="*/ 24 h 736"/>
                  <a:gd name="T70" fmla="*/ 250 w 3272"/>
                  <a:gd name="T71" fmla="*/ 27 h 736"/>
                  <a:gd name="T72" fmla="*/ 252 w 3272"/>
                  <a:gd name="T73" fmla="*/ 29 h 736"/>
                  <a:gd name="T74" fmla="*/ 253 w 3272"/>
                  <a:gd name="T75" fmla="*/ 27 h 736"/>
                  <a:gd name="T76" fmla="*/ 258 w 3272"/>
                  <a:gd name="T77" fmla="*/ 23 h 736"/>
                  <a:gd name="T78" fmla="*/ 265 w 3272"/>
                  <a:gd name="T79" fmla="*/ 19 h 736"/>
                  <a:gd name="T80" fmla="*/ 274 w 3272"/>
                  <a:gd name="T81" fmla="*/ 15 h 736"/>
                  <a:gd name="T82" fmla="*/ 284 w 3272"/>
                  <a:gd name="T83" fmla="*/ 13 h 736"/>
                  <a:gd name="T84" fmla="*/ 295 w 3272"/>
                  <a:gd name="T85" fmla="*/ 14 h 736"/>
                  <a:gd name="T86" fmla="*/ 303 w 3272"/>
                  <a:gd name="T87" fmla="*/ 17 h 736"/>
                  <a:gd name="T88" fmla="*/ 310 w 3272"/>
                  <a:gd name="T89" fmla="*/ 21 h 736"/>
                  <a:gd name="T90" fmla="*/ 314 w 3272"/>
                  <a:gd name="T91" fmla="*/ 24 h 736"/>
                  <a:gd name="T92" fmla="*/ 316 w 3272"/>
                  <a:gd name="T93" fmla="*/ 27 h 736"/>
                  <a:gd name="T94" fmla="*/ 317 w 3272"/>
                  <a:gd name="T95" fmla="*/ 27 h 736"/>
                  <a:gd name="T96" fmla="*/ 319 w 3272"/>
                  <a:gd name="T97" fmla="*/ 25 h 736"/>
                  <a:gd name="T98" fmla="*/ 323 w 3272"/>
                  <a:gd name="T99" fmla="*/ 21 h 736"/>
                  <a:gd name="T100" fmla="*/ 330 w 3272"/>
                  <a:gd name="T101" fmla="*/ 16 h 736"/>
                  <a:gd name="T102" fmla="*/ 339 w 3272"/>
                  <a:gd name="T103" fmla="*/ 12 h 736"/>
                  <a:gd name="T104" fmla="*/ 349 w 3272"/>
                  <a:gd name="T105" fmla="*/ 10 h 736"/>
                  <a:gd name="T106" fmla="*/ 360 w 3272"/>
                  <a:gd name="T107" fmla="*/ 9 h 736"/>
                  <a:gd name="T108" fmla="*/ 369 w 3272"/>
                  <a:gd name="T109" fmla="*/ 11 h 736"/>
                  <a:gd name="T110" fmla="*/ 376 w 3272"/>
                  <a:gd name="T111" fmla="*/ 13 h 736"/>
                  <a:gd name="T112" fmla="*/ 381 w 3272"/>
                  <a:gd name="T113" fmla="*/ 16 h 736"/>
                  <a:gd name="T114" fmla="*/ 383 w 3272"/>
                  <a:gd name="T115" fmla="*/ 17 h 736"/>
                  <a:gd name="T116" fmla="*/ 409 w 3272"/>
                  <a:gd name="T117" fmla="*/ 0 h 7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2"/>
                  <a:gd name="T178" fmla="*/ 0 h 736"/>
                  <a:gd name="T179" fmla="*/ 3272 w 3272"/>
                  <a:gd name="T180" fmla="*/ 736 h 7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2" h="736">
                    <a:moveTo>
                      <a:pt x="2" y="0"/>
                    </a:moveTo>
                    <a:lnTo>
                      <a:pt x="0" y="736"/>
                    </a:lnTo>
                    <a:lnTo>
                      <a:pt x="16" y="692"/>
                    </a:lnTo>
                    <a:lnTo>
                      <a:pt x="21" y="667"/>
                    </a:lnTo>
                    <a:lnTo>
                      <a:pt x="33" y="643"/>
                    </a:lnTo>
                    <a:lnTo>
                      <a:pt x="44" y="614"/>
                    </a:lnTo>
                    <a:lnTo>
                      <a:pt x="59" y="584"/>
                    </a:lnTo>
                    <a:lnTo>
                      <a:pt x="73" y="550"/>
                    </a:lnTo>
                    <a:lnTo>
                      <a:pt x="90" y="517"/>
                    </a:lnTo>
                    <a:lnTo>
                      <a:pt x="107" y="485"/>
                    </a:lnTo>
                    <a:lnTo>
                      <a:pt x="128" y="455"/>
                    </a:lnTo>
                    <a:lnTo>
                      <a:pt x="149" y="422"/>
                    </a:lnTo>
                    <a:lnTo>
                      <a:pt x="171" y="394"/>
                    </a:lnTo>
                    <a:lnTo>
                      <a:pt x="194" y="369"/>
                    </a:lnTo>
                    <a:lnTo>
                      <a:pt x="223" y="348"/>
                    </a:lnTo>
                    <a:lnTo>
                      <a:pt x="247" y="329"/>
                    </a:lnTo>
                    <a:lnTo>
                      <a:pt x="278" y="312"/>
                    </a:lnTo>
                    <a:lnTo>
                      <a:pt x="306" y="297"/>
                    </a:lnTo>
                    <a:lnTo>
                      <a:pt x="337" y="287"/>
                    </a:lnTo>
                    <a:lnTo>
                      <a:pt x="367" y="276"/>
                    </a:lnTo>
                    <a:lnTo>
                      <a:pt x="398" y="268"/>
                    </a:lnTo>
                    <a:lnTo>
                      <a:pt x="428" y="261"/>
                    </a:lnTo>
                    <a:lnTo>
                      <a:pt x="462" y="259"/>
                    </a:lnTo>
                    <a:lnTo>
                      <a:pt x="491" y="253"/>
                    </a:lnTo>
                    <a:lnTo>
                      <a:pt x="521" y="253"/>
                    </a:lnTo>
                    <a:lnTo>
                      <a:pt x="550" y="253"/>
                    </a:lnTo>
                    <a:lnTo>
                      <a:pt x="578" y="259"/>
                    </a:lnTo>
                    <a:lnTo>
                      <a:pt x="607" y="261"/>
                    </a:lnTo>
                    <a:lnTo>
                      <a:pt x="631" y="264"/>
                    </a:lnTo>
                    <a:lnTo>
                      <a:pt x="656" y="270"/>
                    </a:lnTo>
                    <a:lnTo>
                      <a:pt x="679" y="278"/>
                    </a:lnTo>
                    <a:lnTo>
                      <a:pt x="700" y="283"/>
                    </a:lnTo>
                    <a:lnTo>
                      <a:pt x="719" y="293"/>
                    </a:lnTo>
                    <a:lnTo>
                      <a:pt x="738" y="301"/>
                    </a:lnTo>
                    <a:lnTo>
                      <a:pt x="759" y="312"/>
                    </a:lnTo>
                    <a:lnTo>
                      <a:pt x="776" y="322"/>
                    </a:lnTo>
                    <a:lnTo>
                      <a:pt x="795" y="333"/>
                    </a:lnTo>
                    <a:lnTo>
                      <a:pt x="810" y="342"/>
                    </a:lnTo>
                    <a:lnTo>
                      <a:pt x="827" y="352"/>
                    </a:lnTo>
                    <a:lnTo>
                      <a:pt x="839" y="361"/>
                    </a:lnTo>
                    <a:lnTo>
                      <a:pt x="850" y="371"/>
                    </a:lnTo>
                    <a:lnTo>
                      <a:pt x="861" y="377"/>
                    </a:lnTo>
                    <a:lnTo>
                      <a:pt x="871" y="386"/>
                    </a:lnTo>
                    <a:lnTo>
                      <a:pt x="879" y="390"/>
                    </a:lnTo>
                    <a:lnTo>
                      <a:pt x="882" y="396"/>
                    </a:lnTo>
                    <a:lnTo>
                      <a:pt x="886" y="399"/>
                    </a:lnTo>
                    <a:lnTo>
                      <a:pt x="888" y="399"/>
                    </a:lnTo>
                    <a:lnTo>
                      <a:pt x="888" y="398"/>
                    </a:lnTo>
                    <a:lnTo>
                      <a:pt x="888" y="392"/>
                    </a:lnTo>
                    <a:lnTo>
                      <a:pt x="890" y="384"/>
                    </a:lnTo>
                    <a:lnTo>
                      <a:pt x="894" y="375"/>
                    </a:lnTo>
                    <a:lnTo>
                      <a:pt x="898" y="361"/>
                    </a:lnTo>
                    <a:lnTo>
                      <a:pt x="903" y="346"/>
                    </a:lnTo>
                    <a:lnTo>
                      <a:pt x="911" y="329"/>
                    </a:lnTo>
                    <a:lnTo>
                      <a:pt x="922" y="314"/>
                    </a:lnTo>
                    <a:lnTo>
                      <a:pt x="934" y="297"/>
                    </a:lnTo>
                    <a:lnTo>
                      <a:pt x="947" y="280"/>
                    </a:lnTo>
                    <a:lnTo>
                      <a:pt x="964" y="261"/>
                    </a:lnTo>
                    <a:lnTo>
                      <a:pt x="983" y="244"/>
                    </a:lnTo>
                    <a:lnTo>
                      <a:pt x="1006" y="226"/>
                    </a:lnTo>
                    <a:lnTo>
                      <a:pt x="1031" y="211"/>
                    </a:lnTo>
                    <a:lnTo>
                      <a:pt x="1059" y="198"/>
                    </a:lnTo>
                    <a:lnTo>
                      <a:pt x="1093" y="187"/>
                    </a:lnTo>
                    <a:lnTo>
                      <a:pt x="1126" y="175"/>
                    </a:lnTo>
                    <a:lnTo>
                      <a:pt x="1160" y="169"/>
                    </a:lnTo>
                    <a:lnTo>
                      <a:pt x="1192" y="169"/>
                    </a:lnTo>
                    <a:lnTo>
                      <a:pt x="1224" y="171"/>
                    </a:lnTo>
                    <a:lnTo>
                      <a:pt x="1253" y="173"/>
                    </a:lnTo>
                    <a:lnTo>
                      <a:pt x="1283" y="181"/>
                    </a:lnTo>
                    <a:lnTo>
                      <a:pt x="1312" y="188"/>
                    </a:lnTo>
                    <a:lnTo>
                      <a:pt x="1339" y="200"/>
                    </a:lnTo>
                    <a:lnTo>
                      <a:pt x="1361" y="209"/>
                    </a:lnTo>
                    <a:lnTo>
                      <a:pt x="1384" y="221"/>
                    </a:lnTo>
                    <a:lnTo>
                      <a:pt x="1403" y="230"/>
                    </a:lnTo>
                    <a:lnTo>
                      <a:pt x="1418" y="240"/>
                    </a:lnTo>
                    <a:lnTo>
                      <a:pt x="1432" y="247"/>
                    </a:lnTo>
                    <a:lnTo>
                      <a:pt x="1441" y="253"/>
                    </a:lnTo>
                    <a:lnTo>
                      <a:pt x="1449" y="259"/>
                    </a:lnTo>
                    <a:lnTo>
                      <a:pt x="1451" y="261"/>
                    </a:lnTo>
                    <a:lnTo>
                      <a:pt x="1451" y="259"/>
                    </a:lnTo>
                    <a:lnTo>
                      <a:pt x="1454" y="253"/>
                    </a:lnTo>
                    <a:lnTo>
                      <a:pt x="1458" y="247"/>
                    </a:lnTo>
                    <a:lnTo>
                      <a:pt x="1466" y="240"/>
                    </a:lnTo>
                    <a:lnTo>
                      <a:pt x="1473" y="230"/>
                    </a:lnTo>
                    <a:lnTo>
                      <a:pt x="1485" y="221"/>
                    </a:lnTo>
                    <a:lnTo>
                      <a:pt x="1496" y="209"/>
                    </a:lnTo>
                    <a:lnTo>
                      <a:pt x="1513" y="198"/>
                    </a:lnTo>
                    <a:lnTo>
                      <a:pt x="1529" y="187"/>
                    </a:lnTo>
                    <a:lnTo>
                      <a:pt x="1548" y="173"/>
                    </a:lnTo>
                    <a:lnTo>
                      <a:pt x="1567" y="162"/>
                    </a:lnTo>
                    <a:lnTo>
                      <a:pt x="1591" y="152"/>
                    </a:lnTo>
                    <a:lnTo>
                      <a:pt x="1614" y="141"/>
                    </a:lnTo>
                    <a:lnTo>
                      <a:pt x="1641" y="135"/>
                    </a:lnTo>
                    <a:lnTo>
                      <a:pt x="1667" y="130"/>
                    </a:lnTo>
                    <a:lnTo>
                      <a:pt x="1698" y="126"/>
                    </a:lnTo>
                    <a:lnTo>
                      <a:pt x="1728" y="124"/>
                    </a:lnTo>
                    <a:lnTo>
                      <a:pt x="1759" y="126"/>
                    </a:lnTo>
                    <a:lnTo>
                      <a:pt x="1787" y="130"/>
                    </a:lnTo>
                    <a:lnTo>
                      <a:pt x="1816" y="137"/>
                    </a:lnTo>
                    <a:lnTo>
                      <a:pt x="1844" y="143"/>
                    </a:lnTo>
                    <a:lnTo>
                      <a:pt x="1871" y="152"/>
                    </a:lnTo>
                    <a:lnTo>
                      <a:pt x="1895" y="162"/>
                    </a:lnTo>
                    <a:lnTo>
                      <a:pt x="1918" y="173"/>
                    </a:lnTo>
                    <a:lnTo>
                      <a:pt x="1939" y="185"/>
                    </a:lnTo>
                    <a:lnTo>
                      <a:pt x="1958" y="196"/>
                    </a:lnTo>
                    <a:lnTo>
                      <a:pt x="1975" y="206"/>
                    </a:lnTo>
                    <a:lnTo>
                      <a:pt x="1991" y="215"/>
                    </a:lnTo>
                    <a:lnTo>
                      <a:pt x="2002" y="221"/>
                    </a:lnTo>
                    <a:lnTo>
                      <a:pt x="2010" y="228"/>
                    </a:lnTo>
                    <a:lnTo>
                      <a:pt x="2015" y="232"/>
                    </a:lnTo>
                    <a:lnTo>
                      <a:pt x="2017" y="234"/>
                    </a:lnTo>
                    <a:lnTo>
                      <a:pt x="2017" y="232"/>
                    </a:lnTo>
                    <a:lnTo>
                      <a:pt x="2021" y="228"/>
                    </a:lnTo>
                    <a:lnTo>
                      <a:pt x="2029" y="221"/>
                    </a:lnTo>
                    <a:lnTo>
                      <a:pt x="2038" y="213"/>
                    </a:lnTo>
                    <a:lnTo>
                      <a:pt x="2049" y="202"/>
                    </a:lnTo>
                    <a:lnTo>
                      <a:pt x="2063" y="190"/>
                    </a:lnTo>
                    <a:lnTo>
                      <a:pt x="2080" y="179"/>
                    </a:lnTo>
                    <a:lnTo>
                      <a:pt x="2099" y="168"/>
                    </a:lnTo>
                    <a:lnTo>
                      <a:pt x="2118" y="154"/>
                    </a:lnTo>
                    <a:lnTo>
                      <a:pt x="2139" y="143"/>
                    </a:lnTo>
                    <a:lnTo>
                      <a:pt x="2162" y="131"/>
                    </a:lnTo>
                    <a:lnTo>
                      <a:pt x="2188" y="124"/>
                    </a:lnTo>
                    <a:lnTo>
                      <a:pt x="2213" y="114"/>
                    </a:lnTo>
                    <a:lnTo>
                      <a:pt x="2241" y="111"/>
                    </a:lnTo>
                    <a:lnTo>
                      <a:pt x="2270" y="107"/>
                    </a:lnTo>
                    <a:lnTo>
                      <a:pt x="2302" y="109"/>
                    </a:lnTo>
                    <a:lnTo>
                      <a:pt x="2331" y="112"/>
                    </a:lnTo>
                    <a:lnTo>
                      <a:pt x="2357" y="116"/>
                    </a:lnTo>
                    <a:lnTo>
                      <a:pt x="2382" y="122"/>
                    </a:lnTo>
                    <a:lnTo>
                      <a:pt x="2405" y="131"/>
                    </a:lnTo>
                    <a:lnTo>
                      <a:pt x="2424" y="139"/>
                    </a:lnTo>
                    <a:lnTo>
                      <a:pt x="2445" y="149"/>
                    </a:lnTo>
                    <a:lnTo>
                      <a:pt x="2462" y="160"/>
                    </a:lnTo>
                    <a:lnTo>
                      <a:pt x="2477" y="169"/>
                    </a:lnTo>
                    <a:lnTo>
                      <a:pt x="2490" y="179"/>
                    </a:lnTo>
                    <a:lnTo>
                      <a:pt x="2502" y="188"/>
                    </a:lnTo>
                    <a:lnTo>
                      <a:pt x="2509" y="198"/>
                    </a:lnTo>
                    <a:lnTo>
                      <a:pt x="2519" y="207"/>
                    </a:lnTo>
                    <a:lnTo>
                      <a:pt x="2523" y="213"/>
                    </a:lnTo>
                    <a:lnTo>
                      <a:pt x="2528" y="219"/>
                    </a:lnTo>
                    <a:lnTo>
                      <a:pt x="2532" y="221"/>
                    </a:lnTo>
                    <a:lnTo>
                      <a:pt x="2532" y="225"/>
                    </a:lnTo>
                    <a:lnTo>
                      <a:pt x="2532" y="221"/>
                    </a:lnTo>
                    <a:lnTo>
                      <a:pt x="2536" y="217"/>
                    </a:lnTo>
                    <a:lnTo>
                      <a:pt x="2542" y="211"/>
                    </a:lnTo>
                    <a:lnTo>
                      <a:pt x="2549" y="202"/>
                    </a:lnTo>
                    <a:lnTo>
                      <a:pt x="2557" y="192"/>
                    </a:lnTo>
                    <a:lnTo>
                      <a:pt x="2570" y="181"/>
                    </a:lnTo>
                    <a:lnTo>
                      <a:pt x="2584" y="169"/>
                    </a:lnTo>
                    <a:lnTo>
                      <a:pt x="2601" y="158"/>
                    </a:lnTo>
                    <a:lnTo>
                      <a:pt x="2616" y="145"/>
                    </a:lnTo>
                    <a:lnTo>
                      <a:pt x="2635" y="131"/>
                    </a:lnTo>
                    <a:lnTo>
                      <a:pt x="2656" y="120"/>
                    </a:lnTo>
                    <a:lnTo>
                      <a:pt x="2681" y="109"/>
                    </a:lnTo>
                    <a:lnTo>
                      <a:pt x="2705" y="99"/>
                    </a:lnTo>
                    <a:lnTo>
                      <a:pt x="2732" y="90"/>
                    </a:lnTo>
                    <a:lnTo>
                      <a:pt x="2758" y="84"/>
                    </a:lnTo>
                    <a:lnTo>
                      <a:pt x="2789" y="80"/>
                    </a:lnTo>
                    <a:lnTo>
                      <a:pt x="2817" y="76"/>
                    </a:lnTo>
                    <a:lnTo>
                      <a:pt x="2846" y="76"/>
                    </a:lnTo>
                    <a:lnTo>
                      <a:pt x="2874" y="78"/>
                    </a:lnTo>
                    <a:lnTo>
                      <a:pt x="2901" y="82"/>
                    </a:lnTo>
                    <a:lnTo>
                      <a:pt x="2924" y="84"/>
                    </a:lnTo>
                    <a:lnTo>
                      <a:pt x="2947" y="90"/>
                    </a:lnTo>
                    <a:lnTo>
                      <a:pt x="2968" y="95"/>
                    </a:lnTo>
                    <a:lnTo>
                      <a:pt x="2987" y="103"/>
                    </a:lnTo>
                    <a:lnTo>
                      <a:pt x="3004" y="111"/>
                    </a:lnTo>
                    <a:lnTo>
                      <a:pt x="3019" y="116"/>
                    </a:lnTo>
                    <a:lnTo>
                      <a:pt x="3032" y="122"/>
                    </a:lnTo>
                    <a:lnTo>
                      <a:pt x="3044" y="130"/>
                    </a:lnTo>
                    <a:lnTo>
                      <a:pt x="3051" y="133"/>
                    </a:lnTo>
                    <a:lnTo>
                      <a:pt x="3057" y="139"/>
                    </a:lnTo>
                    <a:lnTo>
                      <a:pt x="3061" y="141"/>
                    </a:lnTo>
                    <a:lnTo>
                      <a:pt x="3064" y="143"/>
                    </a:lnTo>
                    <a:lnTo>
                      <a:pt x="3270" y="71"/>
                    </a:lnTo>
                    <a:lnTo>
                      <a:pt x="327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1" name="Freeform 610"/>
              <p:cNvSpPr>
                <a:spLocks/>
              </p:cNvSpPr>
              <p:nvPr/>
            </p:nvSpPr>
            <p:spPr bwMode="auto">
              <a:xfrm>
                <a:off x="1034" y="2479"/>
                <a:ext cx="656" cy="169"/>
              </a:xfrm>
              <a:custGeom>
                <a:avLst/>
                <a:gdLst>
                  <a:gd name="T0" fmla="*/ 0 w 1311"/>
                  <a:gd name="T1" fmla="*/ 1 h 338"/>
                  <a:gd name="T2" fmla="*/ 164 w 1311"/>
                  <a:gd name="T3" fmla="*/ 0 h 338"/>
                  <a:gd name="T4" fmla="*/ 135 w 1311"/>
                  <a:gd name="T5" fmla="*/ 5 h 338"/>
                  <a:gd name="T6" fmla="*/ 92 w 1311"/>
                  <a:gd name="T7" fmla="*/ 12 h 338"/>
                  <a:gd name="T8" fmla="*/ 32 w 1311"/>
                  <a:gd name="T9" fmla="*/ 15 h 338"/>
                  <a:gd name="T10" fmla="*/ 37 w 1311"/>
                  <a:gd name="T11" fmla="*/ 22 h 338"/>
                  <a:gd name="T12" fmla="*/ 11 w 1311"/>
                  <a:gd name="T13" fmla="*/ 29 h 338"/>
                  <a:gd name="T14" fmla="*/ 1 w 1311"/>
                  <a:gd name="T15" fmla="*/ 42 h 338"/>
                  <a:gd name="T16" fmla="*/ 0 w 1311"/>
                  <a:gd name="T17" fmla="*/ 1 h 338"/>
                  <a:gd name="T18" fmla="*/ 0 w 1311"/>
                  <a:gd name="T19" fmla="*/ 1 h 3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11"/>
                  <a:gd name="T31" fmla="*/ 0 h 338"/>
                  <a:gd name="T32" fmla="*/ 1311 w 1311"/>
                  <a:gd name="T33" fmla="*/ 338 h 3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11" h="338">
                    <a:moveTo>
                      <a:pt x="0" y="9"/>
                    </a:moveTo>
                    <a:lnTo>
                      <a:pt x="1311" y="0"/>
                    </a:lnTo>
                    <a:lnTo>
                      <a:pt x="1074" y="41"/>
                    </a:lnTo>
                    <a:lnTo>
                      <a:pt x="730" y="100"/>
                    </a:lnTo>
                    <a:lnTo>
                      <a:pt x="251" y="125"/>
                    </a:lnTo>
                    <a:lnTo>
                      <a:pt x="294" y="182"/>
                    </a:lnTo>
                    <a:lnTo>
                      <a:pt x="85" y="235"/>
                    </a:lnTo>
                    <a:lnTo>
                      <a:pt x="7" y="33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2" name="Freeform 611"/>
              <p:cNvSpPr>
                <a:spLocks/>
              </p:cNvSpPr>
              <p:nvPr/>
            </p:nvSpPr>
            <p:spPr bwMode="auto">
              <a:xfrm>
                <a:off x="1656" y="2773"/>
                <a:ext cx="90" cy="83"/>
              </a:xfrm>
              <a:custGeom>
                <a:avLst/>
                <a:gdLst>
                  <a:gd name="T0" fmla="*/ 1 w 179"/>
                  <a:gd name="T1" fmla="*/ 21 h 165"/>
                  <a:gd name="T2" fmla="*/ 1 w 179"/>
                  <a:gd name="T3" fmla="*/ 20 h 165"/>
                  <a:gd name="T4" fmla="*/ 1 w 179"/>
                  <a:gd name="T5" fmla="*/ 19 h 165"/>
                  <a:gd name="T6" fmla="*/ 0 w 179"/>
                  <a:gd name="T7" fmla="*/ 18 h 165"/>
                  <a:gd name="T8" fmla="*/ 0 w 179"/>
                  <a:gd name="T9" fmla="*/ 17 h 165"/>
                  <a:gd name="T10" fmla="*/ 0 w 179"/>
                  <a:gd name="T11" fmla="*/ 16 h 165"/>
                  <a:gd name="T12" fmla="*/ 0 w 179"/>
                  <a:gd name="T13" fmla="*/ 15 h 165"/>
                  <a:gd name="T14" fmla="*/ 0 w 179"/>
                  <a:gd name="T15" fmla="*/ 13 h 165"/>
                  <a:gd name="T16" fmla="*/ 0 w 179"/>
                  <a:gd name="T17" fmla="*/ 12 h 165"/>
                  <a:gd name="T18" fmla="*/ 1 w 179"/>
                  <a:gd name="T19" fmla="*/ 11 h 165"/>
                  <a:gd name="T20" fmla="*/ 1 w 179"/>
                  <a:gd name="T21" fmla="*/ 10 h 165"/>
                  <a:gd name="T22" fmla="*/ 1 w 179"/>
                  <a:gd name="T23" fmla="*/ 9 h 165"/>
                  <a:gd name="T24" fmla="*/ 2 w 179"/>
                  <a:gd name="T25" fmla="*/ 8 h 165"/>
                  <a:gd name="T26" fmla="*/ 2 w 179"/>
                  <a:gd name="T27" fmla="*/ 7 h 165"/>
                  <a:gd name="T28" fmla="*/ 3 w 179"/>
                  <a:gd name="T29" fmla="*/ 6 h 165"/>
                  <a:gd name="T30" fmla="*/ 4 w 179"/>
                  <a:gd name="T31" fmla="*/ 4 h 165"/>
                  <a:gd name="T32" fmla="*/ 6 w 179"/>
                  <a:gd name="T33" fmla="*/ 3 h 165"/>
                  <a:gd name="T34" fmla="*/ 8 w 179"/>
                  <a:gd name="T35" fmla="*/ 2 h 165"/>
                  <a:gd name="T36" fmla="*/ 9 w 179"/>
                  <a:gd name="T37" fmla="*/ 1 h 165"/>
                  <a:gd name="T38" fmla="*/ 10 w 179"/>
                  <a:gd name="T39" fmla="*/ 1 h 165"/>
                  <a:gd name="T40" fmla="*/ 13 w 179"/>
                  <a:gd name="T41" fmla="*/ 0 h 165"/>
                  <a:gd name="T42" fmla="*/ 9 w 179"/>
                  <a:gd name="T43" fmla="*/ 7 h 165"/>
                  <a:gd name="T44" fmla="*/ 18 w 179"/>
                  <a:gd name="T45" fmla="*/ 1 h 165"/>
                  <a:gd name="T46" fmla="*/ 13 w 179"/>
                  <a:gd name="T47" fmla="*/ 10 h 165"/>
                  <a:gd name="T48" fmla="*/ 23 w 179"/>
                  <a:gd name="T49" fmla="*/ 4 h 165"/>
                  <a:gd name="T50" fmla="*/ 22 w 179"/>
                  <a:gd name="T51" fmla="*/ 5 h 165"/>
                  <a:gd name="T52" fmla="*/ 21 w 179"/>
                  <a:gd name="T53" fmla="*/ 7 h 165"/>
                  <a:gd name="T54" fmla="*/ 20 w 179"/>
                  <a:gd name="T55" fmla="*/ 8 h 165"/>
                  <a:gd name="T56" fmla="*/ 19 w 179"/>
                  <a:gd name="T57" fmla="*/ 9 h 165"/>
                  <a:gd name="T58" fmla="*/ 19 w 179"/>
                  <a:gd name="T59" fmla="*/ 11 h 165"/>
                  <a:gd name="T60" fmla="*/ 19 w 179"/>
                  <a:gd name="T61" fmla="*/ 12 h 165"/>
                  <a:gd name="T62" fmla="*/ 19 w 179"/>
                  <a:gd name="T63" fmla="*/ 13 h 165"/>
                  <a:gd name="T64" fmla="*/ 19 w 179"/>
                  <a:gd name="T65" fmla="*/ 14 h 165"/>
                  <a:gd name="T66" fmla="*/ 19 w 179"/>
                  <a:gd name="T67" fmla="*/ 16 h 165"/>
                  <a:gd name="T68" fmla="*/ 19 w 179"/>
                  <a:gd name="T69" fmla="*/ 17 h 165"/>
                  <a:gd name="T70" fmla="*/ 19 w 179"/>
                  <a:gd name="T71" fmla="*/ 19 h 165"/>
                  <a:gd name="T72" fmla="*/ 19 w 179"/>
                  <a:gd name="T73" fmla="*/ 20 h 165"/>
                  <a:gd name="T74" fmla="*/ 19 w 179"/>
                  <a:gd name="T75" fmla="*/ 21 h 165"/>
                  <a:gd name="T76" fmla="*/ 19 w 179"/>
                  <a:gd name="T77" fmla="*/ 21 h 165"/>
                  <a:gd name="T78" fmla="*/ 1 w 179"/>
                  <a:gd name="T79" fmla="*/ 21 h 165"/>
                  <a:gd name="T80" fmla="*/ 1 w 179"/>
                  <a:gd name="T81" fmla="*/ 21 h 16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9"/>
                  <a:gd name="T124" fmla="*/ 0 h 165"/>
                  <a:gd name="T125" fmla="*/ 179 w 179"/>
                  <a:gd name="T126" fmla="*/ 165 h 16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9" h="165">
                    <a:moveTo>
                      <a:pt x="2" y="162"/>
                    </a:moveTo>
                    <a:lnTo>
                      <a:pt x="2" y="158"/>
                    </a:lnTo>
                    <a:lnTo>
                      <a:pt x="2" y="148"/>
                    </a:lnTo>
                    <a:lnTo>
                      <a:pt x="0" y="141"/>
                    </a:lnTo>
                    <a:lnTo>
                      <a:pt x="0" y="133"/>
                    </a:lnTo>
                    <a:lnTo>
                      <a:pt x="0" y="124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6"/>
                    </a:lnTo>
                    <a:lnTo>
                      <a:pt x="8" y="66"/>
                    </a:lnTo>
                    <a:lnTo>
                      <a:pt x="9" y="57"/>
                    </a:lnTo>
                    <a:lnTo>
                      <a:pt x="13" y="49"/>
                    </a:lnTo>
                    <a:lnTo>
                      <a:pt x="21" y="44"/>
                    </a:lnTo>
                    <a:lnTo>
                      <a:pt x="30" y="30"/>
                    </a:lnTo>
                    <a:lnTo>
                      <a:pt x="46" y="21"/>
                    </a:lnTo>
                    <a:lnTo>
                      <a:pt x="57" y="13"/>
                    </a:lnTo>
                    <a:lnTo>
                      <a:pt x="68" y="8"/>
                    </a:lnTo>
                    <a:lnTo>
                      <a:pt x="80" y="2"/>
                    </a:lnTo>
                    <a:lnTo>
                      <a:pt x="97" y="0"/>
                    </a:lnTo>
                    <a:lnTo>
                      <a:pt x="72" y="51"/>
                    </a:lnTo>
                    <a:lnTo>
                      <a:pt x="141" y="6"/>
                    </a:lnTo>
                    <a:lnTo>
                      <a:pt x="104" y="78"/>
                    </a:lnTo>
                    <a:lnTo>
                      <a:pt x="179" y="28"/>
                    </a:lnTo>
                    <a:lnTo>
                      <a:pt x="169" y="40"/>
                    </a:lnTo>
                    <a:lnTo>
                      <a:pt x="163" y="51"/>
                    </a:lnTo>
                    <a:lnTo>
                      <a:pt x="158" y="61"/>
                    </a:lnTo>
                    <a:lnTo>
                      <a:pt x="152" y="72"/>
                    </a:lnTo>
                    <a:lnTo>
                      <a:pt x="148" y="82"/>
                    </a:lnTo>
                    <a:lnTo>
                      <a:pt x="148" y="91"/>
                    </a:lnTo>
                    <a:lnTo>
                      <a:pt x="146" y="99"/>
                    </a:lnTo>
                    <a:lnTo>
                      <a:pt x="146" y="108"/>
                    </a:lnTo>
                    <a:lnTo>
                      <a:pt x="146" y="122"/>
                    </a:lnTo>
                    <a:lnTo>
                      <a:pt x="148" y="135"/>
                    </a:lnTo>
                    <a:lnTo>
                      <a:pt x="148" y="146"/>
                    </a:lnTo>
                    <a:lnTo>
                      <a:pt x="148" y="156"/>
                    </a:lnTo>
                    <a:lnTo>
                      <a:pt x="150" y="163"/>
                    </a:lnTo>
                    <a:lnTo>
                      <a:pt x="152" y="165"/>
                    </a:lnTo>
                    <a:lnTo>
                      <a:pt x="2" y="16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3" name="Freeform 612"/>
              <p:cNvSpPr>
                <a:spLocks/>
              </p:cNvSpPr>
              <p:nvPr/>
            </p:nvSpPr>
            <p:spPr bwMode="auto">
              <a:xfrm>
                <a:off x="1737" y="2627"/>
                <a:ext cx="109" cy="138"/>
              </a:xfrm>
              <a:custGeom>
                <a:avLst/>
                <a:gdLst>
                  <a:gd name="T0" fmla="*/ 0 w 217"/>
                  <a:gd name="T1" fmla="*/ 23 h 278"/>
                  <a:gd name="T2" fmla="*/ 0 w 217"/>
                  <a:gd name="T3" fmla="*/ 20 h 278"/>
                  <a:gd name="T4" fmla="*/ 1 w 217"/>
                  <a:gd name="T5" fmla="*/ 18 h 278"/>
                  <a:gd name="T6" fmla="*/ 1 w 217"/>
                  <a:gd name="T7" fmla="*/ 16 h 278"/>
                  <a:gd name="T8" fmla="*/ 2 w 217"/>
                  <a:gd name="T9" fmla="*/ 13 h 278"/>
                  <a:gd name="T10" fmla="*/ 3 w 217"/>
                  <a:gd name="T11" fmla="*/ 11 h 278"/>
                  <a:gd name="T12" fmla="*/ 5 w 217"/>
                  <a:gd name="T13" fmla="*/ 8 h 278"/>
                  <a:gd name="T14" fmla="*/ 6 w 217"/>
                  <a:gd name="T15" fmla="*/ 6 h 278"/>
                  <a:gd name="T16" fmla="*/ 9 w 217"/>
                  <a:gd name="T17" fmla="*/ 4 h 278"/>
                  <a:gd name="T18" fmla="*/ 11 w 217"/>
                  <a:gd name="T19" fmla="*/ 3 h 278"/>
                  <a:gd name="T20" fmla="*/ 13 w 217"/>
                  <a:gd name="T21" fmla="*/ 1 h 278"/>
                  <a:gd name="T22" fmla="*/ 15 w 217"/>
                  <a:gd name="T23" fmla="*/ 1 h 278"/>
                  <a:gd name="T24" fmla="*/ 16 w 217"/>
                  <a:gd name="T25" fmla="*/ 0 h 278"/>
                  <a:gd name="T26" fmla="*/ 18 w 217"/>
                  <a:gd name="T27" fmla="*/ 0 h 278"/>
                  <a:gd name="T28" fmla="*/ 19 w 217"/>
                  <a:gd name="T29" fmla="*/ 0 h 278"/>
                  <a:gd name="T30" fmla="*/ 16 w 217"/>
                  <a:gd name="T31" fmla="*/ 1 h 278"/>
                  <a:gd name="T32" fmla="*/ 14 w 217"/>
                  <a:gd name="T33" fmla="*/ 4 h 278"/>
                  <a:gd name="T34" fmla="*/ 11 w 217"/>
                  <a:gd name="T35" fmla="*/ 7 h 278"/>
                  <a:gd name="T36" fmla="*/ 9 w 217"/>
                  <a:gd name="T37" fmla="*/ 9 h 278"/>
                  <a:gd name="T38" fmla="*/ 8 w 217"/>
                  <a:gd name="T39" fmla="*/ 11 h 278"/>
                  <a:gd name="T40" fmla="*/ 8 w 217"/>
                  <a:gd name="T41" fmla="*/ 14 h 278"/>
                  <a:gd name="T42" fmla="*/ 7 w 217"/>
                  <a:gd name="T43" fmla="*/ 16 h 278"/>
                  <a:gd name="T44" fmla="*/ 7 w 217"/>
                  <a:gd name="T45" fmla="*/ 16 h 278"/>
                  <a:gd name="T46" fmla="*/ 9 w 217"/>
                  <a:gd name="T47" fmla="*/ 14 h 278"/>
                  <a:gd name="T48" fmla="*/ 10 w 217"/>
                  <a:gd name="T49" fmla="*/ 12 h 278"/>
                  <a:gd name="T50" fmla="*/ 13 w 217"/>
                  <a:gd name="T51" fmla="*/ 10 h 278"/>
                  <a:gd name="T52" fmla="*/ 16 w 217"/>
                  <a:gd name="T53" fmla="*/ 9 h 278"/>
                  <a:gd name="T54" fmla="*/ 18 w 217"/>
                  <a:gd name="T55" fmla="*/ 7 h 278"/>
                  <a:gd name="T56" fmla="*/ 20 w 217"/>
                  <a:gd name="T57" fmla="*/ 6 h 278"/>
                  <a:gd name="T58" fmla="*/ 22 w 217"/>
                  <a:gd name="T59" fmla="*/ 6 h 278"/>
                  <a:gd name="T60" fmla="*/ 22 w 217"/>
                  <a:gd name="T61" fmla="*/ 6 h 278"/>
                  <a:gd name="T62" fmla="*/ 20 w 217"/>
                  <a:gd name="T63" fmla="*/ 9 h 278"/>
                  <a:gd name="T64" fmla="*/ 17 w 217"/>
                  <a:gd name="T65" fmla="*/ 11 h 278"/>
                  <a:gd name="T66" fmla="*/ 15 w 217"/>
                  <a:gd name="T67" fmla="*/ 14 h 278"/>
                  <a:gd name="T68" fmla="*/ 13 w 217"/>
                  <a:gd name="T69" fmla="*/ 16 h 278"/>
                  <a:gd name="T70" fmla="*/ 12 w 217"/>
                  <a:gd name="T71" fmla="*/ 18 h 278"/>
                  <a:gd name="T72" fmla="*/ 11 w 217"/>
                  <a:gd name="T73" fmla="*/ 20 h 278"/>
                  <a:gd name="T74" fmla="*/ 10 w 217"/>
                  <a:gd name="T75" fmla="*/ 22 h 278"/>
                  <a:gd name="T76" fmla="*/ 10 w 217"/>
                  <a:gd name="T77" fmla="*/ 22 h 278"/>
                  <a:gd name="T78" fmla="*/ 12 w 217"/>
                  <a:gd name="T79" fmla="*/ 20 h 278"/>
                  <a:gd name="T80" fmla="*/ 15 w 217"/>
                  <a:gd name="T81" fmla="*/ 18 h 278"/>
                  <a:gd name="T82" fmla="*/ 18 w 217"/>
                  <a:gd name="T83" fmla="*/ 16 h 278"/>
                  <a:gd name="T84" fmla="*/ 21 w 217"/>
                  <a:gd name="T85" fmla="*/ 14 h 278"/>
                  <a:gd name="T86" fmla="*/ 24 w 217"/>
                  <a:gd name="T87" fmla="*/ 13 h 278"/>
                  <a:gd name="T88" fmla="*/ 26 w 217"/>
                  <a:gd name="T89" fmla="*/ 13 h 278"/>
                  <a:gd name="T90" fmla="*/ 27 w 217"/>
                  <a:gd name="T91" fmla="*/ 12 h 278"/>
                  <a:gd name="T92" fmla="*/ 27 w 217"/>
                  <a:gd name="T93" fmla="*/ 13 h 278"/>
                  <a:gd name="T94" fmla="*/ 24 w 217"/>
                  <a:gd name="T95" fmla="*/ 15 h 278"/>
                  <a:gd name="T96" fmla="*/ 21 w 217"/>
                  <a:gd name="T97" fmla="*/ 18 h 278"/>
                  <a:gd name="T98" fmla="*/ 19 w 217"/>
                  <a:gd name="T99" fmla="*/ 21 h 278"/>
                  <a:gd name="T100" fmla="*/ 18 w 217"/>
                  <a:gd name="T101" fmla="*/ 23 h 278"/>
                  <a:gd name="T102" fmla="*/ 17 w 217"/>
                  <a:gd name="T103" fmla="*/ 25 h 278"/>
                  <a:gd name="T104" fmla="*/ 16 w 217"/>
                  <a:gd name="T105" fmla="*/ 27 h 278"/>
                  <a:gd name="T106" fmla="*/ 26 w 217"/>
                  <a:gd name="T107" fmla="*/ 23 h 278"/>
                  <a:gd name="T108" fmla="*/ 11 w 217"/>
                  <a:gd name="T109" fmla="*/ 32 h 278"/>
                  <a:gd name="T110" fmla="*/ 0 w 217"/>
                  <a:gd name="T111" fmla="*/ 23 h 27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7"/>
                  <a:gd name="T169" fmla="*/ 0 h 278"/>
                  <a:gd name="T170" fmla="*/ 217 w 217"/>
                  <a:gd name="T171" fmla="*/ 278 h 27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7" h="278">
                    <a:moveTo>
                      <a:pt x="0" y="190"/>
                    </a:moveTo>
                    <a:lnTo>
                      <a:pt x="0" y="185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62"/>
                    </a:lnTo>
                    <a:lnTo>
                      <a:pt x="2" y="152"/>
                    </a:lnTo>
                    <a:lnTo>
                      <a:pt x="6" y="143"/>
                    </a:lnTo>
                    <a:lnTo>
                      <a:pt x="6" y="133"/>
                    </a:lnTo>
                    <a:lnTo>
                      <a:pt x="10" y="122"/>
                    </a:lnTo>
                    <a:lnTo>
                      <a:pt x="14" y="110"/>
                    </a:lnTo>
                    <a:lnTo>
                      <a:pt x="18" y="101"/>
                    </a:lnTo>
                    <a:lnTo>
                      <a:pt x="21" y="90"/>
                    </a:lnTo>
                    <a:lnTo>
                      <a:pt x="27" y="80"/>
                    </a:lnTo>
                    <a:lnTo>
                      <a:pt x="33" y="71"/>
                    </a:lnTo>
                    <a:lnTo>
                      <a:pt x="42" y="63"/>
                    </a:lnTo>
                    <a:lnTo>
                      <a:pt x="48" y="53"/>
                    </a:lnTo>
                    <a:lnTo>
                      <a:pt x="58" y="44"/>
                    </a:lnTo>
                    <a:lnTo>
                      <a:pt x="65" y="36"/>
                    </a:lnTo>
                    <a:lnTo>
                      <a:pt x="75" y="31"/>
                    </a:lnTo>
                    <a:lnTo>
                      <a:pt x="82" y="25"/>
                    </a:lnTo>
                    <a:lnTo>
                      <a:pt x="90" y="19"/>
                    </a:lnTo>
                    <a:lnTo>
                      <a:pt x="99" y="15"/>
                    </a:lnTo>
                    <a:lnTo>
                      <a:pt x="109" y="12"/>
                    </a:lnTo>
                    <a:lnTo>
                      <a:pt x="115" y="8"/>
                    </a:lnTo>
                    <a:lnTo>
                      <a:pt x="122" y="6"/>
                    </a:lnTo>
                    <a:lnTo>
                      <a:pt x="128" y="2"/>
                    </a:lnTo>
                    <a:lnTo>
                      <a:pt x="135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5" y="2"/>
                    </a:lnTo>
                    <a:lnTo>
                      <a:pt x="137" y="6"/>
                    </a:lnTo>
                    <a:lnTo>
                      <a:pt x="128" y="15"/>
                    </a:lnTo>
                    <a:lnTo>
                      <a:pt x="118" y="27"/>
                    </a:lnTo>
                    <a:lnTo>
                      <a:pt x="107" y="38"/>
                    </a:lnTo>
                    <a:lnTo>
                      <a:pt x="94" y="50"/>
                    </a:lnTo>
                    <a:lnTo>
                      <a:pt x="84" y="59"/>
                    </a:lnTo>
                    <a:lnTo>
                      <a:pt x="78" y="69"/>
                    </a:lnTo>
                    <a:lnTo>
                      <a:pt x="71" y="76"/>
                    </a:lnTo>
                    <a:lnTo>
                      <a:pt x="67" y="86"/>
                    </a:lnTo>
                    <a:lnTo>
                      <a:pt x="61" y="95"/>
                    </a:lnTo>
                    <a:lnTo>
                      <a:pt x="59" y="107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56" y="128"/>
                    </a:lnTo>
                    <a:lnTo>
                      <a:pt x="56" y="129"/>
                    </a:lnTo>
                    <a:lnTo>
                      <a:pt x="56" y="128"/>
                    </a:lnTo>
                    <a:lnTo>
                      <a:pt x="59" y="124"/>
                    </a:lnTo>
                    <a:lnTo>
                      <a:pt x="65" y="116"/>
                    </a:lnTo>
                    <a:lnTo>
                      <a:pt x="73" y="110"/>
                    </a:lnTo>
                    <a:lnTo>
                      <a:pt x="80" y="101"/>
                    </a:lnTo>
                    <a:lnTo>
                      <a:pt x="90" y="93"/>
                    </a:lnTo>
                    <a:lnTo>
                      <a:pt x="101" y="86"/>
                    </a:lnTo>
                    <a:lnTo>
                      <a:pt x="113" y="78"/>
                    </a:lnTo>
                    <a:lnTo>
                      <a:pt x="122" y="72"/>
                    </a:lnTo>
                    <a:lnTo>
                      <a:pt x="132" y="67"/>
                    </a:lnTo>
                    <a:lnTo>
                      <a:pt x="141" y="63"/>
                    </a:lnTo>
                    <a:lnTo>
                      <a:pt x="153" y="59"/>
                    </a:lnTo>
                    <a:lnTo>
                      <a:pt x="160" y="55"/>
                    </a:lnTo>
                    <a:lnTo>
                      <a:pt x="166" y="53"/>
                    </a:lnTo>
                    <a:lnTo>
                      <a:pt x="170" y="53"/>
                    </a:lnTo>
                    <a:lnTo>
                      <a:pt x="173" y="53"/>
                    </a:lnTo>
                    <a:lnTo>
                      <a:pt x="170" y="55"/>
                    </a:lnTo>
                    <a:lnTo>
                      <a:pt x="164" y="63"/>
                    </a:lnTo>
                    <a:lnTo>
                      <a:pt x="153" y="72"/>
                    </a:lnTo>
                    <a:lnTo>
                      <a:pt x="143" y="84"/>
                    </a:lnTo>
                    <a:lnTo>
                      <a:pt x="132" y="95"/>
                    </a:lnTo>
                    <a:lnTo>
                      <a:pt x="122" y="107"/>
                    </a:lnTo>
                    <a:lnTo>
                      <a:pt x="113" y="118"/>
                    </a:lnTo>
                    <a:lnTo>
                      <a:pt x="109" y="126"/>
                    </a:lnTo>
                    <a:lnTo>
                      <a:pt x="103" y="131"/>
                    </a:lnTo>
                    <a:lnTo>
                      <a:pt x="99" y="139"/>
                    </a:lnTo>
                    <a:lnTo>
                      <a:pt x="94" y="147"/>
                    </a:lnTo>
                    <a:lnTo>
                      <a:pt x="90" y="158"/>
                    </a:lnTo>
                    <a:lnTo>
                      <a:pt x="84" y="166"/>
                    </a:lnTo>
                    <a:lnTo>
                      <a:pt x="80" y="175"/>
                    </a:lnTo>
                    <a:lnTo>
                      <a:pt x="78" y="181"/>
                    </a:lnTo>
                    <a:lnTo>
                      <a:pt x="78" y="183"/>
                    </a:lnTo>
                    <a:lnTo>
                      <a:pt x="80" y="181"/>
                    </a:lnTo>
                    <a:lnTo>
                      <a:pt x="84" y="175"/>
                    </a:lnTo>
                    <a:lnTo>
                      <a:pt x="92" y="166"/>
                    </a:lnTo>
                    <a:lnTo>
                      <a:pt x="103" y="160"/>
                    </a:lnTo>
                    <a:lnTo>
                      <a:pt x="115" y="148"/>
                    </a:lnTo>
                    <a:lnTo>
                      <a:pt x="128" y="141"/>
                    </a:lnTo>
                    <a:lnTo>
                      <a:pt x="141" y="133"/>
                    </a:lnTo>
                    <a:lnTo>
                      <a:pt x="154" y="126"/>
                    </a:lnTo>
                    <a:lnTo>
                      <a:pt x="164" y="118"/>
                    </a:lnTo>
                    <a:lnTo>
                      <a:pt x="177" y="114"/>
                    </a:lnTo>
                    <a:lnTo>
                      <a:pt x="187" y="110"/>
                    </a:lnTo>
                    <a:lnTo>
                      <a:pt x="198" y="107"/>
                    </a:lnTo>
                    <a:lnTo>
                      <a:pt x="204" y="105"/>
                    </a:lnTo>
                    <a:lnTo>
                      <a:pt x="211" y="103"/>
                    </a:lnTo>
                    <a:lnTo>
                      <a:pt x="215" y="103"/>
                    </a:lnTo>
                    <a:lnTo>
                      <a:pt x="217" y="103"/>
                    </a:lnTo>
                    <a:lnTo>
                      <a:pt x="213" y="105"/>
                    </a:lnTo>
                    <a:lnTo>
                      <a:pt x="206" y="112"/>
                    </a:lnTo>
                    <a:lnTo>
                      <a:pt x="192" y="122"/>
                    </a:lnTo>
                    <a:lnTo>
                      <a:pt x="181" y="133"/>
                    </a:lnTo>
                    <a:lnTo>
                      <a:pt x="166" y="147"/>
                    </a:lnTo>
                    <a:lnTo>
                      <a:pt x="154" y="160"/>
                    </a:lnTo>
                    <a:lnTo>
                      <a:pt x="145" y="171"/>
                    </a:lnTo>
                    <a:lnTo>
                      <a:pt x="141" y="183"/>
                    </a:lnTo>
                    <a:lnTo>
                      <a:pt x="137" y="188"/>
                    </a:lnTo>
                    <a:lnTo>
                      <a:pt x="135" y="194"/>
                    </a:lnTo>
                    <a:lnTo>
                      <a:pt x="132" y="202"/>
                    </a:lnTo>
                    <a:lnTo>
                      <a:pt x="132" y="209"/>
                    </a:lnTo>
                    <a:lnTo>
                      <a:pt x="128" y="217"/>
                    </a:lnTo>
                    <a:lnTo>
                      <a:pt x="128" y="223"/>
                    </a:lnTo>
                    <a:lnTo>
                      <a:pt x="202" y="187"/>
                    </a:lnTo>
                    <a:lnTo>
                      <a:pt x="122" y="278"/>
                    </a:lnTo>
                    <a:lnTo>
                      <a:pt x="84" y="264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4" name="Freeform 613"/>
              <p:cNvSpPr>
                <a:spLocks/>
              </p:cNvSpPr>
              <p:nvPr/>
            </p:nvSpPr>
            <p:spPr bwMode="auto">
              <a:xfrm>
                <a:off x="2173" y="2916"/>
                <a:ext cx="253" cy="198"/>
              </a:xfrm>
              <a:custGeom>
                <a:avLst/>
                <a:gdLst>
                  <a:gd name="T0" fmla="*/ 0 w 508"/>
                  <a:gd name="T1" fmla="*/ 3 h 395"/>
                  <a:gd name="T2" fmla="*/ 1 w 508"/>
                  <a:gd name="T3" fmla="*/ 6 h 395"/>
                  <a:gd name="T4" fmla="*/ 2 w 508"/>
                  <a:gd name="T5" fmla="*/ 8 h 395"/>
                  <a:gd name="T6" fmla="*/ 4 w 508"/>
                  <a:gd name="T7" fmla="*/ 11 h 395"/>
                  <a:gd name="T8" fmla="*/ 6 w 508"/>
                  <a:gd name="T9" fmla="*/ 15 h 395"/>
                  <a:gd name="T10" fmla="*/ 7 w 508"/>
                  <a:gd name="T11" fmla="*/ 18 h 395"/>
                  <a:gd name="T12" fmla="*/ 8 w 508"/>
                  <a:gd name="T13" fmla="*/ 22 h 395"/>
                  <a:gd name="T14" fmla="*/ 9 w 508"/>
                  <a:gd name="T15" fmla="*/ 26 h 395"/>
                  <a:gd name="T16" fmla="*/ 9 w 508"/>
                  <a:gd name="T17" fmla="*/ 30 h 395"/>
                  <a:gd name="T18" fmla="*/ 8 w 508"/>
                  <a:gd name="T19" fmla="*/ 34 h 395"/>
                  <a:gd name="T20" fmla="*/ 6 w 508"/>
                  <a:gd name="T21" fmla="*/ 39 h 395"/>
                  <a:gd name="T22" fmla="*/ 5 w 508"/>
                  <a:gd name="T23" fmla="*/ 42 h 395"/>
                  <a:gd name="T24" fmla="*/ 3 w 508"/>
                  <a:gd name="T25" fmla="*/ 46 h 395"/>
                  <a:gd name="T26" fmla="*/ 2 w 508"/>
                  <a:gd name="T27" fmla="*/ 48 h 395"/>
                  <a:gd name="T28" fmla="*/ 2 w 508"/>
                  <a:gd name="T29" fmla="*/ 49 h 395"/>
                  <a:gd name="T30" fmla="*/ 5 w 508"/>
                  <a:gd name="T31" fmla="*/ 50 h 395"/>
                  <a:gd name="T32" fmla="*/ 6 w 508"/>
                  <a:gd name="T33" fmla="*/ 48 h 395"/>
                  <a:gd name="T34" fmla="*/ 7 w 508"/>
                  <a:gd name="T35" fmla="*/ 46 h 395"/>
                  <a:gd name="T36" fmla="*/ 9 w 508"/>
                  <a:gd name="T37" fmla="*/ 44 h 395"/>
                  <a:gd name="T38" fmla="*/ 10 w 508"/>
                  <a:gd name="T39" fmla="*/ 41 h 395"/>
                  <a:gd name="T40" fmla="*/ 12 w 508"/>
                  <a:gd name="T41" fmla="*/ 38 h 395"/>
                  <a:gd name="T42" fmla="*/ 13 w 508"/>
                  <a:gd name="T43" fmla="*/ 35 h 395"/>
                  <a:gd name="T44" fmla="*/ 15 w 508"/>
                  <a:gd name="T45" fmla="*/ 31 h 395"/>
                  <a:gd name="T46" fmla="*/ 15 w 508"/>
                  <a:gd name="T47" fmla="*/ 28 h 395"/>
                  <a:gd name="T48" fmla="*/ 15 w 508"/>
                  <a:gd name="T49" fmla="*/ 24 h 395"/>
                  <a:gd name="T50" fmla="*/ 15 w 508"/>
                  <a:gd name="T51" fmla="*/ 20 h 395"/>
                  <a:gd name="T52" fmla="*/ 15 w 508"/>
                  <a:gd name="T53" fmla="*/ 18 h 395"/>
                  <a:gd name="T54" fmla="*/ 14 w 508"/>
                  <a:gd name="T55" fmla="*/ 15 h 395"/>
                  <a:gd name="T56" fmla="*/ 14 w 508"/>
                  <a:gd name="T57" fmla="*/ 13 h 395"/>
                  <a:gd name="T58" fmla="*/ 13 w 508"/>
                  <a:gd name="T59" fmla="*/ 12 h 395"/>
                  <a:gd name="T60" fmla="*/ 58 w 508"/>
                  <a:gd name="T61" fmla="*/ 0 h 395"/>
                  <a:gd name="T62" fmla="*/ 0 w 508"/>
                  <a:gd name="T63" fmla="*/ 3 h 3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8"/>
                  <a:gd name="T97" fmla="*/ 0 h 395"/>
                  <a:gd name="T98" fmla="*/ 508 w 508"/>
                  <a:gd name="T99" fmla="*/ 395 h 3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8" h="395">
                    <a:moveTo>
                      <a:pt x="0" y="19"/>
                    </a:moveTo>
                    <a:lnTo>
                      <a:pt x="2" y="23"/>
                    </a:lnTo>
                    <a:lnTo>
                      <a:pt x="8" y="34"/>
                    </a:lnTo>
                    <a:lnTo>
                      <a:pt x="11" y="42"/>
                    </a:lnTo>
                    <a:lnTo>
                      <a:pt x="17" y="51"/>
                    </a:lnTo>
                    <a:lnTo>
                      <a:pt x="23" y="63"/>
                    </a:lnTo>
                    <a:lnTo>
                      <a:pt x="30" y="76"/>
                    </a:lnTo>
                    <a:lnTo>
                      <a:pt x="36" y="87"/>
                    </a:lnTo>
                    <a:lnTo>
                      <a:pt x="44" y="101"/>
                    </a:lnTo>
                    <a:lnTo>
                      <a:pt x="48" y="114"/>
                    </a:lnTo>
                    <a:lnTo>
                      <a:pt x="55" y="129"/>
                    </a:lnTo>
                    <a:lnTo>
                      <a:pt x="61" y="144"/>
                    </a:lnTo>
                    <a:lnTo>
                      <a:pt x="67" y="160"/>
                    </a:lnTo>
                    <a:lnTo>
                      <a:pt x="70" y="175"/>
                    </a:lnTo>
                    <a:lnTo>
                      <a:pt x="74" y="190"/>
                    </a:lnTo>
                    <a:lnTo>
                      <a:pt x="74" y="205"/>
                    </a:lnTo>
                    <a:lnTo>
                      <a:pt x="74" y="220"/>
                    </a:lnTo>
                    <a:lnTo>
                      <a:pt x="72" y="238"/>
                    </a:lnTo>
                    <a:lnTo>
                      <a:pt x="70" y="255"/>
                    </a:lnTo>
                    <a:lnTo>
                      <a:pt x="65" y="272"/>
                    </a:lnTo>
                    <a:lnTo>
                      <a:pt x="61" y="289"/>
                    </a:lnTo>
                    <a:lnTo>
                      <a:pt x="55" y="306"/>
                    </a:lnTo>
                    <a:lnTo>
                      <a:pt x="49" y="323"/>
                    </a:lnTo>
                    <a:lnTo>
                      <a:pt x="44" y="336"/>
                    </a:lnTo>
                    <a:lnTo>
                      <a:pt x="38" y="350"/>
                    </a:lnTo>
                    <a:lnTo>
                      <a:pt x="30" y="363"/>
                    </a:lnTo>
                    <a:lnTo>
                      <a:pt x="27" y="373"/>
                    </a:lnTo>
                    <a:lnTo>
                      <a:pt x="23" y="382"/>
                    </a:lnTo>
                    <a:lnTo>
                      <a:pt x="19" y="388"/>
                    </a:lnTo>
                    <a:lnTo>
                      <a:pt x="17" y="392"/>
                    </a:lnTo>
                    <a:lnTo>
                      <a:pt x="17" y="395"/>
                    </a:lnTo>
                    <a:lnTo>
                      <a:pt x="40" y="395"/>
                    </a:lnTo>
                    <a:lnTo>
                      <a:pt x="44" y="390"/>
                    </a:lnTo>
                    <a:lnTo>
                      <a:pt x="49" y="382"/>
                    </a:lnTo>
                    <a:lnTo>
                      <a:pt x="53" y="373"/>
                    </a:lnTo>
                    <a:lnTo>
                      <a:pt x="61" y="367"/>
                    </a:lnTo>
                    <a:lnTo>
                      <a:pt x="67" y="357"/>
                    </a:lnTo>
                    <a:lnTo>
                      <a:pt x="74" y="348"/>
                    </a:lnTo>
                    <a:lnTo>
                      <a:pt x="80" y="336"/>
                    </a:lnTo>
                    <a:lnTo>
                      <a:pt x="86" y="325"/>
                    </a:lnTo>
                    <a:lnTo>
                      <a:pt x="93" y="314"/>
                    </a:lnTo>
                    <a:lnTo>
                      <a:pt x="99" y="300"/>
                    </a:lnTo>
                    <a:lnTo>
                      <a:pt x="105" y="287"/>
                    </a:lnTo>
                    <a:lnTo>
                      <a:pt x="110" y="274"/>
                    </a:lnTo>
                    <a:lnTo>
                      <a:pt x="114" y="260"/>
                    </a:lnTo>
                    <a:lnTo>
                      <a:pt x="120" y="247"/>
                    </a:lnTo>
                    <a:lnTo>
                      <a:pt x="122" y="230"/>
                    </a:lnTo>
                    <a:lnTo>
                      <a:pt x="124" y="217"/>
                    </a:lnTo>
                    <a:lnTo>
                      <a:pt x="124" y="201"/>
                    </a:lnTo>
                    <a:lnTo>
                      <a:pt x="126" y="188"/>
                    </a:lnTo>
                    <a:lnTo>
                      <a:pt x="124" y="175"/>
                    </a:lnTo>
                    <a:lnTo>
                      <a:pt x="124" y="160"/>
                    </a:lnTo>
                    <a:lnTo>
                      <a:pt x="124" y="148"/>
                    </a:lnTo>
                    <a:lnTo>
                      <a:pt x="122" y="139"/>
                    </a:lnTo>
                    <a:lnTo>
                      <a:pt x="118" y="127"/>
                    </a:lnTo>
                    <a:lnTo>
                      <a:pt x="116" y="118"/>
                    </a:lnTo>
                    <a:lnTo>
                      <a:pt x="114" y="108"/>
                    </a:lnTo>
                    <a:lnTo>
                      <a:pt x="114" y="103"/>
                    </a:lnTo>
                    <a:lnTo>
                      <a:pt x="108" y="93"/>
                    </a:lnTo>
                    <a:lnTo>
                      <a:pt x="108" y="91"/>
                    </a:lnTo>
                    <a:lnTo>
                      <a:pt x="508" y="51"/>
                    </a:lnTo>
                    <a:lnTo>
                      <a:pt x="46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5" name="Freeform 614"/>
              <p:cNvSpPr>
                <a:spLocks/>
              </p:cNvSpPr>
              <p:nvPr/>
            </p:nvSpPr>
            <p:spPr bwMode="auto">
              <a:xfrm>
                <a:off x="2135" y="3176"/>
                <a:ext cx="64" cy="25"/>
              </a:xfrm>
              <a:custGeom>
                <a:avLst/>
                <a:gdLst>
                  <a:gd name="T0" fmla="*/ 0 w 127"/>
                  <a:gd name="T1" fmla="*/ 4 h 49"/>
                  <a:gd name="T2" fmla="*/ 1 w 127"/>
                  <a:gd name="T3" fmla="*/ 5 h 49"/>
                  <a:gd name="T4" fmla="*/ 3 w 127"/>
                  <a:gd name="T5" fmla="*/ 5 h 49"/>
                  <a:gd name="T6" fmla="*/ 4 w 127"/>
                  <a:gd name="T7" fmla="*/ 6 h 49"/>
                  <a:gd name="T8" fmla="*/ 5 w 127"/>
                  <a:gd name="T9" fmla="*/ 6 h 49"/>
                  <a:gd name="T10" fmla="*/ 7 w 127"/>
                  <a:gd name="T11" fmla="*/ 6 h 49"/>
                  <a:gd name="T12" fmla="*/ 8 w 127"/>
                  <a:gd name="T13" fmla="*/ 7 h 49"/>
                  <a:gd name="T14" fmla="*/ 10 w 127"/>
                  <a:gd name="T15" fmla="*/ 6 h 49"/>
                  <a:gd name="T16" fmla="*/ 11 w 127"/>
                  <a:gd name="T17" fmla="*/ 6 h 49"/>
                  <a:gd name="T18" fmla="*/ 12 w 127"/>
                  <a:gd name="T19" fmla="*/ 6 h 49"/>
                  <a:gd name="T20" fmla="*/ 13 w 127"/>
                  <a:gd name="T21" fmla="*/ 5 h 49"/>
                  <a:gd name="T22" fmla="*/ 14 w 127"/>
                  <a:gd name="T23" fmla="*/ 4 h 49"/>
                  <a:gd name="T24" fmla="*/ 14 w 127"/>
                  <a:gd name="T25" fmla="*/ 3 h 49"/>
                  <a:gd name="T26" fmla="*/ 15 w 127"/>
                  <a:gd name="T27" fmla="*/ 2 h 49"/>
                  <a:gd name="T28" fmla="*/ 16 w 127"/>
                  <a:gd name="T29" fmla="*/ 1 h 49"/>
                  <a:gd name="T30" fmla="*/ 16 w 127"/>
                  <a:gd name="T31" fmla="*/ 1 h 49"/>
                  <a:gd name="T32" fmla="*/ 16 w 127"/>
                  <a:gd name="T33" fmla="*/ 0 h 49"/>
                  <a:gd name="T34" fmla="*/ 0 w 127"/>
                  <a:gd name="T35" fmla="*/ 4 h 49"/>
                  <a:gd name="T36" fmla="*/ 0 w 127"/>
                  <a:gd name="T37" fmla="*/ 4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7"/>
                  <a:gd name="T58" fmla="*/ 0 h 49"/>
                  <a:gd name="T59" fmla="*/ 127 w 127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7" h="49">
                    <a:moveTo>
                      <a:pt x="0" y="30"/>
                    </a:moveTo>
                    <a:lnTo>
                      <a:pt x="8" y="34"/>
                    </a:lnTo>
                    <a:lnTo>
                      <a:pt x="17" y="40"/>
                    </a:lnTo>
                    <a:lnTo>
                      <a:pt x="27" y="42"/>
                    </a:lnTo>
                    <a:lnTo>
                      <a:pt x="38" y="46"/>
                    </a:lnTo>
                    <a:lnTo>
                      <a:pt x="49" y="47"/>
                    </a:lnTo>
                    <a:lnTo>
                      <a:pt x="61" y="49"/>
                    </a:lnTo>
                    <a:lnTo>
                      <a:pt x="74" y="47"/>
                    </a:lnTo>
                    <a:lnTo>
                      <a:pt x="87" y="47"/>
                    </a:lnTo>
                    <a:lnTo>
                      <a:pt x="93" y="44"/>
                    </a:lnTo>
                    <a:lnTo>
                      <a:pt x="99" y="38"/>
                    </a:lnTo>
                    <a:lnTo>
                      <a:pt x="106" y="30"/>
                    </a:lnTo>
                    <a:lnTo>
                      <a:pt x="112" y="23"/>
                    </a:lnTo>
                    <a:lnTo>
                      <a:pt x="118" y="13"/>
                    </a:lnTo>
                    <a:lnTo>
                      <a:pt x="122" y="8"/>
                    </a:lnTo>
                    <a:lnTo>
                      <a:pt x="125" y="2"/>
                    </a:lnTo>
                    <a:lnTo>
                      <a:pt x="127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6" name="Freeform 615"/>
              <p:cNvSpPr>
                <a:spLocks/>
              </p:cNvSpPr>
              <p:nvPr/>
            </p:nvSpPr>
            <p:spPr bwMode="auto">
              <a:xfrm>
                <a:off x="2296" y="3133"/>
                <a:ext cx="55" cy="19"/>
              </a:xfrm>
              <a:custGeom>
                <a:avLst/>
                <a:gdLst>
                  <a:gd name="T0" fmla="*/ 0 w 110"/>
                  <a:gd name="T1" fmla="*/ 3 h 38"/>
                  <a:gd name="T2" fmla="*/ 1 w 110"/>
                  <a:gd name="T3" fmla="*/ 3 h 38"/>
                  <a:gd name="T4" fmla="*/ 2 w 110"/>
                  <a:gd name="T5" fmla="*/ 5 h 38"/>
                  <a:gd name="T6" fmla="*/ 3 w 110"/>
                  <a:gd name="T7" fmla="*/ 5 h 38"/>
                  <a:gd name="T8" fmla="*/ 3 w 110"/>
                  <a:gd name="T9" fmla="*/ 5 h 38"/>
                  <a:gd name="T10" fmla="*/ 5 w 110"/>
                  <a:gd name="T11" fmla="*/ 5 h 38"/>
                  <a:gd name="T12" fmla="*/ 6 w 110"/>
                  <a:gd name="T13" fmla="*/ 5 h 38"/>
                  <a:gd name="T14" fmla="*/ 7 w 110"/>
                  <a:gd name="T15" fmla="*/ 5 h 38"/>
                  <a:gd name="T16" fmla="*/ 9 w 110"/>
                  <a:gd name="T17" fmla="*/ 5 h 38"/>
                  <a:gd name="T18" fmla="*/ 10 w 110"/>
                  <a:gd name="T19" fmla="*/ 3 h 38"/>
                  <a:gd name="T20" fmla="*/ 11 w 110"/>
                  <a:gd name="T21" fmla="*/ 3 h 38"/>
                  <a:gd name="T22" fmla="*/ 12 w 110"/>
                  <a:gd name="T23" fmla="*/ 2 h 38"/>
                  <a:gd name="T24" fmla="*/ 13 w 110"/>
                  <a:gd name="T25" fmla="*/ 2 h 38"/>
                  <a:gd name="T26" fmla="*/ 14 w 110"/>
                  <a:gd name="T27" fmla="*/ 1 h 38"/>
                  <a:gd name="T28" fmla="*/ 14 w 110"/>
                  <a:gd name="T29" fmla="*/ 0 h 38"/>
                  <a:gd name="T30" fmla="*/ 0 w 110"/>
                  <a:gd name="T31" fmla="*/ 3 h 38"/>
                  <a:gd name="T32" fmla="*/ 0 w 110"/>
                  <a:gd name="T33" fmla="*/ 3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0"/>
                  <a:gd name="T52" fmla="*/ 0 h 38"/>
                  <a:gd name="T53" fmla="*/ 110 w 110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0" h="38">
                    <a:moveTo>
                      <a:pt x="0" y="25"/>
                    </a:moveTo>
                    <a:lnTo>
                      <a:pt x="4" y="29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6"/>
                    </a:lnTo>
                    <a:lnTo>
                      <a:pt x="34" y="36"/>
                    </a:lnTo>
                    <a:lnTo>
                      <a:pt x="44" y="38"/>
                    </a:lnTo>
                    <a:lnTo>
                      <a:pt x="55" y="36"/>
                    </a:lnTo>
                    <a:lnTo>
                      <a:pt x="67" y="36"/>
                    </a:lnTo>
                    <a:lnTo>
                      <a:pt x="76" y="31"/>
                    </a:lnTo>
                    <a:lnTo>
                      <a:pt x="84" y="27"/>
                    </a:lnTo>
                    <a:lnTo>
                      <a:pt x="91" y="21"/>
                    </a:lnTo>
                    <a:lnTo>
                      <a:pt x="97" y="16"/>
                    </a:lnTo>
                    <a:lnTo>
                      <a:pt x="105" y="4"/>
                    </a:lnTo>
                    <a:lnTo>
                      <a:pt x="1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7" name="Freeform 616"/>
              <p:cNvSpPr>
                <a:spLocks/>
              </p:cNvSpPr>
              <p:nvPr/>
            </p:nvSpPr>
            <p:spPr bwMode="auto">
              <a:xfrm>
                <a:off x="1814" y="3087"/>
                <a:ext cx="306" cy="93"/>
              </a:xfrm>
              <a:custGeom>
                <a:avLst/>
                <a:gdLst>
                  <a:gd name="T0" fmla="*/ 8 w 613"/>
                  <a:gd name="T1" fmla="*/ 11 h 187"/>
                  <a:gd name="T2" fmla="*/ 0 w 613"/>
                  <a:gd name="T3" fmla="*/ 23 h 187"/>
                  <a:gd name="T4" fmla="*/ 69 w 613"/>
                  <a:gd name="T5" fmla="*/ 9 h 187"/>
                  <a:gd name="T6" fmla="*/ 76 w 613"/>
                  <a:gd name="T7" fmla="*/ 0 h 187"/>
                  <a:gd name="T8" fmla="*/ 8 w 613"/>
                  <a:gd name="T9" fmla="*/ 11 h 187"/>
                  <a:gd name="T10" fmla="*/ 8 w 613"/>
                  <a:gd name="T11" fmla="*/ 11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3"/>
                  <a:gd name="T19" fmla="*/ 0 h 187"/>
                  <a:gd name="T20" fmla="*/ 613 w 613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3" h="187">
                    <a:moveTo>
                      <a:pt x="71" y="88"/>
                    </a:moveTo>
                    <a:lnTo>
                      <a:pt x="0" y="187"/>
                    </a:lnTo>
                    <a:lnTo>
                      <a:pt x="554" y="78"/>
                    </a:lnTo>
                    <a:lnTo>
                      <a:pt x="613" y="0"/>
                    </a:lnTo>
                    <a:lnTo>
                      <a:pt x="71" y="8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8" name="Freeform 617"/>
              <p:cNvSpPr>
                <a:spLocks/>
              </p:cNvSpPr>
              <p:nvPr/>
            </p:nvSpPr>
            <p:spPr bwMode="auto">
              <a:xfrm>
                <a:off x="2105" y="2556"/>
                <a:ext cx="163" cy="140"/>
              </a:xfrm>
              <a:custGeom>
                <a:avLst/>
                <a:gdLst>
                  <a:gd name="T0" fmla="*/ 8 w 325"/>
                  <a:gd name="T1" fmla="*/ 2 h 279"/>
                  <a:gd name="T2" fmla="*/ 13 w 325"/>
                  <a:gd name="T3" fmla="*/ 1 h 279"/>
                  <a:gd name="T4" fmla="*/ 19 w 325"/>
                  <a:gd name="T5" fmla="*/ 1 h 279"/>
                  <a:gd name="T6" fmla="*/ 26 w 325"/>
                  <a:gd name="T7" fmla="*/ 2 h 279"/>
                  <a:gd name="T8" fmla="*/ 32 w 325"/>
                  <a:gd name="T9" fmla="*/ 6 h 279"/>
                  <a:gd name="T10" fmla="*/ 37 w 325"/>
                  <a:gd name="T11" fmla="*/ 11 h 279"/>
                  <a:gd name="T12" fmla="*/ 41 w 325"/>
                  <a:gd name="T13" fmla="*/ 15 h 279"/>
                  <a:gd name="T14" fmla="*/ 37 w 325"/>
                  <a:gd name="T15" fmla="*/ 35 h 279"/>
                  <a:gd name="T16" fmla="*/ 33 w 325"/>
                  <a:gd name="T17" fmla="*/ 32 h 279"/>
                  <a:gd name="T18" fmla="*/ 26 w 325"/>
                  <a:gd name="T19" fmla="*/ 30 h 279"/>
                  <a:gd name="T20" fmla="*/ 18 w 325"/>
                  <a:gd name="T21" fmla="*/ 27 h 279"/>
                  <a:gd name="T22" fmla="*/ 12 w 325"/>
                  <a:gd name="T23" fmla="*/ 27 h 279"/>
                  <a:gd name="T24" fmla="*/ 6 w 325"/>
                  <a:gd name="T25" fmla="*/ 27 h 279"/>
                  <a:gd name="T26" fmla="*/ 3 w 325"/>
                  <a:gd name="T27" fmla="*/ 27 h 279"/>
                  <a:gd name="T28" fmla="*/ 0 w 325"/>
                  <a:gd name="T29" fmla="*/ 27 h 279"/>
                  <a:gd name="T30" fmla="*/ 3 w 325"/>
                  <a:gd name="T31" fmla="*/ 26 h 279"/>
                  <a:gd name="T32" fmla="*/ 6 w 325"/>
                  <a:gd name="T33" fmla="*/ 25 h 279"/>
                  <a:gd name="T34" fmla="*/ 11 w 325"/>
                  <a:gd name="T35" fmla="*/ 24 h 279"/>
                  <a:gd name="T36" fmla="*/ 18 w 325"/>
                  <a:gd name="T37" fmla="*/ 24 h 279"/>
                  <a:gd name="T38" fmla="*/ 24 w 325"/>
                  <a:gd name="T39" fmla="*/ 25 h 279"/>
                  <a:gd name="T40" fmla="*/ 29 w 325"/>
                  <a:gd name="T41" fmla="*/ 26 h 279"/>
                  <a:gd name="T42" fmla="*/ 31 w 325"/>
                  <a:gd name="T43" fmla="*/ 26 h 279"/>
                  <a:gd name="T44" fmla="*/ 27 w 325"/>
                  <a:gd name="T45" fmla="*/ 23 h 279"/>
                  <a:gd name="T46" fmla="*/ 23 w 325"/>
                  <a:gd name="T47" fmla="*/ 21 h 279"/>
                  <a:gd name="T48" fmla="*/ 16 w 325"/>
                  <a:gd name="T49" fmla="*/ 20 h 279"/>
                  <a:gd name="T50" fmla="*/ 10 w 325"/>
                  <a:gd name="T51" fmla="*/ 19 h 279"/>
                  <a:gd name="T52" fmla="*/ 6 w 325"/>
                  <a:gd name="T53" fmla="*/ 19 h 279"/>
                  <a:gd name="T54" fmla="*/ 3 w 325"/>
                  <a:gd name="T55" fmla="*/ 19 h 279"/>
                  <a:gd name="T56" fmla="*/ 6 w 325"/>
                  <a:gd name="T57" fmla="*/ 18 h 279"/>
                  <a:gd name="T58" fmla="*/ 10 w 325"/>
                  <a:gd name="T59" fmla="*/ 17 h 279"/>
                  <a:gd name="T60" fmla="*/ 15 w 325"/>
                  <a:gd name="T61" fmla="*/ 17 h 279"/>
                  <a:gd name="T62" fmla="*/ 20 w 325"/>
                  <a:gd name="T63" fmla="*/ 17 h 279"/>
                  <a:gd name="T64" fmla="*/ 26 w 325"/>
                  <a:gd name="T65" fmla="*/ 18 h 279"/>
                  <a:gd name="T66" fmla="*/ 30 w 325"/>
                  <a:gd name="T67" fmla="*/ 20 h 279"/>
                  <a:gd name="T68" fmla="*/ 30 w 325"/>
                  <a:gd name="T69" fmla="*/ 20 h 279"/>
                  <a:gd name="T70" fmla="*/ 26 w 325"/>
                  <a:gd name="T71" fmla="*/ 16 h 279"/>
                  <a:gd name="T72" fmla="*/ 21 w 325"/>
                  <a:gd name="T73" fmla="*/ 13 h 279"/>
                  <a:gd name="T74" fmla="*/ 16 w 325"/>
                  <a:gd name="T75" fmla="*/ 12 h 279"/>
                  <a:gd name="T76" fmla="*/ 10 w 325"/>
                  <a:gd name="T77" fmla="*/ 11 h 279"/>
                  <a:gd name="T78" fmla="*/ 6 w 325"/>
                  <a:gd name="T79" fmla="*/ 11 h 279"/>
                  <a:gd name="T80" fmla="*/ 4 w 325"/>
                  <a:gd name="T81" fmla="*/ 11 h 279"/>
                  <a:gd name="T82" fmla="*/ 7 w 325"/>
                  <a:gd name="T83" fmla="*/ 9 h 279"/>
                  <a:gd name="T84" fmla="*/ 11 w 325"/>
                  <a:gd name="T85" fmla="*/ 8 h 279"/>
                  <a:gd name="T86" fmla="*/ 16 w 325"/>
                  <a:gd name="T87" fmla="*/ 8 h 279"/>
                  <a:gd name="T88" fmla="*/ 20 w 325"/>
                  <a:gd name="T89" fmla="*/ 8 h 279"/>
                  <a:gd name="T90" fmla="*/ 25 w 325"/>
                  <a:gd name="T91" fmla="*/ 10 h 279"/>
                  <a:gd name="T92" fmla="*/ 29 w 325"/>
                  <a:gd name="T93" fmla="*/ 13 h 279"/>
                  <a:gd name="T94" fmla="*/ 32 w 325"/>
                  <a:gd name="T95" fmla="*/ 15 h 279"/>
                  <a:gd name="T96" fmla="*/ 29 w 325"/>
                  <a:gd name="T97" fmla="*/ 11 h 279"/>
                  <a:gd name="T98" fmla="*/ 26 w 325"/>
                  <a:gd name="T99" fmla="*/ 8 h 279"/>
                  <a:gd name="T100" fmla="*/ 22 w 325"/>
                  <a:gd name="T101" fmla="*/ 6 h 279"/>
                  <a:gd name="T102" fmla="*/ 16 w 325"/>
                  <a:gd name="T103" fmla="*/ 4 h 279"/>
                  <a:gd name="T104" fmla="*/ 11 w 325"/>
                  <a:gd name="T105" fmla="*/ 3 h 279"/>
                  <a:gd name="T106" fmla="*/ 7 w 325"/>
                  <a:gd name="T107" fmla="*/ 3 h 2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25"/>
                  <a:gd name="T163" fmla="*/ 0 h 279"/>
                  <a:gd name="T164" fmla="*/ 325 w 325"/>
                  <a:gd name="T165" fmla="*/ 279 h 2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25" h="279">
                    <a:moveTo>
                      <a:pt x="38" y="19"/>
                    </a:moveTo>
                    <a:lnTo>
                      <a:pt x="40" y="15"/>
                    </a:lnTo>
                    <a:lnTo>
                      <a:pt x="51" y="13"/>
                    </a:lnTo>
                    <a:lnTo>
                      <a:pt x="57" y="11"/>
                    </a:lnTo>
                    <a:lnTo>
                      <a:pt x="65" y="7"/>
                    </a:lnTo>
                    <a:lnTo>
                      <a:pt x="74" y="5"/>
                    </a:lnTo>
                    <a:lnTo>
                      <a:pt x="86" y="5"/>
                    </a:lnTo>
                    <a:lnTo>
                      <a:pt x="97" y="1"/>
                    </a:lnTo>
                    <a:lnTo>
                      <a:pt x="108" y="1"/>
                    </a:lnTo>
                    <a:lnTo>
                      <a:pt x="122" y="0"/>
                    </a:lnTo>
                    <a:lnTo>
                      <a:pt x="135" y="1"/>
                    </a:lnTo>
                    <a:lnTo>
                      <a:pt x="146" y="1"/>
                    </a:lnTo>
                    <a:lnTo>
                      <a:pt x="162" y="3"/>
                    </a:lnTo>
                    <a:lnTo>
                      <a:pt x="175" y="5"/>
                    </a:lnTo>
                    <a:lnTo>
                      <a:pt x="190" y="11"/>
                    </a:lnTo>
                    <a:lnTo>
                      <a:pt x="202" y="15"/>
                    </a:lnTo>
                    <a:lnTo>
                      <a:pt x="215" y="22"/>
                    </a:lnTo>
                    <a:lnTo>
                      <a:pt x="226" y="30"/>
                    </a:lnTo>
                    <a:lnTo>
                      <a:pt x="240" y="38"/>
                    </a:lnTo>
                    <a:lnTo>
                      <a:pt x="251" y="47"/>
                    </a:lnTo>
                    <a:lnTo>
                      <a:pt x="262" y="55"/>
                    </a:lnTo>
                    <a:lnTo>
                      <a:pt x="272" y="64"/>
                    </a:lnTo>
                    <a:lnTo>
                      <a:pt x="283" y="74"/>
                    </a:lnTo>
                    <a:lnTo>
                      <a:pt x="291" y="81"/>
                    </a:lnTo>
                    <a:lnTo>
                      <a:pt x="300" y="89"/>
                    </a:lnTo>
                    <a:lnTo>
                      <a:pt x="306" y="95"/>
                    </a:lnTo>
                    <a:lnTo>
                      <a:pt x="314" y="104"/>
                    </a:lnTo>
                    <a:lnTo>
                      <a:pt x="321" y="114"/>
                    </a:lnTo>
                    <a:lnTo>
                      <a:pt x="325" y="117"/>
                    </a:lnTo>
                    <a:lnTo>
                      <a:pt x="300" y="279"/>
                    </a:lnTo>
                    <a:lnTo>
                      <a:pt x="299" y="277"/>
                    </a:lnTo>
                    <a:lnTo>
                      <a:pt x="295" y="275"/>
                    </a:lnTo>
                    <a:lnTo>
                      <a:pt x="287" y="271"/>
                    </a:lnTo>
                    <a:lnTo>
                      <a:pt x="281" y="269"/>
                    </a:lnTo>
                    <a:lnTo>
                      <a:pt x="270" y="262"/>
                    </a:lnTo>
                    <a:lnTo>
                      <a:pt x="259" y="256"/>
                    </a:lnTo>
                    <a:lnTo>
                      <a:pt x="245" y="250"/>
                    </a:lnTo>
                    <a:lnTo>
                      <a:pt x="234" y="245"/>
                    </a:lnTo>
                    <a:lnTo>
                      <a:pt x="217" y="239"/>
                    </a:lnTo>
                    <a:lnTo>
                      <a:pt x="202" y="233"/>
                    </a:lnTo>
                    <a:lnTo>
                      <a:pt x="186" y="226"/>
                    </a:lnTo>
                    <a:lnTo>
                      <a:pt x="171" y="222"/>
                    </a:lnTo>
                    <a:lnTo>
                      <a:pt x="154" y="216"/>
                    </a:lnTo>
                    <a:lnTo>
                      <a:pt x="141" y="214"/>
                    </a:lnTo>
                    <a:lnTo>
                      <a:pt x="127" y="212"/>
                    </a:lnTo>
                    <a:lnTo>
                      <a:pt x="114" y="212"/>
                    </a:lnTo>
                    <a:lnTo>
                      <a:pt x="101" y="211"/>
                    </a:lnTo>
                    <a:lnTo>
                      <a:pt x="89" y="209"/>
                    </a:lnTo>
                    <a:lnTo>
                      <a:pt x="78" y="209"/>
                    </a:lnTo>
                    <a:lnTo>
                      <a:pt x="67" y="209"/>
                    </a:lnTo>
                    <a:lnTo>
                      <a:pt x="57" y="209"/>
                    </a:lnTo>
                    <a:lnTo>
                      <a:pt x="48" y="209"/>
                    </a:lnTo>
                    <a:lnTo>
                      <a:pt x="38" y="209"/>
                    </a:lnTo>
                    <a:lnTo>
                      <a:pt x="32" y="209"/>
                    </a:lnTo>
                    <a:lnTo>
                      <a:pt x="23" y="209"/>
                    </a:lnTo>
                    <a:lnTo>
                      <a:pt x="17" y="209"/>
                    </a:lnTo>
                    <a:lnTo>
                      <a:pt x="12" y="209"/>
                    </a:lnTo>
                    <a:lnTo>
                      <a:pt x="8" y="211"/>
                    </a:lnTo>
                    <a:lnTo>
                      <a:pt x="2" y="211"/>
                    </a:lnTo>
                    <a:lnTo>
                      <a:pt x="0" y="212"/>
                    </a:lnTo>
                    <a:lnTo>
                      <a:pt x="0" y="211"/>
                    </a:lnTo>
                    <a:lnTo>
                      <a:pt x="4" y="209"/>
                    </a:lnTo>
                    <a:lnTo>
                      <a:pt x="8" y="205"/>
                    </a:lnTo>
                    <a:lnTo>
                      <a:pt x="17" y="203"/>
                    </a:lnTo>
                    <a:lnTo>
                      <a:pt x="21" y="199"/>
                    </a:lnTo>
                    <a:lnTo>
                      <a:pt x="29" y="197"/>
                    </a:lnTo>
                    <a:lnTo>
                      <a:pt x="34" y="195"/>
                    </a:lnTo>
                    <a:lnTo>
                      <a:pt x="44" y="193"/>
                    </a:lnTo>
                    <a:lnTo>
                      <a:pt x="51" y="192"/>
                    </a:lnTo>
                    <a:lnTo>
                      <a:pt x="63" y="190"/>
                    </a:lnTo>
                    <a:lnTo>
                      <a:pt x="74" y="188"/>
                    </a:lnTo>
                    <a:lnTo>
                      <a:pt x="88" y="188"/>
                    </a:lnTo>
                    <a:lnTo>
                      <a:pt x="99" y="184"/>
                    </a:lnTo>
                    <a:lnTo>
                      <a:pt x="112" y="184"/>
                    </a:lnTo>
                    <a:lnTo>
                      <a:pt x="126" y="184"/>
                    </a:lnTo>
                    <a:lnTo>
                      <a:pt x="141" y="186"/>
                    </a:lnTo>
                    <a:lnTo>
                      <a:pt x="152" y="186"/>
                    </a:lnTo>
                    <a:lnTo>
                      <a:pt x="165" y="188"/>
                    </a:lnTo>
                    <a:lnTo>
                      <a:pt x="179" y="192"/>
                    </a:lnTo>
                    <a:lnTo>
                      <a:pt x="192" y="195"/>
                    </a:lnTo>
                    <a:lnTo>
                      <a:pt x="202" y="197"/>
                    </a:lnTo>
                    <a:lnTo>
                      <a:pt x="213" y="199"/>
                    </a:lnTo>
                    <a:lnTo>
                      <a:pt x="221" y="203"/>
                    </a:lnTo>
                    <a:lnTo>
                      <a:pt x="230" y="205"/>
                    </a:lnTo>
                    <a:lnTo>
                      <a:pt x="242" y="209"/>
                    </a:lnTo>
                    <a:lnTo>
                      <a:pt x="247" y="212"/>
                    </a:lnTo>
                    <a:lnTo>
                      <a:pt x="243" y="209"/>
                    </a:lnTo>
                    <a:lnTo>
                      <a:pt x="242" y="205"/>
                    </a:lnTo>
                    <a:lnTo>
                      <a:pt x="234" y="197"/>
                    </a:lnTo>
                    <a:lnTo>
                      <a:pt x="224" y="192"/>
                    </a:lnTo>
                    <a:lnTo>
                      <a:pt x="219" y="186"/>
                    </a:lnTo>
                    <a:lnTo>
                      <a:pt x="213" y="182"/>
                    </a:lnTo>
                    <a:lnTo>
                      <a:pt x="205" y="178"/>
                    </a:lnTo>
                    <a:lnTo>
                      <a:pt x="196" y="174"/>
                    </a:lnTo>
                    <a:lnTo>
                      <a:pt x="186" y="171"/>
                    </a:lnTo>
                    <a:lnTo>
                      <a:pt x="177" y="167"/>
                    </a:lnTo>
                    <a:lnTo>
                      <a:pt x="164" y="165"/>
                    </a:lnTo>
                    <a:lnTo>
                      <a:pt x="152" y="163"/>
                    </a:lnTo>
                    <a:lnTo>
                      <a:pt x="137" y="159"/>
                    </a:lnTo>
                    <a:lnTo>
                      <a:pt x="124" y="157"/>
                    </a:lnTo>
                    <a:lnTo>
                      <a:pt x="112" y="155"/>
                    </a:lnTo>
                    <a:lnTo>
                      <a:pt x="99" y="155"/>
                    </a:lnTo>
                    <a:lnTo>
                      <a:pt x="88" y="154"/>
                    </a:lnTo>
                    <a:lnTo>
                      <a:pt x="76" y="152"/>
                    </a:lnTo>
                    <a:lnTo>
                      <a:pt x="65" y="152"/>
                    </a:lnTo>
                    <a:lnTo>
                      <a:pt x="57" y="152"/>
                    </a:lnTo>
                    <a:lnTo>
                      <a:pt x="48" y="150"/>
                    </a:lnTo>
                    <a:lnTo>
                      <a:pt x="42" y="150"/>
                    </a:lnTo>
                    <a:lnTo>
                      <a:pt x="34" y="150"/>
                    </a:lnTo>
                    <a:lnTo>
                      <a:pt x="31" y="150"/>
                    </a:lnTo>
                    <a:lnTo>
                      <a:pt x="23" y="150"/>
                    </a:lnTo>
                    <a:lnTo>
                      <a:pt x="21" y="150"/>
                    </a:lnTo>
                    <a:lnTo>
                      <a:pt x="21" y="148"/>
                    </a:lnTo>
                    <a:lnTo>
                      <a:pt x="27" y="146"/>
                    </a:lnTo>
                    <a:lnTo>
                      <a:pt x="32" y="142"/>
                    </a:lnTo>
                    <a:lnTo>
                      <a:pt x="46" y="140"/>
                    </a:lnTo>
                    <a:lnTo>
                      <a:pt x="50" y="136"/>
                    </a:lnTo>
                    <a:lnTo>
                      <a:pt x="57" y="136"/>
                    </a:lnTo>
                    <a:lnTo>
                      <a:pt x="65" y="133"/>
                    </a:lnTo>
                    <a:lnTo>
                      <a:pt x="74" y="133"/>
                    </a:lnTo>
                    <a:lnTo>
                      <a:pt x="82" y="131"/>
                    </a:lnTo>
                    <a:lnTo>
                      <a:pt x="93" y="129"/>
                    </a:lnTo>
                    <a:lnTo>
                      <a:pt x="103" y="129"/>
                    </a:lnTo>
                    <a:lnTo>
                      <a:pt x="114" y="129"/>
                    </a:lnTo>
                    <a:lnTo>
                      <a:pt x="124" y="127"/>
                    </a:lnTo>
                    <a:lnTo>
                      <a:pt x="135" y="127"/>
                    </a:lnTo>
                    <a:lnTo>
                      <a:pt x="145" y="127"/>
                    </a:lnTo>
                    <a:lnTo>
                      <a:pt x="158" y="131"/>
                    </a:lnTo>
                    <a:lnTo>
                      <a:pt x="169" y="133"/>
                    </a:lnTo>
                    <a:lnTo>
                      <a:pt x="179" y="135"/>
                    </a:lnTo>
                    <a:lnTo>
                      <a:pt x="190" y="138"/>
                    </a:lnTo>
                    <a:lnTo>
                      <a:pt x="202" y="142"/>
                    </a:lnTo>
                    <a:lnTo>
                      <a:pt x="209" y="146"/>
                    </a:lnTo>
                    <a:lnTo>
                      <a:pt x="219" y="150"/>
                    </a:lnTo>
                    <a:lnTo>
                      <a:pt x="224" y="152"/>
                    </a:lnTo>
                    <a:lnTo>
                      <a:pt x="234" y="155"/>
                    </a:lnTo>
                    <a:lnTo>
                      <a:pt x="243" y="161"/>
                    </a:lnTo>
                    <a:lnTo>
                      <a:pt x="247" y="163"/>
                    </a:lnTo>
                    <a:lnTo>
                      <a:pt x="243" y="161"/>
                    </a:lnTo>
                    <a:lnTo>
                      <a:pt x="240" y="154"/>
                    </a:lnTo>
                    <a:lnTo>
                      <a:pt x="230" y="144"/>
                    </a:lnTo>
                    <a:lnTo>
                      <a:pt x="219" y="135"/>
                    </a:lnTo>
                    <a:lnTo>
                      <a:pt x="211" y="127"/>
                    </a:lnTo>
                    <a:lnTo>
                      <a:pt x="202" y="123"/>
                    </a:lnTo>
                    <a:lnTo>
                      <a:pt x="194" y="116"/>
                    </a:lnTo>
                    <a:lnTo>
                      <a:pt x="186" y="112"/>
                    </a:lnTo>
                    <a:lnTo>
                      <a:pt x="175" y="106"/>
                    </a:lnTo>
                    <a:lnTo>
                      <a:pt x="165" y="100"/>
                    </a:lnTo>
                    <a:lnTo>
                      <a:pt x="154" y="97"/>
                    </a:lnTo>
                    <a:lnTo>
                      <a:pt x="145" y="95"/>
                    </a:lnTo>
                    <a:lnTo>
                      <a:pt x="133" y="91"/>
                    </a:lnTo>
                    <a:lnTo>
                      <a:pt x="122" y="91"/>
                    </a:lnTo>
                    <a:lnTo>
                      <a:pt x="110" y="87"/>
                    </a:lnTo>
                    <a:lnTo>
                      <a:pt x="99" y="87"/>
                    </a:lnTo>
                    <a:lnTo>
                      <a:pt x="89" y="85"/>
                    </a:lnTo>
                    <a:lnTo>
                      <a:pt x="80" y="83"/>
                    </a:lnTo>
                    <a:lnTo>
                      <a:pt x="70" y="83"/>
                    </a:lnTo>
                    <a:lnTo>
                      <a:pt x="63" y="83"/>
                    </a:lnTo>
                    <a:lnTo>
                      <a:pt x="53" y="81"/>
                    </a:lnTo>
                    <a:lnTo>
                      <a:pt x="48" y="81"/>
                    </a:lnTo>
                    <a:lnTo>
                      <a:pt x="40" y="81"/>
                    </a:lnTo>
                    <a:lnTo>
                      <a:pt x="36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9" y="79"/>
                    </a:lnTo>
                    <a:lnTo>
                      <a:pt x="38" y="76"/>
                    </a:lnTo>
                    <a:lnTo>
                      <a:pt x="42" y="74"/>
                    </a:lnTo>
                    <a:lnTo>
                      <a:pt x="50" y="72"/>
                    </a:lnTo>
                    <a:lnTo>
                      <a:pt x="57" y="70"/>
                    </a:lnTo>
                    <a:lnTo>
                      <a:pt x="67" y="68"/>
                    </a:lnTo>
                    <a:lnTo>
                      <a:pt x="74" y="66"/>
                    </a:lnTo>
                    <a:lnTo>
                      <a:pt x="84" y="64"/>
                    </a:lnTo>
                    <a:lnTo>
                      <a:pt x="93" y="62"/>
                    </a:lnTo>
                    <a:lnTo>
                      <a:pt x="103" y="60"/>
                    </a:lnTo>
                    <a:lnTo>
                      <a:pt x="112" y="58"/>
                    </a:lnTo>
                    <a:lnTo>
                      <a:pt x="122" y="58"/>
                    </a:lnTo>
                    <a:lnTo>
                      <a:pt x="131" y="58"/>
                    </a:lnTo>
                    <a:lnTo>
                      <a:pt x="141" y="62"/>
                    </a:lnTo>
                    <a:lnTo>
                      <a:pt x="150" y="62"/>
                    </a:lnTo>
                    <a:lnTo>
                      <a:pt x="158" y="64"/>
                    </a:lnTo>
                    <a:lnTo>
                      <a:pt x="167" y="66"/>
                    </a:lnTo>
                    <a:lnTo>
                      <a:pt x="177" y="72"/>
                    </a:lnTo>
                    <a:lnTo>
                      <a:pt x="186" y="76"/>
                    </a:lnTo>
                    <a:lnTo>
                      <a:pt x="196" y="79"/>
                    </a:lnTo>
                    <a:lnTo>
                      <a:pt x="205" y="85"/>
                    </a:lnTo>
                    <a:lnTo>
                      <a:pt x="215" y="91"/>
                    </a:lnTo>
                    <a:lnTo>
                      <a:pt x="221" y="95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43" y="108"/>
                    </a:lnTo>
                    <a:lnTo>
                      <a:pt x="251" y="114"/>
                    </a:lnTo>
                    <a:lnTo>
                      <a:pt x="255" y="116"/>
                    </a:lnTo>
                    <a:lnTo>
                      <a:pt x="253" y="114"/>
                    </a:lnTo>
                    <a:lnTo>
                      <a:pt x="247" y="106"/>
                    </a:lnTo>
                    <a:lnTo>
                      <a:pt x="240" y="95"/>
                    </a:lnTo>
                    <a:lnTo>
                      <a:pt x="230" y="85"/>
                    </a:lnTo>
                    <a:lnTo>
                      <a:pt x="223" y="77"/>
                    </a:lnTo>
                    <a:lnTo>
                      <a:pt x="215" y="72"/>
                    </a:lnTo>
                    <a:lnTo>
                      <a:pt x="207" y="64"/>
                    </a:lnTo>
                    <a:lnTo>
                      <a:pt x="202" y="58"/>
                    </a:lnTo>
                    <a:lnTo>
                      <a:pt x="192" y="53"/>
                    </a:lnTo>
                    <a:lnTo>
                      <a:pt x="184" y="47"/>
                    </a:lnTo>
                    <a:lnTo>
                      <a:pt x="177" y="43"/>
                    </a:lnTo>
                    <a:lnTo>
                      <a:pt x="169" y="41"/>
                    </a:lnTo>
                    <a:lnTo>
                      <a:pt x="158" y="38"/>
                    </a:lnTo>
                    <a:lnTo>
                      <a:pt x="146" y="34"/>
                    </a:lnTo>
                    <a:lnTo>
                      <a:pt x="137" y="30"/>
                    </a:lnTo>
                    <a:lnTo>
                      <a:pt x="126" y="28"/>
                    </a:lnTo>
                    <a:lnTo>
                      <a:pt x="114" y="24"/>
                    </a:lnTo>
                    <a:lnTo>
                      <a:pt x="103" y="24"/>
                    </a:lnTo>
                    <a:lnTo>
                      <a:pt x="93" y="20"/>
                    </a:lnTo>
                    <a:lnTo>
                      <a:pt x="84" y="20"/>
                    </a:lnTo>
                    <a:lnTo>
                      <a:pt x="72" y="19"/>
                    </a:lnTo>
                    <a:lnTo>
                      <a:pt x="65" y="19"/>
                    </a:lnTo>
                    <a:lnTo>
                      <a:pt x="57" y="19"/>
                    </a:lnTo>
                    <a:lnTo>
                      <a:pt x="50" y="19"/>
                    </a:lnTo>
                    <a:lnTo>
                      <a:pt x="40" y="19"/>
                    </a:ln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9" name="Freeform 618"/>
              <p:cNvSpPr>
                <a:spLocks/>
              </p:cNvSpPr>
              <p:nvPr/>
            </p:nvSpPr>
            <p:spPr bwMode="auto">
              <a:xfrm>
                <a:off x="1833" y="2563"/>
                <a:ext cx="183" cy="189"/>
              </a:xfrm>
              <a:custGeom>
                <a:avLst/>
                <a:gdLst>
                  <a:gd name="T0" fmla="*/ 5 w 365"/>
                  <a:gd name="T1" fmla="*/ 3 h 378"/>
                  <a:gd name="T2" fmla="*/ 14 w 365"/>
                  <a:gd name="T3" fmla="*/ 1 h 378"/>
                  <a:gd name="T4" fmla="*/ 25 w 365"/>
                  <a:gd name="T5" fmla="*/ 1 h 378"/>
                  <a:gd name="T6" fmla="*/ 38 w 365"/>
                  <a:gd name="T7" fmla="*/ 7 h 378"/>
                  <a:gd name="T8" fmla="*/ 46 w 365"/>
                  <a:gd name="T9" fmla="*/ 12 h 378"/>
                  <a:gd name="T10" fmla="*/ 42 w 365"/>
                  <a:gd name="T11" fmla="*/ 33 h 378"/>
                  <a:gd name="T12" fmla="*/ 33 w 365"/>
                  <a:gd name="T13" fmla="*/ 40 h 378"/>
                  <a:gd name="T14" fmla="*/ 29 w 365"/>
                  <a:gd name="T15" fmla="*/ 47 h 378"/>
                  <a:gd name="T16" fmla="*/ 24 w 365"/>
                  <a:gd name="T17" fmla="*/ 47 h 378"/>
                  <a:gd name="T18" fmla="*/ 16 w 365"/>
                  <a:gd name="T19" fmla="*/ 45 h 378"/>
                  <a:gd name="T20" fmla="*/ 10 w 365"/>
                  <a:gd name="T21" fmla="*/ 45 h 378"/>
                  <a:gd name="T22" fmla="*/ 7 w 365"/>
                  <a:gd name="T23" fmla="*/ 45 h 378"/>
                  <a:gd name="T24" fmla="*/ 15 w 365"/>
                  <a:gd name="T25" fmla="*/ 42 h 378"/>
                  <a:gd name="T26" fmla="*/ 20 w 365"/>
                  <a:gd name="T27" fmla="*/ 42 h 378"/>
                  <a:gd name="T28" fmla="*/ 27 w 365"/>
                  <a:gd name="T29" fmla="*/ 41 h 378"/>
                  <a:gd name="T30" fmla="*/ 25 w 365"/>
                  <a:gd name="T31" fmla="*/ 40 h 378"/>
                  <a:gd name="T32" fmla="*/ 17 w 365"/>
                  <a:gd name="T33" fmla="*/ 39 h 378"/>
                  <a:gd name="T34" fmla="*/ 11 w 365"/>
                  <a:gd name="T35" fmla="*/ 40 h 378"/>
                  <a:gd name="T36" fmla="*/ 6 w 365"/>
                  <a:gd name="T37" fmla="*/ 40 h 378"/>
                  <a:gd name="T38" fmla="*/ 10 w 365"/>
                  <a:gd name="T39" fmla="*/ 37 h 378"/>
                  <a:gd name="T40" fmla="*/ 16 w 365"/>
                  <a:gd name="T41" fmla="*/ 35 h 378"/>
                  <a:gd name="T42" fmla="*/ 22 w 365"/>
                  <a:gd name="T43" fmla="*/ 34 h 378"/>
                  <a:gd name="T44" fmla="*/ 29 w 365"/>
                  <a:gd name="T45" fmla="*/ 34 h 378"/>
                  <a:gd name="T46" fmla="*/ 31 w 365"/>
                  <a:gd name="T47" fmla="*/ 33 h 378"/>
                  <a:gd name="T48" fmla="*/ 24 w 365"/>
                  <a:gd name="T49" fmla="*/ 30 h 378"/>
                  <a:gd name="T50" fmla="*/ 18 w 365"/>
                  <a:gd name="T51" fmla="*/ 30 h 378"/>
                  <a:gd name="T52" fmla="*/ 10 w 365"/>
                  <a:gd name="T53" fmla="*/ 31 h 378"/>
                  <a:gd name="T54" fmla="*/ 5 w 365"/>
                  <a:gd name="T55" fmla="*/ 31 h 378"/>
                  <a:gd name="T56" fmla="*/ 12 w 365"/>
                  <a:gd name="T57" fmla="*/ 28 h 378"/>
                  <a:gd name="T58" fmla="*/ 20 w 365"/>
                  <a:gd name="T59" fmla="*/ 26 h 378"/>
                  <a:gd name="T60" fmla="*/ 29 w 365"/>
                  <a:gd name="T61" fmla="*/ 26 h 378"/>
                  <a:gd name="T62" fmla="*/ 35 w 365"/>
                  <a:gd name="T63" fmla="*/ 27 h 378"/>
                  <a:gd name="T64" fmla="*/ 30 w 365"/>
                  <a:gd name="T65" fmla="*/ 24 h 378"/>
                  <a:gd name="T66" fmla="*/ 23 w 365"/>
                  <a:gd name="T67" fmla="*/ 22 h 378"/>
                  <a:gd name="T68" fmla="*/ 13 w 365"/>
                  <a:gd name="T69" fmla="*/ 23 h 378"/>
                  <a:gd name="T70" fmla="*/ 5 w 365"/>
                  <a:gd name="T71" fmla="*/ 24 h 378"/>
                  <a:gd name="T72" fmla="*/ 9 w 365"/>
                  <a:gd name="T73" fmla="*/ 21 h 378"/>
                  <a:gd name="T74" fmla="*/ 17 w 365"/>
                  <a:gd name="T75" fmla="*/ 18 h 378"/>
                  <a:gd name="T76" fmla="*/ 26 w 365"/>
                  <a:gd name="T77" fmla="*/ 18 h 378"/>
                  <a:gd name="T78" fmla="*/ 34 w 365"/>
                  <a:gd name="T79" fmla="*/ 20 h 378"/>
                  <a:gd name="T80" fmla="*/ 35 w 365"/>
                  <a:gd name="T81" fmla="*/ 19 h 378"/>
                  <a:gd name="T82" fmla="*/ 27 w 365"/>
                  <a:gd name="T83" fmla="*/ 14 h 378"/>
                  <a:gd name="T84" fmla="*/ 16 w 365"/>
                  <a:gd name="T85" fmla="*/ 12 h 378"/>
                  <a:gd name="T86" fmla="*/ 6 w 365"/>
                  <a:gd name="T87" fmla="*/ 13 h 378"/>
                  <a:gd name="T88" fmla="*/ 2 w 365"/>
                  <a:gd name="T89" fmla="*/ 14 h 378"/>
                  <a:gd name="T90" fmla="*/ 5 w 365"/>
                  <a:gd name="T91" fmla="*/ 12 h 378"/>
                  <a:gd name="T92" fmla="*/ 14 w 365"/>
                  <a:gd name="T93" fmla="*/ 9 h 378"/>
                  <a:gd name="T94" fmla="*/ 23 w 365"/>
                  <a:gd name="T95" fmla="*/ 8 h 378"/>
                  <a:gd name="T96" fmla="*/ 32 w 365"/>
                  <a:gd name="T97" fmla="*/ 11 h 378"/>
                  <a:gd name="T98" fmla="*/ 35 w 365"/>
                  <a:gd name="T99" fmla="*/ 13 h 378"/>
                  <a:gd name="T100" fmla="*/ 30 w 365"/>
                  <a:gd name="T101" fmla="*/ 9 h 378"/>
                  <a:gd name="T102" fmla="*/ 20 w 365"/>
                  <a:gd name="T103" fmla="*/ 6 h 378"/>
                  <a:gd name="T104" fmla="*/ 9 w 365"/>
                  <a:gd name="T105" fmla="*/ 3 h 378"/>
                  <a:gd name="T106" fmla="*/ 2 w 365"/>
                  <a:gd name="T107" fmla="*/ 3 h 37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65"/>
                  <a:gd name="T163" fmla="*/ 0 h 378"/>
                  <a:gd name="T164" fmla="*/ 365 w 365"/>
                  <a:gd name="T165" fmla="*/ 378 h 37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65" h="378">
                    <a:moveTo>
                      <a:pt x="0" y="32"/>
                    </a:moveTo>
                    <a:lnTo>
                      <a:pt x="4" y="30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29" y="21"/>
                    </a:lnTo>
                    <a:lnTo>
                      <a:pt x="37" y="17"/>
                    </a:lnTo>
                    <a:lnTo>
                      <a:pt x="48" y="15"/>
                    </a:lnTo>
                    <a:lnTo>
                      <a:pt x="59" y="11"/>
                    </a:lnTo>
                    <a:lnTo>
                      <a:pt x="71" y="7"/>
                    </a:lnTo>
                    <a:lnTo>
                      <a:pt x="84" y="6"/>
                    </a:lnTo>
                    <a:lnTo>
                      <a:pt x="97" y="4"/>
                    </a:lnTo>
                    <a:lnTo>
                      <a:pt x="111" y="2"/>
                    </a:lnTo>
                    <a:lnTo>
                      <a:pt x="126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4"/>
                    </a:lnTo>
                    <a:lnTo>
                      <a:pt x="183" y="7"/>
                    </a:lnTo>
                    <a:lnTo>
                      <a:pt x="200" y="11"/>
                    </a:lnTo>
                    <a:lnTo>
                      <a:pt x="217" y="19"/>
                    </a:lnTo>
                    <a:lnTo>
                      <a:pt x="234" y="25"/>
                    </a:lnTo>
                    <a:lnTo>
                      <a:pt x="251" y="34"/>
                    </a:lnTo>
                    <a:lnTo>
                      <a:pt x="268" y="42"/>
                    </a:lnTo>
                    <a:lnTo>
                      <a:pt x="286" y="51"/>
                    </a:lnTo>
                    <a:lnTo>
                      <a:pt x="301" y="59"/>
                    </a:lnTo>
                    <a:lnTo>
                      <a:pt x="316" y="68"/>
                    </a:lnTo>
                    <a:lnTo>
                      <a:pt x="329" y="74"/>
                    </a:lnTo>
                    <a:lnTo>
                      <a:pt x="343" y="82"/>
                    </a:lnTo>
                    <a:lnTo>
                      <a:pt x="350" y="87"/>
                    </a:lnTo>
                    <a:lnTo>
                      <a:pt x="358" y="91"/>
                    </a:lnTo>
                    <a:lnTo>
                      <a:pt x="362" y="95"/>
                    </a:lnTo>
                    <a:lnTo>
                      <a:pt x="365" y="97"/>
                    </a:lnTo>
                    <a:lnTo>
                      <a:pt x="364" y="241"/>
                    </a:lnTo>
                    <a:lnTo>
                      <a:pt x="360" y="241"/>
                    </a:lnTo>
                    <a:lnTo>
                      <a:pt x="352" y="247"/>
                    </a:lnTo>
                    <a:lnTo>
                      <a:pt x="343" y="251"/>
                    </a:lnTo>
                    <a:lnTo>
                      <a:pt x="331" y="260"/>
                    </a:lnTo>
                    <a:lnTo>
                      <a:pt x="316" y="268"/>
                    </a:lnTo>
                    <a:lnTo>
                      <a:pt x="303" y="277"/>
                    </a:lnTo>
                    <a:lnTo>
                      <a:pt x="287" y="285"/>
                    </a:lnTo>
                    <a:lnTo>
                      <a:pt x="276" y="296"/>
                    </a:lnTo>
                    <a:lnTo>
                      <a:pt x="267" y="306"/>
                    </a:lnTo>
                    <a:lnTo>
                      <a:pt x="257" y="317"/>
                    </a:lnTo>
                    <a:lnTo>
                      <a:pt x="248" y="331"/>
                    </a:lnTo>
                    <a:lnTo>
                      <a:pt x="240" y="344"/>
                    </a:lnTo>
                    <a:lnTo>
                      <a:pt x="232" y="355"/>
                    </a:lnTo>
                    <a:lnTo>
                      <a:pt x="229" y="367"/>
                    </a:lnTo>
                    <a:lnTo>
                      <a:pt x="225" y="374"/>
                    </a:lnTo>
                    <a:lnTo>
                      <a:pt x="225" y="378"/>
                    </a:lnTo>
                    <a:lnTo>
                      <a:pt x="223" y="376"/>
                    </a:lnTo>
                    <a:lnTo>
                      <a:pt x="221" y="376"/>
                    </a:lnTo>
                    <a:lnTo>
                      <a:pt x="215" y="374"/>
                    </a:lnTo>
                    <a:lnTo>
                      <a:pt x="208" y="374"/>
                    </a:lnTo>
                    <a:lnTo>
                      <a:pt x="198" y="371"/>
                    </a:lnTo>
                    <a:lnTo>
                      <a:pt x="191" y="369"/>
                    </a:lnTo>
                    <a:lnTo>
                      <a:pt x="181" y="369"/>
                    </a:lnTo>
                    <a:lnTo>
                      <a:pt x="172" y="367"/>
                    </a:lnTo>
                    <a:lnTo>
                      <a:pt x="160" y="365"/>
                    </a:lnTo>
                    <a:lnTo>
                      <a:pt x="149" y="363"/>
                    </a:lnTo>
                    <a:lnTo>
                      <a:pt x="137" y="359"/>
                    </a:lnTo>
                    <a:lnTo>
                      <a:pt x="128" y="359"/>
                    </a:lnTo>
                    <a:lnTo>
                      <a:pt x="118" y="357"/>
                    </a:lnTo>
                    <a:lnTo>
                      <a:pt x="111" y="357"/>
                    </a:lnTo>
                    <a:lnTo>
                      <a:pt x="103" y="357"/>
                    </a:lnTo>
                    <a:lnTo>
                      <a:pt x="97" y="357"/>
                    </a:lnTo>
                    <a:lnTo>
                      <a:pt x="86" y="357"/>
                    </a:lnTo>
                    <a:lnTo>
                      <a:pt x="76" y="357"/>
                    </a:lnTo>
                    <a:lnTo>
                      <a:pt x="67" y="357"/>
                    </a:lnTo>
                    <a:lnTo>
                      <a:pt x="61" y="357"/>
                    </a:lnTo>
                    <a:lnTo>
                      <a:pt x="48" y="357"/>
                    </a:lnTo>
                    <a:lnTo>
                      <a:pt x="46" y="357"/>
                    </a:lnTo>
                    <a:lnTo>
                      <a:pt x="46" y="355"/>
                    </a:lnTo>
                    <a:lnTo>
                      <a:pt x="52" y="353"/>
                    </a:lnTo>
                    <a:lnTo>
                      <a:pt x="57" y="350"/>
                    </a:lnTo>
                    <a:lnTo>
                      <a:pt x="69" y="346"/>
                    </a:lnTo>
                    <a:lnTo>
                      <a:pt x="78" y="342"/>
                    </a:lnTo>
                    <a:lnTo>
                      <a:pt x="90" y="338"/>
                    </a:lnTo>
                    <a:lnTo>
                      <a:pt x="101" y="334"/>
                    </a:lnTo>
                    <a:lnTo>
                      <a:pt x="113" y="334"/>
                    </a:lnTo>
                    <a:lnTo>
                      <a:pt x="118" y="333"/>
                    </a:lnTo>
                    <a:lnTo>
                      <a:pt x="124" y="331"/>
                    </a:lnTo>
                    <a:lnTo>
                      <a:pt x="132" y="331"/>
                    </a:lnTo>
                    <a:lnTo>
                      <a:pt x="141" y="331"/>
                    </a:lnTo>
                    <a:lnTo>
                      <a:pt x="149" y="329"/>
                    </a:lnTo>
                    <a:lnTo>
                      <a:pt x="158" y="329"/>
                    </a:lnTo>
                    <a:lnTo>
                      <a:pt x="168" y="329"/>
                    </a:lnTo>
                    <a:lnTo>
                      <a:pt x="179" y="329"/>
                    </a:lnTo>
                    <a:lnTo>
                      <a:pt x="187" y="327"/>
                    </a:lnTo>
                    <a:lnTo>
                      <a:pt x="194" y="327"/>
                    </a:lnTo>
                    <a:lnTo>
                      <a:pt x="202" y="327"/>
                    </a:lnTo>
                    <a:lnTo>
                      <a:pt x="211" y="327"/>
                    </a:lnTo>
                    <a:lnTo>
                      <a:pt x="221" y="327"/>
                    </a:lnTo>
                    <a:lnTo>
                      <a:pt x="225" y="327"/>
                    </a:lnTo>
                    <a:lnTo>
                      <a:pt x="223" y="327"/>
                    </a:lnTo>
                    <a:lnTo>
                      <a:pt x="217" y="325"/>
                    </a:lnTo>
                    <a:lnTo>
                      <a:pt x="210" y="321"/>
                    </a:lnTo>
                    <a:lnTo>
                      <a:pt x="200" y="317"/>
                    </a:lnTo>
                    <a:lnTo>
                      <a:pt x="189" y="314"/>
                    </a:lnTo>
                    <a:lnTo>
                      <a:pt x="175" y="312"/>
                    </a:lnTo>
                    <a:lnTo>
                      <a:pt x="162" y="310"/>
                    </a:lnTo>
                    <a:lnTo>
                      <a:pt x="151" y="310"/>
                    </a:lnTo>
                    <a:lnTo>
                      <a:pt x="141" y="310"/>
                    </a:lnTo>
                    <a:lnTo>
                      <a:pt x="134" y="310"/>
                    </a:lnTo>
                    <a:lnTo>
                      <a:pt x="126" y="310"/>
                    </a:lnTo>
                    <a:lnTo>
                      <a:pt x="118" y="310"/>
                    </a:lnTo>
                    <a:lnTo>
                      <a:pt x="109" y="310"/>
                    </a:lnTo>
                    <a:lnTo>
                      <a:pt x="99" y="312"/>
                    </a:lnTo>
                    <a:lnTo>
                      <a:pt x="90" y="312"/>
                    </a:lnTo>
                    <a:lnTo>
                      <a:pt x="82" y="314"/>
                    </a:lnTo>
                    <a:lnTo>
                      <a:pt x="73" y="314"/>
                    </a:lnTo>
                    <a:lnTo>
                      <a:pt x="65" y="314"/>
                    </a:lnTo>
                    <a:lnTo>
                      <a:pt x="57" y="314"/>
                    </a:lnTo>
                    <a:lnTo>
                      <a:pt x="52" y="315"/>
                    </a:lnTo>
                    <a:lnTo>
                      <a:pt x="44" y="317"/>
                    </a:lnTo>
                    <a:lnTo>
                      <a:pt x="42" y="317"/>
                    </a:lnTo>
                    <a:lnTo>
                      <a:pt x="42" y="315"/>
                    </a:lnTo>
                    <a:lnTo>
                      <a:pt x="52" y="312"/>
                    </a:lnTo>
                    <a:lnTo>
                      <a:pt x="56" y="308"/>
                    </a:lnTo>
                    <a:lnTo>
                      <a:pt x="61" y="302"/>
                    </a:lnTo>
                    <a:lnTo>
                      <a:pt x="69" y="298"/>
                    </a:lnTo>
                    <a:lnTo>
                      <a:pt x="76" y="296"/>
                    </a:lnTo>
                    <a:lnTo>
                      <a:pt x="84" y="293"/>
                    </a:lnTo>
                    <a:lnTo>
                      <a:pt x="92" y="289"/>
                    </a:lnTo>
                    <a:lnTo>
                      <a:pt x="99" y="283"/>
                    </a:lnTo>
                    <a:lnTo>
                      <a:pt x="107" y="279"/>
                    </a:lnTo>
                    <a:lnTo>
                      <a:pt x="113" y="275"/>
                    </a:lnTo>
                    <a:lnTo>
                      <a:pt x="122" y="274"/>
                    </a:lnTo>
                    <a:lnTo>
                      <a:pt x="130" y="274"/>
                    </a:lnTo>
                    <a:lnTo>
                      <a:pt x="137" y="274"/>
                    </a:lnTo>
                    <a:lnTo>
                      <a:pt x="143" y="272"/>
                    </a:lnTo>
                    <a:lnTo>
                      <a:pt x="151" y="272"/>
                    </a:lnTo>
                    <a:lnTo>
                      <a:pt x="160" y="272"/>
                    </a:lnTo>
                    <a:lnTo>
                      <a:pt x="170" y="272"/>
                    </a:lnTo>
                    <a:lnTo>
                      <a:pt x="179" y="272"/>
                    </a:lnTo>
                    <a:lnTo>
                      <a:pt x="189" y="272"/>
                    </a:lnTo>
                    <a:lnTo>
                      <a:pt x="198" y="272"/>
                    </a:lnTo>
                    <a:lnTo>
                      <a:pt x="210" y="272"/>
                    </a:lnTo>
                    <a:lnTo>
                      <a:pt x="217" y="270"/>
                    </a:lnTo>
                    <a:lnTo>
                      <a:pt x="227" y="270"/>
                    </a:lnTo>
                    <a:lnTo>
                      <a:pt x="234" y="270"/>
                    </a:lnTo>
                    <a:lnTo>
                      <a:pt x="242" y="270"/>
                    </a:lnTo>
                    <a:lnTo>
                      <a:pt x="253" y="270"/>
                    </a:lnTo>
                    <a:lnTo>
                      <a:pt x="257" y="270"/>
                    </a:lnTo>
                    <a:lnTo>
                      <a:pt x="253" y="268"/>
                    </a:lnTo>
                    <a:lnTo>
                      <a:pt x="246" y="264"/>
                    </a:lnTo>
                    <a:lnTo>
                      <a:pt x="234" y="260"/>
                    </a:lnTo>
                    <a:lnTo>
                      <a:pt x="221" y="256"/>
                    </a:lnTo>
                    <a:lnTo>
                      <a:pt x="211" y="255"/>
                    </a:lnTo>
                    <a:lnTo>
                      <a:pt x="204" y="251"/>
                    </a:lnTo>
                    <a:lnTo>
                      <a:pt x="196" y="249"/>
                    </a:lnTo>
                    <a:lnTo>
                      <a:pt x="189" y="247"/>
                    </a:lnTo>
                    <a:lnTo>
                      <a:pt x="179" y="245"/>
                    </a:lnTo>
                    <a:lnTo>
                      <a:pt x="172" y="245"/>
                    </a:lnTo>
                    <a:lnTo>
                      <a:pt x="164" y="243"/>
                    </a:lnTo>
                    <a:lnTo>
                      <a:pt x="158" y="243"/>
                    </a:lnTo>
                    <a:lnTo>
                      <a:pt x="149" y="24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22" y="245"/>
                    </a:lnTo>
                    <a:lnTo>
                      <a:pt x="111" y="247"/>
                    </a:lnTo>
                    <a:lnTo>
                      <a:pt x="99" y="247"/>
                    </a:lnTo>
                    <a:lnTo>
                      <a:pt x="90" y="249"/>
                    </a:lnTo>
                    <a:lnTo>
                      <a:pt x="80" y="251"/>
                    </a:lnTo>
                    <a:lnTo>
                      <a:pt x="71" y="251"/>
                    </a:lnTo>
                    <a:lnTo>
                      <a:pt x="61" y="255"/>
                    </a:lnTo>
                    <a:lnTo>
                      <a:pt x="52" y="255"/>
                    </a:lnTo>
                    <a:lnTo>
                      <a:pt x="46" y="256"/>
                    </a:lnTo>
                    <a:lnTo>
                      <a:pt x="33" y="260"/>
                    </a:lnTo>
                    <a:lnTo>
                      <a:pt x="40" y="253"/>
                    </a:lnTo>
                    <a:lnTo>
                      <a:pt x="50" y="247"/>
                    </a:lnTo>
                    <a:lnTo>
                      <a:pt x="63" y="241"/>
                    </a:lnTo>
                    <a:lnTo>
                      <a:pt x="71" y="237"/>
                    </a:lnTo>
                    <a:lnTo>
                      <a:pt x="78" y="232"/>
                    </a:lnTo>
                    <a:lnTo>
                      <a:pt x="86" y="228"/>
                    </a:lnTo>
                    <a:lnTo>
                      <a:pt x="96" y="226"/>
                    </a:lnTo>
                    <a:lnTo>
                      <a:pt x="103" y="222"/>
                    </a:lnTo>
                    <a:lnTo>
                      <a:pt x="113" y="218"/>
                    </a:lnTo>
                    <a:lnTo>
                      <a:pt x="122" y="217"/>
                    </a:lnTo>
                    <a:lnTo>
                      <a:pt x="134" y="215"/>
                    </a:lnTo>
                    <a:lnTo>
                      <a:pt x="141" y="211"/>
                    </a:lnTo>
                    <a:lnTo>
                      <a:pt x="153" y="209"/>
                    </a:lnTo>
                    <a:lnTo>
                      <a:pt x="164" y="209"/>
                    </a:lnTo>
                    <a:lnTo>
                      <a:pt x="177" y="209"/>
                    </a:lnTo>
                    <a:lnTo>
                      <a:pt x="189" y="209"/>
                    </a:lnTo>
                    <a:lnTo>
                      <a:pt x="200" y="209"/>
                    </a:lnTo>
                    <a:lnTo>
                      <a:pt x="211" y="209"/>
                    </a:lnTo>
                    <a:lnTo>
                      <a:pt x="225" y="209"/>
                    </a:lnTo>
                    <a:lnTo>
                      <a:pt x="234" y="209"/>
                    </a:lnTo>
                    <a:lnTo>
                      <a:pt x="244" y="211"/>
                    </a:lnTo>
                    <a:lnTo>
                      <a:pt x="253" y="213"/>
                    </a:lnTo>
                    <a:lnTo>
                      <a:pt x="263" y="213"/>
                    </a:lnTo>
                    <a:lnTo>
                      <a:pt x="274" y="215"/>
                    </a:lnTo>
                    <a:lnTo>
                      <a:pt x="280" y="217"/>
                    </a:lnTo>
                    <a:lnTo>
                      <a:pt x="276" y="213"/>
                    </a:lnTo>
                    <a:lnTo>
                      <a:pt x="272" y="209"/>
                    </a:lnTo>
                    <a:lnTo>
                      <a:pt x="263" y="203"/>
                    </a:lnTo>
                    <a:lnTo>
                      <a:pt x="253" y="198"/>
                    </a:lnTo>
                    <a:lnTo>
                      <a:pt x="246" y="194"/>
                    </a:lnTo>
                    <a:lnTo>
                      <a:pt x="240" y="190"/>
                    </a:lnTo>
                    <a:lnTo>
                      <a:pt x="230" y="186"/>
                    </a:lnTo>
                    <a:lnTo>
                      <a:pt x="223" y="184"/>
                    </a:lnTo>
                    <a:lnTo>
                      <a:pt x="213" y="180"/>
                    </a:lnTo>
                    <a:lnTo>
                      <a:pt x="204" y="179"/>
                    </a:lnTo>
                    <a:lnTo>
                      <a:pt x="192" y="175"/>
                    </a:lnTo>
                    <a:lnTo>
                      <a:pt x="183" y="175"/>
                    </a:lnTo>
                    <a:lnTo>
                      <a:pt x="170" y="175"/>
                    </a:lnTo>
                    <a:lnTo>
                      <a:pt x="156" y="175"/>
                    </a:lnTo>
                    <a:lnTo>
                      <a:pt x="143" y="175"/>
                    </a:lnTo>
                    <a:lnTo>
                      <a:pt x="130" y="175"/>
                    </a:lnTo>
                    <a:lnTo>
                      <a:pt x="115" y="175"/>
                    </a:lnTo>
                    <a:lnTo>
                      <a:pt x="103" y="177"/>
                    </a:lnTo>
                    <a:lnTo>
                      <a:pt x="90" y="179"/>
                    </a:lnTo>
                    <a:lnTo>
                      <a:pt x="76" y="180"/>
                    </a:lnTo>
                    <a:lnTo>
                      <a:pt x="63" y="182"/>
                    </a:lnTo>
                    <a:lnTo>
                      <a:pt x="52" y="184"/>
                    </a:lnTo>
                    <a:lnTo>
                      <a:pt x="42" y="184"/>
                    </a:lnTo>
                    <a:lnTo>
                      <a:pt x="35" y="188"/>
                    </a:lnTo>
                    <a:lnTo>
                      <a:pt x="19" y="192"/>
                    </a:lnTo>
                    <a:lnTo>
                      <a:pt x="35" y="180"/>
                    </a:lnTo>
                    <a:lnTo>
                      <a:pt x="42" y="179"/>
                    </a:lnTo>
                    <a:lnTo>
                      <a:pt x="52" y="175"/>
                    </a:lnTo>
                    <a:lnTo>
                      <a:pt x="61" y="171"/>
                    </a:lnTo>
                    <a:lnTo>
                      <a:pt x="69" y="167"/>
                    </a:lnTo>
                    <a:lnTo>
                      <a:pt x="80" y="161"/>
                    </a:lnTo>
                    <a:lnTo>
                      <a:pt x="90" y="158"/>
                    </a:lnTo>
                    <a:lnTo>
                      <a:pt x="101" y="156"/>
                    </a:lnTo>
                    <a:lnTo>
                      <a:pt x="113" y="152"/>
                    </a:lnTo>
                    <a:lnTo>
                      <a:pt x="122" y="148"/>
                    </a:lnTo>
                    <a:lnTo>
                      <a:pt x="134" y="144"/>
                    </a:lnTo>
                    <a:lnTo>
                      <a:pt x="145" y="144"/>
                    </a:lnTo>
                    <a:lnTo>
                      <a:pt x="154" y="142"/>
                    </a:lnTo>
                    <a:lnTo>
                      <a:pt x="164" y="141"/>
                    </a:lnTo>
                    <a:lnTo>
                      <a:pt x="177" y="141"/>
                    </a:lnTo>
                    <a:lnTo>
                      <a:pt x="189" y="142"/>
                    </a:lnTo>
                    <a:lnTo>
                      <a:pt x="202" y="142"/>
                    </a:lnTo>
                    <a:lnTo>
                      <a:pt x="213" y="144"/>
                    </a:lnTo>
                    <a:lnTo>
                      <a:pt x="225" y="146"/>
                    </a:lnTo>
                    <a:lnTo>
                      <a:pt x="240" y="148"/>
                    </a:lnTo>
                    <a:lnTo>
                      <a:pt x="249" y="150"/>
                    </a:lnTo>
                    <a:lnTo>
                      <a:pt x="259" y="152"/>
                    </a:lnTo>
                    <a:lnTo>
                      <a:pt x="267" y="154"/>
                    </a:lnTo>
                    <a:lnTo>
                      <a:pt x="276" y="158"/>
                    </a:lnTo>
                    <a:lnTo>
                      <a:pt x="287" y="158"/>
                    </a:lnTo>
                    <a:lnTo>
                      <a:pt x="293" y="161"/>
                    </a:lnTo>
                    <a:lnTo>
                      <a:pt x="289" y="158"/>
                    </a:lnTo>
                    <a:lnTo>
                      <a:pt x="282" y="152"/>
                    </a:lnTo>
                    <a:lnTo>
                      <a:pt x="274" y="146"/>
                    </a:lnTo>
                    <a:lnTo>
                      <a:pt x="267" y="141"/>
                    </a:lnTo>
                    <a:lnTo>
                      <a:pt x="259" y="135"/>
                    </a:lnTo>
                    <a:lnTo>
                      <a:pt x="251" y="131"/>
                    </a:lnTo>
                    <a:lnTo>
                      <a:pt x="240" y="123"/>
                    </a:lnTo>
                    <a:lnTo>
                      <a:pt x="229" y="120"/>
                    </a:lnTo>
                    <a:lnTo>
                      <a:pt x="215" y="114"/>
                    </a:lnTo>
                    <a:lnTo>
                      <a:pt x="202" y="110"/>
                    </a:lnTo>
                    <a:lnTo>
                      <a:pt x="189" y="106"/>
                    </a:lnTo>
                    <a:lnTo>
                      <a:pt x="173" y="104"/>
                    </a:lnTo>
                    <a:lnTo>
                      <a:pt x="158" y="103"/>
                    </a:lnTo>
                    <a:lnTo>
                      <a:pt x="143" y="103"/>
                    </a:lnTo>
                    <a:lnTo>
                      <a:pt x="126" y="101"/>
                    </a:lnTo>
                    <a:lnTo>
                      <a:pt x="111" y="101"/>
                    </a:lnTo>
                    <a:lnTo>
                      <a:pt x="94" y="101"/>
                    </a:lnTo>
                    <a:lnTo>
                      <a:pt x="82" y="103"/>
                    </a:lnTo>
                    <a:lnTo>
                      <a:pt x="71" y="103"/>
                    </a:lnTo>
                    <a:lnTo>
                      <a:pt x="59" y="104"/>
                    </a:lnTo>
                    <a:lnTo>
                      <a:pt x="48" y="104"/>
                    </a:lnTo>
                    <a:lnTo>
                      <a:pt x="40" y="106"/>
                    </a:lnTo>
                    <a:lnTo>
                      <a:pt x="33" y="106"/>
                    </a:lnTo>
                    <a:lnTo>
                      <a:pt x="25" y="108"/>
                    </a:lnTo>
                    <a:lnTo>
                      <a:pt x="19" y="110"/>
                    </a:lnTo>
                    <a:lnTo>
                      <a:pt x="16" y="110"/>
                    </a:lnTo>
                    <a:lnTo>
                      <a:pt x="10" y="112"/>
                    </a:lnTo>
                    <a:lnTo>
                      <a:pt x="8" y="114"/>
                    </a:lnTo>
                    <a:lnTo>
                      <a:pt x="10" y="110"/>
                    </a:lnTo>
                    <a:lnTo>
                      <a:pt x="19" y="104"/>
                    </a:lnTo>
                    <a:lnTo>
                      <a:pt x="23" y="101"/>
                    </a:lnTo>
                    <a:lnTo>
                      <a:pt x="31" y="95"/>
                    </a:lnTo>
                    <a:lnTo>
                      <a:pt x="38" y="91"/>
                    </a:lnTo>
                    <a:lnTo>
                      <a:pt x="50" y="87"/>
                    </a:lnTo>
                    <a:lnTo>
                      <a:pt x="57" y="82"/>
                    </a:lnTo>
                    <a:lnTo>
                      <a:pt x="71" y="78"/>
                    </a:lnTo>
                    <a:lnTo>
                      <a:pt x="80" y="74"/>
                    </a:lnTo>
                    <a:lnTo>
                      <a:pt x="94" y="70"/>
                    </a:lnTo>
                    <a:lnTo>
                      <a:pt x="107" y="66"/>
                    </a:lnTo>
                    <a:lnTo>
                      <a:pt x="118" y="64"/>
                    </a:lnTo>
                    <a:lnTo>
                      <a:pt x="132" y="63"/>
                    </a:lnTo>
                    <a:lnTo>
                      <a:pt x="147" y="63"/>
                    </a:lnTo>
                    <a:lnTo>
                      <a:pt x="160" y="63"/>
                    </a:lnTo>
                    <a:lnTo>
                      <a:pt x="172" y="63"/>
                    </a:lnTo>
                    <a:lnTo>
                      <a:pt x="183" y="64"/>
                    </a:lnTo>
                    <a:lnTo>
                      <a:pt x="196" y="68"/>
                    </a:lnTo>
                    <a:lnTo>
                      <a:pt x="208" y="72"/>
                    </a:lnTo>
                    <a:lnTo>
                      <a:pt x="219" y="76"/>
                    </a:lnTo>
                    <a:lnTo>
                      <a:pt x="230" y="80"/>
                    </a:lnTo>
                    <a:lnTo>
                      <a:pt x="240" y="84"/>
                    </a:lnTo>
                    <a:lnTo>
                      <a:pt x="249" y="87"/>
                    </a:lnTo>
                    <a:lnTo>
                      <a:pt x="257" y="91"/>
                    </a:lnTo>
                    <a:lnTo>
                      <a:pt x="263" y="95"/>
                    </a:lnTo>
                    <a:lnTo>
                      <a:pt x="270" y="99"/>
                    </a:lnTo>
                    <a:lnTo>
                      <a:pt x="278" y="104"/>
                    </a:lnTo>
                    <a:lnTo>
                      <a:pt x="282" y="106"/>
                    </a:lnTo>
                    <a:lnTo>
                      <a:pt x="280" y="104"/>
                    </a:lnTo>
                    <a:lnTo>
                      <a:pt x="272" y="97"/>
                    </a:lnTo>
                    <a:lnTo>
                      <a:pt x="267" y="91"/>
                    </a:lnTo>
                    <a:lnTo>
                      <a:pt x="261" y="87"/>
                    </a:lnTo>
                    <a:lnTo>
                      <a:pt x="253" y="82"/>
                    </a:lnTo>
                    <a:lnTo>
                      <a:pt x="246" y="78"/>
                    </a:lnTo>
                    <a:lnTo>
                      <a:pt x="234" y="72"/>
                    </a:lnTo>
                    <a:lnTo>
                      <a:pt x="225" y="66"/>
                    </a:lnTo>
                    <a:lnTo>
                      <a:pt x="213" y="59"/>
                    </a:lnTo>
                    <a:lnTo>
                      <a:pt x="202" y="55"/>
                    </a:lnTo>
                    <a:lnTo>
                      <a:pt x="187" y="49"/>
                    </a:lnTo>
                    <a:lnTo>
                      <a:pt x="173" y="45"/>
                    </a:lnTo>
                    <a:lnTo>
                      <a:pt x="156" y="42"/>
                    </a:lnTo>
                    <a:lnTo>
                      <a:pt x="141" y="40"/>
                    </a:lnTo>
                    <a:lnTo>
                      <a:pt x="122" y="34"/>
                    </a:lnTo>
                    <a:lnTo>
                      <a:pt x="107" y="34"/>
                    </a:lnTo>
                    <a:lnTo>
                      <a:pt x="90" y="30"/>
                    </a:lnTo>
                    <a:lnTo>
                      <a:pt x="78" y="30"/>
                    </a:lnTo>
                    <a:lnTo>
                      <a:pt x="65" y="28"/>
                    </a:lnTo>
                    <a:lnTo>
                      <a:pt x="54" y="28"/>
                    </a:lnTo>
                    <a:lnTo>
                      <a:pt x="42" y="28"/>
                    </a:lnTo>
                    <a:lnTo>
                      <a:pt x="35" y="30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4" y="30"/>
                    </a:lnTo>
                    <a:lnTo>
                      <a:pt x="10" y="30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0" name="Freeform 619"/>
              <p:cNvSpPr>
                <a:spLocks/>
              </p:cNvSpPr>
              <p:nvPr/>
            </p:nvSpPr>
            <p:spPr bwMode="auto">
              <a:xfrm>
                <a:off x="2380" y="2536"/>
                <a:ext cx="158" cy="112"/>
              </a:xfrm>
              <a:custGeom>
                <a:avLst/>
                <a:gdLst>
                  <a:gd name="T0" fmla="*/ 2 w 318"/>
                  <a:gd name="T1" fmla="*/ 3 h 224"/>
                  <a:gd name="T2" fmla="*/ 8 w 318"/>
                  <a:gd name="T3" fmla="*/ 1 h 224"/>
                  <a:gd name="T4" fmla="*/ 16 w 318"/>
                  <a:gd name="T5" fmla="*/ 0 h 224"/>
                  <a:gd name="T6" fmla="*/ 24 w 318"/>
                  <a:gd name="T7" fmla="*/ 2 h 224"/>
                  <a:gd name="T8" fmla="*/ 31 w 318"/>
                  <a:gd name="T9" fmla="*/ 4 h 224"/>
                  <a:gd name="T10" fmla="*/ 36 w 318"/>
                  <a:gd name="T11" fmla="*/ 7 h 224"/>
                  <a:gd name="T12" fmla="*/ 39 w 318"/>
                  <a:gd name="T13" fmla="*/ 7 h 224"/>
                  <a:gd name="T14" fmla="*/ 36 w 318"/>
                  <a:gd name="T15" fmla="*/ 28 h 224"/>
                  <a:gd name="T16" fmla="*/ 32 w 318"/>
                  <a:gd name="T17" fmla="*/ 27 h 224"/>
                  <a:gd name="T18" fmla="*/ 27 w 318"/>
                  <a:gd name="T19" fmla="*/ 25 h 224"/>
                  <a:gd name="T20" fmla="*/ 22 w 318"/>
                  <a:gd name="T21" fmla="*/ 25 h 224"/>
                  <a:gd name="T22" fmla="*/ 17 w 318"/>
                  <a:gd name="T23" fmla="*/ 24 h 224"/>
                  <a:gd name="T24" fmla="*/ 13 w 318"/>
                  <a:gd name="T25" fmla="*/ 24 h 224"/>
                  <a:gd name="T26" fmla="*/ 11 w 318"/>
                  <a:gd name="T27" fmla="*/ 24 h 224"/>
                  <a:gd name="T28" fmla="*/ 15 w 318"/>
                  <a:gd name="T29" fmla="*/ 22 h 224"/>
                  <a:gd name="T30" fmla="*/ 20 w 318"/>
                  <a:gd name="T31" fmla="*/ 21 h 224"/>
                  <a:gd name="T32" fmla="*/ 24 w 318"/>
                  <a:gd name="T33" fmla="*/ 21 h 224"/>
                  <a:gd name="T34" fmla="*/ 28 w 318"/>
                  <a:gd name="T35" fmla="*/ 21 h 224"/>
                  <a:gd name="T36" fmla="*/ 32 w 318"/>
                  <a:gd name="T37" fmla="*/ 22 h 224"/>
                  <a:gd name="T38" fmla="*/ 30 w 318"/>
                  <a:gd name="T39" fmla="*/ 21 h 224"/>
                  <a:gd name="T40" fmla="*/ 26 w 318"/>
                  <a:gd name="T41" fmla="*/ 19 h 224"/>
                  <a:gd name="T42" fmla="*/ 21 w 318"/>
                  <a:gd name="T43" fmla="*/ 18 h 224"/>
                  <a:gd name="T44" fmla="*/ 16 w 318"/>
                  <a:gd name="T45" fmla="*/ 17 h 224"/>
                  <a:gd name="T46" fmla="*/ 12 w 318"/>
                  <a:gd name="T47" fmla="*/ 17 h 224"/>
                  <a:gd name="T48" fmla="*/ 8 w 318"/>
                  <a:gd name="T49" fmla="*/ 17 h 224"/>
                  <a:gd name="T50" fmla="*/ 6 w 318"/>
                  <a:gd name="T51" fmla="*/ 17 h 224"/>
                  <a:gd name="T52" fmla="*/ 10 w 318"/>
                  <a:gd name="T53" fmla="*/ 15 h 224"/>
                  <a:gd name="T54" fmla="*/ 14 w 318"/>
                  <a:gd name="T55" fmla="*/ 14 h 224"/>
                  <a:gd name="T56" fmla="*/ 18 w 318"/>
                  <a:gd name="T57" fmla="*/ 14 h 224"/>
                  <a:gd name="T58" fmla="*/ 21 w 318"/>
                  <a:gd name="T59" fmla="*/ 14 h 224"/>
                  <a:gd name="T60" fmla="*/ 26 w 318"/>
                  <a:gd name="T61" fmla="*/ 14 h 224"/>
                  <a:gd name="T62" fmla="*/ 30 w 318"/>
                  <a:gd name="T63" fmla="*/ 15 h 224"/>
                  <a:gd name="T64" fmla="*/ 32 w 318"/>
                  <a:gd name="T65" fmla="*/ 15 h 224"/>
                  <a:gd name="T66" fmla="*/ 28 w 318"/>
                  <a:gd name="T67" fmla="*/ 14 h 224"/>
                  <a:gd name="T68" fmla="*/ 23 w 318"/>
                  <a:gd name="T69" fmla="*/ 12 h 224"/>
                  <a:gd name="T70" fmla="*/ 18 w 318"/>
                  <a:gd name="T71" fmla="*/ 11 h 224"/>
                  <a:gd name="T72" fmla="*/ 12 w 318"/>
                  <a:gd name="T73" fmla="*/ 11 h 224"/>
                  <a:gd name="T74" fmla="*/ 7 w 318"/>
                  <a:gd name="T75" fmla="*/ 11 h 224"/>
                  <a:gd name="T76" fmla="*/ 3 w 318"/>
                  <a:gd name="T77" fmla="*/ 12 h 224"/>
                  <a:gd name="T78" fmla="*/ 5 w 318"/>
                  <a:gd name="T79" fmla="*/ 10 h 224"/>
                  <a:gd name="T80" fmla="*/ 9 w 318"/>
                  <a:gd name="T81" fmla="*/ 8 h 224"/>
                  <a:gd name="T82" fmla="*/ 15 w 318"/>
                  <a:gd name="T83" fmla="*/ 7 h 224"/>
                  <a:gd name="T84" fmla="*/ 22 w 318"/>
                  <a:gd name="T85" fmla="*/ 7 h 224"/>
                  <a:gd name="T86" fmla="*/ 27 w 318"/>
                  <a:gd name="T87" fmla="*/ 9 h 224"/>
                  <a:gd name="T88" fmla="*/ 29 w 318"/>
                  <a:gd name="T89" fmla="*/ 9 h 224"/>
                  <a:gd name="T90" fmla="*/ 25 w 318"/>
                  <a:gd name="T91" fmla="*/ 7 h 224"/>
                  <a:gd name="T92" fmla="*/ 19 w 318"/>
                  <a:gd name="T93" fmla="*/ 5 h 224"/>
                  <a:gd name="T94" fmla="*/ 12 w 318"/>
                  <a:gd name="T95" fmla="*/ 4 h 224"/>
                  <a:gd name="T96" fmla="*/ 6 w 318"/>
                  <a:gd name="T97" fmla="*/ 4 h 224"/>
                  <a:gd name="T98" fmla="*/ 2 w 318"/>
                  <a:gd name="T99" fmla="*/ 4 h 224"/>
                  <a:gd name="T100" fmla="*/ 0 w 318"/>
                  <a:gd name="T101" fmla="*/ 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8"/>
                  <a:gd name="T154" fmla="*/ 0 h 224"/>
                  <a:gd name="T155" fmla="*/ 318 w 318"/>
                  <a:gd name="T156" fmla="*/ 224 h 2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8" h="224">
                    <a:moveTo>
                      <a:pt x="0" y="32"/>
                    </a:moveTo>
                    <a:lnTo>
                      <a:pt x="4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33" y="17"/>
                    </a:lnTo>
                    <a:lnTo>
                      <a:pt x="44" y="13"/>
                    </a:lnTo>
                    <a:lnTo>
                      <a:pt x="57" y="9"/>
                    </a:lnTo>
                    <a:lnTo>
                      <a:pt x="69" y="5"/>
                    </a:lnTo>
                    <a:lnTo>
                      <a:pt x="84" y="3"/>
                    </a:lnTo>
                    <a:lnTo>
                      <a:pt x="99" y="0"/>
                    </a:lnTo>
                    <a:lnTo>
                      <a:pt x="116" y="0"/>
                    </a:lnTo>
                    <a:lnTo>
                      <a:pt x="132" y="0"/>
                    </a:lnTo>
                    <a:lnTo>
                      <a:pt x="149" y="2"/>
                    </a:lnTo>
                    <a:lnTo>
                      <a:pt x="164" y="3"/>
                    </a:lnTo>
                    <a:lnTo>
                      <a:pt x="181" y="7"/>
                    </a:lnTo>
                    <a:lnTo>
                      <a:pt x="196" y="13"/>
                    </a:lnTo>
                    <a:lnTo>
                      <a:pt x="211" y="17"/>
                    </a:lnTo>
                    <a:lnTo>
                      <a:pt x="225" y="21"/>
                    </a:lnTo>
                    <a:lnTo>
                      <a:pt x="238" y="26"/>
                    </a:lnTo>
                    <a:lnTo>
                      <a:pt x="249" y="32"/>
                    </a:lnTo>
                    <a:lnTo>
                      <a:pt x="261" y="36"/>
                    </a:lnTo>
                    <a:lnTo>
                      <a:pt x="270" y="41"/>
                    </a:lnTo>
                    <a:lnTo>
                      <a:pt x="282" y="45"/>
                    </a:lnTo>
                    <a:lnTo>
                      <a:pt x="289" y="49"/>
                    </a:lnTo>
                    <a:lnTo>
                      <a:pt x="297" y="53"/>
                    </a:lnTo>
                    <a:lnTo>
                      <a:pt x="303" y="55"/>
                    </a:lnTo>
                    <a:lnTo>
                      <a:pt x="308" y="59"/>
                    </a:lnTo>
                    <a:lnTo>
                      <a:pt x="314" y="62"/>
                    </a:lnTo>
                    <a:lnTo>
                      <a:pt x="318" y="64"/>
                    </a:lnTo>
                    <a:lnTo>
                      <a:pt x="301" y="224"/>
                    </a:lnTo>
                    <a:lnTo>
                      <a:pt x="297" y="220"/>
                    </a:lnTo>
                    <a:lnTo>
                      <a:pt x="289" y="218"/>
                    </a:lnTo>
                    <a:lnTo>
                      <a:pt x="282" y="214"/>
                    </a:lnTo>
                    <a:lnTo>
                      <a:pt x="276" y="213"/>
                    </a:lnTo>
                    <a:lnTo>
                      <a:pt x="267" y="211"/>
                    </a:lnTo>
                    <a:lnTo>
                      <a:pt x="259" y="209"/>
                    </a:lnTo>
                    <a:lnTo>
                      <a:pt x="248" y="205"/>
                    </a:lnTo>
                    <a:lnTo>
                      <a:pt x="238" y="203"/>
                    </a:lnTo>
                    <a:lnTo>
                      <a:pt x="229" y="201"/>
                    </a:lnTo>
                    <a:lnTo>
                      <a:pt x="219" y="199"/>
                    </a:lnTo>
                    <a:lnTo>
                      <a:pt x="206" y="195"/>
                    </a:lnTo>
                    <a:lnTo>
                      <a:pt x="196" y="195"/>
                    </a:lnTo>
                    <a:lnTo>
                      <a:pt x="187" y="194"/>
                    </a:lnTo>
                    <a:lnTo>
                      <a:pt x="177" y="194"/>
                    </a:lnTo>
                    <a:lnTo>
                      <a:pt x="166" y="192"/>
                    </a:lnTo>
                    <a:lnTo>
                      <a:pt x="156" y="192"/>
                    </a:lnTo>
                    <a:lnTo>
                      <a:pt x="147" y="190"/>
                    </a:lnTo>
                    <a:lnTo>
                      <a:pt x="139" y="190"/>
                    </a:lnTo>
                    <a:lnTo>
                      <a:pt x="130" y="190"/>
                    </a:lnTo>
                    <a:lnTo>
                      <a:pt x="122" y="190"/>
                    </a:lnTo>
                    <a:lnTo>
                      <a:pt x="116" y="190"/>
                    </a:lnTo>
                    <a:lnTo>
                      <a:pt x="111" y="190"/>
                    </a:lnTo>
                    <a:lnTo>
                      <a:pt x="99" y="190"/>
                    </a:lnTo>
                    <a:lnTo>
                      <a:pt x="94" y="190"/>
                    </a:lnTo>
                    <a:lnTo>
                      <a:pt x="88" y="190"/>
                    </a:lnTo>
                    <a:lnTo>
                      <a:pt x="88" y="186"/>
                    </a:lnTo>
                    <a:lnTo>
                      <a:pt x="94" y="184"/>
                    </a:lnTo>
                    <a:lnTo>
                      <a:pt x="101" y="180"/>
                    </a:lnTo>
                    <a:lnTo>
                      <a:pt x="113" y="176"/>
                    </a:lnTo>
                    <a:lnTo>
                      <a:pt x="126" y="171"/>
                    </a:lnTo>
                    <a:lnTo>
                      <a:pt x="139" y="167"/>
                    </a:lnTo>
                    <a:lnTo>
                      <a:pt x="149" y="165"/>
                    </a:lnTo>
                    <a:lnTo>
                      <a:pt x="156" y="163"/>
                    </a:lnTo>
                    <a:lnTo>
                      <a:pt x="164" y="163"/>
                    </a:lnTo>
                    <a:lnTo>
                      <a:pt x="172" y="163"/>
                    </a:lnTo>
                    <a:lnTo>
                      <a:pt x="179" y="163"/>
                    </a:lnTo>
                    <a:lnTo>
                      <a:pt x="187" y="163"/>
                    </a:lnTo>
                    <a:lnTo>
                      <a:pt x="196" y="163"/>
                    </a:lnTo>
                    <a:lnTo>
                      <a:pt x="204" y="163"/>
                    </a:lnTo>
                    <a:lnTo>
                      <a:pt x="210" y="163"/>
                    </a:lnTo>
                    <a:lnTo>
                      <a:pt x="219" y="165"/>
                    </a:lnTo>
                    <a:lnTo>
                      <a:pt x="225" y="165"/>
                    </a:lnTo>
                    <a:lnTo>
                      <a:pt x="232" y="167"/>
                    </a:lnTo>
                    <a:lnTo>
                      <a:pt x="242" y="167"/>
                    </a:lnTo>
                    <a:lnTo>
                      <a:pt x="251" y="167"/>
                    </a:lnTo>
                    <a:lnTo>
                      <a:pt x="257" y="169"/>
                    </a:lnTo>
                    <a:lnTo>
                      <a:pt x="261" y="171"/>
                    </a:lnTo>
                    <a:lnTo>
                      <a:pt x="257" y="167"/>
                    </a:lnTo>
                    <a:lnTo>
                      <a:pt x="248" y="163"/>
                    </a:lnTo>
                    <a:lnTo>
                      <a:pt x="242" y="161"/>
                    </a:lnTo>
                    <a:lnTo>
                      <a:pt x="236" y="157"/>
                    </a:lnTo>
                    <a:lnTo>
                      <a:pt x="229" y="156"/>
                    </a:lnTo>
                    <a:lnTo>
                      <a:pt x="221" y="154"/>
                    </a:lnTo>
                    <a:lnTo>
                      <a:pt x="211" y="148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83" y="140"/>
                    </a:lnTo>
                    <a:lnTo>
                      <a:pt x="172" y="138"/>
                    </a:lnTo>
                    <a:lnTo>
                      <a:pt x="162" y="137"/>
                    </a:lnTo>
                    <a:lnTo>
                      <a:pt x="153" y="137"/>
                    </a:lnTo>
                    <a:lnTo>
                      <a:pt x="145" y="137"/>
                    </a:lnTo>
                    <a:lnTo>
                      <a:pt x="135" y="135"/>
                    </a:lnTo>
                    <a:lnTo>
                      <a:pt x="126" y="135"/>
                    </a:lnTo>
                    <a:lnTo>
                      <a:pt x="116" y="135"/>
                    </a:lnTo>
                    <a:lnTo>
                      <a:pt x="109" y="135"/>
                    </a:lnTo>
                    <a:lnTo>
                      <a:pt x="101" y="135"/>
                    </a:lnTo>
                    <a:lnTo>
                      <a:pt x="94" y="135"/>
                    </a:lnTo>
                    <a:lnTo>
                      <a:pt x="84" y="135"/>
                    </a:lnTo>
                    <a:lnTo>
                      <a:pt x="78" y="135"/>
                    </a:lnTo>
                    <a:lnTo>
                      <a:pt x="65" y="135"/>
                    </a:lnTo>
                    <a:lnTo>
                      <a:pt x="57" y="135"/>
                    </a:lnTo>
                    <a:lnTo>
                      <a:pt x="52" y="135"/>
                    </a:lnTo>
                    <a:lnTo>
                      <a:pt x="50" y="137"/>
                    </a:lnTo>
                    <a:lnTo>
                      <a:pt x="54" y="135"/>
                    </a:lnTo>
                    <a:lnTo>
                      <a:pt x="61" y="133"/>
                    </a:lnTo>
                    <a:lnTo>
                      <a:pt x="65" y="131"/>
                    </a:lnTo>
                    <a:lnTo>
                      <a:pt x="73" y="129"/>
                    </a:lnTo>
                    <a:lnTo>
                      <a:pt x="80" y="125"/>
                    </a:lnTo>
                    <a:lnTo>
                      <a:pt x="88" y="125"/>
                    </a:lnTo>
                    <a:lnTo>
                      <a:pt x="97" y="121"/>
                    </a:lnTo>
                    <a:lnTo>
                      <a:pt x="105" y="119"/>
                    </a:lnTo>
                    <a:lnTo>
                      <a:pt x="113" y="116"/>
                    </a:lnTo>
                    <a:lnTo>
                      <a:pt x="122" y="116"/>
                    </a:lnTo>
                    <a:lnTo>
                      <a:pt x="130" y="114"/>
                    </a:lnTo>
                    <a:lnTo>
                      <a:pt x="137" y="112"/>
                    </a:lnTo>
                    <a:lnTo>
                      <a:pt x="145" y="112"/>
                    </a:lnTo>
                    <a:lnTo>
                      <a:pt x="153" y="112"/>
                    </a:lnTo>
                    <a:lnTo>
                      <a:pt x="158" y="112"/>
                    </a:lnTo>
                    <a:lnTo>
                      <a:pt x="166" y="112"/>
                    </a:lnTo>
                    <a:lnTo>
                      <a:pt x="173" y="112"/>
                    </a:lnTo>
                    <a:lnTo>
                      <a:pt x="183" y="114"/>
                    </a:lnTo>
                    <a:lnTo>
                      <a:pt x="191" y="116"/>
                    </a:lnTo>
                    <a:lnTo>
                      <a:pt x="200" y="116"/>
                    </a:lnTo>
                    <a:lnTo>
                      <a:pt x="210" y="117"/>
                    </a:lnTo>
                    <a:lnTo>
                      <a:pt x="219" y="121"/>
                    </a:lnTo>
                    <a:lnTo>
                      <a:pt x="229" y="121"/>
                    </a:lnTo>
                    <a:lnTo>
                      <a:pt x="236" y="123"/>
                    </a:lnTo>
                    <a:lnTo>
                      <a:pt x="242" y="123"/>
                    </a:lnTo>
                    <a:lnTo>
                      <a:pt x="251" y="125"/>
                    </a:lnTo>
                    <a:lnTo>
                      <a:pt x="261" y="127"/>
                    </a:lnTo>
                    <a:lnTo>
                      <a:pt x="265" y="129"/>
                    </a:lnTo>
                    <a:lnTo>
                      <a:pt x="261" y="125"/>
                    </a:lnTo>
                    <a:lnTo>
                      <a:pt x="255" y="123"/>
                    </a:lnTo>
                    <a:lnTo>
                      <a:pt x="244" y="116"/>
                    </a:lnTo>
                    <a:lnTo>
                      <a:pt x="232" y="112"/>
                    </a:lnTo>
                    <a:lnTo>
                      <a:pt x="225" y="106"/>
                    </a:lnTo>
                    <a:lnTo>
                      <a:pt x="215" y="102"/>
                    </a:lnTo>
                    <a:lnTo>
                      <a:pt x="206" y="98"/>
                    </a:lnTo>
                    <a:lnTo>
                      <a:pt x="198" y="97"/>
                    </a:lnTo>
                    <a:lnTo>
                      <a:pt x="187" y="93"/>
                    </a:lnTo>
                    <a:lnTo>
                      <a:pt x="177" y="89"/>
                    </a:lnTo>
                    <a:lnTo>
                      <a:pt x="166" y="87"/>
                    </a:lnTo>
                    <a:lnTo>
                      <a:pt x="156" y="85"/>
                    </a:lnTo>
                    <a:lnTo>
                      <a:pt x="145" y="83"/>
                    </a:lnTo>
                    <a:lnTo>
                      <a:pt x="134" y="81"/>
                    </a:lnTo>
                    <a:lnTo>
                      <a:pt x="120" y="81"/>
                    </a:lnTo>
                    <a:lnTo>
                      <a:pt x="111" y="81"/>
                    </a:lnTo>
                    <a:lnTo>
                      <a:pt x="97" y="81"/>
                    </a:lnTo>
                    <a:lnTo>
                      <a:pt x="88" y="81"/>
                    </a:lnTo>
                    <a:lnTo>
                      <a:pt x="78" y="83"/>
                    </a:lnTo>
                    <a:lnTo>
                      <a:pt x="69" y="83"/>
                    </a:lnTo>
                    <a:lnTo>
                      <a:pt x="59" y="83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1" y="91"/>
                    </a:lnTo>
                    <a:lnTo>
                      <a:pt x="27" y="93"/>
                    </a:lnTo>
                    <a:lnTo>
                      <a:pt x="27" y="89"/>
                    </a:lnTo>
                    <a:lnTo>
                      <a:pt x="33" y="85"/>
                    </a:lnTo>
                    <a:lnTo>
                      <a:pt x="40" y="79"/>
                    </a:lnTo>
                    <a:lnTo>
                      <a:pt x="56" y="74"/>
                    </a:lnTo>
                    <a:lnTo>
                      <a:pt x="61" y="70"/>
                    </a:lnTo>
                    <a:lnTo>
                      <a:pt x="69" y="68"/>
                    </a:lnTo>
                    <a:lnTo>
                      <a:pt x="78" y="64"/>
                    </a:lnTo>
                    <a:lnTo>
                      <a:pt x="90" y="62"/>
                    </a:lnTo>
                    <a:lnTo>
                      <a:pt x="101" y="59"/>
                    </a:lnTo>
                    <a:lnTo>
                      <a:pt x="114" y="59"/>
                    </a:lnTo>
                    <a:lnTo>
                      <a:pt x="126" y="59"/>
                    </a:lnTo>
                    <a:lnTo>
                      <a:pt x="143" y="59"/>
                    </a:lnTo>
                    <a:lnTo>
                      <a:pt x="156" y="59"/>
                    </a:lnTo>
                    <a:lnTo>
                      <a:pt x="170" y="59"/>
                    </a:lnTo>
                    <a:lnTo>
                      <a:pt x="181" y="59"/>
                    </a:lnTo>
                    <a:lnTo>
                      <a:pt x="194" y="62"/>
                    </a:lnTo>
                    <a:lnTo>
                      <a:pt x="204" y="64"/>
                    </a:lnTo>
                    <a:lnTo>
                      <a:pt x="215" y="66"/>
                    </a:lnTo>
                    <a:lnTo>
                      <a:pt x="223" y="68"/>
                    </a:lnTo>
                    <a:lnTo>
                      <a:pt x="232" y="72"/>
                    </a:lnTo>
                    <a:lnTo>
                      <a:pt x="244" y="76"/>
                    </a:lnTo>
                    <a:lnTo>
                      <a:pt x="253" y="79"/>
                    </a:lnTo>
                    <a:lnTo>
                      <a:pt x="238" y="70"/>
                    </a:lnTo>
                    <a:lnTo>
                      <a:pt x="230" y="66"/>
                    </a:lnTo>
                    <a:lnTo>
                      <a:pt x="225" y="64"/>
                    </a:lnTo>
                    <a:lnTo>
                      <a:pt x="213" y="59"/>
                    </a:lnTo>
                    <a:lnTo>
                      <a:pt x="204" y="55"/>
                    </a:lnTo>
                    <a:lnTo>
                      <a:pt x="191" y="51"/>
                    </a:lnTo>
                    <a:lnTo>
                      <a:pt x="181" y="45"/>
                    </a:lnTo>
                    <a:lnTo>
                      <a:pt x="168" y="41"/>
                    </a:lnTo>
                    <a:lnTo>
                      <a:pt x="154" y="38"/>
                    </a:lnTo>
                    <a:lnTo>
                      <a:pt x="141" y="36"/>
                    </a:lnTo>
                    <a:lnTo>
                      <a:pt x="128" y="34"/>
                    </a:lnTo>
                    <a:lnTo>
                      <a:pt x="111" y="30"/>
                    </a:lnTo>
                    <a:lnTo>
                      <a:pt x="97" y="28"/>
                    </a:lnTo>
                    <a:lnTo>
                      <a:pt x="84" y="26"/>
                    </a:lnTo>
                    <a:lnTo>
                      <a:pt x="75" y="26"/>
                    </a:lnTo>
                    <a:lnTo>
                      <a:pt x="61" y="26"/>
                    </a:lnTo>
                    <a:lnTo>
                      <a:pt x="50" y="26"/>
                    </a:lnTo>
                    <a:lnTo>
                      <a:pt x="40" y="26"/>
                    </a:lnTo>
                    <a:lnTo>
                      <a:pt x="33" y="26"/>
                    </a:lnTo>
                    <a:lnTo>
                      <a:pt x="25" y="26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1" name="Freeform 620"/>
              <p:cNvSpPr>
                <a:spLocks/>
              </p:cNvSpPr>
              <p:nvPr/>
            </p:nvSpPr>
            <p:spPr bwMode="auto">
              <a:xfrm>
                <a:off x="1969" y="2722"/>
                <a:ext cx="184" cy="144"/>
              </a:xfrm>
              <a:custGeom>
                <a:avLst/>
                <a:gdLst>
                  <a:gd name="T0" fmla="*/ 1 w 367"/>
                  <a:gd name="T1" fmla="*/ 21 h 289"/>
                  <a:gd name="T2" fmla="*/ 4 w 367"/>
                  <a:gd name="T3" fmla="*/ 18 h 289"/>
                  <a:gd name="T4" fmla="*/ 8 w 367"/>
                  <a:gd name="T5" fmla="*/ 13 h 289"/>
                  <a:gd name="T6" fmla="*/ 14 w 367"/>
                  <a:gd name="T7" fmla="*/ 8 h 289"/>
                  <a:gd name="T8" fmla="*/ 20 w 367"/>
                  <a:gd name="T9" fmla="*/ 4 h 289"/>
                  <a:gd name="T10" fmla="*/ 26 w 367"/>
                  <a:gd name="T11" fmla="*/ 2 h 289"/>
                  <a:gd name="T12" fmla="*/ 31 w 367"/>
                  <a:gd name="T13" fmla="*/ 0 h 289"/>
                  <a:gd name="T14" fmla="*/ 34 w 367"/>
                  <a:gd name="T15" fmla="*/ 0 h 289"/>
                  <a:gd name="T16" fmla="*/ 38 w 367"/>
                  <a:gd name="T17" fmla="*/ 0 h 289"/>
                  <a:gd name="T18" fmla="*/ 39 w 367"/>
                  <a:gd name="T19" fmla="*/ 0 h 289"/>
                  <a:gd name="T20" fmla="*/ 36 w 367"/>
                  <a:gd name="T21" fmla="*/ 1 h 289"/>
                  <a:gd name="T22" fmla="*/ 32 w 367"/>
                  <a:gd name="T23" fmla="*/ 3 h 289"/>
                  <a:gd name="T24" fmla="*/ 26 w 367"/>
                  <a:gd name="T25" fmla="*/ 6 h 289"/>
                  <a:gd name="T26" fmla="*/ 21 w 367"/>
                  <a:gd name="T27" fmla="*/ 8 h 289"/>
                  <a:gd name="T28" fmla="*/ 19 w 367"/>
                  <a:gd name="T29" fmla="*/ 10 h 289"/>
                  <a:gd name="T30" fmla="*/ 15 w 367"/>
                  <a:gd name="T31" fmla="*/ 14 h 289"/>
                  <a:gd name="T32" fmla="*/ 12 w 367"/>
                  <a:gd name="T33" fmla="*/ 18 h 289"/>
                  <a:gd name="T34" fmla="*/ 12 w 367"/>
                  <a:gd name="T35" fmla="*/ 19 h 289"/>
                  <a:gd name="T36" fmla="*/ 15 w 367"/>
                  <a:gd name="T37" fmla="*/ 17 h 289"/>
                  <a:gd name="T38" fmla="*/ 19 w 367"/>
                  <a:gd name="T39" fmla="*/ 14 h 289"/>
                  <a:gd name="T40" fmla="*/ 24 w 367"/>
                  <a:gd name="T41" fmla="*/ 12 h 289"/>
                  <a:gd name="T42" fmla="*/ 27 w 367"/>
                  <a:gd name="T43" fmla="*/ 10 h 289"/>
                  <a:gd name="T44" fmla="*/ 31 w 367"/>
                  <a:gd name="T45" fmla="*/ 8 h 289"/>
                  <a:gd name="T46" fmla="*/ 34 w 367"/>
                  <a:gd name="T47" fmla="*/ 7 h 289"/>
                  <a:gd name="T48" fmla="*/ 38 w 367"/>
                  <a:gd name="T49" fmla="*/ 7 h 289"/>
                  <a:gd name="T50" fmla="*/ 40 w 367"/>
                  <a:gd name="T51" fmla="*/ 6 h 289"/>
                  <a:gd name="T52" fmla="*/ 43 w 367"/>
                  <a:gd name="T53" fmla="*/ 6 h 289"/>
                  <a:gd name="T54" fmla="*/ 40 w 367"/>
                  <a:gd name="T55" fmla="*/ 8 h 289"/>
                  <a:gd name="T56" fmla="*/ 37 w 367"/>
                  <a:gd name="T57" fmla="*/ 10 h 289"/>
                  <a:gd name="T58" fmla="*/ 33 w 367"/>
                  <a:gd name="T59" fmla="*/ 12 h 289"/>
                  <a:gd name="T60" fmla="*/ 29 w 367"/>
                  <a:gd name="T61" fmla="*/ 14 h 289"/>
                  <a:gd name="T62" fmla="*/ 27 w 367"/>
                  <a:gd name="T63" fmla="*/ 16 h 289"/>
                  <a:gd name="T64" fmla="*/ 24 w 367"/>
                  <a:gd name="T65" fmla="*/ 18 h 289"/>
                  <a:gd name="T66" fmla="*/ 19 w 367"/>
                  <a:gd name="T67" fmla="*/ 22 h 289"/>
                  <a:gd name="T68" fmla="*/ 17 w 367"/>
                  <a:gd name="T69" fmla="*/ 24 h 289"/>
                  <a:gd name="T70" fmla="*/ 20 w 367"/>
                  <a:gd name="T71" fmla="*/ 22 h 289"/>
                  <a:gd name="T72" fmla="*/ 24 w 367"/>
                  <a:gd name="T73" fmla="*/ 21 h 289"/>
                  <a:gd name="T74" fmla="*/ 28 w 367"/>
                  <a:gd name="T75" fmla="*/ 19 h 289"/>
                  <a:gd name="T76" fmla="*/ 32 w 367"/>
                  <a:gd name="T77" fmla="*/ 17 h 289"/>
                  <a:gd name="T78" fmla="*/ 35 w 367"/>
                  <a:gd name="T79" fmla="*/ 16 h 289"/>
                  <a:gd name="T80" fmla="*/ 41 w 367"/>
                  <a:gd name="T81" fmla="*/ 14 h 289"/>
                  <a:gd name="T82" fmla="*/ 44 w 367"/>
                  <a:gd name="T83" fmla="*/ 14 h 289"/>
                  <a:gd name="T84" fmla="*/ 46 w 367"/>
                  <a:gd name="T85" fmla="*/ 22 h 289"/>
                  <a:gd name="T86" fmla="*/ 44 w 367"/>
                  <a:gd name="T87" fmla="*/ 35 h 289"/>
                  <a:gd name="T88" fmla="*/ 23 w 367"/>
                  <a:gd name="T89" fmla="*/ 35 h 289"/>
                  <a:gd name="T90" fmla="*/ 20 w 367"/>
                  <a:gd name="T91" fmla="*/ 32 h 289"/>
                  <a:gd name="T92" fmla="*/ 18 w 367"/>
                  <a:gd name="T93" fmla="*/ 30 h 289"/>
                  <a:gd name="T94" fmla="*/ 15 w 367"/>
                  <a:gd name="T95" fmla="*/ 27 h 289"/>
                  <a:gd name="T96" fmla="*/ 11 w 367"/>
                  <a:gd name="T97" fmla="*/ 25 h 289"/>
                  <a:gd name="T98" fmla="*/ 8 w 367"/>
                  <a:gd name="T99" fmla="*/ 24 h 289"/>
                  <a:gd name="T100" fmla="*/ 5 w 367"/>
                  <a:gd name="T101" fmla="*/ 23 h 289"/>
                  <a:gd name="T102" fmla="*/ 1 w 367"/>
                  <a:gd name="T103" fmla="*/ 22 h 28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7"/>
                  <a:gd name="T157" fmla="*/ 0 h 289"/>
                  <a:gd name="T158" fmla="*/ 367 w 367"/>
                  <a:gd name="T159" fmla="*/ 289 h 28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7" h="289">
                    <a:moveTo>
                      <a:pt x="0" y="181"/>
                    </a:moveTo>
                    <a:lnTo>
                      <a:pt x="0" y="179"/>
                    </a:lnTo>
                    <a:lnTo>
                      <a:pt x="4" y="173"/>
                    </a:lnTo>
                    <a:lnTo>
                      <a:pt x="10" y="166"/>
                    </a:lnTo>
                    <a:lnTo>
                      <a:pt x="17" y="160"/>
                    </a:lnTo>
                    <a:lnTo>
                      <a:pt x="25" y="147"/>
                    </a:lnTo>
                    <a:lnTo>
                      <a:pt x="38" y="137"/>
                    </a:lnTo>
                    <a:lnTo>
                      <a:pt x="48" y="122"/>
                    </a:lnTo>
                    <a:lnTo>
                      <a:pt x="63" y="111"/>
                    </a:lnTo>
                    <a:lnTo>
                      <a:pt x="76" y="95"/>
                    </a:lnTo>
                    <a:lnTo>
                      <a:pt x="92" y="82"/>
                    </a:lnTo>
                    <a:lnTo>
                      <a:pt x="109" y="69"/>
                    </a:lnTo>
                    <a:lnTo>
                      <a:pt x="124" y="57"/>
                    </a:lnTo>
                    <a:lnTo>
                      <a:pt x="141" y="44"/>
                    </a:lnTo>
                    <a:lnTo>
                      <a:pt x="156" y="35"/>
                    </a:lnTo>
                    <a:lnTo>
                      <a:pt x="173" y="25"/>
                    </a:lnTo>
                    <a:lnTo>
                      <a:pt x="190" y="21"/>
                    </a:lnTo>
                    <a:lnTo>
                      <a:pt x="204" y="16"/>
                    </a:lnTo>
                    <a:lnTo>
                      <a:pt x="219" y="12"/>
                    </a:lnTo>
                    <a:lnTo>
                      <a:pt x="230" y="8"/>
                    </a:lnTo>
                    <a:lnTo>
                      <a:pt x="244" y="6"/>
                    </a:lnTo>
                    <a:lnTo>
                      <a:pt x="253" y="2"/>
                    </a:lnTo>
                    <a:lnTo>
                      <a:pt x="265" y="0"/>
                    </a:lnTo>
                    <a:lnTo>
                      <a:pt x="272" y="0"/>
                    </a:lnTo>
                    <a:lnTo>
                      <a:pt x="282" y="0"/>
                    </a:lnTo>
                    <a:lnTo>
                      <a:pt x="295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2" y="0"/>
                    </a:lnTo>
                    <a:lnTo>
                      <a:pt x="310" y="0"/>
                    </a:lnTo>
                    <a:lnTo>
                      <a:pt x="304" y="4"/>
                    </a:lnTo>
                    <a:lnTo>
                      <a:pt x="297" y="6"/>
                    </a:lnTo>
                    <a:lnTo>
                      <a:pt x="287" y="10"/>
                    </a:lnTo>
                    <a:lnTo>
                      <a:pt x="276" y="14"/>
                    </a:lnTo>
                    <a:lnTo>
                      <a:pt x="263" y="21"/>
                    </a:lnTo>
                    <a:lnTo>
                      <a:pt x="249" y="27"/>
                    </a:lnTo>
                    <a:lnTo>
                      <a:pt x="236" y="36"/>
                    </a:lnTo>
                    <a:lnTo>
                      <a:pt x="221" y="42"/>
                    </a:lnTo>
                    <a:lnTo>
                      <a:pt x="206" y="50"/>
                    </a:lnTo>
                    <a:lnTo>
                      <a:pt x="192" y="57"/>
                    </a:lnTo>
                    <a:lnTo>
                      <a:pt x="179" y="63"/>
                    </a:lnTo>
                    <a:lnTo>
                      <a:pt x="168" y="69"/>
                    </a:lnTo>
                    <a:lnTo>
                      <a:pt x="158" y="74"/>
                    </a:lnTo>
                    <a:lnTo>
                      <a:pt x="150" y="80"/>
                    </a:lnTo>
                    <a:lnTo>
                      <a:pt x="145" y="84"/>
                    </a:lnTo>
                    <a:lnTo>
                      <a:pt x="135" y="92"/>
                    </a:lnTo>
                    <a:lnTo>
                      <a:pt x="126" y="103"/>
                    </a:lnTo>
                    <a:lnTo>
                      <a:pt x="114" y="114"/>
                    </a:lnTo>
                    <a:lnTo>
                      <a:pt x="107" y="128"/>
                    </a:lnTo>
                    <a:lnTo>
                      <a:pt x="97" y="139"/>
                    </a:lnTo>
                    <a:lnTo>
                      <a:pt x="92" y="150"/>
                    </a:lnTo>
                    <a:lnTo>
                      <a:pt x="86" y="156"/>
                    </a:lnTo>
                    <a:lnTo>
                      <a:pt x="86" y="160"/>
                    </a:lnTo>
                    <a:lnTo>
                      <a:pt x="90" y="156"/>
                    </a:lnTo>
                    <a:lnTo>
                      <a:pt x="101" y="150"/>
                    </a:lnTo>
                    <a:lnTo>
                      <a:pt x="109" y="143"/>
                    </a:lnTo>
                    <a:lnTo>
                      <a:pt x="118" y="137"/>
                    </a:lnTo>
                    <a:lnTo>
                      <a:pt x="128" y="131"/>
                    </a:lnTo>
                    <a:lnTo>
                      <a:pt x="141" y="126"/>
                    </a:lnTo>
                    <a:lnTo>
                      <a:pt x="150" y="118"/>
                    </a:lnTo>
                    <a:lnTo>
                      <a:pt x="164" y="111"/>
                    </a:lnTo>
                    <a:lnTo>
                      <a:pt x="173" y="103"/>
                    </a:lnTo>
                    <a:lnTo>
                      <a:pt x="187" y="97"/>
                    </a:lnTo>
                    <a:lnTo>
                      <a:pt x="196" y="90"/>
                    </a:lnTo>
                    <a:lnTo>
                      <a:pt x="206" y="84"/>
                    </a:lnTo>
                    <a:lnTo>
                      <a:pt x="215" y="80"/>
                    </a:lnTo>
                    <a:lnTo>
                      <a:pt x="225" y="78"/>
                    </a:lnTo>
                    <a:lnTo>
                      <a:pt x="234" y="74"/>
                    </a:lnTo>
                    <a:lnTo>
                      <a:pt x="242" y="71"/>
                    </a:lnTo>
                    <a:lnTo>
                      <a:pt x="251" y="67"/>
                    </a:lnTo>
                    <a:lnTo>
                      <a:pt x="261" y="65"/>
                    </a:lnTo>
                    <a:lnTo>
                      <a:pt x="268" y="63"/>
                    </a:lnTo>
                    <a:lnTo>
                      <a:pt x="278" y="61"/>
                    </a:lnTo>
                    <a:lnTo>
                      <a:pt x="287" y="59"/>
                    </a:lnTo>
                    <a:lnTo>
                      <a:pt x="297" y="59"/>
                    </a:lnTo>
                    <a:lnTo>
                      <a:pt x="304" y="57"/>
                    </a:lnTo>
                    <a:lnTo>
                      <a:pt x="312" y="55"/>
                    </a:lnTo>
                    <a:lnTo>
                      <a:pt x="318" y="54"/>
                    </a:lnTo>
                    <a:lnTo>
                      <a:pt x="323" y="54"/>
                    </a:lnTo>
                    <a:lnTo>
                      <a:pt x="333" y="54"/>
                    </a:lnTo>
                    <a:lnTo>
                      <a:pt x="337" y="54"/>
                    </a:lnTo>
                    <a:lnTo>
                      <a:pt x="333" y="55"/>
                    </a:lnTo>
                    <a:lnTo>
                      <a:pt x="323" y="61"/>
                    </a:lnTo>
                    <a:lnTo>
                      <a:pt x="314" y="65"/>
                    </a:lnTo>
                    <a:lnTo>
                      <a:pt x="308" y="69"/>
                    </a:lnTo>
                    <a:lnTo>
                      <a:pt x="301" y="74"/>
                    </a:lnTo>
                    <a:lnTo>
                      <a:pt x="291" y="80"/>
                    </a:lnTo>
                    <a:lnTo>
                      <a:pt x="282" y="84"/>
                    </a:lnTo>
                    <a:lnTo>
                      <a:pt x="272" y="92"/>
                    </a:lnTo>
                    <a:lnTo>
                      <a:pt x="263" y="97"/>
                    </a:lnTo>
                    <a:lnTo>
                      <a:pt x="253" y="105"/>
                    </a:lnTo>
                    <a:lnTo>
                      <a:pt x="242" y="111"/>
                    </a:lnTo>
                    <a:lnTo>
                      <a:pt x="232" y="118"/>
                    </a:lnTo>
                    <a:lnTo>
                      <a:pt x="225" y="122"/>
                    </a:lnTo>
                    <a:lnTo>
                      <a:pt x="217" y="130"/>
                    </a:lnTo>
                    <a:lnTo>
                      <a:pt x="209" y="133"/>
                    </a:lnTo>
                    <a:lnTo>
                      <a:pt x="202" y="139"/>
                    </a:lnTo>
                    <a:lnTo>
                      <a:pt x="192" y="145"/>
                    </a:lnTo>
                    <a:lnTo>
                      <a:pt x="187" y="150"/>
                    </a:lnTo>
                    <a:lnTo>
                      <a:pt x="171" y="160"/>
                    </a:lnTo>
                    <a:lnTo>
                      <a:pt x="160" y="171"/>
                    </a:lnTo>
                    <a:lnTo>
                      <a:pt x="150" y="179"/>
                    </a:lnTo>
                    <a:lnTo>
                      <a:pt x="141" y="187"/>
                    </a:lnTo>
                    <a:lnTo>
                      <a:pt x="135" y="190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50" y="185"/>
                    </a:lnTo>
                    <a:lnTo>
                      <a:pt x="158" y="181"/>
                    </a:lnTo>
                    <a:lnTo>
                      <a:pt x="168" y="177"/>
                    </a:lnTo>
                    <a:lnTo>
                      <a:pt x="177" y="173"/>
                    </a:lnTo>
                    <a:lnTo>
                      <a:pt x="188" y="169"/>
                    </a:lnTo>
                    <a:lnTo>
                      <a:pt x="200" y="164"/>
                    </a:lnTo>
                    <a:lnTo>
                      <a:pt x="211" y="160"/>
                    </a:lnTo>
                    <a:lnTo>
                      <a:pt x="221" y="154"/>
                    </a:lnTo>
                    <a:lnTo>
                      <a:pt x="232" y="150"/>
                    </a:lnTo>
                    <a:lnTo>
                      <a:pt x="242" y="147"/>
                    </a:lnTo>
                    <a:lnTo>
                      <a:pt x="253" y="143"/>
                    </a:lnTo>
                    <a:lnTo>
                      <a:pt x="261" y="139"/>
                    </a:lnTo>
                    <a:lnTo>
                      <a:pt x="268" y="137"/>
                    </a:lnTo>
                    <a:lnTo>
                      <a:pt x="280" y="130"/>
                    </a:lnTo>
                    <a:lnTo>
                      <a:pt x="295" y="126"/>
                    </a:lnTo>
                    <a:lnTo>
                      <a:pt x="308" y="122"/>
                    </a:lnTo>
                    <a:lnTo>
                      <a:pt x="322" y="118"/>
                    </a:lnTo>
                    <a:lnTo>
                      <a:pt x="333" y="112"/>
                    </a:lnTo>
                    <a:lnTo>
                      <a:pt x="342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206" y="213"/>
                    </a:lnTo>
                    <a:lnTo>
                      <a:pt x="361" y="179"/>
                    </a:lnTo>
                    <a:lnTo>
                      <a:pt x="251" y="244"/>
                    </a:lnTo>
                    <a:lnTo>
                      <a:pt x="367" y="240"/>
                    </a:lnTo>
                    <a:lnTo>
                      <a:pt x="350" y="282"/>
                    </a:lnTo>
                    <a:lnTo>
                      <a:pt x="183" y="289"/>
                    </a:lnTo>
                    <a:lnTo>
                      <a:pt x="181" y="287"/>
                    </a:lnTo>
                    <a:lnTo>
                      <a:pt x="179" y="282"/>
                    </a:lnTo>
                    <a:lnTo>
                      <a:pt x="171" y="272"/>
                    </a:lnTo>
                    <a:lnTo>
                      <a:pt x="164" y="263"/>
                    </a:lnTo>
                    <a:lnTo>
                      <a:pt x="158" y="257"/>
                    </a:lnTo>
                    <a:lnTo>
                      <a:pt x="152" y="251"/>
                    </a:lnTo>
                    <a:lnTo>
                      <a:pt x="145" y="246"/>
                    </a:lnTo>
                    <a:lnTo>
                      <a:pt x="139" y="240"/>
                    </a:lnTo>
                    <a:lnTo>
                      <a:pt x="131" y="234"/>
                    </a:lnTo>
                    <a:lnTo>
                      <a:pt x="122" y="228"/>
                    </a:lnTo>
                    <a:lnTo>
                      <a:pt x="114" y="221"/>
                    </a:lnTo>
                    <a:lnTo>
                      <a:pt x="107" y="217"/>
                    </a:lnTo>
                    <a:lnTo>
                      <a:pt x="95" y="211"/>
                    </a:lnTo>
                    <a:lnTo>
                      <a:pt x="86" y="207"/>
                    </a:lnTo>
                    <a:lnTo>
                      <a:pt x="74" y="202"/>
                    </a:lnTo>
                    <a:lnTo>
                      <a:pt x="67" y="200"/>
                    </a:lnTo>
                    <a:lnTo>
                      <a:pt x="57" y="196"/>
                    </a:lnTo>
                    <a:lnTo>
                      <a:pt x="48" y="192"/>
                    </a:lnTo>
                    <a:lnTo>
                      <a:pt x="40" y="190"/>
                    </a:lnTo>
                    <a:lnTo>
                      <a:pt x="33" y="188"/>
                    </a:lnTo>
                    <a:lnTo>
                      <a:pt x="19" y="183"/>
                    </a:lnTo>
                    <a:lnTo>
                      <a:pt x="10" y="183"/>
                    </a:lnTo>
                    <a:lnTo>
                      <a:pt x="2" y="181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2" name="Freeform 621"/>
              <p:cNvSpPr>
                <a:spLocks/>
              </p:cNvSpPr>
              <p:nvPr/>
            </p:nvSpPr>
            <p:spPr bwMode="auto">
              <a:xfrm>
                <a:off x="2269" y="2684"/>
                <a:ext cx="135" cy="153"/>
              </a:xfrm>
              <a:custGeom>
                <a:avLst/>
                <a:gdLst>
                  <a:gd name="T0" fmla="*/ 1 w 270"/>
                  <a:gd name="T1" fmla="*/ 15 h 306"/>
                  <a:gd name="T2" fmla="*/ 5 w 270"/>
                  <a:gd name="T3" fmla="*/ 19 h 306"/>
                  <a:gd name="T4" fmla="*/ 9 w 270"/>
                  <a:gd name="T5" fmla="*/ 23 h 306"/>
                  <a:gd name="T6" fmla="*/ 10 w 270"/>
                  <a:gd name="T7" fmla="*/ 25 h 306"/>
                  <a:gd name="T8" fmla="*/ 12 w 270"/>
                  <a:gd name="T9" fmla="*/ 28 h 306"/>
                  <a:gd name="T10" fmla="*/ 14 w 270"/>
                  <a:gd name="T11" fmla="*/ 33 h 306"/>
                  <a:gd name="T12" fmla="*/ 17 w 270"/>
                  <a:gd name="T13" fmla="*/ 36 h 306"/>
                  <a:gd name="T14" fmla="*/ 17 w 270"/>
                  <a:gd name="T15" fmla="*/ 38 h 306"/>
                  <a:gd name="T16" fmla="*/ 19 w 270"/>
                  <a:gd name="T17" fmla="*/ 31 h 306"/>
                  <a:gd name="T18" fmla="*/ 17 w 270"/>
                  <a:gd name="T19" fmla="*/ 26 h 306"/>
                  <a:gd name="T20" fmla="*/ 20 w 270"/>
                  <a:gd name="T21" fmla="*/ 23 h 306"/>
                  <a:gd name="T22" fmla="*/ 24 w 270"/>
                  <a:gd name="T23" fmla="*/ 20 h 306"/>
                  <a:gd name="T24" fmla="*/ 27 w 270"/>
                  <a:gd name="T25" fmla="*/ 19 h 306"/>
                  <a:gd name="T26" fmla="*/ 29 w 270"/>
                  <a:gd name="T27" fmla="*/ 18 h 306"/>
                  <a:gd name="T28" fmla="*/ 28 w 270"/>
                  <a:gd name="T29" fmla="*/ 18 h 306"/>
                  <a:gd name="T30" fmla="*/ 24 w 270"/>
                  <a:gd name="T31" fmla="*/ 18 h 306"/>
                  <a:gd name="T32" fmla="*/ 22 w 270"/>
                  <a:gd name="T33" fmla="*/ 18 h 306"/>
                  <a:gd name="T34" fmla="*/ 17 w 270"/>
                  <a:gd name="T35" fmla="*/ 19 h 306"/>
                  <a:gd name="T36" fmla="*/ 14 w 270"/>
                  <a:gd name="T37" fmla="*/ 20 h 306"/>
                  <a:gd name="T38" fmla="*/ 12 w 270"/>
                  <a:gd name="T39" fmla="*/ 20 h 306"/>
                  <a:gd name="T40" fmla="*/ 13 w 270"/>
                  <a:gd name="T41" fmla="*/ 19 h 306"/>
                  <a:gd name="T42" fmla="*/ 17 w 270"/>
                  <a:gd name="T43" fmla="*/ 15 h 306"/>
                  <a:gd name="T44" fmla="*/ 20 w 270"/>
                  <a:gd name="T45" fmla="*/ 13 h 306"/>
                  <a:gd name="T46" fmla="*/ 24 w 270"/>
                  <a:gd name="T47" fmla="*/ 11 h 306"/>
                  <a:gd name="T48" fmla="*/ 27 w 270"/>
                  <a:gd name="T49" fmla="*/ 10 h 306"/>
                  <a:gd name="T50" fmla="*/ 30 w 270"/>
                  <a:gd name="T51" fmla="*/ 9 h 306"/>
                  <a:gd name="T52" fmla="*/ 33 w 270"/>
                  <a:gd name="T53" fmla="*/ 7 h 306"/>
                  <a:gd name="T54" fmla="*/ 29 w 270"/>
                  <a:gd name="T55" fmla="*/ 7 h 306"/>
                  <a:gd name="T56" fmla="*/ 26 w 270"/>
                  <a:gd name="T57" fmla="*/ 9 h 306"/>
                  <a:gd name="T58" fmla="*/ 22 w 270"/>
                  <a:gd name="T59" fmla="*/ 9 h 306"/>
                  <a:gd name="T60" fmla="*/ 18 w 270"/>
                  <a:gd name="T61" fmla="*/ 10 h 306"/>
                  <a:gd name="T62" fmla="*/ 15 w 270"/>
                  <a:gd name="T63" fmla="*/ 11 h 306"/>
                  <a:gd name="T64" fmla="*/ 13 w 270"/>
                  <a:gd name="T65" fmla="*/ 12 h 306"/>
                  <a:gd name="T66" fmla="*/ 8 w 270"/>
                  <a:gd name="T67" fmla="*/ 14 h 306"/>
                  <a:gd name="T68" fmla="*/ 12 w 270"/>
                  <a:gd name="T69" fmla="*/ 10 h 306"/>
                  <a:gd name="T70" fmla="*/ 15 w 270"/>
                  <a:gd name="T71" fmla="*/ 9 h 306"/>
                  <a:gd name="T72" fmla="*/ 18 w 270"/>
                  <a:gd name="T73" fmla="*/ 6 h 306"/>
                  <a:gd name="T74" fmla="*/ 20 w 270"/>
                  <a:gd name="T75" fmla="*/ 5 h 306"/>
                  <a:gd name="T76" fmla="*/ 24 w 270"/>
                  <a:gd name="T77" fmla="*/ 3 h 306"/>
                  <a:gd name="T78" fmla="*/ 28 w 270"/>
                  <a:gd name="T79" fmla="*/ 2 h 306"/>
                  <a:gd name="T80" fmla="*/ 31 w 270"/>
                  <a:gd name="T81" fmla="*/ 1 h 306"/>
                  <a:gd name="T82" fmla="*/ 34 w 270"/>
                  <a:gd name="T83" fmla="*/ 1 h 306"/>
                  <a:gd name="T84" fmla="*/ 33 w 270"/>
                  <a:gd name="T85" fmla="*/ 1 h 306"/>
                  <a:gd name="T86" fmla="*/ 29 w 270"/>
                  <a:gd name="T87" fmla="*/ 0 h 306"/>
                  <a:gd name="T88" fmla="*/ 25 w 270"/>
                  <a:gd name="T89" fmla="*/ 1 h 306"/>
                  <a:gd name="T90" fmla="*/ 21 w 270"/>
                  <a:gd name="T91" fmla="*/ 1 h 306"/>
                  <a:gd name="T92" fmla="*/ 15 w 270"/>
                  <a:gd name="T93" fmla="*/ 3 h 306"/>
                  <a:gd name="T94" fmla="*/ 10 w 270"/>
                  <a:gd name="T95" fmla="*/ 7 h 306"/>
                  <a:gd name="T96" fmla="*/ 5 w 270"/>
                  <a:gd name="T97" fmla="*/ 10 h 306"/>
                  <a:gd name="T98" fmla="*/ 2 w 270"/>
                  <a:gd name="T99" fmla="*/ 13 h 306"/>
                  <a:gd name="T100" fmla="*/ 0 w 270"/>
                  <a:gd name="T101" fmla="*/ 14 h 3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0"/>
                  <a:gd name="T154" fmla="*/ 0 h 306"/>
                  <a:gd name="T155" fmla="*/ 270 w 270"/>
                  <a:gd name="T156" fmla="*/ 306 h 3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0" h="306">
                    <a:moveTo>
                      <a:pt x="0" y="120"/>
                    </a:moveTo>
                    <a:lnTo>
                      <a:pt x="2" y="120"/>
                    </a:lnTo>
                    <a:lnTo>
                      <a:pt x="9" y="126"/>
                    </a:lnTo>
                    <a:lnTo>
                      <a:pt x="19" y="133"/>
                    </a:lnTo>
                    <a:lnTo>
                      <a:pt x="32" y="145"/>
                    </a:lnTo>
                    <a:lnTo>
                      <a:pt x="46" y="156"/>
                    </a:lnTo>
                    <a:lnTo>
                      <a:pt x="61" y="169"/>
                    </a:lnTo>
                    <a:lnTo>
                      <a:pt x="65" y="175"/>
                    </a:lnTo>
                    <a:lnTo>
                      <a:pt x="72" y="185"/>
                    </a:lnTo>
                    <a:lnTo>
                      <a:pt x="78" y="190"/>
                    </a:lnTo>
                    <a:lnTo>
                      <a:pt x="84" y="198"/>
                    </a:lnTo>
                    <a:lnTo>
                      <a:pt x="87" y="206"/>
                    </a:lnTo>
                    <a:lnTo>
                      <a:pt x="93" y="213"/>
                    </a:lnTo>
                    <a:lnTo>
                      <a:pt x="97" y="223"/>
                    </a:lnTo>
                    <a:lnTo>
                      <a:pt x="103" y="230"/>
                    </a:lnTo>
                    <a:lnTo>
                      <a:pt x="106" y="240"/>
                    </a:lnTo>
                    <a:lnTo>
                      <a:pt x="112" y="249"/>
                    </a:lnTo>
                    <a:lnTo>
                      <a:pt x="116" y="257"/>
                    </a:lnTo>
                    <a:lnTo>
                      <a:pt x="122" y="266"/>
                    </a:lnTo>
                    <a:lnTo>
                      <a:pt x="125" y="274"/>
                    </a:lnTo>
                    <a:lnTo>
                      <a:pt x="129" y="282"/>
                    </a:lnTo>
                    <a:lnTo>
                      <a:pt x="131" y="287"/>
                    </a:lnTo>
                    <a:lnTo>
                      <a:pt x="135" y="295"/>
                    </a:lnTo>
                    <a:lnTo>
                      <a:pt x="139" y="303"/>
                    </a:lnTo>
                    <a:lnTo>
                      <a:pt x="141" y="306"/>
                    </a:lnTo>
                    <a:lnTo>
                      <a:pt x="205" y="266"/>
                    </a:lnTo>
                    <a:lnTo>
                      <a:pt x="154" y="255"/>
                    </a:lnTo>
                    <a:lnTo>
                      <a:pt x="207" y="213"/>
                    </a:lnTo>
                    <a:lnTo>
                      <a:pt x="135" y="215"/>
                    </a:lnTo>
                    <a:lnTo>
                      <a:pt x="139" y="209"/>
                    </a:lnTo>
                    <a:lnTo>
                      <a:pt x="150" y="198"/>
                    </a:lnTo>
                    <a:lnTo>
                      <a:pt x="158" y="192"/>
                    </a:lnTo>
                    <a:lnTo>
                      <a:pt x="165" y="185"/>
                    </a:lnTo>
                    <a:lnTo>
                      <a:pt x="175" y="177"/>
                    </a:lnTo>
                    <a:lnTo>
                      <a:pt x="186" y="171"/>
                    </a:lnTo>
                    <a:lnTo>
                      <a:pt x="194" y="166"/>
                    </a:lnTo>
                    <a:lnTo>
                      <a:pt x="203" y="160"/>
                    </a:lnTo>
                    <a:lnTo>
                      <a:pt x="211" y="152"/>
                    </a:lnTo>
                    <a:lnTo>
                      <a:pt x="219" y="147"/>
                    </a:lnTo>
                    <a:lnTo>
                      <a:pt x="226" y="141"/>
                    </a:lnTo>
                    <a:lnTo>
                      <a:pt x="232" y="139"/>
                    </a:lnTo>
                    <a:lnTo>
                      <a:pt x="234" y="137"/>
                    </a:lnTo>
                    <a:lnTo>
                      <a:pt x="238" y="137"/>
                    </a:lnTo>
                    <a:lnTo>
                      <a:pt x="234" y="137"/>
                    </a:lnTo>
                    <a:lnTo>
                      <a:pt x="226" y="137"/>
                    </a:lnTo>
                    <a:lnTo>
                      <a:pt x="215" y="137"/>
                    </a:lnTo>
                    <a:lnTo>
                      <a:pt x="205" y="139"/>
                    </a:lnTo>
                    <a:lnTo>
                      <a:pt x="196" y="139"/>
                    </a:lnTo>
                    <a:lnTo>
                      <a:pt x="190" y="139"/>
                    </a:lnTo>
                    <a:lnTo>
                      <a:pt x="182" y="141"/>
                    </a:lnTo>
                    <a:lnTo>
                      <a:pt x="177" y="143"/>
                    </a:lnTo>
                    <a:lnTo>
                      <a:pt x="163" y="147"/>
                    </a:lnTo>
                    <a:lnTo>
                      <a:pt x="152" y="154"/>
                    </a:lnTo>
                    <a:lnTo>
                      <a:pt x="139" y="158"/>
                    </a:lnTo>
                    <a:lnTo>
                      <a:pt x="129" y="162"/>
                    </a:lnTo>
                    <a:lnTo>
                      <a:pt x="120" y="164"/>
                    </a:lnTo>
                    <a:lnTo>
                      <a:pt x="112" y="166"/>
                    </a:lnTo>
                    <a:lnTo>
                      <a:pt x="101" y="166"/>
                    </a:lnTo>
                    <a:lnTo>
                      <a:pt x="97" y="166"/>
                    </a:lnTo>
                    <a:lnTo>
                      <a:pt x="97" y="162"/>
                    </a:lnTo>
                    <a:lnTo>
                      <a:pt x="101" y="158"/>
                    </a:lnTo>
                    <a:lnTo>
                      <a:pt x="103" y="150"/>
                    </a:lnTo>
                    <a:lnTo>
                      <a:pt x="110" y="145"/>
                    </a:lnTo>
                    <a:lnTo>
                      <a:pt x="116" y="135"/>
                    </a:lnTo>
                    <a:lnTo>
                      <a:pt x="125" y="128"/>
                    </a:lnTo>
                    <a:lnTo>
                      <a:pt x="139" y="120"/>
                    </a:lnTo>
                    <a:lnTo>
                      <a:pt x="152" y="116"/>
                    </a:lnTo>
                    <a:lnTo>
                      <a:pt x="158" y="112"/>
                    </a:lnTo>
                    <a:lnTo>
                      <a:pt x="165" y="109"/>
                    </a:lnTo>
                    <a:lnTo>
                      <a:pt x="173" y="103"/>
                    </a:lnTo>
                    <a:lnTo>
                      <a:pt x="182" y="101"/>
                    </a:lnTo>
                    <a:lnTo>
                      <a:pt x="192" y="95"/>
                    </a:lnTo>
                    <a:lnTo>
                      <a:pt x="200" y="92"/>
                    </a:lnTo>
                    <a:lnTo>
                      <a:pt x="209" y="88"/>
                    </a:lnTo>
                    <a:lnTo>
                      <a:pt x="219" y="84"/>
                    </a:lnTo>
                    <a:lnTo>
                      <a:pt x="226" y="78"/>
                    </a:lnTo>
                    <a:lnTo>
                      <a:pt x="234" y="74"/>
                    </a:lnTo>
                    <a:lnTo>
                      <a:pt x="241" y="71"/>
                    </a:lnTo>
                    <a:lnTo>
                      <a:pt x="247" y="67"/>
                    </a:lnTo>
                    <a:lnTo>
                      <a:pt x="257" y="61"/>
                    </a:lnTo>
                    <a:lnTo>
                      <a:pt x="260" y="61"/>
                    </a:lnTo>
                    <a:lnTo>
                      <a:pt x="257" y="61"/>
                    </a:lnTo>
                    <a:lnTo>
                      <a:pt x="247" y="61"/>
                    </a:lnTo>
                    <a:lnTo>
                      <a:pt x="238" y="61"/>
                    </a:lnTo>
                    <a:lnTo>
                      <a:pt x="232" y="63"/>
                    </a:lnTo>
                    <a:lnTo>
                      <a:pt x="222" y="65"/>
                    </a:lnTo>
                    <a:lnTo>
                      <a:pt x="213" y="67"/>
                    </a:lnTo>
                    <a:lnTo>
                      <a:pt x="201" y="67"/>
                    </a:lnTo>
                    <a:lnTo>
                      <a:pt x="192" y="71"/>
                    </a:lnTo>
                    <a:lnTo>
                      <a:pt x="181" y="71"/>
                    </a:lnTo>
                    <a:lnTo>
                      <a:pt x="171" y="76"/>
                    </a:lnTo>
                    <a:lnTo>
                      <a:pt x="160" y="76"/>
                    </a:lnTo>
                    <a:lnTo>
                      <a:pt x="150" y="80"/>
                    </a:lnTo>
                    <a:lnTo>
                      <a:pt x="141" y="86"/>
                    </a:lnTo>
                    <a:lnTo>
                      <a:pt x="135" y="90"/>
                    </a:lnTo>
                    <a:lnTo>
                      <a:pt x="125" y="92"/>
                    </a:lnTo>
                    <a:lnTo>
                      <a:pt x="118" y="95"/>
                    </a:lnTo>
                    <a:lnTo>
                      <a:pt x="110" y="97"/>
                    </a:lnTo>
                    <a:lnTo>
                      <a:pt x="104" y="101"/>
                    </a:lnTo>
                    <a:lnTo>
                      <a:pt x="93" y="105"/>
                    </a:lnTo>
                    <a:lnTo>
                      <a:pt x="84" y="111"/>
                    </a:lnTo>
                    <a:lnTo>
                      <a:pt x="65" y="118"/>
                    </a:lnTo>
                    <a:lnTo>
                      <a:pt x="82" y="99"/>
                    </a:lnTo>
                    <a:lnTo>
                      <a:pt x="95" y="88"/>
                    </a:lnTo>
                    <a:lnTo>
                      <a:pt x="101" y="80"/>
                    </a:lnTo>
                    <a:lnTo>
                      <a:pt x="108" y="76"/>
                    </a:lnTo>
                    <a:lnTo>
                      <a:pt x="116" y="69"/>
                    </a:lnTo>
                    <a:lnTo>
                      <a:pt x="124" y="65"/>
                    </a:lnTo>
                    <a:lnTo>
                      <a:pt x="129" y="59"/>
                    </a:lnTo>
                    <a:lnTo>
                      <a:pt x="139" y="53"/>
                    </a:lnTo>
                    <a:lnTo>
                      <a:pt x="146" y="50"/>
                    </a:lnTo>
                    <a:lnTo>
                      <a:pt x="154" y="48"/>
                    </a:lnTo>
                    <a:lnTo>
                      <a:pt x="160" y="44"/>
                    </a:lnTo>
                    <a:lnTo>
                      <a:pt x="167" y="42"/>
                    </a:lnTo>
                    <a:lnTo>
                      <a:pt x="177" y="38"/>
                    </a:lnTo>
                    <a:lnTo>
                      <a:pt x="186" y="34"/>
                    </a:lnTo>
                    <a:lnTo>
                      <a:pt x="196" y="31"/>
                    </a:lnTo>
                    <a:lnTo>
                      <a:pt x="205" y="27"/>
                    </a:lnTo>
                    <a:lnTo>
                      <a:pt x="215" y="23"/>
                    </a:lnTo>
                    <a:lnTo>
                      <a:pt x="224" y="21"/>
                    </a:lnTo>
                    <a:lnTo>
                      <a:pt x="234" y="17"/>
                    </a:lnTo>
                    <a:lnTo>
                      <a:pt x="243" y="15"/>
                    </a:lnTo>
                    <a:lnTo>
                      <a:pt x="249" y="12"/>
                    </a:lnTo>
                    <a:lnTo>
                      <a:pt x="257" y="10"/>
                    </a:lnTo>
                    <a:lnTo>
                      <a:pt x="266" y="8"/>
                    </a:lnTo>
                    <a:lnTo>
                      <a:pt x="270" y="8"/>
                    </a:lnTo>
                    <a:lnTo>
                      <a:pt x="268" y="6"/>
                    </a:lnTo>
                    <a:lnTo>
                      <a:pt x="266" y="6"/>
                    </a:lnTo>
                    <a:lnTo>
                      <a:pt x="257" y="2"/>
                    </a:lnTo>
                    <a:lnTo>
                      <a:pt x="249" y="2"/>
                    </a:lnTo>
                    <a:lnTo>
                      <a:pt x="241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19" y="2"/>
                    </a:lnTo>
                    <a:lnTo>
                      <a:pt x="207" y="4"/>
                    </a:lnTo>
                    <a:lnTo>
                      <a:pt x="196" y="6"/>
                    </a:lnTo>
                    <a:lnTo>
                      <a:pt x="184" y="10"/>
                    </a:lnTo>
                    <a:lnTo>
                      <a:pt x="173" y="15"/>
                    </a:lnTo>
                    <a:lnTo>
                      <a:pt x="158" y="19"/>
                    </a:lnTo>
                    <a:lnTo>
                      <a:pt x="143" y="23"/>
                    </a:lnTo>
                    <a:lnTo>
                      <a:pt x="127" y="31"/>
                    </a:lnTo>
                    <a:lnTo>
                      <a:pt x="112" y="38"/>
                    </a:lnTo>
                    <a:lnTo>
                      <a:pt x="97" y="48"/>
                    </a:lnTo>
                    <a:lnTo>
                      <a:pt x="84" y="57"/>
                    </a:lnTo>
                    <a:lnTo>
                      <a:pt x="70" y="65"/>
                    </a:lnTo>
                    <a:lnTo>
                      <a:pt x="57" y="76"/>
                    </a:lnTo>
                    <a:lnTo>
                      <a:pt x="46" y="82"/>
                    </a:lnTo>
                    <a:lnTo>
                      <a:pt x="34" y="90"/>
                    </a:lnTo>
                    <a:lnTo>
                      <a:pt x="23" y="97"/>
                    </a:lnTo>
                    <a:lnTo>
                      <a:pt x="17" y="105"/>
                    </a:lnTo>
                    <a:lnTo>
                      <a:pt x="8" y="111"/>
                    </a:lnTo>
                    <a:lnTo>
                      <a:pt x="4" y="116"/>
                    </a:lnTo>
                    <a:lnTo>
                      <a:pt x="0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3" name="Freeform 622"/>
              <p:cNvSpPr>
                <a:spLocks/>
              </p:cNvSpPr>
              <p:nvPr/>
            </p:nvSpPr>
            <p:spPr bwMode="auto">
              <a:xfrm>
                <a:off x="1386" y="3415"/>
                <a:ext cx="28" cy="12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1 h 23"/>
                  <a:gd name="T4" fmla="*/ 0 w 57"/>
                  <a:gd name="T5" fmla="*/ 2 h 23"/>
                  <a:gd name="T6" fmla="*/ 1 w 57"/>
                  <a:gd name="T7" fmla="*/ 3 h 23"/>
                  <a:gd name="T8" fmla="*/ 2 w 57"/>
                  <a:gd name="T9" fmla="*/ 3 h 23"/>
                  <a:gd name="T10" fmla="*/ 4 w 57"/>
                  <a:gd name="T11" fmla="*/ 3 h 23"/>
                  <a:gd name="T12" fmla="*/ 5 w 57"/>
                  <a:gd name="T13" fmla="*/ 2 h 23"/>
                  <a:gd name="T14" fmla="*/ 6 w 57"/>
                  <a:gd name="T15" fmla="*/ 2 h 23"/>
                  <a:gd name="T16" fmla="*/ 7 w 57"/>
                  <a:gd name="T17" fmla="*/ 1 h 23"/>
                  <a:gd name="T18" fmla="*/ 6 w 57"/>
                  <a:gd name="T19" fmla="*/ 0 h 23"/>
                  <a:gd name="T20" fmla="*/ 6 w 57"/>
                  <a:gd name="T21" fmla="*/ 0 h 23"/>
                  <a:gd name="T22" fmla="*/ 5 w 57"/>
                  <a:gd name="T23" fmla="*/ 1 h 23"/>
                  <a:gd name="T24" fmla="*/ 4 w 57"/>
                  <a:gd name="T25" fmla="*/ 1 h 23"/>
                  <a:gd name="T26" fmla="*/ 4 w 57"/>
                  <a:gd name="T27" fmla="*/ 1 h 23"/>
                  <a:gd name="T28" fmla="*/ 3 w 57"/>
                  <a:gd name="T29" fmla="*/ 0 h 23"/>
                  <a:gd name="T30" fmla="*/ 3 w 57"/>
                  <a:gd name="T31" fmla="*/ 0 h 23"/>
                  <a:gd name="T32" fmla="*/ 0 w 57"/>
                  <a:gd name="T33" fmla="*/ 0 h 23"/>
                  <a:gd name="T34" fmla="*/ 0 w 57"/>
                  <a:gd name="T35" fmla="*/ 0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3"/>
                  <a:gd name="T56" fmla="*/ 57 w 57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3">
                    <a:moveTo>
                      <a:pt x="0" y="0"/>
                    </a:moveTo>
                    <a:lnTo>
                      <a:pt x="0" y="4"/>
                    </a:lnTo>
                    <a:lnTo>
                      <a:pt x="4" y="11"/>
                    </a:lnTo>
                    <a:lnTo>
                      <a:pt x="10" y="19"/>
                    </a:lnTo>
                    <a:lnTo>
                      <a:pt x="23" y="23"/>
                    </a:lnTo>
                    <a:lnTo>
                      <a:pt x="34" y="21"/>
                    </a:lnTo>
                    <a:lnTo>
                      <a:pt x="46" y="15"/>
                    </a:lnTo>
                    <a:lnTo>
                      <a:pt x="51" y="9"/>
                    </a:lnTo>
                    <a:lnTo>
                      <a:pt x="57" y="6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4" name="Freeform 623"/>
              <p:cNvSpPr>
                <a:spLocks/>
              </p:cNvSpPr>
              <p:nvPr/>
            </p:nvSpPr>
            <p:spPr bwMode="auto">
              <a:xfrm>
                <a:off x="1576" y="3357"/>
                <a:ext cx="28" cy="13"/>
              </a:xfrm>
              <a:custGeom>
                <a:avLst/>
                <a:gdLst>
                  <a:gd name="T0" fmla="*/ 0 w 57"/>
                  <a:gd name="T1" fmla="*/ 0 h 27"/>
                  <a:gd name="T2" fmla="*/ 0 w 57"/>
                  <a:gd name="T3" fmla="*/ 0 h 27"/>
                  <a:gd name="T4" fmla="*/ 0 w 57"/>
                  <a:gd name="T5" fmla="*/ 1 h 27"/>
                  <a:gd name="T6" fmla="*/ 1 w 57"/>
                  <a:gd name="T7" fmla="*/ 2 h 27"/>
                  <a:gd name="T8" fmla="*/ 2 w 57"/>
                  <a:gd name="T9" fmla="*/ 3 h 27"/>
                  <a:gd name="T10" fmla="*/ 4 w 57"/>
                  <a:gd name="T11" fmla="*/ 2 h 27"/>
                  <a:gd name="T12" fmla="*/ 5 w 57"/>
                  <a:gd name="T13" fmla="*/ 1 h 27"/>
                  <a:gd name="T14" fmla="*/ 6 w 57"/>
                  <a:gd name="T15" fmla="*/ 1 h 27"/>
                  <a:gd name="T16" fmla="*/ 7 w 57"/>
                  <a:gd name="T17" fmla="*/ 0 h 27"/>
                  <a:gd name="T18" fmla="*/ 6 w 57"/>
                  <a:gd name="T19" fmla="*/ 0 h 27"/>
                  <a:gd name="T20" fmla="*/ 6 w 57"/>
                  <a:gd name="T21" fmla="*/ 0 h 27"/>
                  <a:gd name="T22" fmla="*/ 5 w 57"/>
                  <a:gd name="T23" fmla="*/ 0 h 27"/>
                  <a:gd name="T24" fmla="*/ 4 w 57"/>
                  <a:gd name="T25" fmla="*/ 1 h 27"/>
                  <a:gd name="T26" fmla="*/ 4 w 57"/>
                  <a:gd name="T27" fmla="*/ 0 h 27"/>
                  <a:gd name="T28" fmla="*/ 3 w 57"/>
                  <a:gd name="T29" fmla="*/ 0 h 27"/>
                  <a:gd name="T30" fmla="*/ 3 w 57"/>
                  <a:gd name="T31" fmla="*/ 0 h 27"/>
                  <a:gd name="T32" fmla="*/ 0 w 57"/>
                  <a:gd name="T33" fmla="*/ 0 h 27"/>
                  <a:gd name="T34" fmla="*/ 0 w 57"/>
                  <a:gd name="T35" fmla="*/ 0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7"/>
                  <a:gd name="T56" fmla="*/ 57 w 57"/>
                  <a:gd name="T57" fmla="*/ 27 h 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7">
                    <a:moveTo>
                      <a:pt x="0" y="2"/>
                    </a:moveTo>
                    <a:lnTo>
                      <a:pt x="0" y="4"/>
                    </a:lnTo>
                    <a:lnTo>
                      <a:pt x="6" y="13"/>
                    </a:lnTo>
                    <a:lnTo>
                      <a:pt x="10" y="21"/>
                    </a:lnTo>
                    <a:lnTo>
                      <a:pt x="23" y="27"/>
                    </a:lnTo>
                    <a:lnTo>
                      <a:pt x="35" y="23"/>
                    </a:lnTo>
                    <a:lnTo>
                      <a:pt x="46" y="15"/>
                    </a:lnTo>
                    <a:lnTo>
                      <a:pt x="52" y="10"/>
                    </a:lnTo>
                    <a:lnTo>
                      <a:pt x="57" y="6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38" y="8"/>
                    </a:lnTo>
                    <a:lnTo>
                      <a:pt x="35" y="6"/>
                    </a:lnTo>
                    <a:lnTo>
                      <a:pt x="2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5" name="Freeform 624"/>
              <p:cNvSpPr>
                <a:spLocks/>
              </p:cNvSpPr>
              <p:nvPr/>
            </p:nvSpPr>
            <p:spPr bwMode="auto">
              <a:xfrm>
                <a:off x="1810" y="2806"/>
                <a:ext cx="124" cy="60"/>
              </a:xfrm>
              <a:custGeom>
                <a:avLst/>
                <a:gdLst>
                  <a:gd name="T0" fmla="*/ 21 w 247"/>
                  <a:gd name="T1" fmla="*/ 0 h 120"/>
                  <a:gd name="T2" fmla="*/ 20 w 247"/>
                  <a:gd name="T3" fmla="*/ 0 h 120"/>
                  <a:gd name="T4" fmla="*/ 19 w 247"/>
                  <a:gd name="T5" fmla="*/ 0 h 120"/>
                  <a:gd name="T6" fmla="*/ 18 w 247"/>
                  <a:gd name="T7" fmla="*/ 0 h 120"/>
                  <a:gd name="T8" fmla="*/ 18 w 247"/>
                  <a:gd name="T9" fmla="*/ 0 h 120"/>
                  <a:gd name="T10" fmla="*/ 17 w 247"/>
                  <a:gd name="T11" fmla="*/ 0 h 120"/>
                  <a:gd name="T12" fmla="*/ 16 w 247"/>
                  <a:gd name="T13" fmla="*/ 1 h 120"/>
                  <a:gd name="T14" fmla="*/ 15 w 247"/>
                  <a:gd name="T15" fmla="*/ 1 h 120"/>
                  <a:gd name="T16" fmla="*/ 14 w 247"/>
                  <a:gd name="T17" fmla="*/ 1 h 120"/>
                  <a:gd name="T18" fmla="*/ 13 w 247"/>
                  <a:gd name="T19" fmla="*/ 1 h 120"/>
                  <a:gd name="T20" fmla="*/ 11 w 247"/>
                  <a:gd name="T21" fmla="*/ 2 h 120"/>
                  <a:gd name="T22" fmla="*/ 10 w 247"/>
                  <a:gd name="T23" fmla="*/ 2 h 120"/>
                  <a:gd name="T24" fmla="*/ 9 w 247"/>
                  <a:gd name="T25" fmla="*/ 3 h 120"/>
                  <a:gd name="T26" fmla="*/ 8 w 247"/>
                  <a:gd name="T27" fmla="*/ 3 h 120"/>
                  <a:gd name="T28" fmla="*/ 8 w 247"/>
                  <a:gd name="T29" fmla="*/ 5 h 120"/>
                  <a:gd name="T30" fmla="*/ 6 w 247"/>
                  <a:gd name="T31" fmla="*/ 6 h 120"/>
                  <a:gd name="T32" fmla="*/ 4 w 247"/>
                  <a:gd name="T33" fmla="*/ 8 h 120"/>
                  <a:gd name="T34" fmla="*/ 3 w 247"/>
                  <a:gd name="T35" fmla="*/ 10 h 120"/>
                  <a:gd name="T36" fmla="*/ 2 w 247"/>
                  <a:gd name="T37" fmla="*/ 11 h 120"/>
                  <a:gd name="T38" fmla="*/ 1 w 247"/>
                  <a:gd name="T39" fmla="*/ 13 h 120"/>
                  <a:gd name="T40" fmla="*/ 1 w 247"/>
                  <a:gd name="T41" fmla="*/ 14 h 120"/>
                  <a:gd name="T42" fmla="*/ 0 w 247"/>
                  <a:gd name="T43" fmla="*/ 15 h 120"/>
                  <a:gd name="T44" fmla="*/ 0 w 247"/>
                  <a:gd name="T45" fmla="*/ 15 h 120"/>
                  <a:gd name="T46" fmla="*/ 28 w 247"/>
                  <a:gd name="T47" fmla="*/ 15 h 120"/>
                  <a:gd name="T48" fmla="*/ 31 w 247"/>
                  <a:gd name="T49" fmla="*/ 13 h 120"/>
                  <a:gd name="T50" fmla="*/ 24 w 247"/>
                  <a:gd name="T51" fmla="*/ 12 h 120"/>
                  <a:gd name="T52" fmla="*/ 28 w 247"/>
                  <a:gd name="T53" fmla="*/ 9 h 120"/>
                  <a:gd name="T54" fmla="*/ 19 w 247"/>
                  <a:gd name="T55" fmla="*/ 10 h 120"/>
                  <a:gd name="T56" fmla="*/ 23 w 247"/>
                  <a:gd name="T57" fmla="*/ 6 h 120"/>
                  <a:gd name="T58" fmla="*/ 13 w 247"/>
                  <a:gd name="T59" fmla="*/ 6 h 120"/>
                  <a:gd name="T60" fmla="*/ 21 w 247"/>
                  <a:gd name="T61" fmla="*/ 0 h 120"/>
                  <a:gd name="T62" fmla="*/ 21 w 247"/>
                  <a:gd name="T63" fmla="*/ 0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7"/>
                  <a:gd name="T97" fmla="*/ 0 h 120"/>
                  <a:gd name="T98" fmla="*/ 247 w 247"/>
                  <a:gd name="T99" fmla="*/ 120 h 1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7" h="120">
                    <a:moveTo>
                      <a:pt x="163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39" y="0"/>
                    </a:lnTo>
                    <a:lnTo>
                      <a:pt x="131" y="0"/>
                    </a:lnTo>
                    <a:lnTo>
                      <a:pt x="123" y="4"/>
                    </a:lnTo>
                    <a:lnTo>
                      <a:pt x="114" y="4"/>
                    </a:lnTo>
                    <a:lnTo>
                      <a:pt x="106" y="6"/>
                    </a:lnTo>
                    <a:lnTo>
                      <a:pt x="97" y="8"/>
                    </a:lnTo>
                    <a:lnTo>
                      <a:pt x="87" y="12"/>
                    </a:lnTo>
                    <a:lnTo>
                      <a:pt x="80" y="14"/>
                    </a:lnTo>
                    <a:lnTo>
                      <a:pt x="72" y="19"/>
                    </a:lnTo>
                    <a:lnTo>
                      <a:pt x="64" y="23"/>
                    </a:lnTo>
                    <a:lnTo>
                      <a:pt x="57" y="33"/>
                    </a:lnTo>
                    <a:lnTo>
                      <a:pt x="42" y="44"/>
                    </a:lnTo>
                    <a:lnTo>
                      <a:pt x="32" y="59"/>
                    </a:lnTo>
                    <a:lnTo>
                      <a:pt x="21" y="73"/>
                    </a:lnTo>
                    <a:lnTo>
                      <a:pt x="13" y="86"/>
                    </a:lnTo>
                    <a:lnTo>
                      <a:pt x="6" y="97"/>
                    </a:lnTo>
                    <a:lnTo>
                      <a:pt x="2" y="107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22" y="120"/>
                    </a:lnTo>
                    <a:lnTo>
                      <a:pt x="247" y="99"/>
                    </a:lnTo>
                    <a:lnTo>
                      <a:pt x="188" y="96"/>
                    </a:lnTo>
                    <a:lnTo>
                      <a:pt x="218" y="71"/>
                    </a:lnTo>
                    <a:lnTo>
                      <a:pt x="148" y="75"/>
                    </a:lnTo>
                    <a:lnTo>
                      <a:pt x="182" y="42"/>
                    </a:lnTo>
                    <a:lnTo>
                      <a:pt x="97" y="44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6" name="Freeform 625"/>
              <p:cNvSpPr>
                <a:spLocks/>
              </p:cNvSpPr>
              <p:nvPr/>
            </p:nvSpPr>
            <p:spPr bwMode="auto">
              <a:xfrm>
                <a:off x="2220" y="3030"/>
                <a:ext cx="199" cy="66"/>
              </a:xfrm>
              <a:custGeom>
                <a:avLst/>
                <a:gdLst>
                  <a:gd name="T0" fmla="*/ 6 w 397"/>
                  <a:gd name="T1" fmla="*/ 7 h 133"/>
                  <a:gd name="T2" fmla="*/ 0 w 397"/>
                  <a:gd name="T3" fmla="*/ 16 h 133"/>
                  <a:gd name="T4" fmla="*/ 44 w 397"/>
                  <a:gd name="T5" fmla="*/ 6 h 133"/>
                  <a:gd name="T6" fmla="*/ 50 w 397"/>
                  <a:gd name="T7" fmla="*/ 0 h 133"/>
                  <a:gd name="T8" fmla="*/ 6 w 397"/>
                  <a:gd name="T9" fmla="*/ 7 h 133"/>
                  <a:gd name="T10" fmla="*/ 6 w 397"/>
                  <a:gd name="T11" fmla="*/ 7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7"/>
                  <a:gd name="T19" fmla="*/ 0 h 133"/>
                  <a:gd name="T20" fmla="*/ 397 w 397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7" h="133">
                    <a:moveTo>
                      <a:pt x="42" y="61"/>
                    </a:moveTo>
                    <a:lnTo>
                      <a:pt x="0" y="133"/>
                    </a:lnTo>
                    <a:lnTo>
                      <a:pt x="352" y="51"/>
                    </a:lnTo>
                    <a:lnTo>
                      <a:pt x="397" y="0"/>
                    </a:lnTo>
                    <a:lnTo>
                      <a:pt x="42" y="61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7" name="Freeform 626"/>
              <p:cNvSpPr>
                <a:spLocks/>
              </p:cNvSpPr>
              <p:nvPr/>
            </p:nvSpPr>
            <p:spPr bwMode="auto">
              <a:xfrm>
                <a:off x="1114" y="2840"/>
                <a:ext cx="188" cy="48"/>
              </a:xfrm>
              <a:custGeom>
                <a:avLst/>
                <a:gdLst>
                  <a:gd name="T0" fmla="*/ 0 w 376"/>
                  <a:gd name="T1" fmla="*/ 0 h 95"/>
                  <a:gd name="T2" fmla="*/ 0 w 376"/>
                  <a:gd name="T3" fmla="*/ 6 h 95"/>
                  <a:gd name="T4" fmla="*/ 47 w 376"/>
                  <a:gd name="T5" fmla="*/ 12 h 95"/>
                  <a:gd name="T6" fmla="*/ 47 w 376"/>
                  <a:gd name="T7" fmla="*/ 12 h 95"/>
                  <a:gd name="T8" fmla="*/ 47 w 376"/>
                  <a:gd name="T9" fmla="*/ 12 h 95"/>
                  <a:gd name="T10" fmla="*/ 47 w 376"/>
                  <a:gd name="T11" fmla="*/ 11 h 95"/>
                  <a:gd name="T12" fmla="*/ 47 w 376"/>
                  <a:gd name="T13" fmla="*/ 10 h 95"/>
                  <a:gd name="T14" fmla="*/ 46 w 376"/>
                  <a:gd name="T15" fmla="*/ 9 h 95"/>
                  <a:gd name="T16" fmla="*/ 46 w 376"/>
                  <a:gd name="T17" fmla="*/ 8 h 95"/>
                  <a:gd name="T18" fmla="*/ 44 w 376"/>
                  <a:gd name="T19" fmla="*/ 7 h 95"/>
                  <a:gd name="T20" fmla="*/ 44 w 376"/>
                  <a:gd name="T21" fmla="*/ 7 h 95"/>
                  <a:gd name="T22" fmla="*/ 42 w 376"/>
                  <a:gd name="T23" fmla="*/ 6 h 95"/>
                  <a:gd name="T24" fmla="*/ 41 w 376"/>
                  <a:gd name="T25" fmla="*/ 6 h 95"/>
                  <a:gd name="T26" fmla="*/ 0 w 376"/>
                  <a:gd name="T27" fmla="*/ 0 h 95"/>
                  <a:gd name="T28" fmla="*/ 0 w 376"/>
                  <a:gd name="T29" fmla="*/ 0 h 9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76"/>
                  <a:gd name="T46" fmla="*/ 0 h 95"/>
                  <a:gd name="T47" fmla="*/ 376 w 376"/>
                  <a:gd name="T48" fmla="*/ 95 h 9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76" h="95">
                    <a:moveTo>
                      <a:pt x="0" y="0"/>
                    </a:moveTo>
                    <a:lnTo>
                      <a:pt x="0" y="47"/>
                    </a:lnTo>
                    <a:lnTo>
                      <a:pt x="376" y="95"/>
                    </a:lnTo>
                    <a:lnTo>
                      <a:pt x="376" y="91"/>
                    </a:lnTo>
                    <a:lnTo>
                      <a:pt x="376" y="89"/>
                    </a:lnTo>
                    <a:lnTo>
                      <a:pt x="376" y="84"/>
                    </a:lnTo>
                    <a:lnTo>
                      <a:pt x="376" y="76"/>
                    </a:lnTo>
                    <a:lnTo>
                      <a:pt x="368" y="68"/>
                    </a:lnTo>
                    <a:lnTo>
                      <a:pt x="361" y="61"/>
                    </a:lnTo>
                    <a:lnTo>
                      <a:pt x="351" y="55"/>
                    </a:lnTo>
                    <a:lnTo>
                      <a:pt x="345" y="51"/>
                    </a:lnTo>
                    <a:lnTo>
                      <a:pt x="336" y="47"/>
                    </a:lnTo>
                    <a:lnTo>
                      <a:pt x="325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8" name="Freeform 627"/>
              <p:cNvSpPr>
                <a:spLocks/>
              </p:cNvSpPr>
              <p:nvPr/>
            </p:nvSpPr>
            <p:spPr bwMode="auto">
              <a:xfrm>
                <a:off x="1219" y="3046"/>
                <a:ext cx="436" cy="196"/>
              </a:xfrm>
              <a:custGeom>
                <a:avLst/>
                <a:gdLst>
                  <a:gd name="T0" fmla="*/ 13 w 870"/>
                  <a:gd name="T1" fmla="*/ 0 h 394"/>
                  <a:gd name="T2" fmla="*/ 12 w 870"/>
                  <a:gd name="T3" fmla="*/ 0 h 394"/>
                  <a:gd name="T4" fmla="*/ 11 w 870"/>
                  <a:gd name="T5" fmla="*/ 0 h 394"/>
                  <a:gd name="T6" fmla="*/ 10 w 870"/>
                  <a:gd name="T7" fmla="*/ 0 h 394"/>
                  <a:gd name="T8" fmla="*/ 9 w 870"/>
                  <a:gd name="T9" fmla="*/ 1 h 394"/>
                  <a:gd name="T10" fmla="*/ 8 w 870"/>
                  <a:gd name="T11" fmla="*/ 2 h 394"/>
                  <a:gd name="T12" fmla="*/ 7 w 870"/>
                  <a:gd name="T13" fmla="*/ 2 h 394"/>
                  <a:gd name="T14" fmla="*/ 6 w 870"/>
                  <a:gd name="T15" fmla="*/ 3 h 394"/>
                  <a:gd name="T16" fmla="*/ 5 w 870"/>
                  <a:gd name="T17" fmla="*/ 4 h 394"/>
                  <a:gd name="T18" fmla="*/ 4 w 870"/>
                  <a:gd name="T19" fmla="*/ 5 h 394"/>
                  <a:gd name="T20" fmla="*/ 3 w 870"/>
                  <a:gd name="T21" fmla="*/ 6 h 394"/>
                  <a:gd name="T22" fmla="*/ 2 w 870"/>
                  <a:gd name="T23" fmla="*/ 7 h 394"/>
                  <a:gd name="T24" fmla="*/ 2 w 870"/>
                  <a:gd name="T25" fmla="*/ 8 h 394"/>
                  <a:gd name="T26" fmla="*/ 1 w 870"/>
                  <a:gd name="T27" fmla="*/ 9 h 394"/>
                  <a:gd name="T28" fmla="*/ 1 w 870"/>
                  <a:gd name="T29" fmla="*/ 11 h 394"/>
                  <a:gd name="T30" fmla="*/ 0 w 870"/>
                  <a:gd name="T31" fmla="*/ 12 h 394"/>
                  <a:gd name="T32" fmla="*/ 0 w 870"/>
                  <a:gd name="T33" fmla="*/ 14 h 394"/>
                  <a:gd name="T34" fmla="*/ 0 w 870"/>
                  <a:gd name="T35" fmla="*/ 17 h 394"/>
                  <a:gd name="T36" fmla="*/ 0 w 870"/>
                  <a:gd name="T37" fmla="*/ 20 h 394"/>
                  <a:gd name="T38" fmla="*/ 0 w 870"/>
                  <a:gd name="T39" fmla="*/ 23 h 394"/>
                  <a:gd name="T40" fmla="*/ 0 w 870"/>
                  <a:gd name="T41" fmla="*/ 26 h 394"/>
                  <a:gd name="T42" fmla="*/ 0 w 870"/>
                  <a:gd name="T43" fmla="*/ 29 h 394"/>
                  <a:gd name="T44" fmla="*/ 1 w 870"/>
                  <a:gd name="T45" fmla="*/ 33 h 394"/>
                  <a:gd name="T46" fmla="*/ 1 w 870"/>
                  <a:gd name="T47" fmla="*/ 35 h 394"/>
                  <a:gd name="T48" fmla="*/ 1 w 870"/>
                  <a:gd name="T49" fmla="*/ 38 h 394"/>
                  <a:gd name="T50" fmla="*/ 1 w 870"/>
                  <a:gd name="T51" fmla="*/ 41 h 394"/>
                  <a:gd name="T52" fmla="*/ 1 w 870"/>
                  <a:gd name="T53" fmla="*/ 44 h 394"/>
                  <a:gd name="T54" fmla="*/ 1 w 870"/>
                  <a:gd name="T55" fmla="*/ 46 h 394"/>
                  <a:gd name="T56" fmla="*/ 1 w 870"/>
                  <a:gd name="T57" fmla="*/ 47 h 394"/>
                  <a:gd name="T58" fmla="*/ 1 w 870"/>
                  <a:gd name="T59" fmla="*/ 48 h 394"/>
                  <a:gd name="T60" fmla="*/ 1 w 870"/>
                  <a:gd name="T61" fmla="*/ 49 h 394"/>
                  <a:gd name="T62" fmla="*/ 38 w 870"/>
                  <a:gd name="T63" fmla="*/ 40 h 394"/>
                  <a:gd name="T64" fmla="*/ 6 w 870"/>
                  <a:gd name="T65" fmla="*/ 38 h 394"/>
                  <a:gd name="T66" fmla="*/ 72 w 870"/>
                  <a:gd name="T67" fmla="*/ 29 h 394"/>
                  <a:gd name="T68" fmla="*/ 10 w 870"/>
                  <a:gd name="T69" fmla="*/ 28 h 394"/>
                  <a:gd name="T70" fmla="*/ 98 w 870"/>
                  <a:gd name="T71" fmla="*/ 16 h 394"/>
                  <a:gd name="T72" fmla="*/ 18 w 870"/>
                  <a:gd name="T73" fmla="*/ 16 h 394"/>
                  <a:gd name="T74" fmla="*/ 110 w 870"/>
                  <a:gd name="T75" fmla="*/ 4 h 394"/>
                  <a:gd name="T76" fmla="*/ 13 w 870"/>
                  <a:gd name="T77" fmla="*/ 0 h 394"/>
                  <a:gd name="T78" fmla="*/ 13 w 870"/>
                  <a:gd name="T79" fmla="*/ 0 h 39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70"/>
                  <a:gd name="T121" fmla="*/ 0 h 394"/>
                  <a:gd name="T122" fmla="*/ 870 w 870"/>
                  <a:gd name="T123" fmla="*/ 394 h 39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70" h="394">
                    <a:moveTo>
                      <a:pt x="98" y="0"/>
                    </a:moveTo>
                    <a:lnTo>
                      <a:pt x="93" y="0"/>
                    </a:lnTo>
                    <a:lnTo>
                      <a:pt x="83" y="4"/>
                    </a:lnTo>
                    <a:lnTo>
                      <a:pt x="76" y="6"/>
                    </a:lnTo>
                    <a:lnTo>
                      <a:pt x="68" y="10"/>
                    </a:lnTo>
                    <a:lnTo>
                      <a:pt x="60" y="16"/>
                    </a:lnTo>
                    <a:lnTo>
                      <a:pt x="53" y="21"/>
                    </a:lnTo>
                    <a:lnTo>
                      <a:pt x="43" y="27"/>
                    </a:lnTo>
                    <a:lnTo>
                      <a:pt x="34" y="35"/>
                    </a:lnTo>
                    <a:lnTo>
                      <a:pt x="26" y="42"/>
                    </a:lnTo>
                    <a:lnTo>
                      <a:pt x="19" y="50"/>
                    </a:lnTo>
                    <a:lnTo>
                      <a:pt x="13" y="58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90"/>
                    </a:lnTo>
                    <a:lnTo>
                      <a:pt x="0" y="101"/>
                    </a:lnTo>
                    <a:lnTo>
                      <a:pt x="0" y="118"/>
                    </a:lnTo>
                    <a:lnTo>
                      <a:pt x="0" y="137"/>
                    </a:lnTo>
                    <a:lnTo>
                      <a:pt x="0" y="160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0" y="236"/>
                    </a:lnTo>
                    <a:lnTo>
                      <a:pt x="1" y="265"/>
                    </a:lnTo>
                    <a:lnTo>
                      <a:pt x="1" y="288"/>
                    </a:lnTo>
                    <a:lnTo>
                      <a:pt x="1" y="312"/>
                    </a:lnTo>
                    <a:lnTo>
                      <a:pt x="1" y="333"/>
                    </a:lnTo>
                    <a:lnTo>
                      <a:pt x="3" y="354"/>
                    </a:lnTo>
                    <a:lnTo>
                      <a:pt x="3" y="369"/>
                    </a:lnTo>
                    <a:lnTo>
                      <a:pt x="5" y="383"/>
                    </a:lnTo>
                    <a:lnTo>
                      <a:pt x="5" y="390"/>
                    </a:lnTo>
                    <a:lnTo>
                      <a:pt x="5" y="394"/>
                    </a:lnTo>
                    <a:lnTo>
                      <a:pt x="304" y="322"/>
                    </a:lnTo>
                    <a:lnTo>
                      <a:pt x="43" y="312"/>
                    </a:lnTo>
                    <a:lnTo>
                      <a:pt x="572" y="234"/>
                    </a:lnTo>
                    <a:lnTo>
                      <a:pt x="76" y="227"/>
                    </a:lnTo>
                    <a:lnTo>
                      <a:pt x="779" y="132"/>
                    </a:lnTo>
                    <a:lnTo>
                      <a:pt x="140" y="130"/>
                    </a:lnTo>
                    <a:lnTo>
                      <a:pt x="870" y="39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70" name="Group 628"/>
            <p:cNvGrpSpPr>
              <a:grpSpLocks/>
            </p:cNvGrpSpPr>
            <p:nvPr/>
          </p:nvGrpSpPr>
          <p:grpSpPr bwMode="auto">
            <a:xfrm>
              <a:off x="5484813" y="4029075"/>
              <a:ext cx="2986087" cy="2133600"/>
              <a:chOff x="2942" y="2438"/>
              <a:chExt cx="1722" cy="1230"/>
            </a:xfrm>
          </p:grpSpPr>
          <p:sp>
            <p:nvSpPr>
              <p:cNvPr id="11271" name="AutoShape 629"/>
              <p:cNvSpPr>
                <a:spLocks noChangeAspect="1" noChangeArrowheads="1" noTextEdit="1"/>
              </p:cNvSpPr>
              <p:nvPr/>
            </p:nvSpPr>
            <p:spPr bwMode="auto">
              <a:xfrm>
                <a:off x="2976" y="2448"/>
                <a:ext cx="1672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2" name="Freeform 630"/>
              <p:cNvSpPr>
                <a:spLocks/>
              </p:cNvSpPr>
              <p:nvPr/>
            </p:nvSpPr>
            <p:spPr bwMode="auto">
              <a:xfrm>
                <a:off x="2942" y="2438"/>
                <a:ext cx="1722" cy="1230"/>
              </a:xfrm>
              <a:custGeom>
                <a:avLst/>
                <a:gdLst>
                  <a:gd name="T0" fmla="*/ 0 w 3306"/>
                  <a:gd name="T1" fmla="*/ 334 h 2362"/>
                  <a:gd name="T2" fmla="*/ 467 w 3306"/>
                  <a:gd name="T3" fmla="*/ 334 h 2362"/>
                  <a:gd name="T4" fmla="*/ 467 w 3306"/>
                  <a:gd name="T5" fmla="*/ 0 h 2362"/>
                  <a:gd name="T6" fmla="*/ 0 w 3306"/>
                  <a:gd name="T7" fmla="*/ 0 h 2362"/>
                  <a:gd name="T8" fmla="*/ 0 w 3306"/>
                  <a:gd name="T9" fmla="*/ 334 h 2362"/>
                  <a:gd name="T10" fmla="*/ 0 w 3306"/>
                  <a:gd name="T11" fmla="*/ 334 h 2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6"/>
                  <a:gd name="T19" fmla="*/ 0 h 2362"/>
                  <a:gd name="T20" fmla="*/ 3306 w 3306"/>
                  <a:gd name="T21" fmla="*/ 2362 h 23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6" h="2362">
                    <a:moveTo>
                      <a:pt x="0" y="2362"/>
                    </a:moveTo>
                    <a:lnTo>
                      <a:pt x="3306" y="2362"/>
                    </a:lnTo>
                    <a:lnTo>
                      <a:pt x="3306" y="0"/>
                    </a:lnTo>
                    <a:lnTo>
                      <a:pt x="0" y="0"/>
                    </a:lnTo>
                    <a:lnTo>
                      <a:pt x="0" y="236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3" name="Freeform 631"/>
              <p:cNvSpPr>
                <a:spLocks/>
              </p:cNvSpPr>
              <p:nvPr/>
            </p:nvSpPr>
            <p:spPr bwMode="auto">
              <a:xfrm>
                <a:off x="3109" y="2979"/>
                <a:ext cx="835" cy="401"/>
              </a:xfrm>
              <a:custGeom>
                <a:avLst/>
                <a:gdLst>
                  <a:gd name="T0" fmla="*/ 0 w 1669"/>
                  <a:gd name="T1" fmla="*/ 16 h 803"/>
                  <a:gd name="T2" fmla="*/ 21 w 1669"/>
                  <a:gd name="T3" fmla="*/ 100 h 803"/>
                  <a:gd name="T4" fmla="*/ 24 w 1669"/>
                  <a:gd name="T5" fmla="*/ 100 h 803"/>
                  <a:gd name="T6" fmla="*/ 32 w 1669"/>
                  <a:gd name="T7" fmla="*/ 100 h 803"/>
                  <a:gd name="T8" fmla="*/ 43 w 1669"/>
                  <a:gd name="T9" fmla="*/ 99 h 803"/>
                  <a:gd name="T10" fmla="*/ 56 w 1669"/>
                  <a:gd name="T11" fmla="*/ 99 h 803"/>
                  <a:gd name="T12" fmla="*/ 72 w 1669"/>
                  <a:gd name="T13" fmla="*/ 98 h 803"/>
                  <a:gd name="T14" fmla="*/ 87 w 1669"/>
                  <a:gd name="T15" fmla="*/ 97 h 803"/>
                  <a:gd name="T16" fmla="*/ 102 w 1669"/>
                  <a:gd name="T17" fmla="*/ 96 h 803"/>
                  <a:gd name="T18" fmla="*/ 116 w 1669"/>
                  <a:gd name="T19" fmla="*/ 94 h 803"/>
                  <a:gd name="T20" fmla="*/ 129 w 1669"/>
                  <a:gd name="T21" fmla="*/ 91 h 803"/>
                  <a:gd name="T22" fmla="*/ 142 w 1669"/>
                  <a:gd name="T23" fmla="*/ 87 h 803"/>
                  <a:gd name="T24" fmla="*/ 156 w 1669"/>
                  <a:gd name="T25" fmla="*/ 82 h 803"/>
                  <a:gd name="T26" fmla="*/ 169 w 1669"/>
                  <a:gd name="T27" fmla="*/ 78 h 803"/>
                  <a:gd name="T28" fmla="*/ 180 w 1669"/>
                  <a:gd name="T29" fmla="*/ 73 h 803"/>
                  <a:gd name="T30" fmla="*/ 189 w 1669"/>
                  <a:gd name="T31" fmla="*/ 69 h 803"/>
                  <a:gd name="T32" fmla="*/ 195 w 1669"/>
                  <a:gd name="T33" fmla="*/ 66 h 803"/>
                  <a:gd name="T34" fmla="*/ 197 w 1669"/>
                  <a:gd name="T35" fmla="*/ 66 h 803"/>
                  <a:gd name="T36" fmla="*/ 196 w 1669"/>
                  <a:gd name="T37" fmla="*/ 34 h 803"/>
                  <a:gd name="T38" fmla="*/ 209 w 1669"/>
                  <a:gd name="T39" fmla="*/ 28 h 803"/>
                  <a:gd name="T40" fmla="*/ 177 w 1669"/>
                  <a:gd name="T41" fmla="*/ 8 h 803"/>
                  <a:gd name="T42" fmla="*/ 157 w 1669"/>
                  <a:gd name="T43" fmla="*/ 8 h 803"/>
                  <a:gd name="T44" fmla="*/ 148 w 1669"/>
                  <a:gd name="T45" fmla="*/ 0 h 803"/>
                  <a:gd name="T46" fmla="*/ 146 w 1669"/>
                  <a:gd name="T47" fmla="*/ 0 h 803"/>
                  <a:gd name="T48" fmla="*/ 141 w 1669"/>
                  <a:gd name="T49" fmla="*/ 2 h 803"/>
                  <a:gd name="T50" fmla="*/ 133 w 1669"/>
                  <a:gd name="T51" fmla="*/ 5 h 803"/>
                  <a:gd name="T52" fmla="*/ 122 w 1669"/>
                  <a:gd name="T53" fmla="*/ 9 h 803"/>
                  <a:gd name="T54" fmla="*/ 110 w 1669"/>
                  <a:gd name="T55" fmla="*/ 12 h 803"/>
                  <a:gd name="T56" fmla="*/ 96 w 1669"/>
                  <a:gd name="T57" fmla="*/ 16 h 803"/>
                  <a:gd name="T58" fmla="*/ 80 w 1669"/>
                  <a:gd name="T59" fmla="*/ 19 h 803"/>
                  <a:gd name="T60" fmla="*/ 65 w 1669"/>
                  <a:gd name="T61" fmla="*/ 21 h 803"/>
                  <a:gd name="T62" fmla="*/ 50 w 1669"/>
                  <a:gd name="T63" fmla="*/ 21 h 803"/>
                  <a:gd name="T64" fmla="*/ 37 w 1669"/>
                  <a:gd name="T65" fmla="*/ 21 h 803"/>
                  <a:gd name="T66" fmla="*/ 26 w 1669"/>
                  <a:gd name="T67" fmla="*/ 20 h 803"/>
                  <a:gd name="T68" fmla="*/ 17 w 1669"/>
                  <a:gd name="T69" fmla="*/ 19 h 803"/>
                  <a:gd name="T70" fmla="*/ 9 w 1669"/>
                  <a:gd name="T71" fmla="*/ 18 h 803"/>
                  <a:gd name="T72" fmla="*/ 4 w 1669"/>
                  <a:gd name="T73" fmla="*/ 16 h 803"/>
                  <a:gd name="T74" fmla="*/ 1 w 1669"/>
                  <a:gd name="T75" fmla="*/ 16 h 803"/>
                  <a:gd name="T76" fmla="*/ 0 w 1669"/>
                  <a:gd name="T77" fmla="*/ 16 h 803"/>
                  <a:gd name="T78" fmla="*/ 0 w 1669"/>
                  <a:gd name="T79" fmla="*/ 16 h 80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69"/>
                  <a:gd name="T121" fmla="*/ 0 h 803"/>
                  <a:gd name="T122" fmla="*/ 1669 w 1669"/>
                  <a:gd name="T123" fmla="*/ 803 h 80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69" h="803">
                    <a:moveTo>
                      <a:pt x="0" y="128"/>
                    </a:moveTo>
                    <a:lnTo>
                      <a:pt x="167" y="803"/>
                    </a:lnTo>
                    <a:lnTo>
                      <a:pt x="188" y="801"/>
                    </a:lnTo>
                    <a:lnTo>
                      <a:pt x="249" y="801"/>
                    </a:lnTo>
                    <a:lnTo>
                      <a:pt x="337" y="799"/>
                    </a:lnTo>
                    <a:lnTo>
                      <a:pt x="447" y="797"/>
                    </a:lnTo>
                    <a:lnTo>
                      <a:pt x="569" y="789"/>
                    </a:lnTo>
                    <a:lnTo>
                      <a:pt x="696" y="782"/>
                    </a:lnTo>
                    <a:lnTo>
                      <a:pt x="816" y="770"/>
                    </a:lnTo>
                    <a:lnTo>
                      <a:pt x="924" y="755"/>
                    </a:lnTo>
                    <a:lnTo>
                      <a:pt x="1027" y="730"/>
                    </a:lnTo>
                    <a:lnTo>
                      <a:pt x="1135" y="698"/>
                    </a:lnTo>
                    <a:lnTo>
                      <a:pt x="1243" y="660"/>
                    </a:lnTo>
                    <a:lnTo>
                      <a:pt x="1346" y="624"/>
                    </a:lnTo>
                    <a:lnTo>
                      <a:pt x="1434" y="586"/>
                    </a:lnTo>
                    <a:lnTo>
                      <a:pt x="1506" y="555"/>
                    </a:lnTo>
                    <a:lnTo>
                      <a:pt x="1553" y="535"/>
                    </a:lnTo>
                    <a:lnTo>
                      <a:pt x="1570" y="529"/>
                    </a:lnTo>
                    <a:lnTo>
                      <a:pt x="1563" y="272"/>
                    </a:lnTo>
                    <a:lnTo>
                      <a:pt x="1669" y="228"/>
                    </a:lnTo>
                    <a:lnTo>
                      <a:pt x="1409" y="67"/>
                    </a:lnTo>
                    <a:lnTo>
                      <a:pt x="1253" y="67"/>
                    </a:lnTo>
                    <a:lnTo>
                      <a:pt x="1183" y="0"/>
                    </a:lnTo>
                    <a:lnTo>
                      <a:pt x="1167" y="6"/>
                    </a:lnTo>
                    <a:lnTo>
                      <a:pt x="1126" y="21"/>
                    </a:lnTo>
                    <a:lnTo>
                      <a:pt x="1059" y="46"/>
                    </a:lnTo>
                    <a:lnTo>
                      <a:pt x="975" y="74"/>
                    </a:lnTo>
                    <a:lnTo>
                      <a:pt x="873" y="101"/>
                    </a:lnTo>
                    <a:lnTo>
                      <a:pt x="761" y="131"/>
                    </a:lnTo>
                    <a:lnTo>
                      <a:pt x="639" y="152"/>
                    </a:lnTo>
                    <a:lnTo>
                      <a:pt x="513" y="168"/>
                    </a:lnTo>
                    <a:lnTo>
                      <a:pt x="394" y="171"/>
                    </a:lnTo>
                    <a:lnTo>
                      <a:pt x="291" y="169"/>
                    </a:lnTo>
                    <a:lnTo>
                      <a:pt x="202" y="164"/>
                    </a:lnTo>
                    <a:lnTo>
                      <a:pt x="129" y="154"/>
                    </a:lnTo>
                    <a:lnTo>
                      <a:pt x="72" y="145"/>
                    </a:lnTo>
                    <a:lnTo>
                      <a:pt x="32" y="135"/>
                    </a:lnTo>
                    <a:lnTo>
                      <a:pt x="8" y="129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4" name="Freeform 632"/>
              <p:cNvSpPr>
                <a:spLocks/>
              </p:cNvSpPr>
              <p:nvPr/>
            </p:nvSpPr>
            <p:spPr bwMode="auto">
              <a:xfrm>
                <a:off x="3184" y="3236"/>
                <a:ext cx="713" cy="284"/>
              </a:xfrm>
              <a:custGeom>
                <a:avLst/>
                <a:gdLst>
                  <a:gd name="T0" fmla="*/ 1 w 1426"/>
                  <a:gd name="T1" fmla="*/ 33 h 566"/>
                  <a:gd name="T2" fmla="*/ 0 w 1426"/>
                  <a:gd name="T3" fmla="*/ 72 h 566"/>
                  <a:gd name="T4" fmla="*/ 2 w 1426"/>
                  <a:gd name="T5" fmla="*/ 71 h 566"/>
                  <a:gd name="T6" fmla="*/ 7 w 1426"/>
                  <a:gd name="T7" fmla="*/ 70 h 566"/>
                  <a:gd name="T8" fmla="*/ 15 w 1426"/>
                  <a:gd name="T9" fmla="*/ 69 h 566"/>
                  <a:gd name="T10" fmla="*/ 25 w 1426"/>
                  <a:gd name="T11" fmla="*/ 68 h 566"/>
                  <a:gd name="T12" fmla="*/ 37 w 1426"/>
                  <a:gd name="T13" fmla="*/ 66 h 566"/>
                  <a:gd name="T14" fmla="*/ 48 w 1426"/>
                  <a:gd name="T15" fmla="*/ 64 h 566"/>
                  <a:gd name="T16" fmla="*/ 59 w 1426"/>
                  <a:gd name="T17" fmla="*/ 63 h 566"/>
                  <a:gd name="T18" fmla="*/ 69 w 1426"/>
                  <a:gd name="T19" fmla="*/ 61 h 566"/>
                  <a:gd name="T20" fmla="*/ 77 w 1426"/>
                  <a:gd name="T21" fmla="*/ 59 h 566"/>
                  <a:gd name="T22" fmla="*/ 86 w 1426"/>
                  <a:gd name="T23" fmla="*/ 58 h 566"/>
                  <a:gd name="T24" fmla="*/ 93 w 1426"/>
                  <a:gd name="T25" fmla="*/ 55 h 566"/>
                  <a:gd name="T26" fmla="*/ 102 w 1426"/>
                  <a:gd name="T27" fmla="*/ 54 h 566"/>
                  <a:gd name="T28" fmla="*/ 109 w 1426"/>
                  <a:gd name="T29" fmla="*/ 52 h 566"/>
                  <a:gd name="T30" fmla="*/ 117 w 1426"/>
                  <a:gd name="T31" fmla="*/ 49 h 566"/>
                  <a:gd name="T32" fmla="*/ 124 w 1426"/>
                  <a:gd name="T33" fmla="*/ 47 h 566"/>
                  <a:gd name="T34" fmla="*/ 131 w 1426"/>
                  <a:gd name="T35" fmla="*/ 45 h 566"/>
                  <a:gd name="T36" fmla="*/ 137 w 1426"/>
                  <a:gd name="T37" fmla="*/ 42 h 566"/>
                  <a:gd name="T38" fmla="*/ 145 w 1426"/>
                  <a:gd name="T39" fmla="*/ 38 h 566"/>
                  <a:gd name="T40" fmla="*/ 153 w 1426"/>
                  <a:gd name="T41" fmla="*/ 34 h 566"/>
                  <a:gd name="T42" fmla="*/ 160 w 1426"/>
                  <a:gd name="T43" fmla="*/ 29 h 566"/>
                  <a:gd name="T44" fmla="*/ 168 w 1426"/>
                  <a:gd name="T45" fmla="*/ 25 h 566"/>
                  <a:gd name="T46" fmla="*/ 173 w 1426"/>
                  <a:gd name="T47" fmla="*/ 21 h 566"/>
                  <a:gd name="T48" fmla="*/ 177 w 1426"/>
                  <a:gd name="T49" fmla="*/ 19 h 566"/>
                  <a:gd name="T50" fmla="*/ 178 w 1426"/>
                  <a:gd name="T51" fmla="*/ 18 h 566"/>
                  <a:gd name="T52" fmla="*/ 178 w 1426"/>
                  <a:gd name="T53" fmla="*/ 0 h 566"/>
                  <a:gd name="T54" fmla="*/ 175 w 1426"/>
                  <a:gd name="T55" fmla="*/ 1 h 566"/>
                  <a:gd name="T56" fmla="*/ 168 w 1426"/>
                  <a:gd name="T57" fmla="*/ 4 h 566"/>
                  <a:gd name="T58" fmla="*/ 158 w 1426"/>
                  <a:gd name="T59" fmla="*/ 7 h 566"/>
                  <a:gd name="T60" fmla="*/ 146 w 1426"/>
                  <a:gd name="T61" fmla="*/ 12 h 566"/>
                  <a:gd name="T62" fmla="*/ 133 w 1426"/>
                  <a:gd name="T63" fmla="*/ 16 h 566"/>
                  <a:gd name="T64" fmla="*/ 119 w 1426"/>
                  <a:gd name="T65" fmla="*/ 20 h 566"/>
                  <a:gd name="T66" fmla="*/ 107 w 1426"/>
                  <a:gd name="T67" fmla="*/ 23 h 566"/>
                  <a:gd name="T68" fmla="*/ 99 w 1426"/>
                  <a:gd name="T69" fmla="*/ 25 h 566"/>
                  <a:gd name="T70" fmla="*/ 90 w 1426"/>
                  <a:gd name="T71" fmla="*/ 27 h 566"/>
                  <a:gd name="T72" fmla="*/ 77 w 1426"/>
                  <a:gd name="T73" fmla="*/ 28 h 566"/>
                  <a:gd name="T74" fmla="*/ 60 w 1426"/>
                  <a:gd name="T75" fmla="*/ 29 h 566"/>
                  <a:gd name="T76" fmla="*/ 44 w 1426"/>
                  <a:gd name="T77" fmla="*/ 30 h 566"/>
                  <a:gd name="T78" fmla="*/ 27 w 1426"/>
                  <a:gd name="T79" fmla="*/ 31 h 566"/>
                  <a:gd name="T80" fmla="*/ 14 w 1426"/>
                  <a:gd name="T81" fmla="*/ 32 h 566"/>
                  <a:gd name="T82" fmla="*/ 5 w 1426"/>
                  <a:gd name="T83" fmla="*/ 33 h 566"/>
                  <a:gd name="T84" fmla="*/ 1 w 1426"/>
                  <a:gd name="T85" fmla="*/ 33 h 566"/>
                  <a:gd name="T86" fmla="*/ 1 w 1426"/>
                  <a:gd name="T87" fmla="*/ 33 h 56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26"/>
                  <a:gd name="T133" fmla="*/ 0 h 566"/>
                  <a:gd name="T134" fmla="*/ 1426 w 1426"/>
                  <a:gd name="T135" fmla="*/ 566 h 56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26" h="566">
                    <a:moveTo>
                      <a:pt x="10" y="262"/>
                    </a:moveTo>
                    <a:lnTo>
                      <a:pt x="0" y="566"/>
                    </a:lnTo>
                    <a:lnTo>
                      <a:pt x="16" y="562"/>
                    </a:lnTo>
                    <a:lnTo>
                      <a:pt x="59" y="557"/>
                    </a:lnTo>
                    <a:lnTo>
                      <a:pt x="124" y="549"/>
                    </a:lnTo>
                    <a:lnTo>
                      <a:pt x="206" y="538"/>
                    </a:lnTo>
                    <a:lnTo>
                      <a:pt x="293" y="524"/>
                    </a:lnTo>
                    <a:lnTo>
                      <a:pt x="384" y="511"/>
                    </a:lnTo>
                    <a:lnTo>
                      <a:pt x="472" y="496"/>
                    </a:lnTo>
                    <a:lnTo>
                      <a:pt x="548" y="484"/>
                    </a:lnTo>
                    <a:lnTo>
                      <a:pt x="614" y="469"/>
                    </a:lnTo>
                    <a:lnTo>
                      <a:pt x="683" y="456"/>
                    </a:lnTo>
                    <a:lnTo>
                      <a:pt x="749" y="439"/>
                    </a:lnTo>
                    <a:lnTo>
                      <a:pt x="816" y="424"/>
                    </a:lnTo>
                    <a:lnTo>
                      <a:pt x="879" y="408"/>
                    </a:lnTo>
                    <a:lnTo>
                      <a:pt x="938" y="391"/>
                    </a:lnTo>
                    <a:lnTo>
                      <a:pt x="993" y="372"/>
                    </a:lnTo>
                    <a:lnTo>
                      <a:pt x="1042" y="357"/>
                    </a:lnTo>
                    <a:lnTo>
                      <a:pt x="1093" y="332"/>
                    </a:lnTo>
                    <a:lnTo>
                      <a:pt x="1154" y="302"/>
                    </a:lnTo>
                    <a:lnTo>
                      <a:pt x="1217" y="266"/>
                    </a:lnTo>
                    <a:lnTo>
                      <a:pt x="1280" y="230"/>
                    </a:lnTo>
                    <a:lnTo>
                      <a:pt x="1337" y="193"/>
                    </a:lnTo>
                    <a:lnTo>
                      <a:pt x="1382" y="167"/>
                    </a:lnTo>
                    <a:lnTo>
                      <a:pt x="1415" y="146"/>
                    </a:lnTo>
                    <a:lnTo>
                      <a:pt x="1426" y="140"/>
                    </a:lnTo>
                    <a:lnTo>
                      <a:pt x="1420" y="0"/>
                    </a:lnTo>
                    <a:lnTo>
                      <a:pt x="1400" y="7"/>
                    </a:lnTo>
                    <a:lnTo>
                      <a:pt x="1344" y="26"/>
                    </a:lnTo>
                    <a:lnTo>
                      <a:pt x="1261" y="55"/>
                    </a:lnTo>
                    <a:lnTo>
                      <a:pt x="1164" y="89"/>
                    </a:lnTo>
                    <a:lnTo>
                      <a:pt x="1057" y="123"/>
                    </a:lnTo>
                    <a:lnTo>
                      <a:pt x="955" y="157"/>
                    </a:lnTo>
                    <a:lnTo>
                      <a:pt x="863" y="182"/>
                    </a:lnTo>
                    <a:lnTo>
                      <a:pt x="797" y="199"/>
                    </a:lnTo>
                    <a:lnTo>
                      <a:pt x="721" y="209"/>
                    </a:lnTo>
                    <a:lnTo>
                      <a:pt x="612" y="218"/>
                    </a:lnTo>
                    <a:lnTo>
                      <a:pt x="483" y="228"/>
                    </a:lnTo>
                    <a:lnTo>
                      <a:pt x="348" y="237"/>
                    </a:lnTo>
                    <a:lnTo>
                      <a:pt x="221" y="247"/>
                    </a:lnTo>
                    <a:lnTo>
                      <a:pt x="113" y="254"/>
                    </a:lnTo>
                    <a:lnTo>
                      <a:pt x="38" y="258"/>
                    </a:lnTo>
                    <a:lnTo>
                      <a:pt x="10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5" name="Freeform 633"/>
              <p:cNvSpPr>
                <a:spLocks/>
              </p:cNvSpPr>
              <p:nvPr/>
            </p:nvSpPr>
            <p:spPr bwMode="auto">
              <a:xfrm>
                <a:off x="3640" y="2845"/>
                <a:ext cx="961" cy="675"/>
              </a:xfrm>
              <a:custGeom>
                <a:avLst/>
                <a:gdLst>
                  <a:gd name="T0" fmla="*/ 0 w 1922"/>
                  <a:gd name="T1" fmla="*/ 10 h 1348"/>
                  <a:gd name="T2" fmla="*/ 90 w 1922"/>
                  <a:gd name="T3" fmla="*/ 57 h 1348"/>
                  <a:gd name="T4" fmla="*/ 90 w 1922"/>
                  <a:gd name="T5" fmla="*/ 66 h 1348"/>
                  <a:gd name="T6" fmla="*/ 71 w 1922"/>
                  <a:gd name="T7" fmla="*/ 71 h 1348"/>
                  <a:gd name="T8" fmla="*/ 74 w 1922"/>
                  <a:gd name="T9" fmla="*/ 115 h 1348"/>
                  <a:gd name="T10" fmla="*/ 89 w 1922"/>
                  <a:gd name="T11" fmla="*/ 114 h 1348"/>
                  <a:gd name="T12" fmla="*/ 106 w 1922"/>
                  <a:gd name="T13" fmla="*/ 144 h 1348"/>
                  <a:gd name="T14" fmla="*/ 106 w 1922"/>
                  <a:gd name="T15" fmla="*/ 168 h 1348"/>
                  <a:gd name="T16" fmla="*/ 120 w 1922"/>
                  <a:gd name="T17" fmla="*/ 169 h 1348"/>
                  <a:gd name="T18" fmla="*/ 120 w 1922"/>
                  <a:gd name="T19" fmla="*/ 146 h 1348"/>
                  <a:gd name="T20" fmla="*/ 146 w 1922"/>
                  <a:gd name="T21" fmla="*/ 112 h 1348"/>
                  <a:gd name="T22" fmla="*/ 239 w 1922"/>
                  <a:gd name="T23" fmla="*/ 112 h 1348"/>
                  <a:gd name="T24" fmla="*/ 240 w 1922"/>
                  <a:gd name="T25" fmla="*/ 62 h 1348"/>
                  <a:gd name="T26" fmla="*/ 151 w 1922"/>
                  <a:gd name="T27" fmla="*/ 59 h 1348"/>
                  <a:gd name="T28" fmla="*/ 146 w 1922"/>
                  <a:gd name="T29" fmla="*/ 44 h 1348"/>
                  <a:gd name="T30" fmla="*/ 4 w 1922"/>
                  <a:gd name="T31" fmla="*/ 0 h 1348"/>
                  <a:gd name="T32" fmla="*/ 0 w 1922"/>
                  <a:gd name="T33" fmla="*/ 10 h 1348"/>
                  <a:gd name="T34" fmla="*/ 0 w 1922"/>
                  <a:gd name="T35" fmla="*/ 10 h 13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22"/>
                  <a:gd name="T55" fmla="*/ 0 h 1348"/>
                  <a:gd name="T56" fmla="*/ 1922 w 1922"/>
                  <a:gd name="T57" fmla="*/ 1348 h 13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22" h="1348">
                    <a:moveTo>
                      <a:pt x="0" y="76"/>
                    </a:moveTo>
                    <a:lnTo>
                      <a:pt x="717" y="451"/>
                    </a:lnTo>
                    <a:lnTo>
                      <a:pt x="713" y="521"/>
                    </a:lnTo>
                    <a:lnTo>
                      <a:pt x="566" y="565"/>
                    </a:lnTo>
                    <a:lnTo>
                      <a:pt x="589" y="915"/>
                    </a:lnTo>
                    <a:lnTo>
                      <a:pt x="705" y="907"/>
                    </a:lnTo>
                    <a:lnTo>
                      <a:pt x="846" y="1150"/>
                    </a:lnTo>
                    <a:lnTo>
                      <a:pt x="842" y="1343"/>
                    </a:lnTo>
                    <a:lnTo>
                      <a:pt x="956" y="1348"/>
                    </a:lnTo>
                    <a:lnTo>
                      <a:pt x="962" y="1164"/>
                    </a:lnTo>
                    <a:lnTo>
                      <a:pt x="1165" y="894"/>
                    </a:lnTo>
                    <a:lnTo>
                      <a:pt x="1912" y="894"/>
                    </a:lnTo>
                    <a:lnTo>
                      <a:pt x="1922" y="491"/>
                    </a:lnTo>
                    <a:lnTo>
                      <a:pt x="1201" y="468"/>
                    </a:lnTo>
                    <a:lnTo>
                      <a:pt x="1165" y="346"/>
                    </a:lnTo>
                    <a:lnTo>
                      <a:pt x="28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6" name="Freeform 634"/>
              <p:cNvSpPr>
                <a:spLocks/>
              </p:cNvSpPr>
              <p:nvPr/>
            </p:nvSpPr>
            <p:spPr bwMode="auto">
              <a:xfrm>
                <a:off x="3003" y="2498"/>
                <a:ext cx="1590" cy="1112"/>
              </a:xfrm>
              <a:custGeom>
                <a:avLst/>
                <a:gdLst>
                  <a:gd name="T0" fmla="*/ 16 w 3181"/>
                  <a:gd name="T1" fmla="*/ 126 h 2223"/>
                  <a:gd name="T2" fmla="*/ 16 w 3181"/>
                  <a:gd name="T3" fmla="*/ 125 h 2223"/>
                  <a:gd name="T4" fmla="*/ 18 w 3181"/>
                  <a:gd name="T5" fmla="*/ 122 h 2223"/>
                  <a:gd name="T6" fmla="*/ 21 w 3181"/>
                  <a:gd name="T7" fmla="*/ 118 h 2223"/>
                  <a:gd name="T8" fmla="*/ 26 w 3181"/>
                  <a:gd name="T9" fmla="*/ 112 h 2223"/>
                  <a:gd name="T10" fmla="*/ 32 w 3181"/>
                  <a:gd name="T11" fmla="*/ 107 h 2223"/>
                  <a:gd name="T12" fmla="*/ 39 w 3181"/>
                  <a:gd name="T13" fmla="*/ 101 h 2223"/>
                  <a:gd name="T14" fmla="*/ 47 w 3181"/>
                  <a:gd name="T15" fmla="*/ 96 h 2223"/>
                  <a:gd name="T16" fmla="*/ 57 w 3181"/>
                  <a:gd name="T17" fmla="*/ 92 h 2223"/>
                  <a:gd name="T18" fmla="*/ 66 w 3181"/>
                  <a:gd name="T19" fmla="*/ 90 h 2223"/>
                  <a:gd name="T20" fmla="*/ 73 w 3181"/>
                  <a:gd name="T21" fmla="*/ 87 h 2223"/>
                  <a:gd name="T22" fmla="*/ 78 w 3181"/>
                  <a:gd name="T23" fmla="*/ 86 h 2223"/>
                  <a:gd name="T24" fmla="*/ 82 w 3181"/>
                  <a:gd name="T25" fmla="*/ 85 h 2223"/>
                  <a:gd name="T26" fmla="*/ 85 w 3181"/>
                  <a:gd name="T27" fmla="*/ 85 h 2223"/>
                  <a:gd name="T28" fmla="*/ 87 w 3181"/>
                  <a:gd name="T29" fmla="*/ 85 h 2223"/>
                  <a:gd name="T30" fmla="*/ 88 w 3181"/>
                  <a:gd name="T31" fmla="*/ 85 h 2223"/>
                  <a:gd name="T32" fmla="*/ 88 w 3181"/>
                  <a:gd name="T33" fmla="*/ 85 h 2223"/>
                  <a:gd name="T34" fmla="*/ 118 w 3181"/>
                  <a:gd name="T35" fmla="*/ 91 h 2223"/>
                  <a:gd name="T36" fmla="*/ 162 w 3181"/>
                  <a:gd name="T37" fmla="*/ 77 h 2223"/>
                  <a:gd name="T38" fmla="*/ 166 w 3181"/>
                  <a:gd name="T39" fmla="*/ 81 h 2223"/>
                  <a:gd name="T40" fmla="*/ 207 w 3181"/>
                  <a:gd name="T41" fmla="*/ 68 h 2223"/>
                  <a:gd name="T42" fmla="*/ 205 w 3181"/>
                  <a:gd name="T43" fmla="*/ 61 h 2223"/>
                  <a:gd name="T44" fmla="*/ 232 w 3181"/>
                  <a:gd name="T45" fmla="*/ 53 h 2223"/>
                  <a:gd name="T46" fmla="*/ 245 w 3181"/>
                  <a:gd name="T47" fmla="*/ 55 h 2223"/>
                  <a:gd name="T48" fmla="*/ 287 w 3181"/>
                  <a:gd name="T49" fmla="*/ 41 h 2223"/>
                  <a:gd name="T50" fmla="*/ 286 w 3181"/>
                  <a:gd name="T51" fmla="*/ 25 h 2223"/>
                  <a:gd name="T52" fmla="*/ 274 w 3181"/>
                  <a:gd name="T53" fmla="*/ 16 h 2223"/>
                  <a:gd name="T54" fmla="*/ 274 w 3181"/>
                  <a:gd name="T55" fmla="*/ 5 h 2223"/>
                  <a:gd name="T56" fmla="*/ 363 w 3181"/>
                  <a:gd name="T57" fmla="*/ 5 h 2223"/>
                  <a:gd name="T58" fmla="*/ 365 w 3181"/>
                  <a:gd name="T59" fmla="*/ 19 h 2223"/>
                  <a:gd name="T60" fmla="*/ 352 w 3181"/>
                  <a:gd name="T61" fmla="*/ 29 h 2223"/>
                  <a:gd name="T62" fmla="*/ 353 w 3181"/>
                  <a:gd name="T63" fmla="*/ 42 h 2223"/>
                  <a:gd name="T64" fmla="*/ 366 w 3181"/>
                  <a:gd name="T65" fmla="*/ 46 h 2223"/>
                  <a:gd name="T66" fmla="*/ 368 w 3181"/>
                  <a:gd name="T67" fmla="*/ 55 h 2223"/>
                  <a:gd name="T68" fmla="*/ 397 w 3181"/>
                  <a:gd name="T69" fmla="*/ 54 h 2223"/>
                  <a:gd name="T70" fmla="*/ 397 w 3181"/>
                  <a:gd name="T71" fmla="*/ 1 h 2223"/>
                  <a:gd name="T72" fmla="*/ 0 w 3181"/>
                  <a:gd name="T73" fmla="*/ 0 h 2223"/>
                  <a:gd name="T74" fmla="*/ 0 w 3181"/>
                  <a:gd name="T75" fmla="*/ 278 h 2223"/>
                  <a:gd name="T76" fmla="*/ 143 w 3181"/>
                  <a:gd name="T77" fmla="*/ 278 h 2223"/>
                  <a:gd name="T78" fmla="*/ 209 w 3181"/>
                  <a:gd name="T79" fmla="*/ 224 h 2223"/>
                  <a:gd name="T80" fmla="*/ 206 w 3181"/>
                  <a:gd name="T81" fmla="*/ 224 h 2223"/>
                  <a:gd name="T82" fmla="*/ 201 w 3181"/>
                  <a:gd name="T83" fmla="*/ 227 h 2223"/>
                  <a:gd name="T84" fmla="*/ 192 w 3181"/>
                  <a:gd name="T85" fmla="*/ 231 h 2223"/>
                  <a:gd name="T86" fmla="*/ 181 w 3181"/>
                  <a:gd name="T87" fmla="*/ 235 h 2223"/>
                  <a:gd name="T88" fmla="*/ 168 w 3181"/>
                  <a:gd name="T89" fmla="*/ 240 h 2223"/>
                  <a:gd name="T90" fmla="*/ 154 w 3181"/>
                  <a:gd name="T91" fmla="*/ 245 h 2223"/>
                  <a:gd name="T92" fmla="*/ 141 w 3181"/>
                  <a:gd name="T93" fmla="*/ 249 h 2223"/>
                  <a:gd name="T94" fmla="*/ 127 w 3181"/>
                  <a:gd name="T95" fmla="*/ 252 h 2223"/>
                  <a:gd name="T96" fmla="*/ 114 w 3181"/>
                  <a:gd name="T97" fmla="*/ 255 h 2223"/>
                  <a:gd name="T98" fmla="*/ 99 w 3181"/>
                  <a:gd name="T99" fmla="*/ 258 h 2223"/>
                  <a:gd name="T100" fmla="*/ 83 w 3181"/>
                  <a:gd name="T101" fmla="*/ 261 h 2223"/>
                  <a:gd name="T102" fmla="*/ 69 w 3181"/>
                  <a:gd name="T103" fmla="*/ 263 h 2223"/>
                  <a:gd name="T104" fmla="*/ 56 w 3181"/>
                  <a:gd name="T105" fmla="*/ 265 h 2223"/>
                  <a:gd name="T106" fmla="*/ 45 w 3181"/>
                  <a:gd name="T107" fmla="*/ 266 h 2223"/>
                  <a:gd name="T108" fmla="*/ 38 w 3181"/>
                  <a:gd name="T109" fmla="*/ 267 h 2223"/>
                  <a:gd name="T110" fmla="*/ 36 w 3181"/>
                  <a:gd name="T111" fmla="*/ 267 h 2223"/>
                  <a:gd name="T112" fmla="*/ 40 w 3181"/>
                  <a:gd name="T113" fmla="*/ 221 h 2223"/>
                  <a:gd name="T114" fmla="*/ 16 w 3181"/>
                  <a:gd name="T115" fmla="*/ 126 h 2223"/>
                  <a:gd name="T116" fmla="*/ 16 w 3181"/>
                  <a:gd name="T117" fmla="*/ 126 h 22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81"/>
                  <a:gd name="T178" fmla="*/ 0 h 2223"/>
                  <a:gd name="T179" fmla="*/ 3181 w 3181"/>
                  <a:gd name="T180" fmla="*/ 2223 h 22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81" h="2223">
                    <a:moveTo>
                      <a:pt x="130" y="1002"/>
                    </a:moveTo>
                    <a:lnTo>
                      <a:pt x="133" y="994"/>
                    </a:lnTo>
                    <a:lnTo>
                      <a:pt x="149" y="972"/>
                    </a:lnTo>
                    <a:lnTo>
                      <a:pt x="175" y="937"/>
                    </a:lnTo>
                    <a:lnTo>
                      <a:pt x="211" y="895"/>
                    </a:lnTo>
                    <a:lnTo>
                      <a:pt x="257" y="852"/>
                    </a:lnTo>
                    <a:lnTo>
                      <a:pt x="314" y="806"/>
                    </a:lnTo>
                    <a:lnTo>
                      <a:pt x="380" y="766"/>
                    </a:lnTo>
                    <a:lnTo>
                      <a:pt x="456" y="736"/>
                    </a:lnTo>
                    <a:lnTo>
                      <a:pt x="529" y="713"/>
                    </a:lnTo>
                    <a:lnTo>
                      <a:pt x="586" y="696"/>
                    </a:lnTo>
                    <a:lnTo>
                      <a:pt x="631" y="684"/>
                    </a:lnTo>
                    <a:lnTo>
                      <a:pt x="662" y="679"/>
                    </a:lnTo>
                    <a:lnTo>
                      <a:pt x="685" y="673"/>
                    </a:lnTo>
                    <a:lnTo>
                      <a:pt x="698" y="673"/>
                    </a:lnTo>
                    <a:lnTo>
                      <a:pt x="706" y="673"/>
                    </a:lnTo>
                    <a:lnTo>
                      <a:pt x="707" y="673"/>
                    </a:lnTo>
                    <a:lnTo>
                      <a:pt x="945" y="728"/>
                    </a:lnTo>
                    <a:lnTo>
                      <a:pt x="1302" y="614"/>
                    </a:lnTo>
                    <a:lnTo>
                      <a:pt x="1335" y="641"/>
                    </a:lnTo>
                    <a:lnTo>
                      <a:pt x="1658" y="544"/>
                    </a:lnTo>
                    <a:lnTo>
                      <a:pt x="1647" y="487"/>
                    </a:lnTo>
                    <a:lnTo>
                      <a:pt x="1859" y="418"/>
                    </a:lnTo>
                    <a:lnTo>
                      <a:pt x="1966" y="435"/>
                    </a:lnTo>
                    <a:lnTo>
                      <a:pt x="2301" y="325"/>
                    </a:lnTo>
                    <a:lnTo>
                      <a:pt x="2289" y="196"/>
                    </a:lnTo>
                    <a:lnTo>
                      <a:pt x="2192" y="127"/>
                    </a:lnTo>
                    <a:lnTo>
                      <a:pt x="2192" y="40"/>
                    </a:lnTo>
                    <a:lnTo>
                      <a:pt x="2909" y="40"/>
                    </a:lnTo>
                    <a:lnTo>
                      <a:pt x="2920" y="148"/>
                    </a:lnTo>
                    <a:lnTo>
                      <a:pt x="2821" y="232"/>
                    </a:lnTo>
                    <a:lnTo>
                      <a:pt x="2827" y="336"/>
                    </a:lnTo>
                    <a:lnTo>
                      <a:pt x="2932" y="361"/>
                    </a:lnTo>
                    <a:lnTo>
                      <a:pt x="2949" y="437"/>
                    </a:lnTo>
                    <a:lnTo>
                      <a:pt x="3181" y="431"/>
                    </a:lnTo>
                    <a:lnTo>
                      <a:pt x="3181" y="5"/>
                    </a:lnTo>
                    <a:lnTo>
                      <a:pt x="0" y="0"/>
                    </a:lnTo>
                    <a:lnTo>
                      <a:pt x="0" y="2223"/>
                    </a:lnTo>
                    <a:lnTo>
                      <a:pt x="1148" y="2223"/>
                    </a:lnTo>
                    <a:lnTo>
                      <a:pt x="1673" y="1786"/>
                    </a:lnTo>
                    <a:lnTo>
                      <a:pt x="1654" y="1791"/>
                    </a:lnTo>
                    <a:lnTo>
                      <a:pt x="1609" y="1812"/>
                    </a:lnTo>
                    <a:lnTo>
                      <a:pt x="1538" y="1841"/>
                    </a:lnTo>
                    <a:lnTo>
                      <a:pt x="1449" y="1877"/>
                    </a:lnTo>
                    <a:lnTo>
                      <a:pt x="1346" y="1915"/>
                    </a:lnTo>
                    <a:lnTo>
                      <a:pt x="1238" y="1953"/>
                    </a:lnTo>
                    <a:lnTo>
                      <a:pt x="1128" y="1987"/>
                    </a:lnTo>
                    <a:lnTo>
                      <a:pt x="1023" y="2016"/>
                    </a:lnTo>
                    <a:lnTo>
                      <a:pt x="915" y="2038"/>
                    </a:lnTo>
                    <a:lnTo>
                      <a:pt x="795" y="2061"/>
                    </a:lnTo>
                    <a:lnTo>
                      <a:pt x="671" y="2082"/>
                    </a:lnTo>
                    <a:lnTo>
                      <a:pt x="553" y="2099"/>
                    </a:lnTo>
                    <a:lnTo>
                      <a:pt x="449" y="2113"/>
                    </a:lnTo>
                    <a:lnTo>
                      <a:pt x="365" y="2124"/>
                    </a:lnTo>
                    <a:lnTo>
                      <a:pt x="308" y="2130"/>
                    </a:lnTo>
                    <a:lnTo>
                      <a:pt x="289" y="2134"/>
                    </a:lnTo>
                    <a:lnTo>
                      <a:pt x="322" y="1763"/>
                    </a:lnTo>
                    <a:lnTo>
                      <a:pt x="130" y="1002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7" name="Freeform 635"/>
              <p:cNvSpPr>
                <a:spLocks/>
              </p:cNvSpPr>
              <p:nvPr/>
            </p:nvSpPr>
            <p:spPr bwMode="auto">
              <a:xfrm>
                <a:off x="3639" y="3345"/>
                <a:ext cx="961" cy="261"/>
              </a:xfrm>
              <a:custGeom>
                <a:avLst/>
                <a:gdLst>
                  <a:gd name="T0" fmla="*/ 0 w 1922"/>
                  <a:gd name="T1" fmla="*/ 65 h 523"/>
                  <a:gd name="T2" fmla="*/ 81 w 1922"/>
                  <a:gd name="T3" fmla="*/ 0 h 523"/>
                  <a:gd name="T4" fmla="*/ 61 w 1922"/>
                  <a:gd name="T5" fmla="*/ 29 h 523"/>
                  <a:gd name="T6" fmla="*/ 90 w 1922"/>
                  <a:gd name="T7" fmla="*/ 4 h 523"/>
                  <a:gd name="T8" fmla="*/ 71 w 1922"/>
                  <a:gd name="T9" fmla="*/ 33 h 523"/>
                  <a:gd name="T10" fmla="*/ 95 w 1922"/>
                  <a:gd name="T11" fmla="*/ 14 h 523"/>
                  <a:gd name="T12" fmla="*/ 80 w 1922"/>
                  <a:gd name="T13" fmla="*/ 43 h 523"/>
                  <a:gd name="T14" fmla="*/ 95 w 1922"/>
                  <a:gd name="T15" fmla="*/ 31 h 523"/>
                  <a:gd name="T16" fmla="*/ 88 w 1922"/>
                  <a:gd name="T17" fmla="*/ 48 h 523"/>
                  <a:gd name="T18" fmla="*/ 125 w 1922"/>
                  <a:gd name="T19" fmla="*/ 48 h 523"/>
                  <a:gd name="T20" fmla="*/ 169 w 1922"/>
                  <a:gd name="T21" fmla="*/ 9 h 523"/>
                  <a:gd name="T22" fmla="*/ 155 w 1922"/>
                  <a:gd name="T23" fmla="*/ 37 h 523"/>
                  <a:gd name="T24" fmla="*/ 188 w 1922"/>
                  <a:gd name="T25" fmla="*/ 6 h 523"/>
                  <a:gd name="T26" fmla="*/ 174 w 1922"/>
                  <a:gd name="T27" fmla="*/ 37 h 523"/>
                  <a:gd name="T28" fmla="*/ 203 w 1922"/>
                  <a:gd name="T29" fmla="*/ 7 h 523"/>
                  <a:gd name="T30" fmla="*/ 193 w 1922"/>
                  <a:gd name="T31" fmla="*/ 36 h 523"/>
                  <a:gd name="T32" fmla="*/ 216 w 1922"/>
                  <a:gd name="T33" fmla="*/ 7 h 523"/>
                  <a:gd name="T34" fmla="*/ 211 w 1922"/>
                  <a:gd name="T35" fmla="*/ 34 h 523"/>
                  <a:gd name="T36" fmla="*/ 231 w 1922"/>
                  <a:gd name="T37" fmla="*/ 9 h 523"/>
                  <a:gd name="T38" fmla="*/ 226 w 1922"/>
                  <a:gd name="T39" fmla="*/ 33 h 523"/>
                  <a:gd name="T40" fmla="*/ 240 w 1922"/>
                  <a:gd name="T41" fmla="*/ 8 h 523"/>
                  <a:gd name="T42" fmla="*/ 240 w 1922"/>
                  <a:gd name="T43" fmla="*/ 64 h 523"/>
                  <a:gd name="T44" fmla="*/ 0 w 1922"/>
                  <a:gd name="T45" fmla="*/ 65 h 523"/>
                  <a:gd name="T46" fmla="*/ 0 w 1922"/>
                  <a:gd name="T47" fmla="*/ 65 h 5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22"/>
                  <a:gd name="T73" fmla="*/ 0 h 523"/>
                  <a:gd name="T74" fmla="*/ 1922 w 1922"/>
                  <a:gd name="T75" fmla="*/ 523 h 5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22" h="523">
                    <a:moveTo>
                      <a:pt x="0" y="523"/>
                    </a:moveTo>
                    <a:lnTo>
                      <a:pt x="646" y="0"/>
                    </a:lnTo>
                    <a:lnTo>
                      <a:pt x="489" y="232"/>
                    </a:lnTo>
                    <a:lnTo>
                      <a:pt x="717" y="35"/>
                    </a:lnTo>
                    <a:lnTo>
                      <a:pt x="565" y="268"/>
                    </a:lnTo>
                    <a:lnTo>
                      <a:pt x="757" y="114"/>
                    </a:lnTo>
                    <a:lnTo>
                      <a:pt x="633" y="345"/>
                    </a:lnTo>
                    <a:lnTo>
                      <a:pt x="757" y="249"/>
                    </a:lnTo>
                    <a:lnTo>
                      <a:pt x="700" y="390"/>
                    </a:lnTo>
                    <a:lnTo>
                      <a:pt x="1000" y="390"/>
                    </a:lnTo>
                    <a:lnTo>
                      <a:pt x="1350" y="74"/>
                    </a:lnTo>
                    <a:lnTo>
                      <a:pt x="1234" y="297"/>
                    </a:lnTo>
                    <a:lnTo>
                      <a:pt x="1504" y="54"/>
                    </a:lnTo>
                    <a:lnTo>
                      <a:pt x="1390" y="297"/>
                    </a:lnTo>
                    <a:lnTo>
                      <a:pt x="1618" y="63"/>
                    </a:lnTo>
                    <a:lnTo>
                      <a:pt x="1538" y="293"/>
                    </a:lnTo>
                    <a:lnTo>
                      <a:pt x="1728" y="59"/>
                    </a:lnTo>
                    <a:lnTo>
                      <a:pt x="1683" y="274"/>
                    </a:lnTo>
                    <a:lnTo>
                      <a:pt x="1846" y="74"/>
                    </a:lnTo>
                    <a:lnTo>
                      <a:pt x="1804" y="268"/>
                    </a:lnTo>
                    <a:lnTo>
                      <a:pt x="1922" y="71"/>
                    </a:lnTo>
                    <a:lnTo>
                      <a:pt x="1922" y="519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8" name="Freeform 636"/>
              <p:cNvSpPr>
                <a:spLocks/>
              </p:cNvSpPr>
              <p:nvPr/>
            </p:nvSpPr>
            <p:spPr bwMode="auto">
              <a:xfrm>
                <a:off x="4028" y="2698"/>
                <a:ext cx="430" cy="314"/>
              </a:xfrm>
              <a:custGeom>
                <a:avLst/>
                <a:gdLst>
                  <a:gd name="T0" fmla="*/ 0 w 860"/>
                  <a:gd name="T1" fmla="*/ 58 h 628"/>
                  <a:gd name="T2" fmla="*/ 3 w 860"/>
                  <a:gd name="T3" fmla="*/ 56 h 628"/>
                  <a:gd name="T4" fmla="*/ 13 w 860"/>
                  <a:gd name="T5" fmla="*/ 53 h 628"/>
                  <a:gd name="T6" fmla="*/ 26 w 860"/>
                  <a:gd name="T7" fmla="*/ 47 h 628"/>
                  <a:gd name="T8" fmla="*/ 42 w 860"/>
                  <a:gd name="T9" fmla="*/ 41 h 628"/>
                  <a:gd name="T10" fmla="*/ 57 w 860"/>
                  <a:gd name="T11" fmla="*/ 35 h 628"/>
                  <a:gd name="T12" fmla="*/ 73 w 860"/>
                  <a:gd name="T13" fmla="*/ 28 h 628"/>
                  <a:gd name="T14" fmla="*/ 85 w 860"/>
                  <a:gd name="T15" fmla="*/ 22 h 628"/>
                  <a:gd name="T16" fmla="*/ 92 w 860"/>
                  <a:gd name="T17" fmla="*/ 19 h 628"/>
                  <a:gd name="T18" fmla="*/ 97 w 860"/>
                  <a:gd name="T19" fmla="*/ 15 h 628"/>
                  <a:gd name="T20" fmla="*/ 100 w 860"/>
                  <a:gd name="T21" fmla="*/ 12 h 628"/>
                  <a:gd name="T22" fmla="*/ 102 w 860"/>
                  <a:gd name="T23" fmla="*/ 9 h 628"/>
                  <a:gd name="T24" fmla="*/ 104 w 860"/>
                  <a:gd name="T25" fmla="*/ 6 h 628"/>
                  <a:gd name="T26" fmla="*/ 105 w 860"/>
                  <a:gd name="T27" fmla="*/ 3 h 628"/>
                  <a:gd name="T28" fmla="*/ 105 w 860"/>
                  <a:gd name="T29" fmla="*/ 1 h 628"/>
                  <a:gd name="T30" fmla="*/ 105 w 860"/>
                  <a:gd name="T31" fmla="*/ 1 h 628"/>
                  <a:gd name="T32" fmla="*/ 106 w 860"/>
                  <a:gd name="T33" fmla="*/ 0 h 628"/>
                  <a:gd name="T34" fmla="*/ 106 w 860"/>
                  <a:gd name="T35" fmla="*/ 3 h 628"/>
                  <a:gd name="T36" fmla="*/ 107 w 860"/>
                  <a:gd name="T37" fmla="*/ 7 h 628"/>
                  <a:gd name="T38" fmla="*/ 108 w 860"/>
                  <a:gd name="T39" fmla="*/ 11 h 628"/>
                  <a:gd name="T40" fmla="*/ 108 w 860"/>
                  <a:gd name="T41" fmla="*/ 15 h 628"/>
                  <a:gd name="T42" fmla="*/ 108 w 860"/>
                  <a:gd name="T43" fmla="*/ 20 h 628"/>
                  <a:gd name="T44" fmla="*/ 107 w 860"/>
                  <a:gd name="T45" fmla="*/ 22 h 628"/>
                  <a:gd name="T46" fmla="*/ 106 w 860"/>
                  <a:gd name="T47" fmla="*/ 26 h 628"/>
                  <a:gd name="T48" fmla="*/ 105 w 860"/>
                  <a:gd name="T49" fmla="*/ 29 h 628"/>
                  <a:gd name="T50" fmla="*/ 59 w 860"/>
                  <a:gd name="T51" fmla="*/ 79 h 628"/>
                  <a:gd name="T52" fmla="*/ 0 w 860"/>
                  <a:gd name="T53" fmla="*/ 58 h 628"/>
                  <a:gd name="T54" fmla="*/ 0 w 860"/>
                  <a:gd name="T55" fmla="*/ 58 h 6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60"/>
                  <a:gd name="T85" fmla="*/ 0 h 628"/>
                  <a:gd name="T86" fmla="*/ 860 w 860"/>
                  <a:gd name="T87" fmla="*/ 628 h 6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60" h="628">
                    <a:moveTo>
                      <a:pt x="0" y="464"/>
                    </a:moveTo>
                    <a:lnTo>
                      <a:pt x="27" y="453"/>
                    </a:lnTo>
                    <a:lnTo>
                      <a:pt x="101" y="424"/>
                    </a:lnTo>
                    <a:lnTo>
                      <a:pt x="206" y="380"/>
                    </a:lnTo>
                    <a:lnTo>
                      <a:pt x="331" y="331"/>
                    </a:lnTo>
                    <a:lnTo>
                      <a:pt x="459" y="278"/>
                    </a:lnTo>
                    <a:lnTo>
                      <a:pt x="578" y="225"/>
                    </a:lnTo>
                    <a:lnTo>
                      <a:pt x="675" y="181"/>
                    </a:lnTo>
                    <a:lnTo>
                      <a:pt x="736" y="150"/>
                    </a:lnTo>
                    <a:lnTo>
                      <a:pt x="769" y="124"/>
                    </a:lnTo>
                    <a:lnTo>
                      <a:pt x="793" y="99"/>
                    </a:lnTo>
                    <a:lnTo>
                      <a:pt x="812" y="72"/>
                    </a:lnTo>
                    <a:lnTo>
                      <a:pt x="826" y="51"/>
                    </a:lnTo>
                    <a:lnTo>
                      <a:pt x="833" y="31"/>
                    </a:lnTo>
                    <a:lnTo>
                      <a:pt x="837" y="13"/>
                    </a:lnTo>
                    <a:lnTo>
                      <a:pt x="839" y="4"/>
                    </a:lnTo>
                    <a:lnTo>
                      <a:pt x="841" y="0"/>
                    </a:lnTo>
                    <a:lnTo>
                      <a:pt x="846" y="31"/>
                    </a:lnTo>
                    <a:lnTo>
                      <a:pt x="854" y="63"/>
                    </a:lnTo>
                    <a:lnTo>
                      <a:pt x="858" y="93"/>
                    </a:lnTo>
                    <a:lnTo>
                      <a:pt x="860" y="126"/>
                    </a:lnTo>
                    <a:lnTo>
                      <a:pt x="858" y="154"/>
                    </a:lnTo>
                    <a:lnTo>
                      <a:pt x="854" y="183"/>
                    </a:lnTo>
                    <a:lnTo>
                      <a:pt x="846" y="209"/>
                    </a:lnTo>
                    <a:lnTo>
                      <a:pt x="839" y="232"/>
                    </a:lnTo>
                    <a:lnTo>
                      <a:pt x="472" y="628"/>
                    </a:lnTo>
                    <a:lnTo>
                      <a:pt x="0" y="464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9" name="Freeform 637"/>
              <p:cNvSpPr>
                <a:spLocks/>
              </p:cNvSpPr>
              <p:nvPr/>
            </p:nvSpPr>
            <p:spPr bwMode="auto">
              <a:xfrm>
                <a:off x="3112" y="2872"/>
                <a:ext cx="584" cy="154"/>
              </a:xfrm>
              <a:custGeom>
                <a:avLst/>
                <a:gdLst>
                  <a:gd name="T0" fmla="*/ 62 w 1167"/>
                  <a:gd name="T1" fmla="*/ 1 h 308"/>
                  <a:gd name="T2" fmla="*/ 146 w 1167"/>
                  <a:gd name="T3" fmla="*/ 19 h 308"/>
                  <a:gd name="T4" fmla="*/ 144 w 1167"/>
                  <a:gd name="T5" fmla="*/ 19 h 308"/>
                  <a:gd name="T6" fmla="*/ 137 w 1167"/>
                  <a:gd name="T7" fmla="*/ 21 h 308"/>
                  <a:gd name="T8" fmla="*/ 126 w 1167"/>
                  <a:gd name="T9" fmla="*/ 25 h 308"/>
                  <a:gd name="T10" fmla="*/ 112 w 1167"/>
                  <a:gd name="T11" fmla="*/ 28 h 308"/>
                  <a:gd name="T12" fmla="*/ 97 w 1167"/>
                  <a:gd name="T13" fmla="*/ 31 h 308"/>
                  <a:gd name="T14" fmla="*/ 81 w 1167"/>
                  <a:gd name="T15" fmla="*/ 35 h 308"/>
                  <a:gd name="T16" fmla="*/ 64 w 1167"/>
                  <a:gd name="T17" fmla="*/ 38 h 308"/>
                  <a:gd name="T18" fmla="*/ 48 w 1167"/>
                  <a:gd name="T19" fmla="*/ 39 h 308"/>
                  <a:gd name="T20" fmla="*/ 34 w 1167"/>
                  <a:gd name="T21" fmla="*/ 39 h 308"/>
                  <a:gd name="T22" fmla="*/ 23 w 1167"/>
                  <a:gd name="T23" fmla="*/ 38 h 308"/>
                  <a:gd name="T24" fmla="*/ 15 w 1167"/>
                  <a:gd name="T25" fmla="*/ 37 h 308"/>
                  <a:gd name="T26" fmla="*/ 9 w 1167"/>
                  <a:gd name="T27" fmla="*/ 36 h 308"/>
                  <a:gd name="T28" fmla="*/ 5 w 1167"/>
                  <a:gd name="T29" fmla="*/ 34 h 308"/>
                  <a:gd name="T30" fmla="*/ 2 w 1167"/>
                  <a:gd name="T31" fmla="*/ 33 h 308"/>
                  <a:gd name="T32" fmla="*/ 1 w 1167"/>
                  <a:gd name="T33" fmla="*/ 31 h 308"/>
                  <a:gd name="T34" fmla="*/ 0 w 1167"/>
                  <a:gd name="T35" fmla="*/ 31 h 308"/>
                  <a:gd name="T36" fmla="*/ 1 w 1167"/>
                  <a:gd name="T37" fmla="*/ 30 h 308"/>
                  <a:gd name="T38" fmla="*/ 2 w 1167"/>
                  <a:gd name="T39" fmla="*/ 29 h 308"/>
                  <a:gd name="T40" fmla="*/ 5 w 1167"/>
                  <a:gd name="T41" fmla="*/ 25 h 308"/>
                  <a:gd name="T42" fmla="*/ 8 w 1167"/>
                  <a:gd name="T43" fmla="*/ 22 h 308"/>
                  <a:gd name="T44" fmla="*/ 12 w 1167"/>
                  <a:gd name="T45" fmla="*/ 19 h 308"/>
                  <a:gd name="T46" fmla="*/ 18 w 1167"/>
                  <a:gd name="T47" fmla="*/ 14 h 308"/>
                  <a:gd name="T48" fmla="*/ 24 w 1167"/>
                  <a:gd name="T49" fmla="*/ 10 h 308"/>
                  <a:gd name="T50" fmla="*/ 32 w 1167"/>
                  <a:gd name="T51" fmla="*/ 7 h 308"/>
                  <a:gd name="T52" fmla="*/ 39 w 1167"/>
                  <a:gd name="T53" fmla="*/ 5 h 308"/>
                  <a:gd name="T54" fmla="*/ 45 w 1167"/>
                  <a:gd name="T55" fmla="*/ 2 h 308"/>
                  <a:gd name="T56" fmla="*/ 50 w 1167"/>
                  <a:gd name="T57" fmla="*/ 1 h 308"/>
                  <a:gd name="T58" fmla="*/ 55 w 1167"/>
                  <a:gd name="T59" fmla="*/ 1 h 308"/>
                  <a:gd name="T60" fmla="*/ 57 w 1167"/>
                  <a:gd name="T61" fmla="*/ 1 h 308"/>
                  <a:gd name="T62" fmla="*/ 60 w 1167"/>
                  <a:gd name="T63" fmla="*/ 1 h 308"/>
                  <a:gd name="T64" fmla="*/ 61 w 1167"/>
                  <a:gd name="T65" fmla="*/ 0 h 308"/>
                  <a:gd name="T66" fmla="*/ 62 w 1167"/>
                  <a:gd name="T67" fmla="*/ 1 h 308"/>
                  <a:gd name="T68" fmla="*/ 62 w 1167"/>
                  <a:gd name="T69" fmla="*/ 1 h 3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67"/>
                  <a:gd name="T106" fmla="*/ 0 h 308"/>
                  <a:gd name="T107" fmla="*/ 1167 w 1167"/>
                  <a:gd name="T108" fmla="*/ 308 h 3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67" h="308">
                    <a:moveTo>
                      <a:pt x="490" y="2"/>
                    </a:moveTo>
                    <a:lnTo>
                      <a:pt x="1167" y="152"/>
                    </a:lnTo>
                    <a:lnTo>
                      <a:pt x="1146" y="158"/>
                    </a:lnTo>
                    <a:lnTo>
                      <a:pt x="1089" y="175"/>
                    </a:lnTo>
                    <a:lnTo>
                      <a:pt x="1004" y="200"/>
                    </a:lnTo>
                    <a:lnTo>
                      <a:pt x="895" y="226"/>
                    </a:lnTo>
                    <a:lnTo>
                      <a:pt x="772" y="255"/>
                    </a:lnTo>
                    <a:lnTo>
                      <a:pt x="641" y="280"/>
                    </a:lnTo>
                    <a:lnTo>
                      <a:pt x="507" y="299"/>
                    </a:lnTo>
                    <a:lnTo>
                      <a:pt x="380" y="308"/>
                    </a:lnTo>
                    <a:lnTo>
                      <a:pt x="270" y="306"/>
                    </a:lnTo>
                    <a:lnTo>
                      <a:pt x="182" y="301"/>
                    </a:lnTo>
                    <a:lnTo>
                      <a:pt x="116" y="293"/>
                    </a:lnTo>
                    <a:lnTo>
                      <a:pt x="68" y="282"/>
                    </a:lnTo>
                    <a:lnTo>
                      <a:pt x="34" y="270"/>
                    </a:lnTo>
                    <a:lnTo>
                      <a:pt x="13" y="261"/>
                    </a:lnTo>
                    <a:lnTo>
                      <a:pt x="2" y="255"/>
                    </a:lnTo>
                    <a:lnTo>
                      <a:pt x="0" y="253"/>
                    </a:lnTo>
                    <a:lnTo>
                      <a:pt x="4" y="245"/>
                    </a:lnTo>
                    <a:lnTo>
                      <a:pt x="15" y="232"/>
                    </a:lnTo>
                    <a:lnTo>
                      <a:pt x="34" y="207"/>
                    </a:lnTo>
                    <a:lnTo>
                      <a:pt x="61" y="181"/>
                    </a:lnTo>
                    <a:lnTo>
                      <a:pt x="95" y="148"/>
                    </a:lnTo>
                    <a:lnTo>
                      <a:pt x="139" y="118"/>
                    </a:lnTo>
                    <a:lnTo>
                      <a:pt x="188" y="86"/>
                    </a:lnTo>
                    <a:lnTo>
                      <a:pt x="249" y="61"/>
                    </a:lnTo>
                    <a:lnTo>
                      <a:pt x="306" y="38"/>
                    </a:lnTo>
                    <a:lnTo>
                      <a:pt x="357" y="23"/>
                    </a:lnTo>
                    <a:lnTo>
                      <a:pt x="399" y="13"/>
                    </a:lnTo>
                    <a:lnTo>
                      <a:pt x="433" y="6"/>
                    </a:lnTo>
                    <a:lnTo>
                      <a:pt x="456" y="2"/>
                    </a:lnTo>
                    <a:lnTo>
                      <a:pt x="475" y="2"/>
                    </a:lnTo>
                    <a:lnTo>
                      <a:pt x="487" y="0"/>
                    </a:lnTo>
                    <a:lnTo>
                      <a:pt x="490" y="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0" name="Freeform 638"/>
              <p:cNvSpPr>
                <a:spLocks/>
              </p:cNvSpPr>
              <p:nvPr/>
            </p:nvSpPr>
            <p:spPr bwMode="auto">
              <a:xfrm>
                <a:off x="4302" y="2743"/>
                <a:ext cx="295" cy="313"/>
              </a:xfrm>
              <a:custGeom>
                <a:avLst/>
                <a:gdLst>
                  <a:gd name="T0" fmla="*/ 74 w 589"/>
                  <a:gd name="T1" fmla="*/ 2 h 625"/>
                  <a:gd name="T2" fmla="*/ 74 w 589"/>
                  <a:gd name="T3" fmla="*/ 79 h 625"/>
                  <a:gd name="T4" fmla="*/ 0 w 589"/>
                  <a:gd name="T5" fmla="*/ 77 h 625"/>
                  <a:gd name="T6" fmla="*/ 45 w 589"/>
                  <a:gd name="T7" fmla="*/ 15 h 625"/>
                  <a:gd name="T8" fmla="*/ 47 w 589"/>
                  <a:gd name="T9" fmla="*/ 0 h 625"/>
                  <a:gd name="T10" fmla="*/ 74 w 589"/>
                  <a:gd name="T11" fmla="*/ 2 h 625"/>
                  <a:gd name="T12" fmla="*/ 74 w 589"/>
                  <a:gd name="T13" fmla="*/ 2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9"/>
                  <a:gd name="T22" fmla="*/ 0 h 625"/>
                  <a:gd name="T23" fmla="*/ 589 w 589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9" h="625">
                    <a:moveTo>
                      <a:pt x="589" y="13"/>
                    </a:moveTo>
                    <a:lnTo>
                      <a:pt x="589" y="625"/>
                    </a:lnTo>
                    <a:lnTo>
                      <a:pt x="0" y="614"/>
                    </a:lnTo>
                    <a:lnTo>
                      <a:pt x="359" y="117"/>
                    </a:lnTo>
                    <a:lnTo>
                      <a:pt x="373" y="0"/>
                    </a:lnTo>
                    <a:lnTo>
                      <a:pt x="589" y="1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1" name="Freeform 639"/>
              <p:cNvSpPr>
                <a:spLocks/>
              </p:cNvSpPr>
              <p:nvPr/>
            </p:nvSpPr>
            <p:spPr bwMode="auto">
              <a:xfrm>
                <a:off x="4123" y="2536"/>
                <a:ext cx="301" cy="148"/>
              </a:xfrm>
              <a:custGeom>
                <a:avLst/>
                <a:gdLst>
                  <a:gd name="T0" fmla="*/ 2 w 600"/>
                  <a:gd name="T1" fmla="*/ 0 h 295"/>
                  <a:gd name="T2" fmla="*/ 0 w 600"/>
                  <a:gd name="T3" fmla="*/ 4 h 295"/>
                  <a:gd name="T4" fmla="*/ 12 w 600"/>
                  <a:gd name="T5" fmla="*/ 12 h 295"/>
                  <a:gd name="T6" fmla="*/ 14 w 600"/>
                  <a:gd name="T7" fmla="*/ 33 h 295"/>
                  <a:gd name="T8" fmla="*/ 64 w 600"/>
                  <a:gd name="T9" fmla="*/ 37 h 295"/>
                  <a:gd name="T10" fmla="*/ 63 w 600"/>
                  <a:gd name="T11" fmla="*/ 15 h 295"/>
                  <a:gd name="T12" fmla="*/ 76 w 600"/>
                  <a:gd name="T13" fmla="*/ 8 h 295"/>
                  <a:gd name="T14" fmla="*/ 75 w 600"/>
                  <a:gd name="T15" fmla="*/ 3 h 295"/>
                  <a:gd name="T16" fmla="*/ 2 w 600"/>
                  <a:gd name="T17" fmla="*/ 0 h 295"/>
                  <a:gd name="T18" fmla="*/ 2 w 600"/>
                  <a:gd name="T19" fmla="*/ 0 h 2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0"/>
                  <a:gd name="T31" fmla="*/ 0 h 295"/>
                  <a:gd name="T32" fmla="*/ 600 w 600"/>
                  <a:gd name="T33" fmla="*/ 295 h 29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0" h="295">
                    <a:moveTo>
                      <a:pt x="13" y="0"/>
                    </a:moveTo>
                    <a:lnTo>
                      <a:pt x="0" y="30"/>
                    </a:lnTo>
                    <a:lnTo>
                      <a:pt x="95" y="91"/>
                    </a:lnTo>
                    <a:lnTo>
                      <a:pt x="108" y="258"/>
                    </a:lnTo>
                    <a:lnTo>
                      <a:pt x="509" y="295"/>
                    </a:lnTo>
                    <a:lnTo>
                      <a:pt x="503" y="116"/>
                    </a:lnTo>
                    <a:lnTo>
                      <a:pt x="600" y="63"/>
                    </a:lnTo>
                    <a:lnTo>
                      <a:pt x="593" y="1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2" name="Freeform 640"/>
              <p:cNvSpPr>
                <a:spLocks/>
              </p:cNvSpPr>
              <p:nvPr/>
            </p:nvSpPr>
            <p:spPr bwMode="auto">
              <a:xfrm>
                <a:off x="3389" y="2996"/>
                <a:ext cx="540" cy="318"/>
              </a:xfrm>
              <a:custGeom>
                <a:avLst/>
                <a:gdLst>
                  <a:gd name="T0" fmla="*/ 107 w 1080"/>
                  <a:gd name="T1" fmla="*/ 7 h 637"/>
                  <a:gd name="T2" fmla="*/ 121 w 1080"/>
                  <a:gd name="T3" fmla="*/ 55 h 637"/>
                  <a:gd name="T4" fmla="*/ 110 w 1080"/>
                  <a:gd name="T5" fmla="*/ 60 h 637"/>
                  <a:gd name="T6" fmla="*/ 83 w 1080"/>
                  <a:gd name="T7" fmla="*/ 69 h 637"/>
                  <a:gd name="T8" fmla="*/ 56 w 1080"/>
                  <a:gd name="T9" fmla="*/ 76 h 637"/>
                  <a:gd name="T10" fmla="*/ 31 w 1080"/>
                  <a:gd name="T11" fmla="*/ 78 h 637"/>
                  <a:gd name="T12" fmla="*/ 17 w 1080"/>
                  <a:gd name="T13" fmla="*/ 79 h 637"/>
                  <a:gd name="T14" fmla="*/ 20 w 1080"/>
                  <a:gd name="T15" fmla="*/ 78 h 637"/>
                  <a:gd name="T16" fmla="*/ 43 w 1080"/>
                  <a:gd name="T17" fmla="*/ 73 h 637"/>
                  <a:gd name="T18" fmla="*/ 68 w 1080"/>
                  <a:gd name="T19" fmla="*/ 66 h 637"/>
                  <a:gd name="T20" fmla="*/ 85 w 1080"/>
                  <a:gd name="T21" fmla="*/ 58 h 637"/>
                  <a:gd name="T22" fmla="*/ 99 w 1080"/>
                  <a:gd name="T23" fmla="*/ 51 h 637"/>
                  <a:gd name="T24" fmla="*/ 100 w 1080"/>
                  <a:gd name="T25" fmla="*/ 50 h 637"/>
                  <a:gd name="T26" fmla="*/ 79 w 1080"/>
                  <a:gd name="T27" fmla="*/ 55 h 637"/>
                  <a:gd name="T28" fmla="*/ 54 w 1080"/>
                  <a:gd name="T29" fmla="*/ 62 h 637"/>
                  <a:gd name="T30" fmla="*/ 38 w 1080"/>
                  <a:gd name="T31" fmla="*/ 65 h 637"/>
                  <a:gd name="T32" fmla="*/ 21 w 1080"/>
                  <a:gd name="T33" fmla="*/ 67 h 637"/>
                  <a:gd name="T34" fmla="*/ 14 w 1080"/>
                  <a:gd name="T35" fmla="*/ 68 h 637"/>
                  <a:gd name="T36" fmla="*/ 28 w 1080"/>
                  <a:gd name="T37" fmla="*/ 63 h 637"/>
                  <a:gd name="T38" fmla="*/ 57 w 1080"/>
                  <a:gd name="T39" fmla="*/ 54 h 637"/>
                  <a:gd name="T40" fmla="*/ 78 w 1080"/>
                  <a:gd name="T41" fmla="*/ 46 h 637"/>
                  <a:gd name="T42" fmla="*/ 89 w 1080"/>
                  <a:gd name="T43" fmla="*/ 41 h 637"/>
                  <a:gd name="T44" fmla="*/ 94 w 1080"/>
                  <a:gd name="T45" fmla="*/ 38 h 637"/>
                  <a:gd name="T46" fmla="*/ 86 w 1080"/>
                  <a:gd name="T47" fmla="*/ 40 h 637"/>
                  <a:gd name="T48" fmla="*/ 55 w 1080"/>
                  <a:gd name="T49" fmla="*/ 46 h 637"/>
                  <a:gd name="T50" fmla="*/ 28 w 1080"/>
                  <a:gd name="T51" fmla="*/ 51 h 637"/>
                  <a:gd name="T52" fmla="*/ 15 w 1080"/>
                  <a:gd name="T53" fmla="*/ 52 h 637"/>
                  <a:gd name="T54" fmla="*/ 7 w 1080"/>
                  <a:gd name="T55" fmla="*/ 52 h 637"/>
                  <a:gd name="T56" fmla="*/ 8 w 1080"/>
                  <a:gd name="T57" fmla="*/ 52 h 637"/>
                  <a:gd name="T58" fmla="*/ 36 w 1080"/>
                  <a:gd name="T59" fmla="*/ 45 h 637"/>
                  <a:gd name="T60" fmla="*/ 68 w 1080"/>
                  <a:gd name="T61" fmla="*/ 36 h 637"/>
                  <a:gd name="T62" fmla="*/ 80 w 1080"/>
                  <a:gd name="T63" fmla="*/ 31 h 637"/>
                  <a:gd name="T64" fmla="*/ 88 w 1080"/>
                  <a:gd name="T65" fmla="*/ 26 h 637"/>
                  <a:gd name="T66" fmla="*/ 91 w 1080"/>
                  <a:gd name="T67" fmla="*/ 24 h 637"/>
                  <a:gd name="T68" fmla="*/ 75 w 1080"/>
                  <a:gd name="T69" fmla="*/ 27 h 637"/>
                  <a:gd name="T70" fmla="*/ 44 w 1080"/>
                  <a:gd name="T71" fmla="*/ 34 h 637"/>
                  <a:gd name="T72" fmla="*/ 25 w 1080"/>
                  <a:gd name="T73" fmla="*/ 36 h 637"/>
                  <a:gd name="T74" fmla="*/ 20 w 1080"/>
                  <a:gd name="T75" fmla="*/ 34 h 637"/>
                  <a:gd name="T76" fmla="*/ 50 w 1080"/>
                  <a:gd name="T77" fmla="*/ 26 h 637"/>
                  <a:gd name="T78" fmla="*/ 65 w 1080"/>
                  <a:gd name="T79" fmla="*/ 21 h 637"/>
                  <a:gd name="T80" fmla="*/ 71 w 1080"/>
                  <a:gd name="T81" fmla="*/ 16 h 637"/>
                  <a:gd name="T82" fmla="*/ 74 w 1080"/>
                  <a:gd name="T83" fmla="*/ 13 h 637"/>
                  <a:gd name="T84" fmla="*/ 71 w 1080"/>
                  <a:gd name="T85" fmla="*/ 14 h 637"/>
                  <a:gd name="T86" fmla="*/ 54 w 1080"/>
                  <a:gd name="T87" fmla="*/ 17 h 637"/>
                  <a:gd name="T88" fmla="*/ 33 w 1080"/>
                  <a:gd name="T89" fmla="*/ 21 h 637"/>
                  <a:gd name="T90" fmla="*/ 0 w 1080"/>
                  <a:gd name="T91" fmla="*/ 22 h 637"/>
                  <a:gd name="T92" fmla="*/ 22 w 1080"/>
                  <a:gd name="T93" fmla="*/ 17 h 637"/>
                  <a:gd name="T94" fmla="*/ 41 w 1080"/>
                  <a:gd name="T95" fmla="*/ 12 h 637"/>
                  <a:gd name="T96" fmla="*/ 58 w 1080"/>
                  <a:gd name="T97" fmla="*/ 6 h 637"/>
                  <a:gd name="T98" fmla="*/ 72 w 1080"/>
                  <a:gd name="T99" fmla="*/ 1 h 637"/>
                  <a:gd name="T100" fmla="*/ 76 w 1080"/>
                  <a:gd name="T101" fmla="*/ 0 h 63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80"/>
                  <a:gd name="T154" fmla="*/ 0 h 637"/>
                  <a:gd name="T155" fmla="*/ 1080 w 1080"/>
                  <a:gd name="T156" fmla="*/ 637 h 63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80" h="637">
                    <a:moveTo>
                      <a:pt x="612" y="0"/>
                    </a:moveTo>
                    <a:lnTo>
                      <a:pt x="679" y="69"/>
                    </a:lnTo>
                    <a:lnTo>
                      <a:pt x="859" y="61"/>
                    </a:lnTo>
                    <a:lnTo>
                      <a:pt x="1080" y="200"/>
                    </a:lnTo>
                    <a:lnTo>
                      <a:pt x="968" y="234"/>
                    </a:lnTo>
                    <a:lnTo>
                      <a:pt x="975" y="447"/>
                    </a:lnTo>
                    <a:lnTo>
                      <a:pt x="962" y="451"/>
                    </a:lnTo>
                    <a:lnTo>
                      <a:pt x="930" y="464"/>
                    </a:lnTo>
                    <a:lnTo>
                      <a:pt x="880" y="483"/>
                    </a:lnTo>
                    <a:lnTo>
                      <a:pt x="817" y="508"/>
                    </a:lnTo>
                    <a:lnTo>
                      <a:pt x="745" y="533"/>
                    </a:lnTo>
                    <a:lnTo>
                      <a:pt x="669" y="558"/>
                    </a:lnTo>
                    <a:lnTo>
                      <a:pt x="595" y="580"/>
                    </a:lnTo>
                    <a:lnTo>
                      <a:pt x="525" y="599"/>
                    </a:lnTo>
                    <a:lnTo>
                      <a:pt x="454" y="609"/>
                    </a:lnTo>
                    <a:lnTo>
                      <a:pt x="386" y="618"/>
                    </a:lnTo>
                    <a:lnTo>
                      <a:pt x="317" y="624"/>
                    </a:lnTo>
                    <a:lnTo>
                      <a:pt x="255" y="630"/>
                    </a:lnTo>
                    <a:lnTo>
                      <a:pt x="200" y="632"/>
                    </a:lnTo>
                    <a:lnTo>
                      <a:pt x="158" y="636"/>
                    </a:lnTo>
                    <a:lnTo>
                      <a:pt x="129" y="636"/>
                    </a:lnTo>
                    <a:lnTo>
                      <a:pt x="120" y="637"/>
                    </a:lnTo>
                    <a:lnTo>
                      <a:pt x="131" y="634"/>
                    </a:lnTo>
                    <a:lnTo>
                      <a:pt x="167" y="626"/>
                    </a:lnTo>
                    <a:lnTo>
                      <a:pt x="219" y="617"/>
                    </a:lnTo>
                    <a:lnTo>
                      <a:pt x="281" y="605"/>
                    </a:lnTo>
                    <a:lnTo>
                      <a:pt x="350" y="588"/>
                    </a:lnTo>
                    <a:lnTo>
                      <a:pt x="420" y="571"/>
                    </a:lnTo>
                    <a:lnTo>
                      <a:pt x="485" y="554"/>
                    </a:lnTo>
                    <a:lnTo>
                      <a:pt x="540" y="535"/>
                    </a:lnTo>
                    <a:lnTo>
                      <a:pt x="587" y="512"/>
                    </a:lnTo>
                    <a:lnTo>
                      <a:pt x="637" y="489"/>
                    </a:lnTo>
                    <a:lnTo>
                      <a:pt x="684" y="468"/>
                    </a:lnTo>
                    <a:lnTo>
                      <a:pt x="728" y="447"/>
                    </a:lnTo>
                    <a:lnTo>
                      <a:pt x="764" y="428"/>
                    </a:lnTo>
                    <a:lnTo>
                      <a:pt x="795" y="413"/>
                    </a:lnTo>
                    <a:lnTo>
                      <a:pt x="814" y="404"/>
                    </a:lnTo>
                    <a:lnTo>
                      <a:pt x="821" y="400"/>
                    </a:lnTo>
                    <a:lnTo>
                      <a:pt x="806" y="404"/>
                    </a:lnTo>
                    <a:lnTo>
                      <a:pt x="766" y="413"/>
                    </a:lnTo>
                    <a:lnTo>
                      <a:pt x="707" y="428"/>
                    </a:lnTo>
                    <a:lnTo>
                      <a:pt x="639" y="447"/>
                    </a:lnTo>
                    <a:lnTo>
                      <a:pt x="565" y="464"/>
                    </a:lnTo>
                    <a:lnTo>
                      <a:pt x="494" y="482"/>
                    </a:lnTo>
                    <a:lnTo>
                      <a:pt x="433" y="497"/>
                    </a:lnTo>
                    <a:lnTo>
                      <a:pt x="388" y="508"/>
                    </a:lnTo>
                    <a:lnTo>
                      <a:pt x="350" y="512"/>
                    </a:lnTo>
                    <a:lnTo>
                      <a:pt x="306" y="520"/>
                    </a:lnTo>
                    <a:lnTo>
                      <a:pt x="260" y="527"/>
                    </a:lnTo>
                    <a:lnTo>
                      <a:pt x="217" y="533"/>
                    </a:lnTo>
                    <a:lnTo>
                      <a:pt x="175" y="539"/>
                    </a:lnTo>
                    <a:lnTo>
                      <a:pt x="143" y="544"/>
                    </a:lnTo>
                    <a:lnTo>
                      <a:pt x="120" y="548"/>
                    </a:lnTo>
                    <a:lnTo>
                      <a:pt x="112" y="550"/>
                    </a:lnTo>
                    <a:lnTo>
                      <a:pt x="127" y="544"/>
                    </a:lnTo>
                    <a:lnTo>
                      <a:pt x="169" y="531"/>
                    </a:lnTo>
                    <a:lnTo>
                      <a:pt x="228" y="510"/>
                    </a:lnTo>
                    <a:lnTo>
                      <a:pt x="302" y="489"/>
                    </a:lnTo>
                    <a:lnTo>
                      <a:pt x="380" y="463"/>
                    </a:lnTo>
                    <a:lnTo>
                      <a:pt x="458" y="436"/>
                    </a:lnTo>
                    <a:lnTo>
                      <a:pt x="527" y="413"/>
                    </a:lnTo>
                    <a:lnTo>
                      <a:pt x="582" y="392"/>
                    </a:lnTo>
                    <a:lnTo>
                      <a:pt x="624" y="373"/>
                    </a:lnTo>
                    <a:lnTo>
                      <a:pt x="660" y="356"/>
                    </a:lnTo>
                    <a:lnTo>
                      <a:pt x="690" y="341"/>
                    </a:lnTo>
                    <a:lnTo>
                      <a:pt x="715" y="329"/>
                    </a:lnTo>
                    <a:lnTo>
                      <a:pt x="734" y="320"/>
                    </a:lnTo>
                    <a:lnTo>
                      <a:pt x="747" y="314"/>
                    </a:lnTo>
                    <a:lnTo>
                      <a:pt x="757" y="308"/>
                    </a:lnTo>
                    <a:lnTo>
                      <a:pt x="759" y="308"/>
                    </a:lnTo>
                    <a:lnTo>
                      <a:pt x="739" y="310"/>
                    </a:lnTo>
                    <a:lnTo>
                      <a:pt x="690" y="322"/>
                    </a:lnTo>
                    <a:lnTo>
                      <a:pt x="618" y="335"/>
                    </a:lnTo>
                    <a:lnTo>
                      <a:pt x="532" y="354"/>
                    </a:lnTo>
                    <a:lnTo>
                      <a:pt x="441" y="369"/>
                    </a:lnTo>
                    <a:lnTo>
                      <a:pt x="355" y="388"/>
                    </a:lnTo>
                    <a:lnTo>
                      <a:pt x="281" y="402"/>
                    </a:lnTo>
                    <a:lnTo>
                      <a:pt x="230" y="413"/>
                    </a:lnTo>
                    <a:lnTo>
                      <a:pt x="190" y="415"/>
                    </a:lnTo>
                    <a:lnTo>
                      <a:pt x="156" y="421"/>
                    </a:lnTo>
                    <a:lnTo>
                      <a:pt x="125" y="421"/>
                    </a:lnTo>
                    <a:lnTo>
                      <a:pt x="99" y="423"/>
                    </a:lnTo>
                    <a:lnTo>
                      <a:pt x="76" y="423"/>
                    </a:lnTo>
                    <a:lnTo>
                      <a:pt x="61" y="423"/>
                    </a:lnTo>
                    <a:lnTo>
                      <a:pt x="49" y="423"/>
                    </a:lnTo>
                    <a:lnTo>
                      <a:pt x="47" y="423"/>
                    </a:lnTo>
                    <a:lnTo>
                      <a:pt x="67" y="417"/>
                    </a:lnTo>
                    <a:lnTo>
                      <a:pt x="120" y="404"/>
                    </a:lnTo>
                    <a:lnTo>
                      <a:pt x="198" y="383"/>
                    </a:lnTo>
                    <a:lnTo>
                      <a:pt x="289" y="360"/>
                    </a:lnTo>
                    <a:lnTo>
                      <a:pt x="382" y="335"/>
                    </a:lnTo>
                    <a:lnTo>
                      <a:pt x="473" y="310"/>
                    </a:lnTo>
                    <a:lnTo>
                      <a:pt x="546" y="289"/>
                    </a:lnTo>
                    <a:lnTo>
                      <a:pt x="593" y="274"/>
                    </a:lnTo>
                    <a:lnTo>
                      <a:pt x="620" y="261"/>
                    </a:lnTo>
                    <a:lnTo>
                      <a:pt x="646" y="248"/>
                    </a:lnTo>
                    <a:lnTo>
                      <a:pt x="671" y="234"/>
                    </a:lnTo>
                    <a:lnTo>
                      <a:pt x="692" y="223"/>
                    </a:lnTo>
                    <a:lnTo>
                      <a:pt x="707" y="211"/>
                    </a:lnTo>
                    <a:lnTo>
                      <a:pt x="720" y="202"/>
                    </a:lnTo>
                    <a:lnTo>
                      <a:pt x="728" y="196"/>
                    </a:lnTo>
                    <a:lnTo>
                      <a:pt x="732" y="194"/>
                    </a:lnTo>
                    <a:lnTo>
                      <a:pt x="715" y="198"/>
                    </a:lnTo>
                    <a:lnTo>
                      <a:pt x="669" y="208"/>
                    </a:lnTo>
                    <a:lnTo>
                      <a:pt x="601" y="221"/>
                    </a:lnTo>
                    <a:lnTo>
                      <a:pt x="523" y="238"/>
                    </a:lnTo>
                    <a:lnTo>
                      <a:pt x="439" y="255"/>
                    </a:lnTo>
                    <a:lnTo>
                      <a:pt x="359" y="272"/>
                    </a:lnTo>
                    <a:lnTo>
                      <a:pt x="289" y="284"/>
                    </a:lnTo>
                    <a:lnTo>
                      <a:pt x="240" y="293"/>
                    </a:lnTo>
                    <a:lnTo>
                      <a:pt x="200" y="295"/>
                    </a:lnTo>
                    <a:lnTo>
                      <a:pt x="162" y="297"/>
                    </a:lnTo>
                    <a:lnTo>
                      <a:pt x="32" y="303"/>
                    </a:lnTo>
                    <a:lnTo>
                      <a:pt x="163" y="272"/>
                    </a:lnTo>
                    <a:lnTo>
                      <a:pt x="245" y="253"/>
                    </a:lnTo>
                    <a:lnTo>
                      <a:pt x="327" y="232"/>
                    </a:lnTo>
                    <a:lnTo>
                      <a:pt x="403" y="213"/>
                    </a:lnTo>
                    <a:lnTo>
                      <a:pt x="462" y="194"/>
                    </a:lnTo>
                    <a:lnTo>
                      <a:pt x="500" y="181"/>
                    </a:lnTo>
                    <a:lnTo>
                      <a:pt x="519" y="168"/>
                    </a:lnTo>
                    <a:lnTo>
                      <a:pt x="538" y="154"/>
                    </a:lnTo>
                    <a:lnTo>
                      <a:pt x="555" y="141"/>
                    </a:lnTo>
                    <a:lnTo>
                      <a:pt x="570" y="132"/>
                    </a:lnTo>
                    <a:lnTo>
                      <a:pt x="584" y="120"/>
                    </a:lnTo>
                    <a:lnTo>
                      <a:pt x="593" y="113"/>
                    </a:lnTo>
                    <a:lnTo>
                      <a:pt x="599" y="107"/>
                    </a:lnTo>
                    <a:lnTo>
                      <a:pt x="603" y="105"/>
                    </a:lnTo>
                    <a:lnTo>
                      <a:pt x="593" y="107"/>
                    </a:lnTo>
                    <a:lnTo>
                      <a:pt x="570" y="113"/>
                    </a:lnTo>
                    <a:lnTo>
                      <a:pt x="534" y="120"/>
                    </a:lnTo>
                    <a:lnTo>
                      <a:pt x="489" y="132"/>
                    </a:lnTo>
                    <a:lnTo>
                      <a:pt x="433" y="141"/>
                    </a:lnTo>
                    <a:lnTo>
                      <a:pt x="376" y="154"/>
                    </a:lnTo>
                    <a:lnTo>
                      <a:pt x="317" y="164"/>
                    </a:lnTo>
                    <a:lnTo>
                      <a:pt x="259" y="173"/>
                    </a:lnTo>
                    <a:lnTo>
                      <a:pt x="201" y="175"/>
                    </a:lnTo>
                    <a:lnTo>
                      <a:pt x="152" y="179"/>
                    </a:lnTo>
                    <a:lnTo>
                      <a:pt x="0" y="181"/>
                    </a:lnTo>
                    <a:lnTo>
                      <a:pt x="76" y="166"/>
                    </a:lnTo>
                    <a:lnTo>
                      <a:pt x="127" y="154"/>
                    </a:lnTo>
                    <a:lnTo>
                      <a:pt x="181" y="141"/>
                    </a:lnTo>
                    <a:lnTo>
                      <a:pt x="238" y="130"/>
                    </a:lnTo>
                    <a:lnTo>
                      <a:pt x="287" y="114"/>
                    </a:lnTo>
                    <a:lnTo>
                      <a:pt x="333" y="101"/>
                    </a:lnTo>
                    <a:lnTo>
                      <a:pt x="374" y="84"/>
                    </a:lnTo>
                    <a:lnTo>
                      <a:pt x="420" y="67"/>
                    </a:lnTo>
                    <a:lnTo>
                      <a:pt x="466" y="52"/>
                    </a:lnTo>
                    <a:lnTo>
                      <a:pt x="509" y="35"/>
                    </a:lnTo>
                    <a:lnTo>
                      <a:pt x="549" y="21"/>
                    </a:lnTo>
                    <a:lnTo>
                      <a:pt x="582" y="10"/>
                    </a:lnTo>
                    <a:lnTo>
                      <a:pt x="603" y="4"/>
                    </a:lnTo>
                    <a:lnTo>
                      <a:pt x="612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3" name="Freeform 641"/>
              <p:cNvSpPr>
                <a:spLocks/>
              </p:cNvSpPr>
              <p:nvPr/>
            </p:nvSpPr>
            <p:spPr bwMode="auto">
              <a:xfrm>
                <a:off x="3483" y="3257"/>
                <a:ext cx="402" cy="190"/>
              </a:xfrm>
              <a:custGeom>
                <a:avLst/>
                <a:gdLst>
                  <a:gd name="T0" fmla="*/ 98 w 804"/>
                  <a:gd name="T1" fmla="*/ 0 h 381"/>
                  <a:gd name="T2" fmla="*/ 87 w 804"/>
                  <a:gd name="T3" fmla="*/ 5 h 381"/>
                  <a:gd name="T4" fmla="*/ 70 w 804"/>
                  <a:gd name="T5" fmla="*/ 11 h 381"/>
                  <a:gd name="T6" fmla="*/ 54 w 804"/>
                  <a:gd name="T7" fmla="*/ 17 h 381"/>
                  <a:gd name="T8" fmla="*/ 43 w 804"/>
                  <a:gd name="T9" fmla="*/ 20 h 381"/>
                  <a:gd name="T10" fmla="*/ 27 w 804"/>
                  <a:gd name="T11" fmla="*/ 23 h 381"/>
                  <a:gd name="T12" fmla="*/ 13 w 804"/>
                  <a:gd name="T13" fmla="*/ 26 h 381"/>
                  <a:gd name="T14" fmla="*/ 2 w 804"/>
                  <a:gd name="T15" fmla="*/ 28 h 381"/>
                  <a:gd name="T16" fmla="*/ 1 w 804"/>
                  <a:gd name="T17" fmla="*/ 28 h 381"/>
                  <a:gd name="T18" fmla="*/ 6 w 804"/>
                  <a:gd name="T19" fmla="*/ 28 h 381"/>
                  <a:gd name="T20" fmla="*/ 17 w 804"/>
                  <a:gd name="T21" fmla="*/ 28 h 381"/>
                  <a:gd name="T22" fmla="*/ 27 w 804"/>
                  <a:gd name="T23" fmla="*/ 27 h 381"/>
                  <a:gd name="T24" fmla="*/ 39 w 804"/>
                  <a:gd name="T25" fmla="*/ 26 h 381"/>
                  <a:gd name="T26" fmla="*/ 50 w 804"/>
                  <a:gd name="T27" fmla="*/ 22 h 381"/>
                  <a:gd name="T28" fmla="*/ 62 w 804"/>
                  <a:gd name="T29" fmla="*/ 18 h 381"/>
                  <a:gd name="T30" fmla="*/ 70 w 804"/>
                  <a:gd name="T31" fmla="*/ 16 h 381"/>
                  <a:gd name="T32" fmla="*/ 70 w 804"/>
                  <a:gd name="T33" fmla="*/ 16 h 381"/>
                  <a:gd name="T34" fmla="*/ 65 w 804"/>
                  <a:gd name="T35" fmla="*/ 19 h 381"/>
                  <a:gd name="T36" fmla="*/ 55 w 804"/>
                  <a:gd name="T37" fmla="*/ 24 h 381"/>
                  <a:gd name="T38" fmla="*/ 45 w 804"/>
                  <a:gd name="T39" fmla="*/ 29 h 381"/>
                  <a:gd name="T40" fmla="*/ 31 w 804"/>
                  <a:gd name="T41" fmla="*/ 32 h 381"/>
                  <a:gd name="T42" fmla="*/ 20 w 804"/>
                  <a:gd name="T43" fmla="*/ 35 h 381"/>
                  <a:gd name="T44" fmla="*/ 10 w 804"/>
                  <a:gd name="T45" fmla="*/ 36 h 381"/>
                  <a:gd name="T46" fmla="*/ 3 w 804"/>
                  <a:gd name="T47" fmla="*/ 36 h 381"/>
                  <a:gd name="T48" fmla="*/ 3 w 804"/>
                  <a:gd name="T49" fmla="*/ 36 h 381"/>
                  <a:gd name="T50" fmla="*/ 7 w 804"/>
                  <a:gd name="T51" fmla="*/ 37 h 381"/>
                  <a:gd name="T52" fmla="*/ 16 w 804"/>
                  <a:gd name="T53" fmla="*/ 38 h 381"/>
                  <a:gd name="T54" fmla="*/ 25 w 804"/>
                  <a:gd name="T55" fmla="*/ 38 h 381"/>
                  <a:gd name="T56" fmla="*/ 36 w 804"/>
                  <a:gd name="T57" fmla="*/ 37 h 381"/>
                  <a:gd name="T58" fmla="*/ 47 w 804"/>
                  <a:gd name="T59" fmla="*/ 33 h 381"/>
                  <a:gd name="T60" fmla="*/ 57 w 804"/>
                  <a:gd name="T61" fmla="*/ 30 h 381"/>
                  <a:gd name="T62" fmla="*/ 65 w 804"/>
                  <a:gd name="T63" fmla="*/ 27 h 381"/>
                  <a:gd name="T64" fmla="*/ 65 w 804"/>
                  <a:gd name="T65" fmla="*/ 27 h 381"/>
                  <a:gd name="T66" fmla="*/ 57 w 804"/>
                  <a:gd name="T67" fmla="*/ 31 h 381"/>
                  <a:gd name="T68" fmla="*/ 46 w 804"/>
                  <a:gd name="T69" fmla="*/ 36 h 381"/>
                  <a:gd name="T70" fmla="*/ 35 w 804"/>
                  <a:gd name="T71" fmla="*/ 40 h 381"/>
                  <a:gd name="T72" fmla="*/ 25 w 804"/>
                  <a:gd name="T73" fmla="*/ 43 h 381"/>
                  <a:gd name="T74" fmla="*/ 15 w 804"/>
                  <a:gd name="T75" fmla="*/ 44 h 381"/>
                  <a:gd name="T76" fmla="*/ 9 w 804"/>
                  <a:gd name="T77" fmla="*/ 46 h 381"/>
                  <a:gd name="T78" fmla="*/ 5 w 804"/>
                  <a:gd name="T79" fmla="*/ 47 h 381"/>
                  <a:gd name="T80" fmla="*/ 5 w 804"/>
                  <a:gd name="T81" fmla="*/ 47 h 381"/>
                  <a:gd name="T82" fmla="*/ 10 w 804"/>
                  <a:gd name="T83" fmla="*/ 47 h 381"/>
                  <a:gd name="T84" fmla="*/ 20 w 804"/>
                  <a:gd name="T85" fmla="*/ 46 h 381"/>
                  <a:gd name="T86" fmla="*/ 34 w 804"/>
                  <a:gd name="T87" fmla="*/ 43 h 381"/>
                  <a:gd name="T88" fmla="*/ 52 w 804"/>
                  <a:gd name="T89" fmla="*/ 38 h 381"/>
                  <a:gd name="T90" fmla="*/ 72 w 804"/>
                  <a:gd name="T91" fmla="*/ 28 h 381"/>
                  <a:gd name="T92" fmla="*/ 89 w 804"/>
                  <a:gd name="T93" fmla="*/ 18 h 381"/>
                  <a:gd name="T94" fmla="*/ 99 w 804"/>
                  <a:gd name="T95" fmla="*/ 11 h 381"/>
                  <a:gd name="T96" fmla="*/ 100 w 804"/>
                  <a:gd name="T97" fmla="*/ 0 h 38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04"/>
                  <a:gd name="T148" fmla="*/ 0 h 381"/>
                  <a:gd name="T149" fmla="*/ 804 w 804"/>
                  <a:gd name="T150" fmla="*/ 381 h 38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04" h="381">
                    <a:moveTo>
                      <a:pt x="797" y="0"/>
                    </a:moveTo>
                    <a:lnTo>
                      <a:pt x="782" y="6"/>
                    </a:lnTo>
                    <a:lnTo>
                      <a:pt x="745" y="19"/>
                    </a:lnTo>
                    <a:lnTo>
                      <a:pt x="692" y="40"/>
                    </a:lnTo>
                    <a:lnTo>
                      <a:pt x="628" y="65"/>
                    </a:lnTo>
                    <a:lnTo>
                      <a:pt x="559" y="92"/>
                    </a:lnTo>
                    <a:lnTo>
                      <a:pt x="493" y="116"/>
                    </a:lnTo>
                    <a:lnTo>
                      <a:pt x="434" y="139"/>
                    </a:lnTo>
                    <a:lnTo>
                      <a:pt x="388" y="154"/>
                    </a:lnTo>
                    <a:lnTo>
                      <a:pt x="342" y="166"/>
                    </a:lnTo>
                    <a:lnTo>
                      <a:pt x="285" y="177"/>
                    </a:lnTo>
                    <a:lnTo>
                      <a:pt x="221" y="189"/>
                    </a:lnTo>
                    <a:lnTo>
                      <a:pt x="158" y="202"/>
                    </a:lnTo>
                    <a:lnTo>
                      <a:pt x="97" y="211"/>
                    </a:lnTo>
                    <a:lnTo>
                      <a:pt x="46" y="221"/>
                    </a:lnTo>
                    <a:lnTo>
                      <a:pt x="12" y="227"/>
                    </a:lnTo>
                    <a:lnTo>
                      <a:pt x="0" y="229"/>
                    </a:lnTo>
                    <a:lnTo>
                      <a:pt x="6" y="229"/>
                    </a:lnTo>
                    <a:lnTo>
                      <a:pt x="25" y="229"/>
                    </a:lnTo>
                    <a:lnTo>
                      <a:pt x="54" y="229"/>
                    </a:lnTo>
                    <a:lnTo>
                      <a:pt x="92" y="229"/>
                    </a:lnTo>
                    <a:lnTo>
                      <a:pt x="133" y="229"/>
                    </a:lnTo>
                    <a:lnTo>
                      <a:pt x="179" y="227"/>
                    </a:lnTo>
                    <a:lnTo>
                      <a:pt x="223" y="223"/>
                    </a:lnTo>
                    <a:lnTo>
                      <a:pt x="266" y="217"/>
                    </a:lnTo>
                    <a:lnTo>
                      <a:pt x="308" y="208"/>
                    </a:lnTo>
                    <a:lnTo>
                      <a:pt x="358" y="194"/>
                    </a:lnTo>
                    <a:lnTo>
                      <a:pt x="407" y="179"/>
                    </a:lnTo>
                    <a:lnTo>
                      <a:pt x="455" y="166"/>
                    </a:lnTo>
                    <a:lnTo>
                      <a:pt x="496" y="149"/>
                    </a:lnTo>
                    <a:lnTo>
                      <a:pt x="531" y="139"/>
                    </a:lnTo>
                    <a:lnTo>
                      <a:pt x="553" y="130"/>
                    </a:lnTo>
                    <a:lnTo>
                      <a:pt x="563" y="128"/>
                    </a:lnTo>
                    <a:lnTo>
                      <a:pt x="557" y="132"/>
                    </a:lnTo>
                    <a:lnTo>
                      <a:pt x="540" y="141"/>
                    </a:lnTo>
                    <a:lnTo>
                      <a:pt x="514" y="156"/>
                    </a:lnTo>
                    <a:lnTo>
                      <a:pt x="483" y="175"/>
                    </a:lnTo>
                    <a:lnTo>
                      <a:pt x="443" y="194"/>
                    </a:lnTo>
                    <a:lnTo>
                      <a:pt x="401" y="215"/>
                    </a:lnTo>
                    <a:lnTo>
                      <a:pt x="354" y="234"/>
                    </a:lnTo>
                    <a:lnTo>
                      <a:pt x="306" y="249"/>
                    </a:lnTo>
                    <a:lnTo>
                      <a:pt x="255" y="263"/>
                    </a:lnTo>
                    <a:lnTo>
                      <a:pt x="206" y="272"/>
                    </a:lnTo>
                    <a:lnTo>
                      <a:pt x="158" y="280"/>
                    </a:lnTo>
                    <a:lnTo>
                      <a:pt x="114" y="288"/>
                    </a:lnTo>
                    <a:lnTo>
                      <a:pt x="76" y="289"/>
                    </a:lnTo>
                    <a:lnTo>
                      <a:pt x="46" y="293"/>
                    </a:lnTo>
                    <a:lnTo>
                      <a:pt x="25" y="295"/>
                    </a:lnTo>
                    <a:lnTo>
                      <a:pt x="19" y="295"/>
                    </a:lnTo>
                    <a:lnTo>
                      <a:pt x="25" y="295"/>
                    </a:lnTo>
                    <a:lnTo>
                      <a:pt x="40" y="299"/>
                    </a:lnTo>
                    <a:lnTo>
                      <a:pt x="63" y="303"/>
                    </a:lnTo>
                    <a:lnTo>
                      <a:pt x="93" y="308"/>
                    </a:lnTo>
                    <a:lnTo>
                      <a:pt x="128" y="310"/>
                    </a:lnTo>
                    <a:lnTo>
                      <a:pt x="166" y="312"/>
                    </a:lnTo>
                    <a:lnTo>
                      <a:pt x="206" y="310"/>
                    </a:lnTo>
                    <a:lnTo>
                      <a:pt x="246" y="308"/>
                    </a:lnTo>
                    <a:lnTo>
                      <a:pt x="285" y="297"/>
                    </a:lnTo>
                    <a:lnTo>
                      <a:pt x="329" y="284"/>
                    </a:lnTo>
                    <a:lnTo>
                      <a:pt x="375" y="269"/>
                    </a:lnTo>
                    <a:lnTo>
                      <a:pt x="420" y="255"/>
                    </a:lnTo>
                    <a:lnTo>
                      <a:pt x="460" y="240"/>
                    </a:lnTo>
                    <a:lnTo>
                      <a:pt x="493" y="229"/>
                    </a:lnTo>
                    <a:lnTo>
                      <a:pt x="514" y="221"/>
                    </a:lnTo>
                    <a:lnTo>
                      <a:pt x="523" y="217"/>
                    </a:lnTo>
                    <a:lnTo>
                      <a:pt x="514" y="221"/>
                    </a:lnTo>
                    <a:lnTo>
                      <a:pt x="491" y="234"/>
                    </a:lnTo>
                    <a:lnTo>
                      <a:pt x="457" y="249"/>
                    </a:lnTo>
                    <a:lnTo>
                      <a:pt x="417" y="270"/>
                    </a:lnTo>
                    <a:lnTo>
                      <a:pt x="367" y="289"/>
                    </a:lnTo>
                    <a:lnTo>
                      <a:pt x="320" y="310"/>
                    </a:lnTo>
                    <a:lnTo>
                      <a:pt x="274" y="326"/>
                    </a:lnTo>
                    <a:lnTo>
                      <a:pt x="232" y="337"/>
                    </a:lnTo>
                    <a:lnTo>
                      <a:pt x="194" y="345"/>
                    </a:lnTo>
                    <a:lnTo>
                      <a:pt x="158" y="350"/>
                    </a:lnTo>
                    <a:lnTo>
                      <a:pt x="124" y="358"/>
                    </a:lnTo>
                    <a:lnTo>
                      <a:pt x="93" y="365"/>
                    </a:lnTo>
                    <a:lnTo>
                      <a:pt x="67" y="369"/>
                    </a:lnTo>
                    <a:lnTo>
                      <a:pt x="46" y="375"/>
                    </a:lnTo>
                    <a:lnTo>
                      <a:pt x="33" y="377"/>
                    </a:lnTo>
                    <a:lnTo>
                      <a:pt x="31" y="381"/>
                    </a:lnTo>
                    <a:lnTo>
                      <a:pt x="34" y="381"/>
                    </a:lnTo>
                    <a:lnTo>
                      <a:pt x="52" y="381"/>
                    </a:lnTo>
                    <a:lnTo>
                      <a:pt x="76" y="381"/>
                    </a:lnTo>
                    <a:lnTo>
                      <a:pt x="112" y="379"/>
                    </a:lnTo>
                    <a:lnTo>
                      <a:pt x="156" y="373"/>
                    </a:lnTo>
                    <a:lnTo>
                      <a:pt x="211" y="365"/>
                    </a:lnTo>
                    <a:lnTo>
                      <a:pt x="272" y="350"/>
                    </a:lnTo>
                    <a:lnTo>
                      <a:pt x="342" y="333"/>
                    </a:lnTo>
                    <a:lnTo>
                      <a:pt x="417" y="305"/>
                    </a:lnTo>
                    <a:lnTo>
                      <a:pt x="495" y="269"/>
                    </a:lnTo>
                    <a:lnTo>
                      <a:pt x="571" y="227"/>
                    </a:lnTo>
                    <a:lnTo>
                      <a:pt x="645" y="187"/>
                    </a:lnTo>
                    <a:lnTo>
                      <a:pt x="707" y="147"/>
                    </a:lnTo>
                    <a:lnTo>
                      <a:pt x="757" y="114"/>
                    </a:lnTo>
                    <a:lnTo>
                      <a:pt x="791" y="92"/>
                    </a:lnTo>
                    <a:lnTo>
                      <a:pt x="804" y="84"/>
                    </a:lnTo>
                    <a:lnTo>
                      <a:pt x="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4" name="Freeform 642"/>
              <p:cNvSpPr>
                <a:spLocks/>
              </p:cNvSpPr>
              <p:nvPr/>
            </p:nvSpPr>
            <p:spPr bwMode="auto">
              <a:xfrm>
                <a:off x="4067" y="2796"/>
                <a:ext cx="349" cy="197"/>
              </a:xfrm>
              <a:custGeom>
                <a:avLst/>
                <a:gdLst>
                  <a:gd name="T0" fmla="*/ 0 w 698"/>
                  <a:gd name="T1" fmla="*/ 33 h 394"/>
                  <a:gd name="T2" fmla="*/ 82 w 698"/>
                  <a:gd name="T3" fmla="*/ 0 h 394"/>
                  <a:gd name="T4" fmla="*/ 36 w 698"/>
                  <a:gd name="T5" fmla="*/ 28 h 394"/>
                  <a:gd name="T6" fmla="*/ 87 w 698"/>
                  <a:gd name="T7" fmla="*/ 2 h 394"/>
                  <a:gd name="T8" fmla="*/ 49 w 698"/>
                  <a:gd name="T9" fmla="*/ 34 h 394"/>
                  <a:gd name="T10" fmla="*/ 87 w 698"/>
                  <a:gd name="T11" fmla="*/ 9 h 394"/>
                  <a:gd name="T12" fmla="*/ 49 w 698"/>
                  <a:gd name="T13" fmla="*/ 49 h 394"/>
                  <a:gd name="T14" fmla="*/ 0 w 698"/>
                  <a:gd name="T15" fmla="*/ 33 h 394"/>
                  <a:gd name="T16" fmla="*/ 0 w 698"/>
                  <a:gd name="T17" fmla="*/ 33 h 3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8"/>
                  <a:gd name="T28" fmla="*/ 0 h 394"/>
                  <a:gd name="T29" fmla="*/ 698 w 698"/>
                  <a:gd name="T30" fmla="*/ 394 h 3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8" h="394">
                    <a:moveTo>
                      <a:pt x="0" y="264"/>
                    </a:moveTo>
                    <a:lnTo>
                      <a:pt x="653" y="0"/>
                    </a:lnTo>
                    <a:lnTo>
                      <a:pt x="282" y="230"/>
                    </a:lnTo>
                    <a:lnTo>
                      <a:pt x="691" y="11"/>
                    </a:lnTo>
                    <a:lnTo>
                      <a:pt x="394" y="270"/>
                    </a:lnTo>
                    <a:lnTo>
                      <a:pt x="698" y="68"/>
                    </a:lnTo>
                    <a:lnTo>
                      <a:pt x="394" y="394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5" name="Freeform 643"/>
              <p:cNvSpPr>
                <a:spLocks/>
              </p:cNvSpPr>
              <p:nvPr/>
            </p:nvSpPr>
            <p:spPr bwMode="auto">
              <a:xfrm>
                <a:off x="3729" y="3038"/>
                <a:ext cx="175" cy="198"/>
              </a:xfrm>
              <a:custGeom>
                <a:avLst/>
                <a:gdLst>
                  <a:gd name="T0" fmla="*/ 23 w 349"/>
                  <a:gd name="T1" fmla="*/ 0 h 396"/>
                  <a:gd name="T2" fmla="*/ 44 w 349"/>
                  <a:gd name="T3" fmla="*/ 12 h 396"/>
                  <a:gd name="T4" fmla="*/ 32 w 349"/>
                  <a:gd name="T5" fmla="*/ 18 h 396"/>
                  <a:gd name="T6" fmla="*/ 35 w 349"/>
                  <a:gd name="T7" fmla="*/ 43 h 396"/>
                  <a:gd name="T8" fmla="*/ 13 w 349"/>
                  <a:gd name="T9" fmla="*/ 50 h 396"/>
                  <a:gd name="T10" fmla="*/ 28 w 349"/>
                  <a:gd name="T11" fmla="*/ 36 h 396"/>
                  <a:gd name="T12" fmla="*/ 3 w 349"/>
                  <a:gd name="T13" fmla="*/ 38 h 396"/>
                  <a:gd name="T14" fmla="*/ 25 w 349"/>
                  <a:gd name="T15" fmla="*/ 23 h 396"/>
                  <a:gd name="T16" fmla="*/ 2 w 349"/>
                  <a:gd name="T17" fmla="*/ 25 h 396"/>
                  <a:gd name="T18" fmla="*/ 22 w 349"/>
                  <a:gd name="T19" fmla="*/ 11 h 396"/>
                  <a:gd name="T20" fmla="*/ 0 w 349"/>
                  <a:gd name="T21" fmla="*/ 10 h 396"/>
                  <a:gd name="T22" fmla="*/ 12 w 349"/>
                  <a:gd name="T23" fmla="*/ 2 h 396"/>
                  <a:gd name="T24" fmla="*/ 23 w 349"/>
                  <a:gd name="T25" fmla="*/ 0 h 396"/>
                  <a:gd name="T26" fmla="*/ 23 w 349"/>
                  <a:gd name="T27" fmla="*/ 0 h 3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9"/>
                  <a:gd name="T43" fmla="*/ 0 h 396"/>
                  <a:gd name="T44" fmla="*/ 349 w 349"/>
                  <a:gd name="T45" fmla="*/ 396 h 39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9" h="396">
                    <a:moveTo>
                      <a:pt x="180" y="0"/>
                    </a:moveTo>
                    <a:lnTo>
                      <a:pt x="349" y="103"/>
                    </a:lnTo>
                    <a:lnTo>
                      <a:pt x="254" y="143"/>
                    </a:lnTo>
                    <a:lnTo>
                      <a:pt x="273" y="342"/>
                    </a:lnTo>
                    <a:lnTo>
                      <a:pt x="102" y="396"/>
                    </a:lnTo>
                    <a:lnTo>
                      <a:pt x="222" y="287"/>
                    </a:lnTo>
                    <a:lnTo>
                      <a:pt x="22" y="302"/>
                    </a:lnTo>
                    <a:lnTo>
                      <a:pt x="199" y="177"/>
                    </a:lnTo>
                    <a:lnTo>
                      <a:pt x="9" y="196"/>
                    </a:lnTo>
                    <a:lnTo>
                      <a:pt x="175" y="82"/>
                    </a:lnTo>
                    <a:lnTo>
                      <a:pt x="0" y="80"/>
                    </a:lnTo>
                    <a:lnTo>
                      <a:pt x="95" y="15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6" name="Freeform 644"/>
              <p:cNvSpPr>
                <a:spLocks/>
              </p:cNvSpPr>
              <p:nvPr/>
            </p:nvSpPr>
            <p:spPr bwMode="auto">
              <a:xfrm>
                <a:off x="3703" y="2808"/>
                <a:ext cx="387" cy="107"/>
              </a:xfrm>
              <a:custGeom>
                <a:avLst/>
                <a:gdLst>
                  <a:gd name="T0" fmla="*/ 0 w 774"/>
                  <a:gd name="T1" fmla="*/ 8 h 213"/>
                  <a:gd name="T2" fmla="*/ 70 w 774"/>
                  <a:gd name="T3" fmla="*/ 27 h 213"/>
                  <a:gd name="T4" fmla="*/ 97 w 774"/>
                  <a:gd name="T5" fmla="*/ 15 h 213"/>
                  <a:gd name="T6" fmla="*/ 23 w 774"/>
                  <a:gd name="T7" fmla="*/ 0 h 213"/>
                  <a:gd name="T8" fmla="*/ 0 w 774"/>
                  <a:gd name="T9" fmla="*/ 8 h 213"/>
                  <a:gd name="T10" fmla="*/ 0 w 774"/>
                  <a:gd name="T11" fmla="*/ 8 h 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4"/>
                  <a:gd name="T19" fmla="*/ 0 h 213"/>
                  <a:gd name="T20" fmla="*/ 774 w 774"/>
                  <a:gd name="T21" fmla="*/ 213 h 2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4" h="213">
                    <a:moveTo>
                      <a:pt x="0" y="61"/>
                    </a:moveTo>
                    <a:lnTo>
                      <a:pt x="555" y="213"/>
                    </a:lnTo>
                    <a:lnTo>
                      <a:pt x="774" y="114"/>
                    </a:lnTo>
                    <a:lnTo>
                      <a:pt x="183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7" name="Freeform 645"/>
              <p:cNvSpPr>
                <a:spLocks/>
              </p:cNvSpPr>
              <p:nvPr/>
            </p:nvSpPr>
            <p:spPr bwMode="auto">
              <a:xfrm>
                <a:off x="3856" y="2730"/>
                <a:ext cx="341" cy="81"/>
              </a:xfrm>
              <a:custGeom>
                <a:avLst/>
                <a:gdLst>
                  <a:gd name="T0" fmla="*/ 0 w 683"/>
                  <a:gd name="T1" fmla="*/ 7 h 161"/>
                  <a:gd name="T2" fmla="*/ 68 w 683"/>
                  <a:gd name="T3" fmla="*/ 21 h 161"/>
                  <a:gd name="T4" fmla="*/ 85 w 683"/>
                  <a:gd name="T5" fmla="*/ 13 h 161"/>
                  <a:gd name="T6" fmla="*/ 16 w 683"/>
                  <a:gd name="T7" fmla="*/ 0 h 161"/>
                  <a:gd name="T8" fmla="*/ 0 w 683"/>
                  <a:gd name="T9" fmla="*/ 7 h 161"/>
                  <a:gd name="T10" fmla="*/ 0 w 683"/>
                  <a:gd name="T11" fmla="*/ 7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3"/>
                  <a:gd name="T19" fmla="*/ 0 h 161"/>
                  <a:gd name="T20" fmla="*/ 683 w 683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3" h="161">
                    <a:moveTo>
                      <a:pt x="0" y="51"/>
                    </a:moveTo>
                    <a:lnTo>
                      <a:pt x="548" y="161"/>
                    </a:lnTo>
                    <a:lnTo>
                      <a:pt x="683" y="104"/>
                    </a:lnTo>
                    <a:lnTo>
                      <a:pt x="132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8" name="Freeform 646"/>
              <p:cNvSpPr>
                <a:spLocks/>
              </p:cNvSpPr>
              <p:nvPr/>
            </p:nvSpPr>
            <p:spPr bwMode="auto">
              <a:xfrm>
                <a:off x="4045" y="2719"/>
                <a:ext cx="308" cy="97"/>
              </a:xfrm>
              <a:custGeom>
                <a:avLst/>
                <a:gdLst>
                  <a:gd name="T0" fmla="*/ 0 w 616"/>
                  <a:gd name="T1" fmla="*/ 3 h 194"/>
                  <a:gd name="T2" fmla="*/ 46 w 616"/>
                  <a:gd name="T3" fmla="*/ 11 h 194"/>
                  <a:gd name="T4" fmla="*/ 46 w 616"/>
                  <a:gd name="T5" fmla="*/ 24 h 194"/>
                  <a:gd name="T6" fmla="*/ 77 w 616"/>
                  <a:gd name="T7" fmla="*/ 12 h 194"/>
                  <a:gd name="T8" fmla="*/ 13 w 616"/>
                  <a:gd name="T9" fmla="*/ 0 h 194"/>
                  <a:gd name="T10" fmla="*/ 0 w 616"/>
                  <a:gd name="T11" fmla="*/ 3 h 194"/>
                  <a:gd name="T12" fmla="*/ 0 w 616"/>
                  <a:gd name="T13" fmla="*/ 3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6"/>
                  <a:gd name="T22" fmla="*/ 0 h 194"/>
                  <a:gd name="T23" fmla="*/ 616 w 616"/>
                  <a:gd name="T24" fmla="*/ 194 h 1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6" h="194">
                    <a:moveTo>
                      <a:pt x="0" y="30"/>
                    </a:moveTo>
                    <a:lnTo>
                      <a:pt x="370" y="87"/>
                    </a:lnTo>
                    <a:lnTo>
                      <a:pt x="370" y="194"/>
                    </a:lnTo>
                    <a:lnTo>
                      <a:pt x="616" y="93"/>
                    </a:lnTo>
                    <a:lnTo>
                      <a:pt x="106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9" name="Freeform 647"/>
              <p:cNvSpPr>
                <a:spLocks/>
              </p:cNvSpPr>
              <p:nvPr/>
            </p:nvSpPr>
            <p:spPr bwMode="auto">
              <a:xfrm>
                <a:off x="4107" y="2683"/>
                <a:ext cx="288" cy="41"/>
              </a:xfrm>
              <a:custGeom>
                <a:avLst/>
                <a:gdLst>
                  <a:gd name="T0" fmla="*/ 0 w 576"/>
                  <a:gd name="T1" fmla="*/ 4 h 81"/>
                  <a:gd name="T2" fmla="*/ 61 w 576"/>
                  <a:gd name="T3" fmla="*/ 11 h 81"/>
                  <a:gd name="T4" fmla="*/ 72 w 576"/>
                  <a:gd name="T5" fmla="*/ 7 h 81"/>
                  <a:gd name="T6" fmla="*/ 10 w 576"/>
                  <a:gd name="T7" fmla="*/ 0 h 81"/>
                  <a:gd name="T8" fmla="*/ 0 w 576"/>
                  <a:gd name="T9" fmla="*/ 4 h 81"/>
                  <a:gd name="T10" fmla="*/ 0 w 576"/>
                  <a:gd name="T11" fmla="*/ 4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6"/>
                  <a:gd name="T19" fmla="*/ 0 h 81"/>
                  <a:gd name="T20" fmla="*/ 576 w 57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6" h="81">
                    <a:moveTo>
                      <a:pt x="0" y="28"/>
                    </a:moveTo>
                    <a:lnTo>
                      <a:pt x="493" y="81"/>
                    </a:lnTo>
                    <a:lnTo>
                      <a:pt x="576" y="55"/>
                    </a:lnTo>
                    <a:lnTo>
                      <a:pt x="8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0" name="Freeform 648"/>
              <p:cNvSpPr>
                <a:spLocks/>
              </p:cNvSpPr>
              <p:nvPr/>
            </p:nvSpPr>
            <p:spPr bwMode="auto">
              <a:xfrm>
                <a:off x="3008" y="3227"/>
                <a:ext cx="129" cy="147"/>
              </a:xfrm>
              <a:custGeom>
                <a:avLst/>
                <a:gdLst>
                  <a:gd name="T0" fmla="*/ 1 w 256"/>
                  <a:gd name="T1" fmla="*/ 0 h 294"/>
                  <a:gd name="T2" fmla="*/ 22 w 256"/>
                  <a:gd name="T3" fmla="*/ 0 h 294"/>
                  <a:gd name="T4" fmla="*/ 28 w 256"/>
                  <a:gd name="T5" fmla="*/ 11 h 294"/>
                  <a:gd name="T6" fmla="*/ 15 w 256"/>
                  <a:gd name="T7" fmla="*/ 17 h 294"/>
                  <a:gd name="T8" fmla="*/ 31 w 256"/>
                  <a:gd name="T9" fmla="*/ 20 h 294"/>
                  <a:gd name="T10" fmla="*/ 33 w 256"/>
                  <a:gd name="T11" fmla="*/ 30 h 294"/>
                  <a:gd name="T12" fmla="*/ 32 w 256"/>
                  <a:gd name="T13" fmla="*/ 30 h 294"/>
                  <a:gd name="T14" fmla="*/ 31 w 256"/>
                  <a:gd name="T15" fmla="*/ 30 h 294"/>
                  <a:gd name="T16" fmla="*/ 29 w 256"/>
                  <a:gd name="T17" fmla="*/ 30 h 294"/>
                  <a:gd name="T18" fmla="*/ 27 w 256"/>
                  <a:gd name="T19" fmla="*/ 30 h 294"/>
                  <a:gd name="T20" fmla="*/ 24 w 256"/>
                  <a:gd name="T21" fmla="*/ 31 h 294"/>
                  <a:gd name="T22" fmla="*/ 21 w 256"/>
                  <a:gd name="T23" fmla="*/ 31 h 294"/>
                  <a:gd name="T24" fmla="*/ 17 w 256"/>
                  <a:gd name="T25" fmla="*/ 32 h 294"/>
                  <a:gd name="T26" fmla="*/ 14 w 256"/>
                  <a:gd name="T27" fmla="*/ 33 h 294"/>
                  <a:gd name="T28" fmla="*/ 11 w 256"/>
                  <a:gd name="T29" fmla="*/ 34 h 294"/>
                  <a:gd name="T30" fmla="*/ 8 w 256"/>
                  <a:gd name="T31" fmla="*/ 35 h 294"/>
                  <a:gd name="T32" fmla="*/ 6 w 256"/>
                  <a:gd name="T33" fmla="*/ 35 h 294"/>
                  <a:gd name="T34" fmla="*/ 5 w 256"/>
                  <a:gd name="T35" fmla="*/ 36 h 294"/>
                  <a:gd name="T36" fmla="*/ 3 w 256"/>
                  <a:gd name="T37" fmla="*/ 36 h 294"/>
                  <a:gd name="T38" fmla="*/ 2 w 256"/>
                  <a:gd name="T39" fmla="*/ 37 h 294"/>
                  <a:gd name="T40" fmla="*/ 2 w 256"/>
                  <a:gd name="T41" fmla="*/ 37 h 294"/>
                  <a:gd name="T42" fmla="*/ 1 w 256"/>
                  <a:gd name="T43" fmla="*/ 37 h 294"/>
                  <a:gd name="T44" fmla="*/ 1 w 256"/>
                  <a:gd name="T45" fmla="*/ 30 h 294"/>
                  <a:gd name="T46" fmla="*/ 15 w 256"/>
                  <a:gd name="T47" fmla="*/ 23 h 294"/>
                  <a:gd name="T48" fmla="*/ 2 w 256"/>
                  <a:gd name="T49" fmla="*/ 19 h 294"/>
                  <a:gd name="T50" fmla="*/ 0 w 256"/>
                  <a:gd name="T51" fmla="*/ 13 h 294"/>
                  <a:gd name="T52" fmla="*/ 11 w 256"/>
                  <a:gd name="T53" fmla="*/ 9 h 294"/>
                  <a:gd name="T54" fmla="*/ 1 w 256"/>
                  <a:gd name="T55" fmla="*/ 5 h 294"/>
                  <a:gd name="T56" fmla="*/ 1 w 256"/>
                  <a:gd name="T57" fmla="*/ 0 h 294"/>
                  <a:gd name="T58" fmla="*/ 1 w 256"/>
                  <a:gd name="T59" fmla="*/ 0 h 29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6"/>
                  <a:gd name="T91" fmla="*/ 0 h 294"/>
                  <a:gd name="T92" fmla="*/ 256 w 256"/>
                  <a:gd name="T93" fmla="*/ 294 h 29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6" h="294">
                    <a:moveTo>
                      <a:pt x="3" y="0"/>
                    </a:moveTo>
                    <a:lnTo>
                      <a:pt x="169" y="0"/>
                    </a:lnTo>
                    <a:lnTo>
                      <a:pt x="216" y="91"/>
                    </a:lnTo>
                    <a:lnTo>
                      <a:pt x="118" y="131"/>
                    </a:lnTo>
                    <a:lnTo>
                      <a:pt x="247" y="167"/>
                    </a:lnTo>
                    <a:lnTo>
                      <a:pt x="256" y="243"/>
                    </a:lnTo>
                    <a:lnTo>
                      <a:pt x="252" y="243"/>
                    </a:lnTo>
                    <a:lnTo>
                      <a:pt x="243" y="243"/>
                    </a:lnTo>
                    <a:lnTo>
                      <a:pt x="228" y="243"/>
                    </a:lnTo>
                    <a:lnTo>
                      <a:pt x="209" y="247"/>
                    </a:lnTo>
                    <a:lnTo>
                      <a:pt x="184" y="249"/>
                    </a:lnTo>
                    <a:lnTo>
                      <a:pt x="161" y="252"/>
                    </a:lnTo>
                    <a:lnTo>
                      <a:pt x="135" y="256"/>
                    </a:lnTo>
                    <a:lnTo>
                      <a:pt x="110" y="264"/>
                    </a:lnTo>
                    <a:lnTo>
                      <a:pt x="85" y="268"/>
                    </a:lnTo>
                    <a:lnTo>
                      <a:pt x="64" y="273"/>
                    </a:lnTo>
                    <a:lnTo>
                      <a:pt x="47" y="277"/>
                    </a:lnTo>
                    <a:lnTo>
                      <a:pt x="34" y="283"/>
                    </a:lnTo>
                    <a:lnTo>
                      <a:pt x="21" y="287"/>
                    </a:lnTo>
                    <a:lnTo>
                      <a:pt x="13" y="290"/>
                    </a:lnTo>
                    <a:lnTo>
                      <a:pt x="9" y="292"/>
                    </a:lnTo>
                    <a:lnTo>
                      <a:pt x="7" y="294"/>
                    </a:lnTo>
                    <a:lnTo>
                      <a:pt x="3" y="247"/>
                    </a:lnTo>
                    <a:lnTo>
                      <a:pt x="118" y="190"/>
                    </a:lnTo>
                    <a:lnTo>
                      <a:pt x="11" y="159"/>
                    </a:lnTo>
                    <a:lnTo>
                      <a:pt x="0" y="104"/>
                    </a:lnTo>
                    <a:lnTo>
                      <a:pt x="81" y="76"/>
                    </a:lnTo>
                    <a:lnTo>
                      <a:pt x="3" y="4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1" name="Freeform 649"/>
              <p:cNvSpPr>
                <a:spLocks/>
              </p:cNvSpPr>
              <p:nvPr/>
            </p:nvSpPr>
            <p:spPr bwMode="auto">
              <a:xfrm>
                <a:off x="3014" y="3409"/>
                <a:ext cx="139" cy="117"/>
              </a:xfrm>
              <a:custGeom>
                <a:avLst/>
                <a:gdLst>
                  <a:gd name="T0" fmla="*/ 2 w 278"/>
                  <a:gd name="T1" fmla="*/ 4 h 234"/>
                  <a:gd name="T2" fmla="*/ 2 w 278"/>
                  <a:gd name="T3" fmla="*/ 4 h 234"/>
                  <a:gd name="T4" fmla="*/ 4 w 278"/>
                  <a:gd name="T5" fmla="*/ 3 h 234"/>
                  <a:gd name="T6" fmla="*/ 6 w 278"/>
                  <a:gd name="T7" fmla="*/ 2 h 234"/>
                  <a:gd name="T8" fmla="*/ 9 w 278"/>
                  <a:gd name="T9" fmla="*/ 1 h 234"/>
                  <a:gd name="T10" fmla="*/ 12 w 278"/>
                  <a:gd name="T11" fmla="*/ 1 h 234"/>
                  <a:gd name="T12" fmla="*/ 17 w 278"/>
                  <a:gd name="T13" fmla="*/ 0 h 234"/>
                  <a:gd name="T14" fmla="*/ 19 w 278"/>
                  <a:gd name="T15" fmla="*/ 1 h 234"/>
                  <a:gd name="T16" fmla="*/ 23 w 278"/>
                  <a:gd name="T17" fmla="*/ 2 h 234"/>
                  <a:gd name="T18" fmla="*/ 25 w 278"/>
                  <a:gd name="T19" fmla="*/ 3 h 234"/>
                  <a:gd name="T20" fmla="*/ 28 w 278"/>
                  <a:gd name="T21" fmla="*/ 4 h 234"/>
                  <a:gd name="T22" fmla="*/ 30 w 278"/>
                  <a:gd name="T23" fmla="*/ 5 h 234"/>
                  <a:gd name="T24" fmla="*/ 31 w 278"/>
                  <a:gd name="T25" fmla="*/ 6 h 234"/>
                  <a:gd name="T26" fmla="*/ 33 w 278"/>
                  <a:gd name="T27" fmla="*/ 7 h 234"/>
                  <a:gd name="T28" fmla="*/ 34 w 278"/>
                  <a:gd name="T29" fmla="*/ 7 h 234"/>
                  <a:gd name="T30" fmla="*/ 35 w 278"/>
                  <a:gd name="T31" fmla="*/ 7 h 234"/>
                  <a:gd name="T32" fmla="*/ 35 w 278"/>
                  <a:gd name="T33" fmla="*/ 7 h 234"/>
                  <a:gd name="T34" fmla="*/ 31 w 278"/>
                  <a:gd name="T35" fmla="*/ 17 h 234"/>
                  <a:gd name="T36" fmla="*/ 13 w 278"/>
                  <a:gd name="T37" fmla="*/ 19 h 234"/>
                  <a:gd name="T38" fmla="*/ 31 w 278"/>
                  <a:gd name="T39" fmla="*/ 24 h 234"/>
                  <a:gd name="T40" fmla="*/ 30 w 278"/>
                  <a:gd name="T41" fmla="*/ 29 h 234"/>
                  <a:gd name="T42" fmla="*/ 1 w 278"/>
                  <a:gd name="T43" fmla="*/ 28 h 234"/>
                  <a:gd name="T44" fmla="*/ 0 w 278"/>
                  <a:gd name="T45" fmla="*/ 18 h 234"/>
                  <a:gd name="T46" fmla="*/ 13 w 278"/>
                  <a:gd name="T47" fmla="*/ 11 h 234"/>
                  <a:gd name="T48" fmla="*/ 2 w 278"/>
                  <a:gd name="T49" fmla="*/ 9 h 234"/>
                  <a:gd name="T50" fmla="*/ 2 w 278"/>
                  <a:gd name="T51" fmla="*/ 4 h 234"/>
                  <a:gd name="T52" fmla="*/ 2 w 278"/>
                  <a:gd name="T53" fmla="*/ 4 h 23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8"/>
                  <a:gd name="T82" fmla="*/ 0 h 234"/>
                  <a:gd name="T83" fmla="*/ 278 w 278"/>
                  <a:gd name="T84" fmla="*/ 234 h 23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8" h="234">
                    <a:moveTo>
                      <a:pt x="19" y="28"/>
                    </a:moveTo>
                    <a:lnTo>
                      <a:pt x="23" y="26"/>
                    </a:lnTo>
                    <a:lnTo>
                      <a:pt x="34" y="21"/>
                    </a:lnTo>
                    <a:lnTo>
                      <a:pt x="53" y="15"/>
                    </a:lnTo>
                    <a:lnTo>
                      <a:pt x="76" y="7"/>
                    </a:lnTo>
                    <a:lnTo>
                      <a:pt x="103" y="2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4" y="9"/>
                    </a:lnTo>
                    <a:lnTo>
                      <a:pt x="205" y="17"/>
                    </a:lnTo>
                    <a:lnTo>
                      <a:pt x="224" y="26"/>
                    </a:lnTo>
                    <a:lnTo>
                      <a:pt x="240" y="36"/>
                    </a:lnTo>
                    <a:lnTo>
                      <a:pt x="253" y="43"/>
                    </a:lnTo>
                    <a:lnTo>
                      <a:pt x="264" y="49"/>
                    </a:lnTo>
                    <a:lnTo>
                      <a:pt x="272" y="55"/>
                    </a:lnTo>
                    <a:lnTo>
                      <a:pt x="276" y="59"/>
                    </a:lnTo>
                    <a:lnTo>
                      <a:pt x="278" y="60"/>
                    </a:lnTo>
                    <a:lnTo>
                      <a:pt x="251" y="133"/>
                    </a:lnTo>
                    <a:lnTo>
                      <a:pt x="110" y="148"/>
                    </a:lnTo>
                    <a:lnTo>
                      <a:pt x="251" y="188"/>
                    </a:lnTo>
                    <a:lnTo>
                      <a:pt x="245" y="234"/>
                    </a:lnTo>
                    <a:lnTo>
                      <a:pt x="10" y="220"/>
                    </a:lnTo>
                    <a:lnTo>
                      <a:pt x="0" y="140"/>
                    </a:lnTo>
                    <a:lnTo>
                      <a:pt x="105" y="85"/>
                    </a:lnTo>
                    <a:lnTo>
                      <a:pt x="19" y="68"/>
                    </a:ln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2" name="Freeform 650"/>
              <p:cNvSpPr>
                <a:spLocks/>
              </p:cNvSpPr>
              <p:nvPr/>
            </p:nvSpPr>
            <p:spPr bwMode="auto">
              <a:xfrm>
                <a:off x="3029" y="3543"/>
                <a:ext cx="110" cy="51"/>
              </a:xfrm>
              <a:custGeom>
                <a:avLst/>
                <a:gdLst>
                  <a:gd name="T0" fmla="*/ 0 w 221"/>
                  <a:gd name="T1" fmla="*/ 4 h 101"/>
                  <a:gd name="T2" fmla="*/ 20 w 221"/>
                  <a:gd name="T3" fmla="*/ 0 h 101"/>
                  <a:gd name="T4" fmla="*/ 27 w 221"/>
                  <a:gd name="T5" fmla="*/ 5 h 101"/>
                  <a:gd name="T6" fmla="*/ 25 w 221"/>
                  <a:gd name="T7" fmla="*/ 11 h 101"/>
                  <a:gd name="T8" fmla="*/ 0 w 221"/>
                  <a:gd name="T9" fmla="*/ 13 h 101"/>
                  <a:gd name="T10" fmla="*/ 0 w 221"/>
                  <a:gd name="T11" fmla="*/ 4 h 101"/>
                  <a:gd name="T12" fmla="*/ 0 w 221"/>
                  <a:gd name="T13" fmla="*/ 4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101"/>
                  <a:gd name="T23" fmla="*/ 221 w 221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101">
                    <a:moveTo>
                      <a:pt x="6" y="26"/>
                    </a:moveTo>
                    <a:lnTo>
                      <a:pt x="166" y="0"/>
                    </a:lnTo>
                    <a:lnTo>
                      <a:pt x="221" y="40"/>
                    </a:lnTo>
                    <a:lnTo>
                      <a:pt x="200" y="85"/>
                    </a:lnTo>
                    <a:lnTo>
                      <a:pt x="0" y="101"/>
                    </a:lnTo>
                    <a:lnTo>
                      <a:pt x="6" y="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3" name="Freeform 651"/>
              <p:cNvSpPr>
                <a:spLocks/>
              </p:cNvSpPr>
              <p:nvPr/>
            </p:nvSpPr>
            <p:spPr bwMode="auto">
              <a:xfrm>
                <a:off x="3225" y="3506"/>
                <a:ext cx="438" cy="87"/>
              </a:xfrm>
              <a:custGeom>
                <a:avLst/>
                <a:gdLst>
                  <a:gd name="T0" fmla="*/ 0 w 876"/>
                  <a:gd name="T1" fmla="*/ 20 h 173"/>
                  <a:gd name="T2" fmla="*/ 42 w 876"/>
                  <a:gd name="T3" fmla="*/ 11 h 173"/>
                  <a:gd name="T4" fmla="*/ 42 w 876"/>
                  <a:gd name="T5" fmla="*/ 11 h 173"/>
                  <a:gd name="T6" fmla="*/ 44 w 876"/>
                  <a:gd name="T7" fmla="*/ 12 h 173"/>
                  <a:gd name="T8" fmla="*/ 47 w 876"/>
                  <a:gd name="T9" fmla="*/ 12 h 173"/>
                  <a:gd name="T10" fmla="*/ 52 w 876"/>
                  <a:gd name="T11" fmla="*/ 13 h 173"/>
                  <a:gd name="T12" fmla="*/ 55 w 876"/>
                  <a:gd name="T13" fmla="*/ 13 h 173"/>
                  <a:gd name="T14" fmla="*/ 59 w 876"/>
                  <a:gd name="T15" fmla="*/ 14 h 173"/>
                  <a:gd name="T16" fmla="*/ 63 w 876"/>
                  <a:gd name="T17" fmla="*/ 14 h 173"/>
                  <a:gd name="T18" fmla="*/ 68 w 876"/>
                  <a:gd name="T19" fmla="*/ 14 h 173"/>
                  <a:gd name="T20" fmla="*/ 71 w 876"/>
                  <a:gd name="T21" fmla="*/ 13 h 173"/>
                  <a:gd name="T22" fmla="*/ 74 w 876"/>
                  <a:gd name="T23" fmla="*/ 12 h 173"/>
                  <a:gd name="T24" fmla="*/ 77 w 876"/>
                  <a:gd name="T25" fmla="*/ 11 h 173"/>
                  <a:gd name="T26" fmla="*/ 80 w 876"/>
                  <a:gd name="T27" fmla="*/ 9 h 173"/>
                  <a:gd name="T28" fmla="*/ 82 w 876"/>
                  <a:gd name="T29" fmla="*/ 8 h 173"/>
                  <a:gd name="T30" fmla="*/ 84 w 876"/>
                  <a:gd name="T31" fmla="*/ 7 h 173"/>
                  <a:gd name="T32" fmla="*/ 85 w 876"/>
                  <a:gd name="T33" fmla="*/ 6 h 173"/>
                  <a:gd name="T34" fmla="*/ 85 w 876"/>
                  <a:gd name="T35" fmla="*/ 5 h 173"/>
                  <a:gd name="T36" fmla="*/ 77 w 876"/>
                  <a:gd name="T37" fmla="*/ 4 h 173"/>
                  <a:gd name="T38" fmla="*/ 83 w 876"/>
                  <a:gd name="T39" fmla="*/ 0 h 173"/>
                  <a:gd name="T40" fmla="*/ 110 w 876"/>
                  <a:gd name="T41" fmla="*/ 2 h 173"/>
                  <a:gd name="T42" fmla="*/ 109 w 876"/>
                  <a:gd name="T43" fmla="*/ 2 h 173"/>
                  <a:gd name="T44" fmla="*/ 107 w 876"/>
                  <a:gd name="T45" fmla="*/ 4 h 173"/>
                  <a:gd name="T46" fmla="*/ 104 w 876"/>
                  <a:gd name="T47" fmla="*/ 7 h 173"/>
                  <a:gd name="T48" fmla="*/ 100 w 876"/>
                  <a:gd name="T49" fmla="*/ 11 h 173"/>
                  <a:gd name="T50" fmla="*/ 94 w 876"/>
                  <a:gd name="T51" fmla="*/ 14 h 173"/>
                  <a:gd name="T52" fmla="*/ 88 w 876"/>
                  <a:gd name="T53" fmla="*/ 18 h 173"/>
                  <a:gd name="T54" fmla="*/ 80 w 876"/>
                  <a:gd name="T55" fmla="*/ 20 h 173"/>
                  <a:gd name="T56" fmla="*/ 72 w 876"/>
                  <a:gd name="T57" fmla="*/ 21 h 173"/>
                  <a:gd name="T58" fmla="*/ 61 w 876"/>
                  <a:gd name="T59" fmla="*/ 22 h 173"/>
                  <a:gd name="T60" fmla="*/ 50 w 876"/>
                  <a:gd name="T61" fmla="*/ 22 h 173"/>
                  <a:gd name="T62" fmla="*/ 38 w 876"/>
                  <a:gd name="T63" fmla="*/ 22 h 173"/>
                  <a:gd name="T64" fmla="*/ 27 w 876"/>
                  <a:gd name="T65" fmla="*/ 21 h 173"/>
                  <a:gd name="T66" fmla="*/ 17 w 876"/>
                  <a:gd name="T67" fmla="*/ 21 h 173"/>
                  <a:gd name="T68" fmla="*/ 7 w 876"/>
                  <a:gd name="T69" fmla="*/ 20 h 173"/>
                  <a:gd name="T70" fmla="*/ 3 w 876"/>
                  <a:gd name="T71" fmla="*/ 20 h 173"/>
                  <a:gd name="T72" fmla="*/ 0 w 876"/>
                  <a:gd name="T73" fmla="*/ 20 h 173"/>
                  <a:gd name="T74" fmla="*/ 0 w 876"/>
                  <a:gd name="T75" fmla="*/ 20 h 17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6"/>
                  <a:gd name="T115" fmla="*/ 0 h 173"/>
                  <a:gd name="T116" fmla="*/ 876 w 876"/>
                  <a:gd name="T117" fmla="*/ 173 h 17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6" h="173">
                    <a:moveTo>
                      <a:pt x="0" y="154"/>
                    </a:moveTo>
                    <a:lnTo>
                      <a:pt x="329" y="85"/>
                    </a:lnTo>
                    <a:lnTo>
                      <a:pt x="335" y="85"/>
                    </a:lnTo>
                    <a:lnTo>
                      <a:pt x="352" y="91"/>
                    </a:lnTo>
                    <a:lnTo>
                      <a:pt x="376" y="95"/>
                    </a:lnTo>
                    <a:lnTo>
                      <a:pt x="409" y="100"/>
                    </a:lnTo>
                    <a:lnTo>
                      <a:pt x="443" y="104"/>
                    </a:lnTo>
                    <a:lnTo>
                      <a:pt x="477" y="110"/>
                    </a:lnTo>
                    <a:lnTo>
                      <a:pt x="511" y="110"/>
                    </a:lnTo>
                    <a:lnTo>
                      <a:pt x="540" y="108"/>
                    </a:lnTo>
                    <a:lnTo>
                      <a:pt x="565" y="100"/>
                    </a:lnTo>
                    <a:lnTo>
                      <a:pt x="589" y="93"/>
                    </a:lnTo>
                    <a:lnTo>
                      <a:pt x="612" y="81"/>
                    </a:lnTo>
                    <a:lnTo>
                      <a:pt x="633" y="70"/>
                    </a:lnTo>
                    <a:lnTo>
                      <a:pt x="652" y="59"/>
                    </a:lnTo>
                    <a:lnTo>
                      <a:pt x="665" y="49"/>
                    </a:lnTo>
                    <a:lnTo>
                      <a:pt x="675" y="43"/>
                    </a:lnTo>
                    <a:lnTo>
                      <a:pt x="679" y="40"/>
                    </a:lnTo>
                    <a:lnTo>
                      <a:pt x="610" y="28"/>
                    </a:lnTo>
                    <a:lnTo>
                      <a:pt x="662" y="0"/>
                    </a:lnTo>
                    <a:lnTo>
                      <a:pt x="876" y="9"/>
                    </a:lnTo>
                    <a:lnTo>
                      <a:pt x="871" y="13"/>
                    </a:lnTo>
                    <a:lnTo>
                      <a:pt x="856" y="30"/>
                    </a:lnTo>
                    <a:lnTo>
                      <a:pt x="829" y="53"/>
                    </a:lnTo>
                    <a:lnTo>
                      <a:pt x="795" y="83"/>
                    </a:lnTo>
                    <a:lnTo>
                      <a:pt x="749" y="110"/>
                    </a:lnTo>
                    <a:lnTo>
                      <a:pt x="698" y="137"/>
                    </a:lnTo>
                    <a:lnTo>
                      <a:pt x="637" y="156"/>
                    </a:lnTo>
                    <a:lnTo>
                      <a:pt x="570" y="167"/>
                    </a:lnTo>
                    <a:lnTo>
                      <a:pt x="491" y="171"/>
                    </a:lnTo>
                    <a:lnTo>
                      <a:pt x="399" y="173"/>
                    </a:lnTo>
                    <a:lnTo>
                      <a:pt x="304" y="169"/>
                    </a:lnTo>
                    <a:lnTo>
                      <a:pt x="215" y="167"/>
                    </a:lnTo>
                    <a:lnTo>
                      <a:pt x="131" y="161"/>
                    </a:lnTo>
                    <a:lnTo>
                      <a:pt x="63" y="157"/>
                    </a:lnTo>
                    <a:lnTo>
                      <a:pt x="17" y="154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4" name="Freeform 652"/>
              <p:cNvSpPr>
                <a:spLocks/>
              </p:cNvSpPr>
              <p:nvPr/>
            </p:nvSpPr>
            <p:spPr bwMode="auto">
              <a:xfrm>
                <a:off x="3016" y="3135"/>
                <a:ext cx="80" cy="67"/>
              </a:xfrm>
              <a:custGeom>
                <a:avLst/>
                <a:gdLst>
                  <a:gd name="T0" fmla="*/ 0 w 160"/>
                  <a:gd name="T1" fmla="*/ 7 h 133"/>
                  <a:gd name="T2" fmla="*/ 11 w 160"/>
                  <a:gd name="T3" fmla="*/ 9 h 133"/>
                  <a:gd name="T4" fmla="*/ 3 w 160"/>
                  <a:gd name="T5" fmla="*/ 15 h 133"/>
                  <a:gd name="T6" fmla="*/ 11 w 160"/>
                  <a:gd name="T7" fmla="*/ 17 h 133"/>
                  <a:gd name="T8" fmla="*/ 20 w 160"/>
                  <a:gd name="T9" fmla="*/ 13 h 133"/>
                  <a:gd name="T10" fmla="*/ 18 w 160"/>
                  <a:gd name="T11" fmla="*/ 5 h 133"/>
                  <a:gd name="T12" fmla="*/ 10 w 160"/>
                  <a:gd name="T13" fmla="*/ 0 h 133"/>
                  <a:gd name="T14" fmla="*/ 1 w 160"/>
                  <a:gd name="T15" fmla="*/ 3 h 133"/>
                  <a:gd name="T16" fmla="*/ 0 w 160"/>
                  <a:gd name="T17" fmla="*/ 7 h 133"/>
                  <a:gd name="T18" fmla="*/ 0 w 160"/>
                  <a:gd name="T19" fmla="*/ 7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0"/>
                  <a:gd name="T31" fmla="*/ 0 h 133"/>
                  <a:gd name="T32" fmla="*/ 160 w 160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0" h="133">
                    <a:moveTo>
                      <a:pt x="0" y="55"/>
                    </a:moveTo>
                    <a:lnTo>
                      <a:pt x="93" y="72"/>
                    </a:lnTo>
                    <a:lnTo>
                      <a:pt x="21" y="120"/>
                    </a:lnTo>
                    <a:lnTo>
                      <a:pt x="93" y="133"/>
                    </a:lnTo>
                    <a:lnTo>
                      <a:pt x="160" y="101"/>
                    </a:lnTo>
                    <a:lnTo>
                      <a:pt x="142" y="40"/>
                    </a:lnTo>
                    <a:lnTo>
                      <a:pt x="87" y="0"/>
                    </a:lnTo>
                    <a:lnTo>
                      <a:pt x="6" y="21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5" name="Freeform 653"/>
              <p:cNvSpPr>
                <a:spLocks/>
              </p:cNvSpPr>
              <p:nvPr/>
            </p:nvSpPr>
            <p:spPr bwMode="auto">
              <a:xfrm>
                <a:off x="3008" y="2818"/>
                <a:ext cx="270" cy="93"/>
              </a:xfrm>
              <a:custGeom>
                <a:avLst/>
                <a:gdLst>
                  <a:gd name="T0" fmla="*/ 3 w 540"/>
                  <a:gd name="T1" fmla="*/ 21 h 186"/>
                  <a:gd name="T2" fmla="*/ 21 w 540"/>
                  <a:gd name="T3" fmla="*/ 23 h 186"/>
                  <a:gd name="T4" fmla="*/ 33 w 540"/>
                  <a:gd name="T5" fmla="*/ 15 h 186"/>
                  <a:gd name="T6" fmla="*/ 9 w 540"/>
                  <a:gd name="T7" fmla="*/ 12 h 186"/>
                  <a:gd name="T8" fmla="*/ 23 w 540"/>
                  <a:gd name="T9" fmla="*/ 7 h 186"/>
                  <a:gd name="T10" fmla="*/ 55 w 540"/>
                  <a:gd name="T11" fmla="*/ 9 h 186"/>
                  <a:gd name="T12" fmla="*/ 68 w 540"/>
                  <a:gd name="T13" fmla="*/ 5 h 186"/>
                  <a:gd name="T14" fmla="*/ 28 w 540"/>
                  <a:gd name="T15" fmla="*/ 0 h 186"/>
                  <a:gd name="T16" fmla="*/ 7 w 540"/>
                  <a:gd name="T17" fmla="*/ 3 h 186"/>
                  <a:gd name="T18" fmla="*/ 0 w 540"/>
                  <a:gd name="T19" fmla="*/ 12 h 186"/>
                  <a:gd name="T20" fmla="*/ 3 w 540"/>
                  <a:gd name="T21" fmla="*/ 21 h 186"/>
                  <a:gd name="T22" fmla="*/ 3 w 540"/>
                  <a:gd name="T23" fmla="*/ 21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186"/>
                  <a:gd name="T38" fmla="*/ 540 w 54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186">
                    <a:moveTo>
                      <a:pt x="28" y="167"/>
                    </a:moveTo>
                    <a:lnTo>
                      <a:pt x="175" y="186"/>
                    </a:lnTo>
                    <a:lnTo>
                      <a:pt x="262" y="127"/>
                    </a:lnTo>
                    <a:lnTo>
                      <a:pt x="79" y="97"/>
                    </a:lnTo>
                    <a:lnTo>
                      <a:pt x="190" y="61"/>
                    </a:lnTo>
                    <a:lnTo>
                      <a:pt x="444" y="70"/>
                    </a:lnTo>
                    <a:lnTo>
                      <a:pt x="540" y="34"/>
                    </a:lnTo>
                    <a:lnTo>
                      <a:pt x="228" y="0"/>
                    </a:lnTo>
                    <a:lnTo>
                      <a:pt x="62" y="19"/>
                    </a:lnTo>
                    <a:lnTo>
                      <a:pt x="0" y="89"/>
                    </a:lnTo>
                    <a:lnTo>
                      <a:pt x="28" y="167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6" name="Freeform 654"/>
              <p:cNvSpPr>
                <a:spLocks/>
              </p:cNvSpPr>
              <p:nvPr/>
            </p:nvSpPr>
            <p:spPr bwMode="auto">
              <a:xfrm>
                <a:off x="3016" y="3053"/>
                <a:ext cx="46" cy="63"/>
              </a:xfrm>
              <a:custGeom>
                <a:avLst/>
                <a:gdLst>
                  <a:gd name="T0" fmla="*/ 1 w 93"/>
                  <a:gd name="T1" fmla="*/ 16 h 126"/>
                  <a:gd name="T2" fmla="*/ 11 w 93"/>
                  <a:gd name="T3" fmla="*/ 8 h 126"/>
                  <a:gd name="T4" fmla="*/ 7 w 93"/>
                  <a:gd name="T5" fmla="*/ 0 h 126"/>
                  <a:gd name="T6" fmla="*/ 0 w 93"/>
                  <a:gd name="T7" fmla="*/ 1 h 126"/>
                  <a:gd name="T8" fmla="*/ 1 w 93"/>
                  <a:gd name="T9" fmla="*/ 16 h 126"/>
                  <a:gd name="T10" fmla="*/ 1 w 93"/>
                  <a:gd name="T11" fmla="*/ 16 h 1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126"/>
                  <a:gd name="T20" fmla="*/ 93 w 93"/>
                  <a:gd name="T21" fmla="*/ 126 h 1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126">
                    <a:moveTo>
                      <a:pt x="13" y="126"/>
                    </a:moveTo>
                    <a:lnTo>
                      <a:pt x="93" y="61"/>
                    </a:lnTo>
                    <a:lnTo>
                      <a:pt x="61" y="0"/>
                    </a:lnTo>
                    <a:lnTo>
                      <a:pt x="0" y="6"/>
                    </a:lnTo>
                    <a:lnTo>
                      <a:pt x="13" y="1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7" name="Freeform 655"/>
              <p:cNvSpPr>
                <a:spLocks/>
              </p:cNvSpPr>
              <p:nvPr/>
            </p:nvSpPr>
            <p:spPr bwMode="auto">
              <a:xfrm>
                <a:off x="3171" y="2741"/>
                <a:ext cx="446" cy="73"/>
              </a:xfrm>
              <a:custGeom>
                <a:avLst/>
                <a:gdLst>
                  <a:gd name="T0" fmla="*/ 8 w 891"/>
                  <a:gd name="T1" fmla="*/ 10 h 146"/>
                  <a:gd name="T2" fmla="*/ 47 w 891"/>
                  <a:gd name="T3" fmla="*/ 18 h 146"/>
                  <a:gd name="T4" fmla="*/ 65 w 891"/>
                  <a:gd name="T5" fmla="*/ 12 h 146"/>
                  <a:gd name="T6" fmla="*/ 86 w 891"/>
                  <a:gd name="T7" fmla="*/ 10 h 146"/>
                  <a:gd name="T8" fmla="*/ 79 w 891"/>
                  <a:gd name="T9" fmla="*/ 17 h 146"/>
                  <a:gd name="T10" fmla="*/ 88 w 891"/>
                  <a:gd name="T11" fmla="*/ 18 h 146"/>
                  <a:gd name="T12" fmla="*/ 112 w 891"/>
                  <a:gd name="T13" fmla="*/ 7 h 146"/>
                  <a:gd name="T14" fmla="*/ 110 w 891"/>
                  <a:gd name="T15" fmla="*/ 2 h 146"/>
                  <a:gd name="T16" fmla="*/ 109 w 891"/>
                  <a:gd name="T17" fmla="*/ 2 h 146"/>
                  <a:gd name="T18" fmla="*/ 105 w 891"/>
                  <a:gd name="T19" fmla="*/ 2 h 146"/>
                  <a:gd name="T20" fmla="*/ 99 w 891"/>
                  <a:gd name="T21" fmla="*/ 1 h 146"/>
                  <a:gd name="T22" fmla="*/ 92 w 891"/>
                  <a:gd name="T23" fmla="*/ 1 h 146"/>
                  <a:gd name="T24" fmla="*/ 84 w 891"/>
                  <a:gd name="T25" fmla="*/ 1 h 146"/>
                  <a:gd name="T26" fmla="*/ 76 w 891"/>
                  <a:gd name="T27" fmla="*/ 1 h 146"/>
                  <a:gd name="T28" fmla="*/ 69 w 891"/>
                  <a:gd name="T29" fmla="*/ 1 h 146"/>
                  <a:gd name="T30" fmla="*/ 63 w 891"/>
                  <a:gd name="T31" fmla="*/ 1 h 146"/>
                  <a:gd name="T32" fmla="*/ 58 w 891"/>
                  <a:gd name="T33" fmla="*/ 1 h 146"/>
                  <a:gd name="T34" fmla="*/ 53 w 891"/>
                  <a:gd name="T35" fmla="*/ 2 h 146"/>
                  <a:gd name="T36" fmla="*/ 49 w 891"/>
                  <a:gd name="T37" fmla="*/ 2 h 146"/>
                  <a:gd name="T38" fmla="*/ 44 w 891"/>
                  <a:gd name="T39" fmla="*/ 4 h 146"/>
                  <a:gd name="T40" fmla="*/ 41 w 891"/>
                  <a:gd name="T41" fmla="*/ 5 h 146"/>
                  <a:gd name="T42" fmla="*/ 38 w 891"/>
                  <a:gd name="T43" fmla="*/ 5 h 146"/>
                  <a:gd name="T44" fmla="*/ 36 w 891"/>
                  <a:gd name="T45" fmla="*/ 6 h 146"/>
                  <a:gd name="T46" fmla="*/ 36 w 891"/>
                  <a:gd name="T47" fmla="*/ 6 h 146"/>
                  <a:gd name="T48" fmla="*/ 12 w 891"/>
                  <a:gd name="T49" fmla="*/ 0 h 146"/>
                  <a:gd name="T50" fmla="*/ 0 w 891"/>
                  <a:gd name="T51" fmla="*/ 5 h 146"/>
                  <a:gd name="T52" fmla="*/ 8 w 891"/>
                  <a:gd name="T53" fmla="*/ 10 h 146"/>
                  <a:gd name="T54" fmla="*/ 8 w 891"/>
                  <a:gd name="T55" fmla="*/ 10 h 1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91"/>
                  <a:gd name="T85" fmla="*/ 0 h 146"/>
                  <a:gd name="T86" fmla="*/ 891 w 891"/>
                  <a:gd name="T87" fmla="*/ 146 h 1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91" h="146">
                    <a:moveTo>
                      <a:pt x="61" y="82"/>
                    </a:moveTo>
                    <a:lnTo>
                      <a:pt x="370" y="140"/>
                    </a:lnTo>
                    <a:lnTo>
                      <a:pt x="517" y="101"/>
                    </a:lnTo>
                    <a:lnTo>
                      <a:pt x="686" y="85"/>
                    </a:lnTo>
                    <a:lnTo>
                      <a:pt x="627" y="135"/>
                    </a:lnTo>
                    <a:lnTo>
                      <a:pt x="701" y="146"/>
                    </a:lnTo>
                    <a:lnTo>
                      <a:pt x="891" y="59"/>
                    </a:lnTo>
                    <a:lnTo>
                      <a:pt x="878" y="19"/>
                    </a:lnTo>
                    <a:lnTo>
                      <a:pt x="865" y="19"/>
                    </a:lnTo>
                    <a:lnTo>
                      <a:pt x="834" y="17"/>
                    </a:lnTo>
                    <a:lnTo>
                      <a:pt x="787" y="15"/>
                    </a:lnTo>
                    <a:lnTo>
                      <a:pt x="730" y="13"/>
                    </a:lnTo>
                    <a:lnTo>
                      <a:pt x="667" y="11"/>
                    </a:lnTo>
                    <a:lnTo>
                      <a:pt x="604" y="11"/>
                    </a:lnTo>
                    <a:lnTo>
                      <a:pt x="547" y="9"/>
                    </a:lnTo>
                    <a:lnTo>
                      <a:pt x="502" y="9"/>
                    </a:lnTo>
                    <a:lnTo>
                      <a:pt x="462" y="11"/>
                    </a:lnTo>
                    <a:lnTo>
                      <a:pt x="424" y="17"/>
                    </a:lnTo>
                    <a:lnTo>
                      <a:pt x="386" y="23"/>
                    </a:lnTo>
                    <a:lnTo>
                      <a:pt x="351" y="32"/>
                    </a:lnTo>
                    <a:lnTo>
                      <a:pt x="323" y="40"/>
                    </a:lnTo>
                    <a:lnTo>
                      <a:pt x="302" y="45"/>
                    </a:lnTo>
                    <a:lnTo>
                      <a:pt x="287" y="51"/>
                    </a:lnTo>
                    <a:lnTo>
                      <a:pt x="283" y="53"/>
                    </a:lnTo>
                    <a:lnTo>
                      <a:pt x="93" y="0"/>
                    </a:lnTo>
                    <a:lnTo>
                      <a:pt x="0" y="36"/>
                    </a:lnTo>
                    <a:lnTo>
                      <a:pt x="61" y="82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8" name="Freeform 656"/>
              <p:cNvSpPr>
                <a:spLocks/>
              </p:cNvSpPr>
              <p:nvPr/>
            </p:nvSpPr>
            <p:spPr bwMode="auto">
              <a:xfrm>
                <a:off x="3022" y="2614"/>
                <a:ext cx="380" cy="110"/>
              </a:xfrm>
              <a:custGeom>
                <a:avLst/>
                <a:gdLst>
                  <a:gd name="T0" fmla="*/ 0 w 761"/>
                  <a:gd name="T1" fmla="*/ 21 h 218"/>
                  <a:gd name="T2" fmla="*/ 25 w 761"/>
                  <a:gd name="T3" fmla="*/ 28 h 218"/>
                  <a:gd name="T4" fmla="*/ 55 w 761"/>
                  <a:gd name="T5" fmla="*/ 22 h 218"/>
                  <a:gd name="T6" fmla="*/ 73 w 761"/>
                  <a:gd name="T7" fmla="*/ 25 h 218"/>
                  <a:gd name="T8" fmla="*/ 92 w 761"/>
                  <a:gd name="T9" fmla="*/ 22 h 218"/>
                  <a:gd name="T10" fmla="*/ 95 w 761"/>
                  <a:gd name="T11" fmla="*/ 16 h 218"/>
                  <a:gd name="T12" fmla="*/ 52 w 761"/>
                  <a:gd name="T13" fmla="*/ 9 h 218"/>
                  <a:gd name="T14" fmla="*/ 26 w 761"/>
                  <a:gd name="T15" fmla="*/ 16 h 218"/>
                  <a:gd name="T16" fmla="*/ 17 w 761"/>
                  <a:gd name="T17" fmla="*/ 12 h 218"/>
                  <a:gd name="T18" fmla="*/ 27 w 761"/>
                  <a:gd name="T19" fmla="*/ 8 h 218"/>
                  <a:gd name="T20" fmla="*/ 45 w 761"/>
                  <a:gd name="T21" fmla="*/ 4 h 218"/>
                  <a:gd name="T22" fmla="*/ 38 w 761"/>
                  <a:gd name="T23" fmla="*/ 0 h 218"/>
                  <a:gd name="T24" fmla="*/ 16 w 761"/>
                  <a:gd name="T25" fmla="*/ 2 h 218"/>
                  <a:gd name="T26" fmla="*/ 2 w 761"/>
                  <a:gd name="T27" fmla="*/ 11 h 218"/>
                  <a:gd name="T28" fmla="*/ 0 w 761"/>
                  <a:gd name="T29" fmla="*/ 21 h 218"/>
                  <a:gd name="T30" fmla="*/ 0 w 761"/>
                  <a:gd name="T31" fmla="*/ 21 h 2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61"/>
                  <a:gd name="T49" fmla="*/ 0 h 218"/>
                  <a:gd name="T50" fmla="*/ 761 w 761"/>
                  <a:gd name="T51" fmla="*/ 218 h 21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61" h="218">
                    <a:moveTo>
                      <a:pt x="0" y="160"/>
                    </a:moveTo>
                    <a:lnTo>
                      <a:pt x="202" y="218"/>
                    </a:lnTo>
                    <a:lnTo>
                      <a:pt x="445" y="175"/>
                    </a:lnTo>
                    <a:lnTo>
                      <a:pt x="588" y="192"/>
                    </a:lnTo>
                    <a:lnTo>
                      <a:pt x="738" y="169"/>
                    </a:lnTo>
                    <a:lnTo>
                      <a:pt x="761" y="127"/>
                    </a:lnTo>
                    <a:lnTo>
                      <a:pt x="418" y="72"/>
                    </a:lnTo>
                    <a:lnTo>
                      <a:pt x="215" y="127"/>
                    </a:lnTo>
                    <a:lnTo>
                      <a:pt x="141" y="93"/>
                    </a:lnTo>
                    <a:lnTo>
                      <a:pt x="219" y="61"/>
                    </a:lnTo>
                    <a:lnTo>
                      <a:pt x="365" y="28"/>
                    </a:lnTo>
                    <a:lnTo>
                      <a:pt x="310" y="0"/>
                    </a:lnTo>
                    <a:lnTo>
                      <a:pt x="131" y="13"/>
                    </a:lnTo>
                    <a:lnTo>
                      <a:pt x="21" y="8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9" name="Freeform 657"/>
              <p:cNvSpPr>
                <a:spLocks/>
              </p:cNvSpPr>
              <p:nvPr/>
            </p:nvSpPr>
            <p:spPr bwMode="auto">
              <a:xfrm>
                <a:off x="3340" y="2598"/>
                <a:ext cx="544" cy="115"/>
              </a:xfrm>
              <a:custGeom>
                <a:avLst/>
                <a:gdLst>
                  <a:gd name="T0" fmla="*/ 0 w 1088"/>
                  <a:gd name="T1" fmla="*/ 5 h 231"/>
                  <a:gd name="T2" fmla="*/ 37 w 1088"/>
                  <a:gd name="T3" fmla="*/ 14 h 231"/>
                  <a:gd name="T4" fmla="*/ 68 w 1088"/>
                  <a:gd name="T5" fmla="*/ 13 h 231"/>
                  <a:gd name="T6" fmla="*/ 68 w 1088"/>
                  <a:gd name="T7" fmla="*/ 20 h 231"/>
                  <a:gd name="T8" fmla="*/ 31 w 1088"/>
                  <a:gd name="T9" fmla="*/ 21 h 231"/>
                  <a:gd name="T10" fmla="*/ 26 w 1088"/>
                  <a:gd name="T11" fmla="*/ 27 h 231"/>
                  <a:gd name="T12" fmla="*/ 71 w 1088"/>
                  <a:gd name="T13" fmla="*/ 28 h 231"/>
                  <a:gd name="T14" fmla="*/ 72 w 1088"/>
                  <a:gd name="T15" fmla="*/ 28 h 231"/>
                  <a:gd name="T16" fmla="*/ 74 w 1088"/>
                  <a:gd name="T17" fmla="*/ 28 h 231"/>
                  <a:gd name="T18" fmla="*/ 77 w 1088"/>
                  <a:gd name="T19" fmla="*/ 28 h 231"/>
                  <a:gd name="T20" fmla="*/ 81 w 1088"/>
                  <a:gd name="T21" fmla="*/ 28 h 231"/>
                  <a:gd name="T22" fmla="*/ 85 w 1088"/>
                  <a:gd name="T23" fmla="*/ 27 h 231"/>
                  <a:gd name="T24" fmla="*/ 90 w 1088"/>
                  <a:gd name="T25" fmla="*/ 27 h 231"/>
                  <a:gd name="T26" fmla="*/ 94 w 1088"/>
                  <a:gd name="T27" fmla="*/ 26 h 231"/>
                  <a:gd name="T28" fmla="*/ 98 w 1088"/>
                  <a:gd name="T29" fmla="*/ 24 h 231"/>
                  <a:gd name="T30" fmla="*/ 102 w 1088"/>
                  <a:gd name="T31" fmla="*/ 23 h 231"/>
                  <a:gd name="T32" fmla="*/ 108 w 1088"/>
                  <a:gd name="T33" fmla="*/ 21 h 231"/>
                  <a:gd name="T34" fmla="*/ 113 w 1088"/>
                  <a:gd name="T35" fmla="*/ 21 h 231"/>
                  <a:gd name="T36" fmla="*/ 119 w 1088"/>
                  <a:gd name="T37" fmla="*/ 20 h 231"/>
                  <a:gd name="T38" fmla="*/ 125 w 1088"/>
                  <a:gd name="T39" fmla="*/ 20 h 231"/>
                  <a:gd name="T40" fmla="*/ 130 w 1088"/>
                  <a:gd name="T41" fmla="*/ 20 h 231"/>
                  <a:gd name="T42" fmla="*/ 133 w 1088"/>
                  <a:gd name="T43" fmla="*/ 20 h 231"/>
                  <a:gd name="T44" fmla="*/ 134 w 1088"/>
                  <a:gd name="T45" fmla="*/ 20 h 231"/>
                  <a:gd name="T46" fmla="*/ 136 w 1088"/>
                  <a:gd name="T47" fmla="*/ 11 h 231"/>
                  <a:gd name="T48" fmla="*/ 135 w 1088"/>
                  <a:gd name="T49" fmla="*/ 11 h 231"/>
                  <a:gd name="T50" fmla="*/ 131 w 1088"/>
                  <a:gd name="T51" fmla="*/ 9 h 231"/>
                  <a:gd name="T52" fmla="*/ 125 w 1088"/>
                  <a:gd name="T53" fmla="*/ 7 h 231"/>
                  <a:gd name="T54" fmla="*/ 119 w 1088"/>
                  <a:gd name="T55" fmla="*/ 5 h 231"/>
                  <a:gd name="T56" fmla="*/ 111 w 1088"/>
                  <a:gd name="T57" fmla="*/ 3 h 231"/>
                  <a:gd name="T58" fmla="*/ 103 w 1088"/>
                  <a:gd name="T59" fmla="*/ 1 h 231"/>
                  <a:gd name="T60" fmla="*/ 96 w 1088"/>
                  <a:gd name="T61" fmla="*/ 0 h 231"/>
                  <a:gd name="T62" fmla="*/ 89 w 1088"/>
                  <a:gd name="T63" fmla="*/ 0 h 231"/>
                  <a:gd name="T64" fmla="*/ 82 w 1088"/>
                  <a:gd name="T65" fmla="*/ 0 h 231"/>
                  <a:gd name="T66" fmla="*/ 75 w 1088"/>
                  <a:gd name="T67" fmla="*/ 0 h 231"/>
                  <a:gd name="T68" fmla="*/ 69 w 1088"/>
                  <a:gd name="T69" fmla="*/ 1 h 231"/>
                  <a:gd name="T70" fmla="*/ 63 w 1088"/>
                  <a:gd name="T71" fmla="*/ 2 h 231"/>
                  <a:gd name="T72" fmla="*/ 57 w 1088"/>
                  <a:gd name="T73" fmla="*/ 3 h 231"/>
                  <a:gd name="T74" fmla="*/ 53 w 1088"/>
                  <a:gd name="T75" fmla="*/ 4 h 231"/>
                  <a:gd name="T76" fmla="*/ 49 w 1088"/>
                  <a:gd name="T77" fmla="*/ 5 h 231"/>
                  <a:gd name="T78" fmla="*/ 48 w 1088"/>
                  <a:gd name="T79" fmla="*/ 5 h 231"/>
                  <a:gd name="T80" fmla="*/ 45 w 1088"/>
                  <a:gd name="T81" fmla="*/ 5 h 231"/>
                  <a:gd name="T82" fmla="*/ 40 w 1088"/>
                  <a:gd name="T83" fmla="*/ 4 h 231"/>
                  <a:gd name="T84" fmla="*/ 34 w 1088"/>
                  <a:gd name="T85" fmla="*/ 3 h 231"/>
                  <a:gd name="T86" fmla="*/ 27 w 1088"/>
                  <a:gd name="T87" fmla="*/ 2 h 231"/>
                  <a:gd name="T88" fmla="*/ 20 w 1088"/>
                  <a:gd name="T89" fmla="*/ 2 h 231"/>
                  <a:gd name="T90" fmla="*/ 14 w 1088"/>
                  <a:gd name="T91" fmla="*/ 1 h 231"/>
                  <a:gd name="T92" fmla="*/ 10 w 1088"/>
                  <a:gd name="T93" fmla="*/ 1 h 231"/>
                  <a:gd name="T94" fmla="*/ 9 w 1088"/>
                  <a:gd name="T95" fmla="*/ 0 h 231"/>
                  <a:gd name="T96" fmla="*/ 0 w 1088"/>
                  <a:gd name="T97" fmla="*/ 5 h 231"/>
                  <a:gd name="T98" fmla="*/ 0 w 1088"/>
                  <a:gd name="T99" fmla="*/ 5 h 2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88"/>
                  <a:gd name="T151" fmla="*/ 0 h 231"/>
                  <a:gd name="T152" fmla="*/ 1088 w 1088"/>
                  <a:gd name="T153" fmla="*/ 231 h 2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88" h="231">
                    <a:moveTo>
                      <a:pt x="0" y="46"/>
                    </a:moveTo>
                    <a:lnTo>
                      <a:pt x="302" y="116"/>
                    </a:lnTo>
                    <a:lnTo>
                      <a:pt x="550" y="105"/>
                    </a:lnTo>
                    <a:lnTo>
                      <a:pt x="550" y="160"/>
                    </a:lnTo>
                    <a:lnTo>
                      <a:pt x="251" y="170"/>
                    </a:lnTo>
                    <a:lnTo>
                      <a:pt x="211" y="217"/>
                    </a:lnTo>
                    <a:lnTo>
                      <a:pt x="572" y="231"/>
                    </a:lnTo>
                    <a:lnTo>
                      <a:pt x="578" y="231"/>
                    </a:lnTo>
                    <a:lnTo>
                      <a:pt x="593" y="231"/>
                    </a:lnTo>
                    <a:lnTo>
                      <a:pt x="618" y="229"/>
                    </a:lnTo>
                    <a:lnTo>
                      <a:pt x="650" y="229"/>
                    </a:lnTo>
                    <a:lnTo>
                      <a:pt x="685" y="223"/>
                    </a:lnTo>
                    <a:lnTo>
                      <a:pt x="721" y="217"/>
                    </a:lnTo>
                    <a:lnTo>
                      <a:pt x="757" y="210"/>
                    </a:lnTo>
                    <a:lnTo>
                      <a:pt x="789" y="198"/>
                    </a:lnTo>
                    <a:lnTo>
                      <a:pt x="821" y="185"/>
                    </a:lnTo>
                    <a:lnTo>
                      <a:pt x="865" y="175"/>
                    </a:lnTo>
                    <a:lnTo>
                      <a:pt x="911" y="168"/>
                    </a:lnTo>
                    <a:lnTo>
                      <a:pt x="958" y="164"/>
                    </a:lnTo>
                    <a:lnTo>
                      <a:pt x="1000" y="162"/>
                    </a:lnTo>
                    <a:lnTo>
                      <a:pt x="1038" y="160"/>
                    </a:lnTo>
                    <a:lnTo>
                      <a:pt x="1061" y="160"/>
                    </a:lnTo>
                    <a:lnTo>
                      <a:pt x="1072" y="160"/>
                    </a:lnTo>
                    <a:lnTo>
                      <a:pt x="1088" y="94"/>
                    </a:lnTo>
                    <a:lnTo>
                      <a:pt x="1076" y="88"/>
                    </a:lnTo>
                    <a:lnTo>
                      <a:pt x="1048" y="77"/>
                    </a:lnTo>
                    <a:lnTo>
                      <a:pt x="1004" y="63"/>
                    </a:lnTo>
                    <a:lnTo>
                      <a:pt x="953" y="46"/>
                    </a:lnTo>
                    <a:lnTo>
                      <a:pt x="892" y="29"/>
                    </a:lnTo>
                    <a:lnTo>
                      <a:pt x="829" y="14"/>
                    </a:lnTo>
                    <a:lnTo>
                      <a:pt x="768" y="4"/>
                    </a:lnTo>
                    <a:lnTo>
                      <a:pt x="713" y="0"/>
                    </a:lnTo>
                    <a:lnTo>
                      <a:pt x="660" y="2"/>
                    </a:lnTo>
                    <a:lnTo>
                      <a:pt x="607" y="6"/>
                    </a:lnTo>
                    <a:lnTo>
                      <a:pt x="553" y="14"/>
                    </a:lnTo>
                    <a:lnTo>
                      <a:pt x="504" y="21"/>
                    </a:lnTo>
                    <a:lnTo>
                      <a:pt x="458" y="29"/>
                    </a:lnTo>
                    <a:lnTo>
                      <a:pt x="424" y="35"/>
                    </a:lnTo>
                    <a:lnTo>
                      <a:pt x="397" y="40"/>
                    </a:lnTo>
                    <a:lnTo>
                      <a:pt x="384" y="42"/>
                    </a:lnTo>
                    <a:lnTo>
                      <a:pt x="365" y="40"/>
                    </a:lnTo>
                    <a:lnTo>
                      <a:pt x="327" y="37"/>
                    </a:lnTo>
                    <a:lnTo>
                      <a:pt x="276" y="29"/>
                    </a:lnTo>
                    <a:lnTo>
                      <a:pt x="221" y="23"/>
                    </a:lnTo>
                    <a:lnTo>
                      <a:pt x="166" y="18"/>
                    </a:lnTo>
                    <a:lnTo>
                      <a:pt x="118" y="12"/>
                    </a:lnTo>
                    <a:lnTo>
                      <a:pt x="84" y="8"/>
                    </a:lnTo>
                    <a:lnTo>
                      <a:pt x="72" y="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Freeform 658"/>
              <p:cNvSpPr>
                <a:spLocks/>
              </p:cNvSpPr>
              <p:nvPr/>
            </p:nvSpPr>
            <p:spPr bwMode="auto">
              <a:xfrm>
                <a:off x="3046" y="2528"/>
                <a:ext cx="1034" cy="62"/>
              </a:xfrm>
              <a:custGeom>
                <a:avLst/>
                <a:gdLst>
                  <a:gd name="T0" fmla="*/ 2 w 2066"/>
                  <a:gd name="T1" fmla="*/ 5 h 123"/>
                  <a:gd name="T2" fmla="*/ 15 w 2066"/>
                  <a:gd name="T3" fmla="*/ 3 h 123"/>
                  <a:gd name="T4" fmla="*/ 34 w 2066"/>
                  <a:gd name="T5" fmla="*/ 2 h 123"/>
                  <a:gd name="T6" fmla="*/ 53 w 2066"/>
                  <a:gd name="T7" fmla="*/ 0 h 123"/>
                  <a:gd name="T8" fmla="*/ 67 w 2066"/>
                  <a:gd name="T9" fmla="*/ 0 h 123"/>
                  <a:gd name="T10" fmla="*/ 84 w 2066"/>
                  <a:gd name="T11" fmla="*/ 1 h 123"/>
                  <a:gd name="T12" fmla="*/ 100 w 2066"/>
                  <a:gd name="T13" fmla="*/ 3 h 123"/>
                  <a:gd name="T14" fmla="*/ 111 w 2066"/>
                  <a:gd name="T15" fmla="*/ 3 h 123"/>
                  <a:gd name="T16" fmla="*/ 114 w 2066"/>
                  <a:gd name="T17" fmla="*/ 4 h 123"/>
                  <a:gd name="T18" fmla="*/ 124 w 2066"/>
                  <a:gd name="T19" fmla="*/ 3 h 123"/>
                  <a:gd name="T20" fmla="*/ 141 w 2066"/>
                  <a:gd name="T21" fmla="*/ 3 h 123"/>
                  <a:gd name="T22" fmla="*/ 158 w 2066"/>
                  <a:gd name="T23" fmla="*/ 2 h 123"/>
                  <a:gd name="T24" fmla="*/ 173 w 2066"/>
                  <a:gd name="T25" fmla="*/ 1 h 123"/>
                  <a:gd name="T26" fmla="*/ 189 w 2066"/>
                  <a:gd name="T27" fmla="*/ 1 h 123"/>
                  <a:gd name="T28" fmla="*/ 203 w 2066"/>
                  <a:gd name="T29" fmla="*/ 1 h 123"/>
                  <a:gd name="T30" fmla="*/ 213 w 2066"/>
                  <a:gd name="T31" fmla="*/ 1 h 123"/>
                  <a:gd name="T32" fmla="*/ 255 w 2066"/>
                  <a:gd name="T33" fmla="*/ 3 h 123"/>
                  <a:gd name="T34" fmla="*/ 234 w 2066"/>
                  <a:gd name="T35" fmla="*/ 16 h 123"/>
                  <a:gd name="T36" fmla="*/ 229 w 2066"/>
                  <a:gd name="T37" fmla="*/ 15 h 123"/>
                  <a:gd name="T38" fmla="*/ 217 w 2066"/>
                  <a:gd name="T39" fmla="*/ 13 h 123"/>
                  <a:gd name="T40" fmla="*/ 199 w 2066"/>
                  <a:gd name="T41" fmla="*/ 10 h 123"/>
                  <a:gd name="T42" fmla="*/ 179 w 2066"/>
                  <a:gd name="T43" fmla="*/ 9 h 123"/>
                  <a:gd name="T44" fmla="*/ 157 w 2066"/>
                  <a:gd name="T45" fmla="*/ 10 h 123"/>
                  <a:gd name="T46" fmla="*/ 135 w 2066"/>
                  <a:gd name="T47" fmla="*/ 12 h 123"/>
                  <a:gd name="T48" fmla="*/ 118 w 2066"/>
                  <a:gd name="T49" fmla="*/ 13 h 123"/>
                  <a:gd name="T50" fmla="*/ 111 w 2066"/>
                  <a:gd name="T51" fmla="*/ 14 h 123"/>
                  <a:gd name="T52" fmla="*/ 102 w 2066"/>
                  <a:gd name="T53" fmla="*/ 13 h 123"/>
                  <a:gd name="T54" fmla="*/ 82 w 2066"/>
                  <a:gd name="T55" fmla="*/ 11 h 123"/>
                  <a:gd name="T56" fmla="*/ 59 w 2066"/>
                  <a:gd name="T57" fmla="*/ 8 h 123"/>
                  <a:gd name="T58" fmla="*/ 42 w 2066"/>
                  <a:gd name="T59" fmla="*/ 7 h 123"/>
                  <a:gd name="T60" fmla="*/ 29 w 2066"/>
                  <a:gd name="T61" fmla="*/ 8 h 123"/>
                  <a:gd name="T62" fmla="*/ 16 w 2066"/>
                  <a:gd name="T63" fmla="*/ 11 h 123"/>
                  <a:gd name="T64" fmla="*/ 6 w 2066"/>
                  <a:gd name="T65" fmla="*/ 14 h 123"/>
                  <a:gd name="T66" fmla="*/ 2 w 2066"/>
                  <a:gd name="T67" fmla="*/ 15 h 123"/>
                  <a:gd name="T68" fmla="*/ 0 w 2066"/>
                  <a:gd name="T69" fmla="*/ 5 h 1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66"/>
                  <a:gd name="T106" fmla="*/ 0 h 123"/>
                  <a:gd name="T107" fmla="*/ 2066 w 2066"/>
                  <a:gd name="T108" fmla="*/ 123 h 12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66" h="123">
                    <a:moveTo>
                      <a:pt x="0" y="36"/>
                    </a:moveTo>
                    <a:lnTo>
                      <a:pt x="13" y="34"/>
                    </a:lnTo>
                    <a:lnTo>
                      <a:pt x="57" y="30"/>
                    </a:lnTo>
                    <a:lnTo>
                      <a:pt x="118" y="23"/>
                    </a:lnTo>
                    <a:lnTo>
                      <a:pt x="192" y="17"/>
                    </a:lnTo>
                    <a:lnTo>
                      <a:pt x="270" y="9"/>
                    </a:lnTo>
                    <a:lnTo>
                      <a:pt x="349" y="5"/>
                    </a:lnTo>
                    <a:lnTo>
                      <a:pt x="420" y="0"/>
                    </a:lnTo>
                    <a:lnTo>
                      <a:pt x="477" y="0"/>
                    </a:lnTo>
                    <a:lnTo>
                      <a:pt x="530" y="0"/>
                    </a:lnTo>
                    <a:lnTo>
                      <a:pt x="595" y="2"/>
                    </a:lnTo>
                    <a:lnTo>
                      <a:pt x="665" y="7"/>
                    </a:lnTo>
                    <a:lnTo>
                      <a:pt x="733" y="13"/>
                    </a:lnTo>
                    <a:lnTo>
                      <a:pt x="796" y="17"/>
                    </a:lnTo>
                    <a:lnTo>
                      <a:pt x="849" y="21"/>
                    </a:lnTo>
                    <a:lnTo>
                      <a:pt x="884" y="24"/>
                    </a:lnTo>
                    <a:lnTo>
                      <a:pt x="897" y="26"/>
                    </a:lnTo>
                    <a:lnTo>
                      <a:pt x="908" y="26"/>
                    </a:lnTo>
                    <a:lnTo>
                      <a:pt x="943" y="24"/>
                    </a:lnTo>
                    <a:lnTo>
                      <a:pt x="992" y="23"/>
                    </a:lnTo>
                    <a:lnTo>
                      <a:pt x="1053" y="21"/>
                    </a:lnTo>
                    <a:lnTo>
                      <a:pt x="1121" y="17"/>
                    </a:lnTo>
                    <a:lnTo>
                      <a:pt x="1192" y="15"/>
                    </a:lnTo>
                    <a:lnTo>
                      <a:pt x="1260" y="11"/>
                    </a:lnTo>
                    <a:lnTo>
                      <a:pt x="1321" y="9"/>
                    </a:lnTo>
                    <a:lnTo>
                      <a:pt x="1378" y="5"/>
                    </a:lnTo>
                    <a:lnTo>
                      <a:pt x="1443" y="4"/>
                    </a:lnTo>
                    <a:lnTo>
                      <a:pt x="1505" y="2"/>
                    </a:lnTo>
                    <a:lnTo>
                      <a:pt x="1570" y="2"/>
                    </a:lnTo>
                    <a:lnTo>
                      <a:pt x="1623" y="2"/>
                    </a:lnTo>
                    <a:lnTo>
                      <a:pt x="1667" y="2"/>
                    </a:lnTo>
                    <a:lnTo>
                      <a:pt x="1697" y="2"/>
                    </a:lnTo>
                    <a:lnTo>
                      <a:pt x="1709" y="4"/>
                    </a:lnTo>
                    <a:lnTo>
                      <a:pt x="2034" y="17"/>
                    </a:lnTo>
                    <a:lnTo>
                      <a:pt x="2066" y="97"/>
                    </a:lnTo>
                    <a:lnTo>
                      <a:pt x="1865" y="123"/>
                    </a:lnTo>
                    <a:lnTo>
                      <a:pt x="1855" y="120"/>
                    </a:lnTo>
                    <a:lnTo>
                      <a:pt x="1827" y="114"/>
                    </a:lnTo>
                    <a:lnTo>
                      <a:pt x="1783" y="106"/>
                    </a:lnTo>
                    <a:lnTo>
                      <a:pt x="1728" y="97"/>
                    </a:lnTo>
                    <a:lnTo>
                      <a:pt x="1661" y="87"/>
                    </a:lnTo>
                    <a:lnTo>
                      <a:pt x="1589" y="80"/>
                    </a:lnTo>
                    <a:lnTo>
                      <a:pt x="1511" y="72"/>
                    </a:lnTo>
                    <a:lnTo>
                      <a:pt x="1429" y="70"/>
                    </a:lnTo>
                    <a:lnTo>
                      <a:pt x="1344" y="72"/>
                    </a:lnTo>
                    <a:lnTo>
                      <a:pt x="1252" y="76"/>
                    </a:lnTo>
                    <a:lnTo>
                      <a:pt x="1161" y="82"/>
                    </a:lnTo>
                    <a:lnTo>
                      <a:pt x="1076" y="89"/>
                    </a:lnTo>
                    <a:lnTo>
                      <a:pt x="1000" y="95"/>
                    </a:lnTo>
                    <a:lnTo>
                      <a:pt x="939" y="102"/>
                    </a:lnTo>
                    <a:lnTo>
                      <a:pt x="899" y="106"/>
                    </a:lnTo>
                    <a:lnTo>
                      <a:pt x="886" y="108"/>
                    </a:lnTo>
                    <a:lnTo>
                      <a:pt x="865" y="106"/>
                    </a:lnTo>
                    <a:lnTo>
                      <a:pt x="815" y="101"/>
                    </a:lnTo>
                    <a:lnTo>
                      <a:pt x="741" y="89"/>
                    </a:lnTo>
                    <a:lnTo>
                      <a:pt x="654" y="82"/>
                    </a:lnTo>
                    <a:lnTo>
                      <a:pt x="559" y="70"/>
                    </a:lnTo>
                    <a:lnTo>
                      <a:pt x="469" y="61"/>
                    </a:lnTo>
                    <a:lnTo>
                      <a:pt x="389" y="55"/>
                    </a:lnTo>
                    <a:lnTo>
                      <a:pt x="330" y="53"/>
                    </a:lnTo>
                    <a:lnTo>
                      <a:pt x="279" y="55"/>
                    </a:lnTo>
                    <a:lnTo>
                      <a:pt x="226" y="63"/>
                    </a:lnTo>
                    <a:lnTo>
                      <a:pt x="173" y="72"/>
                    </a:lnTo>
                    <a:lnTo>
                      <a:pt x="123" y="85"/>
                    </a:lnTo>
                    <a:lnTo>
                      <a:pt x="78" y="97"/>
                    </a:lnTo>
                    <a:lnTo>
                      <a:pt x="42" y="108"/>
                    </a:lnTo>
                    <a:lnTo>
                      <a:pt x="17" y="116"/>
                    </a:lnTo>
                    <a:lnTo>
                      <a:pt x="9" y="12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1" name="Freeform 659"/>
              <p:cNvSpPr>
                <a:spLocks/>
              </p:cNvSpPr>
              <p:nvPr/>
            </p:nvSpPr>
            <p:spPr bwMode="auto">
              <a:xfrm>
                <a:off x="3927" y="2614"/>
                <a:ext cx="194" cy="64"/>
              </a:xfrm>
              <a:custGeom>
                <a:avLst/>
                <a:gdLst>
                  <a:gd name="T0" fmla="*/ 1 w 388"/>
                  <a:gd name="T1" fmla="*/ 6 h 127"/>
                  <a:gd name="T2" fmla="*/ 2 w 388"/>
                  <a:gd name="T3" fmla="*/ 6 h 127"/>
                  <a:gd name="T4" fmla="*/ 4 w 388"/>
                  <a:gd name="T5" fmla="*/ 6 h 127"/>
                  <a:gd name="T6" fmla="*/ 9 w 388"/>
                  <a:gd name="T7" fmla="*/ 6 h 127"/>
                  <a:gd name="T8" fmla="*/ 13 w 388"/>
                  <a:gd name="T9" fmla="*/ 6 h 127"/>
                  <a:gd name="T10" fmla="*/ 19 w 388"/>
                  <a:gd name="T11" fmla="*/ 6 h 127"/>
                  <a:gd name="T12" fmla="*/ 24 w 388"/>
                  <a:gd name="T13" fmla="*/ 6 h 127"/>
                  <a:gd name="T14" fmla="*/ 28 w 388"/>
                  <a:gd name="T15" fmla="*/ 6 h 127"/>
                  <a:gd name="T16" fmla="*/ 31 w 388"/>
                  <a:gd name="T17" fmla="*/ 5 h 127"/>
                  <a:gd name="T18" fmla="*/ 34 w 388"/>
                  <a:gd name="T19" fmla="*/ 4 h 127"/>
                  <a:gd name="T20" fmla="*/ 37 w 388"/>
                  <a:gd name="T21" fmla="*/ 3 h 127"/>
                  <a:gd name="T22" fmla="*/ 39 w 388"/>
                  <a:gd name="T23" fmla="*/ 2 h 127"/>
                  <a:gd name="T24" fmla="*/ 42 w 388"/>
                  <a:gd name="T25" fmla="*/ 2 h 127"/>
                  <a:gd name="T26" fmla="*/ 44 w 388"/>
                  <a:gd name="T27" fmla="*/ 1 h 127"/>
                  <a:gd name="T28" fmla="*/ 46 w 388"/>
                  <a:gd name="T29" fmla="*/ 1 h 127"/>
                  <a:gd name="T30" fmla="*/ 47 w 388"/>
                  <a:gd name="T31" fmla="*/ 0 h 127"/>
                  <a:gd name="T32" fmla="*/ 47 w 388"/>
                  <a:gd name="T33" fmla="*/ 0 h 127"/>
                  <a:gd name="T34" fmla="*/ 49 w 388"/>
                  <a:gd name="T35" fmla="*/ 11 h 127"/>
                  <a:gd name="T36" fmla="*/ 48 w 388"/>
                  <a:gd name="T37" fmla="*/ 12 h 127"/>
                  <a:gd name="T38" fmla="*/ 46 w 388"/>
                  <a:gd name="T39" fmla="*/ 12 h 127"/>
                  <a:gd name="T40" fmla="*/ 43 w 388"/>
                  <a:gd name="T41" fmla="*/ 13 h 127"/>
                  <a:gd name="T42" fmla="*/ 40 w 388"/>
                  <a:gd name="T43" fmla="*/ 14 h 127"/>
                  <a:gd name="T44" fmla="*/ 36 w 388"/>
                  <a:gd name="T45" fmla="*/ 15 h 127"/>
                  <a:gd name="T46" fmla="*/ 31 w 388"/>
                  <a:gd name="T47" fmla="*/ 16 h 127"/>
                  <a:gd name="T48" fmla="*/ 27 w 388"/>
                  <a:gd name="T49" fmla="*/ 16 h 127"/>
                  <a:gd name="T50" fmla="*/ 24 w 388"/>
                  <a:gd name="T51" fmla="*/ 16 h 127"/>
                  <a:gd name="T52" fmla="*/ 21 w 388"/>
                  <a:gd name="T53" fmla="*/ 16 h 127"/>
                  <a:gd name="T54" fmla="*/ 17 w 388"/>
                  <a:gd name="T55" fmla="*/ 16 h 127"/>
                  <a:gd name="T56" fmla="*/ 12 w 388"/>
                  <a:gd name="T57" fmla="*/ 16 h 127"/>
                  <a:gd name="T58" fmla="*/ 9 w 388"/>
                  <a:gd name="T59" fmla="*/ 16 h 127"/>
                  <a:gd name="T60" fmla="*/ 5 w 388"/>
                  <a:gd name="T61" fmla="*/ 15 h 127"/>
                  <a:gd name="T62" fmla="*/ 3 w 388"/>
                  <a:gd name="T63" fmla="*/ 15 h 127"/>
                  <a:gd name="T64" fmla="*/ 1 w 388"/>
                  <a:gd name="T65" fmla="*/ 15 h 127"/>
                  <a:gd name="T66" fmla="*/ 0 w 388"/>
                  <a:gd name="T67" fmla="*/ 15 h 127"/>
                  <a:gd name="T68" fmla="*/ 1 w 388"/>
                  <a:gd name="T69" fmla="*/ 6 h 127"/>
                  <a:gd name="T70" fmla="*/ 1 w 388"/>
                  <a:gd name="T71" fmla="*/ 6 h 1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8"/>
                  <a:gd name="T109" fmla="*/ 0 h 127"/>
                  <a:gd name="T110" fmla="*/ 388 w 388"/>
                  <a:gd name="T111" fmla="*/ 127 h 1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8" h="127">
                    <a:moveTo>
                      <a:pt x="2" y="45"/>
                    </a:moveTo>
                    <a:lnTo>
                      <a:pt x="9" y="45"/>
                    </a:lnTo>
                    <a:lnTo>
                      <a:pt x="32" y="47"/>
                    </a:lnTo>
                    <a:lnTo>
                      <a:pt x="67" y="47"/>
                    </a:lnTo>
                    <a:lnTo>
                      <a:pt x="106" y="47"/>
                    </a:lnTo>
                    <a:lnTo>
                      <a:pt x="148" y="47"/>
                    </a:lnTo>
                    <a:lnTo>
                      <a:pt x="190" y="45"/>
                    </a:lnTo>
                    <a:lnTo>
                      <a:pt x="224" y="42"/>
                    </a:lnTo>
                    <a:lnTo>
                      <a:pt x="251" y="38"/>
                    </a:lnTo>
                    <a:lnTo>
                      <a:pt x="270" y="30"/>
                    </a:lnTo>
                    <a:lnTo>
                      <a:pt x="291" y="23"/>
                    </a:lnTo>
                    <a:lnTo>
                      <a:pt x="310" y="15"/>
                    </a:lnTo>
                    <a:lnTo>
                      <a:pt x="331" y="11"/>
                    </a:lnTo>
                    <a:lnTo>
                      <a:pt x="346" y="6"/>
                    </a:lnTo>
                    <a:lnTo>
                      <a:pt x="361" y="2"/>
                    </a:lnTo>
                    <a:lnTo>
                      <a:pt x="371" y="0"/>
                    </a:lnTo>
                    <a:lnTo>
                      <a:pt x="374" y="0"/>
                    </a:lnTo>
                    <a:lnTo>
                      <a:pt x="388" y="87"/>
                    </a:lnTo>
                    <a:lnTo>
                      <a:pt x="380" y="89"/>
                    </a:lnTo>
                    <a:lnTo>
                      <a:pt x="365" y="93"/>
                    </a:lnTo>
                    <a:lnTo>
                      <a:pt x="342" y="99"/>
                    </a:lnTo>
                    <a:lnTo>
                      <a:pt x="316" y="108"/>
                    </a:lnTo>
                    <a:lnTo>
                      <a:pt x="283" y="114"/>
                    </a:lnTo>
                    <a:lnTo>
                      <a:pt x="251" y="122"/>
                    </a:lnTo>
                    <a:lnTo>
                      <a:pt x="219" y="125"/>
                    </a:lnTo>
                    <a:lnTo>
                      <a:pt x="190" y="127"/>
                    </a:lnTo>
                    <a:lnTo>
                      <a:pt x="162" y="125"/>
                    </a:lnTo>
                    <a:lnTo>
                      <a:pt x="131" y="125"/>
                    </a:lnTo>
                    <a:lnTo>
                      <a:pt x="99" y="123"/>
                    </a:lnTo>
                    <a:lnTo>
                      <a:pt x="68" y="122"/>
                    </a:lnTo>
                    <a:lnTo>
                      <a:pt x="40" y="118"/>
                    </a:lnTo>
                    <a:lnTo>
                      <a:pt x="19" y="116"/>
                    </a:lnTo>
                    <a:lnTo>
                      <a:pt x="4" y="116"/>
                    </a:lnTo>
                    <a:lnTo>
                      <a:pt x="0" y="116"/>
                    </a:lnTo>
                    <a:lnTo>
                      <a:pt x="2" y="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2" name="Freeform 660"/>
              <p:cNvSpPr>
                <a:spLocks/>
              </p:cNvSpPr>
              <p:nvPr/>
            </p:nvSpPr>
            <p:spPr bwMode="auto">
              <a:xfrm>
                <a:off x="3660" y="2721"/>
                <a:ext cx="166" cy="60"/>
              </a:xfrm>
              <a:custGeom>
                <a:avLst/>
                <a:gdLst>
                  <a:gd name="T0" fmla="*/ 0 w 331"/>
                  <a:gd name="T1" fmla="*/ 8 h 120"/>
                  <a:gd name="T2" fmla="*/ 3 w 331"/>
                  <a:gd name="T3" fmla="*/ 15 h 120"/>
                  <a:gd name="T4" fmla="*/ 34 w 331"/>
                  <a:gd name="T5" fmla="*/ 9 h 120"/>
                  <a:gd name="T6" fmla="*/ 42 w 331"/>
                  <a:gd name="T7" fmla="*/ 0 h 120"/>
                  <a:gd name="T8" fmla="*/ 21 w 331"/>
                  <a:gd name="T9" fmla="*/ 1 h 120"/>
                  <a:gd name="T10" fmla="*/ 10 w 331"/>
                  <a:gd name="T11" fmla="*/ 7 h 120"/>
                  <a:gd name="T12" fmla="*/ 0 w 331"/>
                  <a:gd name="T13" fmla="*/ 8 h 120"/>
                  <a:gd name="T14" fmla="*/ 0 w 331"/>
                  <a:gd name="T15" fmla="*/ 8 h 1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1"/>
                  <a:gd name="T25" fmla="*/ 0 h 120"/>
                  <a:gd name="T26" fmla="*/ 331 w 331"/>
                  <a:gd name="T27" fmla="*/ 120 h 1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1" h="120">
                    <a:moveTo>
                      <a:pt x="0" y="59"/>
                    </a:moveTo>
                    <a:lnTo>
                      <a:pt x="23" y="120"/>
                    </a:lnTo>
                    <a:lnTo>
                      <a:pt x="268" y="72"/>
                    </a:lnTo>
                    <a:lnTo>
                      <a:pt x="331" y="0"/>
                    </a:lnTo>
                    <a:lnTo>
                      <a:pt x="165" y="2"/>
                    </a:lnTo>
                    <a:lnTo>
                      <a:pt x="78" y="53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3" name="Freeform 661"/>
              <p:cNvSpPr>
                <a:spLocks/>
              </p:cNvSpPr>
              <p:nvPr/>
            </p:nvSpPr>
            <p:spPr bwMode="auto">
              <a:xfrm>
                <a:off x="4444" y="2554"/>
                <a:ext cx="141" cy="100"/>
              </a:xfrm>
              <a:custGeom>
                <a:avLst/>
                <a:gdLst>
                  <a:gd name="T0" fmla="*/ 0 w 284"/>
                  <a:gd name="T1" fmla="*/ 23 h 200"/>
                  <a:gd name="T2" fmla="*/ 0 w 284"/>
                  <a:gd name="T3" fmla="*/ 15 h 200"/>
                  <a:gd name="T4" fmla="*/ 11 w 284"/>
                  <a:gd name="T5" fmla="*/ 13 h 200"/>
                  <a:gd name="T6" fmla="*/ 28 w 284"/>
                  <a:gd name="T7" fmla="*/ 15 h 200"/>
                  <a:gd name="T8" fmla="*/ 29 w 284"/>
                  <a:gd name="T9" fmla="*/ 10 h 200"/>
                  <a:gd name="T10" fmla="*/ 10 w 284"/>
                  <a:gd name="T11" fmla="*/ 6 h 200"/>
                  <a:gd name="T12" fmla="*/ 11 w 284"/>
                  <a:gd name="T13" fmla="*/ 2 h 200"/>
                  <a:gd name="T14" fmla="*/ 33 w 284"/>
                  <a:gd name="T15" fmla="*/ 0 h 200"/>
                  <a:gd name="T16" fmla="*/ 35 w 284"/>
                  <a:gd name="T17" fmla="*/ 9 h 200"/>
                  <a:gd name="T18" fmla="*/ 33 w 284"/>
                  <a:gd name="T19" fmla="*/ 25 h 200"/>
                  <a:gd name="T20" fmla="*/ 13 w 284"/>
                  <a:gd name="T21" fmla="*/ 23 h 200"/>
                  <a:gd name="T22" fmla="*/ 0 w 284"/>
                  <a:gd name="T23" fmla="*/ 23 h 200"/>
                  <a:gd name="T24" fmla="*/ 0 w 284"/>
                  <a:gd name="T25" fmla="*/ 23 h 2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4"/>
                  <a:gd name="T40" fmla="*/ 0 h 200"/>
                  <a:gd name="T41" fmla="*/ 284 w 284"/>
                  <a:gd name="T42" fmla="*/ 200 h 2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4" h="200">
                    <a:moveTo>
                      <a:pt x="0" y="181"/>
                    </a:moveTo>
                    <a:lnTo>
                      <a:pt x="0" y="124"/>
                    </a:lnTo>
                    <a:lnTo>
                      <a:pt x="92" y="101"/>
                    </a:lnTo>
                    <a:lnTo>
                      <a:pt x="225" y="124"/>
                    </a:lnTo>
                    <a:lnTo>
                      <a:pt x="234" y="76"/>
                    </a:lnTo>
                    <a:lnTo>
                      <a:pt x="84" y="53"/>
                    </a:lnTo>
                    <a:lnTo>
                      <a:pt x="92" y="13"/>
                    </a:lnTo>
                    <a:lnTo>
                      <a:pt x="265" y="0"/>
                    </a:lnTo>
                    <a:lnTo>
                      <a:pt x="284" y="68"/>
                    </a:lnTo>
                    <a:lnTo>
                      <a:pt x="272" y="200"/>
                    </a:lnTo>
                    <a:lnTo>
                      <a:pt x="105" y="183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4" name="Freeform 662"/>
              <p:cNvSpPr>
                <a:spLocks/>
              </p:cNvSpPr>
              <p:nvPr/>
            </p:nvSpPr>
            <p:spPr bwMode="auto">
              <a:xfrm>
                <a:off x="3550" y="2848"/>
                <a:ext cx="86" cy="55"/>
              </a:xfrm>
              <a:custGeom>
                <a:avLst/>
                <a:gdLst>
                  <a:gd name="T0" fmla="*/ 22 w 171"/>
                  <a:gd name="T1" fmla="*/ 0 h 108"/>
                  <a:gd name="T2" fmla="*/ 14 w 171"/>
                  <a:gd name="T3" fmla="*/ 2 h 108"/>
                  <a:gd name="T4" fmla="*/ 9 w 171"/>
                  <a:gd name="T5" fmla="*/ 4 h 108"/>
                  <a:gd name="T6" fmla="*/ 6 w 171"/>
                  <a:gd name="T7" fmla="*/ 3 h 108"/>
                  <a:gd name="T8" fmla="*/ 0 w 171"/>
                  <a:gd name="T9" fmla="*/ 10 h 108"/>
                  <a:gd name="T10" fmla="*/ 10 w 171"/>
                  <a:gd name="T11" fmla="*/ 14 h 108"/>
                  <a:gd name="T12" fmla="*/ 15 w 171"/>
                  <a:gd name="T13" fmla="*/ 9 h 108"/>
                  <a:gd name="T14" fmla="*/ 20 w 171"/>
                  <a:gd name="T15" fmla="*/ 7 h 108"/>
                  <a:gd name="T16" fmla="*/ 22 w 171"/>
                  <a:gd name="T17" fmla="*/ 0 h 108"/>
                  <a:gd name="T18" fmla="*/ 22 w 171"/>
                  <a:gd name="T19" fmla="*/ 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1"/>
                  <a:gd name="T31" fmla="*/ 0 h 108"/>
                  <a:gd name="T32" fmla="*/ 171 w 171"/>
                  <a:gd name="T33" fmla="*/ 108 h 10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1" h="108">
                    <a:moveTo>
                      <a:pt x="171" y="0"/>
                    </a:moveTo>
                    <a:lnTo>
                      <a:pt x="105" y="9"/>
                    </a:lnTo>
                    <a:lnTo>
                      <a:pt x="65" y="26"/>
                    </a:lnTo>
                    <a:lnTo>
                      <a:pt x="44" y="17"/>
                    </a:lnTo>
                    <a:lnTo>
                      <a:pt x="0" y="74"/>
                    </a:lnTo>
                    <a:lnTo>
                      <a:pt x="80" y="108"/>
                    </a:lnTo>
                    <a:lnTo>
                      <a:pt x="120" y="66"/>
                    </a:lnTo>
                    <a:lnTo>
                      <a:pt x="154" y="5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5" name="Freeform 663"/>
              <p:cNvSpPr>
                <a:spLocks/>
              </p:cNvSpPr>
              <p:nvPr/>
            </p:nvSpPr>
            <p:spPr bwMode="auto">
              <a:xfrm>
                <a:off x="3676" y="3407"/>
                <a:ext cx="908" cy="186"/>
              </a:xfrm>
              <a:custGeom>
                <a:avLst/>
                <a:gdLst>
                  <a:gd name="T0" fmla="*/ 56 w 1818"/>
                  <a:gd name="T1" fmla="*/ 0 h 371"/>
                  <a:gd name="T2" fmla="*/ 0 w 1818"/>
                  <a:gd name="T3" fmla="*/ 47 h 371"/>
                  <a:gd name="T4" fmla="*/ 226 w 1818"/>
                  <a:gd name="T5" fmla="*/ 47 h 371"/>
                  <a:gd name="T6" fmla="*/ 227 w 1818"/>
                  <a:gd name="T7" fmla="*/ 8 h 371"/>
                  <a:gd name="T8" fmla="*/ 211 w 1818"/>
                  <a:gd name="T9" fmla="*/ 36 h 371"/>
                  <a:gd name="T10" fmla="*/ 215 w 1818"/>
                  <a:gd name="T11" fmla="*/ 9 h 371"/>
                  <a:gd name="T12" fmla="*/ 194 w 1818"/>
                  <a:gd name="T13" fmla="*/ 34 h 371"/>
                  <a:gd name="T14" fmla="*/ 199 w 1818"/>
                  <a:gd name="T15" fmla="*/ 7 h 371"/>
                  <a:gd name="T16" fmla="*/ 175 w 1818"/>
                  <a:gd name="T17" fmla="*/ 37 h 371"/>
                  <a:gd name="T18" fmla="*/ 182 w 1818"/>
                  <a:gd name="T19" fmla="*/ 9 h 371"/>
                  <a:gd name="T20" fmla="*/ 155 w 1818"/>
                  <a:gd name="T21" fmla="*/ 36 h 371"/>
                  <a:gd name="T22" fmla="*/ 166 w 1818"/>
                  <a:gd name="T23" fmla="*/ 8 h 371"/>
                  <a:gd name="T24" fmla="*/ 137 w 1818"/>
                  <a:gd name="T25" fmla="*/ 35 h 371"/>
                  <a:gd name="T26" fmla="*/ 145 w 1818"/>
                  <a:gd name="T27" fmla="*/ 9 h 371"/>
                  <a:gd name="T28" fmla="*/ 115 w 1818"/>
                  <a:gd name="T29" fmla="*/ 39 h 371"/>
                  <a:gd name="T30" fmla="*/ 73 w 1818"/>
                  <a:gd name="T31" fmla="*/ 39 h 371"/>
                  <a:gd name="T32" fmla="*/ 77 w 1818"/>
                  <a:gd name="T33" fmla="*/ 25 h 371"/>
                  <a:gd name="T34" fmla="*/ 64 w 1818"/>
                  <a:gd name="T35" fmla="*/ 37 h 371"/>
                  <a:gd name="T36" fmla="*/ 73 w 1818"/>
                  <a:gd name="T37" fmla="*/ 15 h 371"/>
                  <a:gd name="T38" fmla="*/ 48 w 1818"/>
                  <a:gd name="T39" fmla="*/ 37 h 371"/>
                  <a:gd name="T40" fmla="*/ 64 w 1818"/>
                  <a:gd name="T41" fmla="*/ 8 h 371"/>
                  <a:gd name="T42" fmla="*/ 36 w 1818"/>
                  <a:gd name="T43" fmla="*/ 34 h 371"/>
                  <a:gd name="T44" fmla="*/ 56 w 1818"/>
                  <a:gd name="T45" fmla="*/ 0 h 371"/>
                  <a:gd name="T46" fmla="*/ 56 w 1818"/>
                  <a:gd name="T47" fmla="*/ 0 h 3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18"/>
                  <a:gd name="T73" fmla="*/ 0 h 371"/>
                  <a:gd name="T74" fmla="*/ 1818 w 1818"/>
                  <a:gd name="T75" fmla="*/ 371 h 3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18" h="371">
                    <a:moveTo>
                      <a:pt x="449" y="0"/>
                    </a:moveTo>
                    <a:lnTo>
                      <a:pt x="0" y="371"/>
                    </a:lnTo>
                    <a:lnTo>
                      <a:pt x="1810" y="371"/>
                    </a:lnTo>
                    <a:lnTo>
                      <a:pt x="1818" y="57"/>
                    </a:lnTo>
                    <a:lnTo>
                      <a:pt x="1690" y="283"/>
                    </a:lnTo>
                    <a:lnTo>
                      <a:pt x="1721" y="72"/>
                    </a:lnTo>
                    <a:lnTo>
                      <a:pt x="1553" y="266"/>
                    </a:lnTo>
                    <a:lnTo>
                      <a:pt x="1593" y="49"/>
                    </a:lnTo>
                    <a:lnTo>
                      <a:pt x="1405" y="291"/>
                    </a:lnTo>
                    <a:lnTo>
                      <a:pt x="1464" y="68"/>
                    </a:lnTo>
                    <a:lnTo>
                      <a:pt x="1247" y="285"/>
                    </a:lnTo>
                    <a:lnTo>
                      <a:pt x="1329" y="64"/>
                    </a:lnTo>
                    <a:lnTo>
                      <a:pt x="1103" y="277"/>
                    </a:lnTo>
                    <a:lnTo>
                      <a:pt x="1167" y="72"/>
                    </a:lnTo>
                    <a:lnTo>
                      <a:pt x="922" y="306"/>
                    </a:lnTo>
                    <a:lnTo>
                      <a:pt x="588" y="306"/>
                    </a:lnTo>
                    <a:lnTo>
                      <a:pt x="620" y="196"/>
                    </a:lnTo>
                    <a:lnTo>
                      <a:pt x="513" y="291"/>
                    </a:lnTo>
                    <a:lnTo>
                      <a:pt x="588" y="116"/>
                    </a:lnTo>
                    <a:lnTo>
                      <a:pt x="386" y="296"/>
                    </a:lnTo>
                    <a:lnTo>
                      <a:pt x="519" y="57"/>
                    </a:lnTo>
                    <a:lnTo>
                      <a:pt x="289" y="272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6" name="Freeform 664"/>
              <p:cNvSpPr>
                <a:spLocks/>
              </p:cNvSpPr>
              <p:nvPr/>
            </p:nvSpPr>
            <p:spPr bwMode="auto">
              <a:xfrm>
                <a:off x="4331" y="2761"/>
                <a:ext cx="255" cy="291"/>
              </a:xfrm>
              <a:custGeom>
                <a:avLst/>
                <a:gdLst>
                  <a:gd name="T0" fmla="*/ 42 w 509"/>
                  <a:gd name="T1" fmla="*/ 0 h 582"/>
                  <a:gd name="T2" fmla="*/ 64 w 509"/>
                  <a:gd name="T3" fmla="*/ 1 h 582"/>
                  <a:gd name="T4" fmla="*/ 64 w 509"/>
                  <a:gd name="T5" fmla="*/ 69 h 582"/>
                  <a:gd name="T6" fmla="*/ 56 w 509"/>
                  <a:gd name="T7" fmla="*/ 71 h 582"/>
                  <a:gd name="T8" fmla="*/ 59 w 509"/>
                  <a:gd name="T9" fmla="*/ 42 h 582"/>
                  <a:gd name="T10" fmla="*/ 45 w 509"/>
                  <a:gd name="T11" fmla="*/ 71 h 582"/>
                  <a:gd name="T12" fmla="*/ 51 w 509"/>
                  <a:gd name="T13" fmla="*/ 38 h 582"/>
                  <a:gd name="T14" fmla="*/ 31 w 509"/>
                  <a:gd name="T15" fmla="*/ 70 h 582"/>
                  <a:gd name="T16" fmla="*/ 39 w 509"/>
                  <a:gd name="T17" fmla="*/ 36 h 582"/>
                  <a:gd name="T18" fmla="*/ 18 w 509"/>
                  <a:gd name="T19" fmla="*/ 69 h 582"/>
                  <a:gd name="T20" fmla="*/ 24 w 509"/>
                  <a:gd name="T21" fmla="*/ 46 h 582"/>
                  <a:gd name="T22" fmla="*/ 0 w 509"/>
                  <a:gd name="T23" fmla="*/ 73 h 582"/>
                  <a:gd name="T24" fmla="*/ 42 w 509"/>
                  <a:gd name="T25" fmla="*/ 10 h 582"/>
                  <a:gd name="T26" fmla="*/ 42 w 509"/>
                  <a:gd name="T27" fmla="*/ 0 h 582"/>
                  <a:gd name="T28" fmla="*/ 42 w 509"/>
                  <a:gd name="T29" fmla="*/ 0 h 5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9"/>
                  <a:gd name="T46" fmla="*/ 0 h 582"/>
                  <a:gd name="T47" fmla="*/ 509 w 509"/>
                  <a:gd name="T48" fmla="*/ 582 h 5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9" h="582">
                    <a:moveTo>
                      <a:pt x="329" y="0"/>
                    </a:moveTo>
                    <a:lnTo>
                      <a:pt x="506" y="5"/>
                    </a:lnTo>
                    <a:lnTo>
                      <a:pt x="509" y="549"/>
                    </a:lnTo>
                    <a:lnTo>
                      <a:pt x="445" y="563"/>
                    </a:lnTo>
                    <a:lnTo>
                      <a:pt x="471" y="338"/>
                    </a:lnTo>
                    <a:lnTo>
                      <a:pt x="355" y="564"/>
                    </a:lnTo>
                    <a:lnTo>
                      <a:pt x="401" y="306"/>
                    </a:lnTo>
                    <a:lnTo>
                      <a:pt x="241" y="557"/>
                    </a:lnTo>
                    <a:lnTo>
                      <a:pt x="310" y="293"/>
                    </a:lnTo>
                    <a:lnTo>
                      <a:pt x="144" y="549"/>
                    </a:lnTo>
                    <a:lnTo>
                      <a:pt x="188" y="370"/>
                    </a:lnTo>
                    <a:lnTo>
                      <a:pt x="0" y="582"/>
                    </a:lnTo>
                    <a:lnTo>
                      <a:pt x="329" y="83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7" name="Freeform 665"/>
              <p:cNvSpPr>
                <a:spLocks/>
              </p:cNvSpPr>
              <p:nvPr/>
            </p:nvSpPr>
            <p:spPr bwMode="auto">
              <a:xfrm>
                <a:off x="4022" y="3299"/>
                <a:ext cx="50" cy="85"/>
              </a:xfrm>
              <a:custGeom>
                <a:avLst/>
                <a:gdLst>
                  <a:gd name="T0" fmla="*/ 0 w 101"/>
                  <a:gd name="T1" fmla="*/ 1 h 169"/>
                  <a:gd name="T2" fmla="*/ 12 w 101"/>
                  <a:gd name="T3" fmla="*/ 22 h 169"/>
                  <a:gd name="T4" fmla="*/ 12 w 101"/>
                  <a:gd name="T5" fmla="*/ 0 h 169"/>
                  <a:gd name="T6" fmla="*/ 0 w 101"/>
                  <a:gd name="T7" fmla="*/ 1 h 169"/>
                  <a:gd name="T8" fmla="*/ 0 w 101"/>
                  <a:gd name="T9" fmla="*/ 1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69"/>
                  <a:gd name="T17" fmla="*/ 101 w 101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69">
                    <a:moveTo>
                      <a:pt x="0" y="2"/>
                    </a:moveTo>
                    <a:lnTo>
                      <a:pt x="101" y="169"/>
                    </a:lnTo>
                    <a:lnTo>
                      <a:pt x="9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8" name="Freeform 666"/>
              <p:cNvSpPr>
                <a:spLocks/>
              </p:cNvSpPr>
              <p:nvPr/>
            </p:nvSpPr>
            <p:spPr bwMode="auto">
              <a:xfrm>
                <a:off x="4119" y="3297"/>
                <a:ext cx="59" cy="82"/>
              </a:xfrm>
              <a:custGeom>
                <a:avLst/>
                <a:gdLst>
                  <a:gd name="T0" fmla="*/ 1 w 120"/>
                  <a:gd name="T1" fmla="*/ 0 h 164"/>
                  <a:gd name="T2" fmla="*/ 0 w 120"/>
                  <a:gd name="T3" fmla="*/ 21 h 164"/>
                  <a:gd name="T4" fmla="*/ 14 w 120"/>
                  <a:gd name="T5" fmla="*/ 0 h 164"/>
                  <a:gd name="T6" fmla="*/ 1 w 120"/>
                  <a:gd name="T7" fmla="*/ 0 h 164"/>
                  <a:gd name="T8" fmla="*/ 1 w 120"/>
                  <a:gd name="T9" fmla="*/ 0 h 1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4"/>
                  <a:gd name="T17" fmla="*/ 120 w 120"/>
                  <a:gd name="T18" fmla="*/ 164 h 1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4">
                    <a:moveTo>
                      <a:pt x="10" y="0"/>
                    </a:moveTo>
                    <a:lnTo>
                      <a:pt x="0" y="164"/>
                    </a:lnTo>
                    <a:lnTo>
                      <a:pt x="12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9" name="Freeform 667"/>
              <p:cNvSpPr>
                <a:spLocks/>
              </p:cNvSpPr>
              <p:nvPr/>
            </p:nvSpPr>
            <p:spPr bwMode="auto">
              <a:xfrm>
                <a:off x="3947" y="3164"/>
                <a:ext cx="658" cy="27"/>
              </a:xfrm>
              <a:custGeom>
                <a:avLst/>
                <a:gdLst>
                  <a:gd name="T0" fmla="*/ 0 w 1315"/>
                  <a:gd name="T1" fmla="*/ 0 h 53"/>
                  <a:gd name="T2" fmla="*/ 164 w 1315"/>
                  <a:gd name="T3" fmla="*/ 0 h 53"/>
                  <a:gd name="T4" fmla="*/ 165 w 1315"/>
                  <a:gd name="T5" fmla="*/ 7 h 53"/>
                  <a:gd name="T6" fmla="*/ 0 w 1315"/>
                  <a:gd name="T7" fmla="*/ 6 h 53"/>
                  <a:gd name="T8" fmla="*/ 0 w 1315"/>
                  <a:gd name="T9" fmla="*/ 0 h 53"/>
                  <a:gd name="T10" fmla="*/ 0 w 1315"/>
                  <a:gd name="T11" fmla="*/ 0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5"/>
                  <a:gd name="T19" fmla="*/ 0 h 53"/>
                  <a:gd name="T20" fmla="*/ 1315 w 1315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5" h="53">
                    <a:moveTo>
                      <a:pt x="0" y="0"/>
                    </a:moveTo>
                    <a:lnTo>
                      <a:pt x="1306" y="0"/>
                    </a:lnTo>
                    <a:lnTo>
                      <a:pt x="1315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0" name="Freeform 668"/>
              <p:cNvSpPr>
                <a:spLocks/>
              </p:cNvSpPr>
              <p:nvPr/>
            </p:nvSpPr>
            <p:spPr bwMode="auto">
              <a:xfrm>
                <a:off x="3952" y="3172"/>
                <a:ext cx="68" cy="88"/>
              </a:xfrm>
              <a:custGeom>
                <a:avLst/>
                <a:gdLst>
                  <a:gd name="T0" fmla="*/ 17 w 135"/>
                  <a:gd name="T1" fmla="*/ 2 h 177"/>
                  <a:gd name="T2" fmla="*/ 1 w 135"/>
                  <a:gd name="T3" fmla="*/ 22 h 177"/>
                  <a:gd name="T4" fmla="*/ 0 w 135"/>
                  <a:gd name="T5" fmla="*/ 0 h 177"/>
                  <a:gd name="T6" fmla="*/ 17 w 135"/>
                  <a:gd name="T7" fmla="*/ 2 h 177"/>
                  <a:gd name="T8" fmla="*/ 17 w 135"/>
                  <a:gd name="T9" fmla="*/ 2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77"/>
                  <a:gd name="T17" fmla="*/ 135 w 13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77">
                    <a:moveTo>
                      <a:pt x="135" y="23"/>
                    </a:moveTo>
                    <a:lnTo>
                      <a:pt x="6" y="177"/>
                    </a:lnTo>
                    <a:lnTo>
                      <a:pt x="0" y="0"/>
                    </a:lnTo>
                    <a:lnTo>
                      <a:pt x="135" y="23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1" name="Freeform 669"/>
              <p:cNvSpPr>
                <a:spLocks/>
              </p:cNvSpPr>
              <p:nvPr/>
            </p:nvSpPr>
            <p:spPr bwMode="auto">
              <a:xfrm>
                <a:off x="3983" y="3215"/>
                <a:ext cx="87" cy="48"/>
              </a:xfrm>
              <a:custGeom>
                <a:avLst/>
                <a:gdLst>
                  <a:gd name="T0" fmla="*/ 9 w 175"/>
                  <a:gd name="T1" fmla="*/ 0 h 95"/>
                  <a:gd name="T2" fmla="*/ 0 w 175"/>
                  <a:gd name="T3" fmla="*/ 12 h 95"/>
                  <a:gd name="T4" fmla="*/ 21 w 175"/>
                  <a:gd name="T5" fmla="*/ 12 h 95"/>
                  <a:gd name="T6" fmla="*/ 9 w 175"/>
                  <a:gd name="T7" fmla="*/ 0 h 95"/>
                  <a:gd name="T8" fmla="*/ 9 w 175"/>
                  <a:gd name="T9" fmla="*/ 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95"/>
                  <a:gd name="T17" fmla="*/ 175 w 175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95">
                    <a:moveTo>
                      <a:pt x="72" y="0"/>
                    </a:moveTo>
                    <a:lnTo>
                      <a:pt x="0" y="95"/>
                    </a:lnTo>
                    <a:lnTo>
                      <a:pt x="175" y="9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2" name="Freeform 670"/>
              <p:cNvSpPr>
                <a:spLocks/>
              </p:cNvSpPr>
              <p:nvPr/>
            </p:nvSpPr>
            <p:spPr bwMode="auto">
              <a:xfrm>
                <a:off x="4026" y="3176"/>
                <a:ext cx="60" cy="60"/>
              </a:xfrm>
              <a:custGeom>
                <a:avLst/>
                <a:gdLst>
                  <a:gd name="T0" fmla="*/ 0 w 119"/>
                  <a:gd name="T1" fmla="*/ 1 h 120"/>
                  <a:gd name="T2" fmla="*/ 15 w 119"/>
                  <a:gd name="T3" fmla="*/ 15 h 120"/>
                  <a:gd name="T4" fmla="*/ 15 w 119"/>
                  <a:gd name="T5" fmla="*/ 0 h 120"/>
                  <a:gd name="T6" fmla="*/ 0 w 119"/>
                  <a:gd name="T7" fmla="*/ 1 h 120"/>
                  <a:gd name="T8" fmla="*/ 0 w 119"/>
                  <a:gd name="T9" fmla="*/ 1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0"/>
                  <a:gd name="T17" fmla="*/ 119 w 119"/>
                  <a:gd name="T18" fmla="*/ 120 h 1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0">
                    <a:moveTo>
                      <a:pt x="0" y="7"/>
                    </a:moveTo>
                    <a:lnTo>
                      <a:pt x="119" y="120"/>
                    </a:lnTo>
                    <a:lnTo>
                      <a:pt x="11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3" name="Freeform 671"/>
              <p:cNvSpPr>
                <a:spLocks/>
              </p:cNvSpPr>
              <p:nvPr/>
            </p:nvSpPr>
            <p:spPr bwMode="auto">
              <a:xfrm>
                <a:off x="4113" y="3176"/>
                <a:ext cx="78" cy="85"/>
              </a:xfrm>
              <a:custGeom>
                <a:avLst/>
                <a:gdLst>
                  <a:gd name="T0" fmla="*/ 1 w 156"/>
                  <a:gd name="T1" fmla="*/ 0 h 169"/>
                  <a:gd name="T2" fmla="*/ 0 w 156"/>
                  <a:gd name="T3" fmla="*/ 22 h 169"/>
                  <a:gd name="T4" fmla="*/ 20 w 156"/>
                  <a:gd name="T5" fmla="*/ 2 h 169"/>
                  <a:gd name="T6" fmla="*/ 1 w 156"/>
                  <a:gd name="T7" fmla="*/ 0 h 169"/>
                  <a:gd name="T8" fmla="*/ 1 w 156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169"/>
                  <a:gd name="T17" fmla="*/ 156 w 156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169">
                    <a:moveTo>
                      <a:pt x="2" y="0"/>
                    </a:moveTo>
                    <a:lnTo>
                      <a:pt x="0" y="169"/>
                    </a:lnTo>
                    <a:lnTo>
                      <a:pt x="15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4" name="Freeform 672"/>
              <p:cNvSpPr>
                <a:spLocks/>
              </p:cNvSpPr>
              <p:nvPr/>
            </p:nvSpPr>
            <p:spPr bwMode="auto">
              <a:xfrm>
                <a:off x="4147" y="3217"/>
                <a:ext cx="92" cy="46"/>
              </a:xfrm>
              <a:custGeom>
                <a:avLst/>
                <a:gdLst>
                  <a:gd name="T0" fmla="*/ 0 w 185"/>
                  <a:gd name="T1" fmla="*/ 12 h 92"/>
                  <a:gd name="T2" fmla="*/ 12 w 185"/>
                  <a:gd name="T3" fmla="*/ 0 h 92"/>
                  <a:gd name="T4" fmla="*/ 23 w 185"/>
                  <a:gd name="T5" fmla="*/ 11 h 92"/>
                  <a:gd name="T6" fmla="*/ 0 w 185"/>
                  <a:gd name="T7" fmla="*/ 12 h 92"/>
                  <a:gd name="T8" fmla="*/ 0 w 185"/>
                  <a:gd name="T9" fmla="*/ 12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92"/>
                  <a:gd name="T17" fmla="*/ 185 w 185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92">
                    <a:moveTo>
                      <a:pt x="0" y="92"/>
                    </a:moveTo>
                    <a:lnTo>
                      <a:pt x="97" y="0"/>
                    </a:lnTo>
                    <a:lnTo>
                      <a:pt x="185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5" name="Freeform 673"/>
              <p:cNvSpPr>
                <a:spLocks/>
              </p:cNvSpPr>
              <p:nvPr/>
            </p:nvSpPr>
            <p:spPr bwMode="auto">
              <a:xfrm>
                <a:off x="4203" y="3183"/>
                <a:ext cx="45" cy="48"/>
              </a:xfrm>
              <a:custGeom>
                <a:avLst/>
                <a:gdLst>
                  <a:gd name="T0" fmla="*/ 0 w 90"/>
                  <a:gd name="T1" fmla="*/ 1 h 95"/>
                  <a:gd name="T2" fmla="*/ 11 w 90"/>
                  <a:gd name="T3" fmla="*/ 12 h 95"/>
                  <a:gd name="T4" fmla="*/ 11 w 90"/>
                  <a:gd name="T5" fmla="*/ 0 h 95"/>
                  <a:gd name="T6" fmla="*/ 0 w 90"/>
                  <a:gd name="T7" fmla="*/ 1 h 95"/>
                  <a:gd name="T8" fmla="*/ 0 w 90"/>
                  <a:gd name="T9" fmla="*/ 1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95"/>
                  <a:gd name="T17" fmla="*/ 90 w 90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95">
                    <a:moveTo>
                      <a:pt x="0" y="6"/>
                    </a:moveTo>
                    <a:lnTo>
                      <a:pt x="88" y="95"/>
                    </a:lnTo>
                    <a:lnTo>
                      <a:pt x="9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6" name="Freeform 674"/>
              <p:cNvSpPr>
                <a:spLocks/>
              </p:cNvSpPr>
              <p:nvPr/>
            </p:nvSpPr>
            <p:spPr bwMode="auto">
              <a:xfrm>
                <a:off x="4275" y="3186"/>
                <a:ext cx="95" cy="74"/>
              </a:xfrm>
              <a:custGeom>
                <a:avLst/>
                <a:gdLst>
                  <a:gd name="T0" fmla="*/ 1 w 190"/>
                  <a:gd name="T1" fmla="*/ 0 h 148"/>
                  <a:gd name="T2" fmla="*/ 0 w 190"/>
                  <a:gd name="T3" fmla="*/ 19 h 148"/>
                  <a:gd name="T4" fmla="*/ 24 w 190"/>
                  <a:gd name="T5" fmla="*/ 0 h 148"/>
                  <a:gd name="T6" fmla="*/ 1 w 190"/>
                  <a:gd name="T7" fmla="*/ 0 h 148"/>
                  <a:gd name="T8" fmla="*/ 1 w 190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8"/>
                  <a:gd name="T17" fmla="*/ 190 w 190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8">
                    <a:moveTo>
                      <a:pt x="2" y="0"/>
                    </a:moveTo>
                    <a:lnTo>
                      <a:pt x="0" y="148"/>
                    </a:lnTo>
                    <a:lnTo>
                      <a:pt x="19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7" name="Freeform 675"/>
              <p:cNvSpPr>
                <a:spLocks/>
              </p:cNvSpPr>
              <p:nvPr/>
            </p:nvSpPr>
            <p:spPr bwMode="auto">
              <a:xfrm>
                <a:off x="4316" y="3212"/>
                <a:ext cx="108" cy="49"/>
              </a:xfrm>
              <a:custGeom>
                <a:avLst/>
                <a:gdLst>
                  <a:gd name="T0" fmla="*/ 0 w 214"/>
                  <a:gd name="T1" fmla="*/ 12 h 99"/>
                  <a:gd name="T2" fmla="*/ 16 w 214"/>
                  <a:gd name="T3" fmla="*/ 0 h 99"/>
                  <a:gd name="T4" fmla="*/ 28 w 214"/>
                  <a:gd name="T5" fmla="*/ 12 h 99"/>
                  <a:gd name="T6" fmla="*/ 0 w 214"/>
                  <a:gd name="T7" fmla="*/ 12 h 99"/>
                  <a:gd name="T8" fmla="*/ 0 w 214"/>
                  <a:gd name="T9" fmla="*/ 12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99"/>
                  <a:gd name="T17" fmla="*/ 214 w 214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99">
                    <a:moveTo>
                      <a:pt x="0" y="99"/>
                    </a:moveTo>
                    <a:lnTo>
                      <a:pt x="123" y="0"/>
                    </a:lnTo>
                    <a:lnTo>
                      <a:pt x="214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8" name="Freeform 676"/>
              <p:cNvSpPr>
                <a:spLocks/>
              </p:cNvSpPr>
              <p:nvPr/>
            </p:nvSpPr>
            <p:spPr bwMode="auto">
              <a:xfrm>
                <a:off x="4396" y="3177"/>
                <a:ext cx="53" cy="64"/>
              </a:xfrm>
              <a:custGeom>
                <a:avLst/>
                <a:gdLst>
                  <a:gd name="T0" fmla="*/ 0 w 107"/>
                  <a:gd name="T1" fmla="*/ 2 h 127"/>
                  <a:gd name="T2" fmla="*/ 12 w 107"/>
                  <a:gd name="T3" fmla="*/ 16 h 127"/>
                  <a:gd name="T4" fmla="*/ 13 w 107"/>
                  <a:gd name="T5" fmla="*/ 0 h 127"/>
                  <a:gd name="T6" fmla="*/ 0 w 107"/>
                  <a:gd name="T7" fmla="*/ 2 h 127"/>
                  <a:gd name="T8" fmla="*/ 0 w 107"/>
                  <a:gd name="T9" fmla="*/ 2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27"/>
                  <a:gd name="T17" fmla="*/ 107 w 107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27">
                    <a:moveTo>
                      <a:pt x="0" y="9"/>
                    </a:moveTo>
                    <a:lnTo>
                      <a:pt x="103" y="127"/>
                    </a:lnTo>
                    <a:lnTo>
                      <a:pt x="10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9" name="Freeform 677"/>
              <p:cNvSpPr>
                <a:spLocks/>
              </p:cNvSpPr>
              <p:nvPr/>
            </p:nvSpPr>
            <p:spPr bwMode="auto">
              <a:xfrm>
                <a:off x="4485" y="3176"/>
                <a:ext cx="59" cy="81"/>
              </a:xfrm>
              <a:custGeom>
                <a:avLst/>
                <a:gdLst>
                  <a:gd name="T0" fmla="*/ 0 w 120"/>
                  <a:gd name="T1" fmla="*/ 0 h 161"/>
                  <a:gd name="T2" fmla="*/ 0 w 120"/>
                  <a:gd name="T3" fmla="*/ 21 h 161"/>
                  <a:gd name="T4" fmla="*/ 14 w 120"/>
                  <a:gd name="T5" fmla="*/ 3 h 161"/>
                  <a:gd name="T6" fmla="*/ 0 w 120"/>
                  <a:gd name="T7" fmla="*/ 0 h 161"/>
                  <a:gd name="T8" fmla="*/ 0 w 12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1"/>
                  <a:gd name="T17" fmla="*/ 120 w 12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1">
                    <a:moveTo>
                      <a:pt x="4" y="0"/>
                    </a:moveTo>
                    <a:lnTo>
                      <a:pt x="0" y="161"/>
                    </a:lnTo>
                    <a:lnTo>
                      <a:pt x="120" y="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0" name="Freeform 678"/>
              <p:cNvSpPr>
                <a:spLocks/>
              </p:cNvSpPr>
              <p:nvPr/>
            </p:nvSpPr>
            <p:spPr bwMode="auto">
              <a:xfrm>
                <a:off x="4515" y="3211"/>
                <a:ext cx="83" cy="50"/>
              </a:xfrm>
              <a:custGeom>
                <a:avLst/>
                <a:gdLst>
                  <a:gd name="T0" fmla="*/ 12 w 165"/>
                  <a:gd name="T1" fmla="*/ 0 h 101"/>
                  <a:gd name="T2" fmla="*/ 0 w 165"/>
                  <a:gd name="T3" fmla="*/ 12 h 101"/>
                  <a:gd name="T4" fmla="*/ 21 w 165"/>
                  <a:gd name="T5" fmla="*/ 12 h 101"/>
                  <a:gd name="T6" fmla="*/ 12 w 165"/>
                  <a:gd name="T7" fmla="*/ 0 h 101"/>
                  <a:gd name="T8" fmla="*/ 12 w 16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101"/>
                  <a:gd name="T17" fmla="*/ 165 w 165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101">
                    <a:moveTo>
                      <a:pt x="95" y="0"/>
                    </a:moveTo>
                    <a:lnTo>
                      <a:pt x="0" y="101"/>
                    </a:lnTo>
                    <a:lnTo>
                      <a:pt x="165" y="10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1" name="Freeform 679"/>
              <p:cNvSpPr>
                <a:spLocks/>
              </p:cNvSpPr>
              <p:nvPr/>
            </p:nvSpPr>
            <p:spPr bwMode="auto">
              <a:xfrm>
                <a:off x="3660" y="2861"/>
                <a:ext cx="499" cy="225"/>
              </a:xfrm>
              <a:custGeom>
                <a:avLst/>
                <a:gdLst>
                  <a:gd name="T0" fmla="*/ 2 w 998"/>
                  <a:gd name="T1" fmla="*/ 0 h 451"/>
                  <a:gd name="T2" fmla="*/ 123 w 998"/>
                  <a:gd name="T3" fmla="*/ 42 h 451"/>
                  <a:gd name="T4" fmla="*/ 125 w 998"/>
                  <a:gd name="T5" fmla="*/ 56 h 451"/>
                  <a:gd name="T6" fmla="*/ 117 w 998"/>
                  <a:gd name="T7" fmla="*/ 56 h 451"/>
                  <a:gd name="T8" fmla="*/ 114 w 998"/>
                  <a:gd name="T9" fmla="*/ 46 h 451"/>
                  <a:gd name="T10" fmla="*/ 0 w 998"/>
                  <a:gd name="T11" fmla="*/ 2 h 451"/>
                  <a:gd name="T12" fmla="*/ 2 w 998"/>
                  <a:gd name="T13" fmla="*/ 0 h 451"/>
                  <a:gd name="T14" fmla="*/ 2 w 998"/>
                  <a:gd name="T15" fmla="*/ 0 h 4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451"/>
                  <a:gd name="T26" fmla="*/ 998 w 998"/>
                  <a:gd name="T27" fmla="*/ 451 h 45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451">
                    <a:moveTo>
                      <a:pt x="13" y="0"/>
                    </a:moveTo>
                    <a:lnTo>
                      <a:pt x="979" y="343"/>
                    </a:lnTo>
                    <a:lnTo>
                      <a:pt x="998" y="449"/>
                    </a:lnTo>
                    <a:lnTo>
                      <a:pt x="931" y="451"/>
                    </a:lnTo>
                    <a:lnTo>
                      <a:pt x="908" y="371"/>
                    </a:lnTo>
                    <a:lnTo>
                      <a:pt x="0" y="1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2" name="Freeform 680"/>
              <p:cNvSpPr>
                <a:spLocks/>
              </p:cNvSpPr>
              <p:nvPr/>
            </p:nvSpPr>
            <p:spPr bwMode="auto">
              <a:xfrm>
                <a:off x="3952" y="3110"/>
                <a:ext cx="637" cy="20"/>
              </a:xfrm>
              <a:custGeom>
                <a:avLst/>
                <a:gdLst>
                  <a:gd name="T0" fmla="*/ 0 w 1274"/>
                  <a:gd name="T1" fmla="*/ 5 h 40"/>
                  <a:gd name="T2" fmla="*/ 159 w 1274"/>
                  <a:gd name="T3" fmla="*/ 5 h 40"/>
                  <a:gd name="T4" fmla="*/ 159 w 1274"/>
                  <a:gd name="T5" fmla="*/ 0 h 40"/>
                  <a:gd name="T6" fmla="*/ 13 w 1274"/>
                  <a:gd name="T7" fmla="*/ 1 h 40"/>
                  <a:gd name="T8" fmla="*/ 0 w 1274"/>
                  <a:gd name="T9" fmla="*/ 5 h 40"/>
                  <a:gd name="T10" fmla="*/ 0 w 1274"/>
                  <a:gd name="T11" fmla="*/ 5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4"/>
                  <a:gd name="T19" fmla="*/ 0 h 40"/>
                  <a:gd name="T20" fmla="*/ 1274 w 1274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4" h="40">
                    <a:moveTo>
                      <a:pt x="0" y="40"/>
                    </a:moveTo>
                    <a:lnTo>
                      <a:pt x="1274" y="40"/>
                    </a:lnTo>
                    <a:lnTo>
                      <a:pt x="1274" y="0"/>
                    </a:lnTo>
                    <a:lnTo>
                      <a:pt x="107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3" name="Freeform 681"/>
              <p:cNvSpPr>
                <a:spLocks/>
              </p:cNvSpPr>
              <p:nvPr/>
            </p:nvSpPr>
            <p:spPr bwMode="auto">
              <a:xfrm>
                <a:off x="3657" y="2877"/>
                <a:ext cx="377" cy="194"/>
              </a:xfrm>
              <a:custGeom>
                <a:avLst/>
                <a:gdLst>
                  <a:gd name="T0" fmla="*/ 0 w 755"/>
                  <a:gd name="T1" fmla="*/ 2 h 388"/>
                  <a:gd name="T2" fmla="*/ 92 w 755"/>
                  <a:gd name="T3" fmla="*/ 49 h 388"/>
                  <a:gd name="T4" fmla="*/ 94 w 755"/>
                  <a:gd name="T5" fmla="*/ 47 h 388"/>
                  <a:gd name="T6" fmla="*/ 1 w 755"/>
                  <a:gd name="T7" fmla="*/ 0 h 388"/>
                  <a:gd name="T8" fmla="*/ 0 w 755"/>
                  <a:gd name="T9" fmla="*/ 2 h 388"/>
                  <a:gd name="T10" fmla="*/ 0 w 755"/>
                  <a:gd name="T11" fmla="*/ 2 h 3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5"/>
                  <a:gd name="T19" fmla="*/ 0 h 388"/>
                  <a:gd name="T20" fmla="*/ 755 w 755"/>
                  <a:gd name="T21" fmla="*/ 388 h 3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5" h="388">
                    <a:moveTo>
                      <a:pt x="0" y="9"/>
                    </a:moveTo>
                    <a:lnTo>
                      <a:pt x="736" y="388"/>
                    </a:lnTo>
                    <a:lnTo>
                      <a:pt x="755" y="376"/>
                    </a:lnTo>
                    <a:lnTo>
                      <a:pt x="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4" name="Freeform 682"/>
              <p:cNvSpPr>
                <a:spLocks/>
              </p:cNvSpPr>
              <p:nvPr/>
            </p:nvSpPr>
            <p:spPr bwMode="auto">
              <a:xfrm>
                <a:off x="3668" y="2866"/>
                <a:ext cx="463" cy="219"/>
              </a:xfrm>
              <a:custGeom>
                <a:avLst/>
                <a:gdLst>
                  <a:gd name="T0" fmla="*/ 0 w 926"/>
                  <a:gd name="T1" fmla="*/ 1 h 437"/>
                  <a:gd name="T2" fmla="*/ 4 w 926"/>
                  <a:gd name="T3" fmla="*/ 8 h 437"/>
                  <a:gd name="T4" fmla="*/ 14 w 926"/>
                  <a:gd name="T5" fmla="*/ 7 h 437"/>
                  <a:gd name="T6" fmla="*/ 20 w 926"/>
                  <a:gd name="T7" fmla="*/ 16 h 437"/>
                  <a:gd name="T8" fmla="*/ 33 w 926"/>
                  <a:gd name="T9" fmla="*/ 14 h 437"/>
                  <a:gd name="T10" fmla="*/ 40 w 926"/>
                  <a:gd name="T11" fmla="*/ 26 h 437"/>
                  <a:gd name="T12" fmla="*/ 55 w 926"/>
                  <a:gd name="T13" fmla="*/ 23 h 437"/>
                  <a:gd name="T14" fmla="*/ 63 w 926"/>
                  <a:gd name="T15" fmla="*/ 38 h 437"/>
                  <a:gd name="T16" fmla="*/ 88 w 926"/>
                  <a:gd name="T17" fmla="*/ 36 h 437"/>
                  <a:gd name="T18" fmla="*/ 98 w 926"/>
                  <a:gd name="T19" fmla="*/ 55 h 437"/>
                  <a:gd name="T20" fmla="*/ 116 w 926"/>
                  <a:gd name="T21" fmla="*/ 48 h 437"/>
                  <a:gd name="T22" fmla="*/ 115 w 926"/>
                  <a:gd name="T23" fmla="*/ 45 h 437"/>
                  <a:gd name="T24" fmla="*/ 100 w 926"/>
                  <a:gd name="T25" fmla="*/ 50 h 437"/>
                  <a:gd name="T26" fmla="*/ 91 w 926"/>
                  <a:gd name="T27" fmla="*/ 33 h 437"/>
                  <a:gd name="T28" fmla="*/ 65 w 926"/>
                  <a:gd name="T29" fmla="*/ 35 h 437"/>
                  <a:gd name="T30" fmla="*/ 57 w 926"/>
                  <a:gd name="T31" fmla="*/ 20 h 437"/>
                  <a:gd name="T32" fmla="*/ 41 w 926"/>
                  <a:gd name="T33" fmla="*/ 23 h 437"/>
                  <a:gd name="T34" fmla="*/ 34 w 926"/>
                  <a:gd name="T35" fmla="*/ 12 h 437"/>
                  <a:gd name="T36" fmla="*/ 21 w 926"/>
                  <a:gd name="T37" fmla="*/ 14 h 437"/>
                  <a:gd name="T38" fmla="*/ 15 w 926"/>
                  <a:gd name="T39" fmla="*/ 6 h 437"/>
                  <a:gd name="T40" fmla="*/ 5 w 926"/>
                  <a:gd name="T41" fmla="*/ 7 h 437"/>
                  <a:gd name="T42" fmla="*/ 2 w 926"/>
                  <a:gd name="T43" fmla="*/ 0 h 437"/>
                  <a:gd name="T44" fmla="*/ 0 w 926"/>
                  <a:gd name="T45" fmla="*/ 1 h 437"/>
                  <a:gd name="T46" fmla="*/ 0 w 926"/>
                  <a:gd name="T47" fmla="*/ 1 h 4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26"/>
                  <a:gd name="T73" fmla="*/ 0 h 437"/>
                  <a:gd name="T74" fmla="*/ 926 w 926"/>
                  <a:gd name="T75" fmla="*/ 437 h 43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26" h="437">
                    <a:moveTo>
                      <a:pt x="0" y="7"/>
                    </a:moveTo>
                    <a:lnTo>
                      <a:pt x="32" y="64"/>
                    </a:lnTo>
                    <a:lnTo>
                      <a:pt x="110" y="51"/>
                    </a:lnTo>
                    <a:lnTo>
                      <a:pt x="158" y="127"/>
                    </a:lnTo>
                    <a:lnTo>
                      <a:pt x="257" y="110"/>
                    </a:lnTo>
                    <a:lnTo>
                      <a:pt x="314" y="201"/>
                    </a:lnTo>
                    <a:lnTo>
                      <a:pt x="439" y="177"/>
                    </a:lnTo>
                    <a:lnTo>
                      <a:pt x="506" y="302"/>
                    </a:lnTo>
                    <a:lnTo>
                      <a:pt x="701" y="283"/>
                    </a:lnTo>
                    <a:lnTo>
                      <a:pt x="781" y="437"/>
                    </a:lnTo>
                    <a:lnTo>
                      <a:pt x="926" y="378"/>
                    </a:lnTo>
                    <a:lnTo>
                      <a:pt x="916" y="353"/>
                    </a:lnTo>
                    <a:lnTo>
                      <a:pt x="797" y="397"/>
                    </a:lnTo>
                    <a:lnTo>
                      <a:pt x="722" y="258"/>
                    </a:lnTo>
                    <a:lnTo>
                      <a:pt x="519" y="279"/>
                    </a:lnTo>
                    <a:lnTo>
                      <a:pt x="449" y="158"/>
                    </a:lnTo>
                    <a:lnTo>
                      <a:pt x="323" y="182"/>
                    </a:lnTo>
                    <a:lnTo>
                      <a:pt x="266" y="95"/>
                    </a:lnTo>
                    <a:lnTo>
                      <a:pt x="165" y="112"/>
                    </a:lnTo>
                    <a:lnTo>
                      <a:pt x="120" y="42"/>
                    </a:lnTo>
                    <a:lnTo>
                      <a:pt x="40" y="49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5" name="Freeform 683"/>
              <p:cNvSpPr>
                <a:spLocks/>
              </p:cNvSpPr>
              <p:nvPr/>
            </p:nvSpPr>
            <p:spPr bwMode="auto">
              <a:xfrm>
                <a:off x="4122" y="3299"/>
                <a:ext cx="70" cy="93"/>
              </a:xfrm>
              <a:custGeom>
                <a:avLst/>
                <a:gdLst>
                  <a:gd name="T0" fmla="*/ 16 w 138"/>
                  <a:gd name="T1" fmla="*/ 0 h 186"/>
                  <a:gd name="T2" fmla="*/ 0 w 138"/>
                  <a:gd name="T3" fmla="*/ 21 h 186"/>
                  <a:gd name="T4" fmla="*/ 0 w 138"/>
                  <a:gd name="T5" fmla="*/ 23 h 186"/>
                  <a:gd name="T6" fmla="*/ 18 w 138"/>
                  <a:gd name="T7" fmla="*/ 1 h 186"/>
                  <a:gd name="T8" fmla="*/ 16 w 138"/>
                  <a:gd name="T9" fmla="*/ 0 h 186"/>
                  <a:gd name="T10" fmla="*/ 16 w 138"/>
                  <a:gd name="T11" fmla="*/ 0 h 1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86"/>
                  <a:gd name="T20" fmla="*/ 138 w 138"/>
                  <a:gd name="T21" fmla="*/ 186 h 1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86">
                    <a:moveTo>
                      <a:pt x="127" y="0"/>
                    </a:moveTo>
                    <a:lnTo>
                      <a:pt x="0" y="165"/>
                    </a:lnTo>
                    <a:lnTo>
                      <a:pt x="0" y="186"/>
                    </a:lnTo>
                    <a:lnTo>
                      <a:pt x="138" y="1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6" name="Freeform 684"/>
              <p:cNvSpPr>
                <a:spLocks/>
              </p:cNvSpPr>
              <p:nvPr/>
            </p:nvSpPr>
            <p:spPr bwMode="auto">
              <a:xfrm>
                <a:off x="4022" y="3190"/>
                <a:ext cx="61" cy="61"/>
              </a:xfrm>
              <a:custGeom>
                <a:avLst/>
                <a:gdLst>
                  <a:gd name="T0" fmla="*/ 3 w 124"/>
                  <a:gd name="T1" fmla="*/ 0 h 124"/>
                  <a:gd name="T2" fmla="*/ 0 w 124"/>
                  <a:gd name="T3" fmla="*/ 1 h 124"/>
                  <a:gd name="T4" fmla="*/ 14 w 124"/>
                  <a:gd name="T5" fmla="*/ 15 h 124"/>
                  <a:gd name="T6" fmla="*/ 15 w 124"/>
                  <a:gd name="T7" fmla="*/ 12 h 124"/>
                  <a:gd name="T8" fmla="*/ 3 w 124"/>
                  <a:gd name="T9" fmla="*/ 0 h 124"/>
                  <a:gd name="T10" fmla="*/ 3 w 124"/>
                  <a:gd name="T11" fmla="*/ 0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4"/>
                  <a:gd name="T20" fmla="*/ 124 w 124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4">
                    <a:moveTo>
                      <a:pt x="27" y="0"/>
                    </a:moveTo>
                    <a:lnTo>
                      <a:pt x="0" y="12"/>
                    </a:lnTo>
                    <a:lnTo>
                      <a:pt x="120" y="124"/>
                    </a:lnTo>
                    <a:lnTo>
                      <a:pt x="124" y="10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7" name="Freeform 685"/>
              <p:cNvSpPr>
                <a:spLocks/>
              </p:cNvSpPr>
              <p:nvPr/>
            </p:nvSpPr>
            <p:spPr bwMode="auto">
              <a:xfrm>
                <a:off x="3959" y="3267"/>
                <a:ext cx="635" cy="12"/>
              </a:xfrm>
              <a:custGeom>
                <a:avLst/>
                <a:gdLst>
                  <a:gd name="T0" fmla="*/ 0 w 1270"/>
                  <a:gd name="T1" fmla="*/ 0 h 25"/>
                  <a:gd name="T2" fmla="*/ 159 w 1270"/>
                  <a:gd name="T3" fmla="*/ 0 h 25"/>
                  <a:gd name="T4" fmla="*/ 159 w 1270"/>
                  <a:gd name="T5" fmla="*/ 2 h 25"/>
                  <a:gd name="T6" fmla="*/ 0 w 1270"/>
                  <a:gd name="T7" fmla="*/ 3 h 25"/>
                  <a:gd name="T8" fmla="*/ 0 w 1270"/>
                  <a:gd name="T9" fmla="*/ 0 h 25"/>
                  <a:gd name="T10" fmla="*/ 0 w 1270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0"/>
                  <a:gd name="T19" fmla="*/ 0 h 25"/>
                  <a:gd name="T20" fmla="*/ 1270 w 1270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0" h="25">
                    <a:moveTo>
                      <a:pt x="0" y="6"/>
                    </a:moveTo>
                    <a:lnTo>
                      <a:pt x="1270" y="0"/>
                    </a:lnTo>
                    <a:lnTo>
                      <a:pt x="1270" y="19"/>
                    </a:lnTo>
                    <a:lnTo>
                      <a:pt x="0" y="2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8" name="Freeform 686"/>
              <p:cNvSpPr>
                <a:spLocks/>
              </p:cNvSpPr>
              <p:nvPr/>
            </p:nvSpPr>
            <p:spPr bwMode="auto">
              <a:xfrm>
                <a:off x="4099" y="3296"/>
                <a:ext cx="16" cy="215"/>
              </a:xfrm>
              <a:custGeom>
                <a:avLst/>
                <a:gdLst>
                  <a:gd name="T0" fmla="*/ 1 w 32"/>
                  <a:gd name="T1" fmla="*/ 0 h 430"/>
                  <a:gd name="T2" fmla="*/ 4 w 32"/>
                  <a:gd name="T3" fmla="*/ 0 h 430"/>
                  <a:gd name="T4" fmla="*/ 2 w 32"/>
                  <a:gd name="T5" fmla="*/ 54 h 430"/>
                  <a:gd name="T6" fmla="*/ 0 w 32"/>
                  <a:gd name="T7" fmla="*/ 54 h 430"/>
                  <a:gd name="T8" fmla="*/ 1 w 32"/>
                  <a:gd name="T9" fmla="*/ 0 h 430"/>
                  <a:gd name="T10" fmla="*/ 1 w 32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30"/>
                  <a:gd name="T20" fmla="*/ 32 w 32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30">
                    <a:moveTo>
                      <a:pt x="6" y="0"/>
                    </a:moveTo>
                    <a:lnTo>
                      <a:pt x="32" y="0"/>
                    </a:lnTo>
                    <a:lnTo>
                      <a:pt x="21" y="430"/>
                    </a:lnTo>
                    <a:lnTo>
                      <a:pt x="0" y="43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9" name="Freeform 687"/>
              <p:cNvSpPr>
                <a:spLocks/>
              </p:cNvSpPr>
              <p:nvPr/>
            </p:nvSpPr>
            <p:spPr bwMode="auto">
              <a:xfrm>
                <a:off x="3166" y="2882"/>
                <a:ext cx="490" cy="123"/>
              </a:xfrm>
              <a:custGeom>
                <a:avLst/>
                <a:gdLst>
                  <a:gd name="T0" fmla="*/ 45 w 979"/>
                  <a:gd name="T1" fmla="*/ 0 h 247"/>
                  <a:gd name="T2" fmla="*/ 123 w 979"/>
                  <a:gd name="T3" fmla="*/ 16 h 247"/>
                  <a:gd name="T4" fmla="*/ 121 w 979"/>
                  <a:gd name="T5" fmla="*/ 16 h 247"/>
                  <a:gd name="T6" fmla="*/ 117 w 979"/>
                  <a:gd name="T7" fmla="*/ 17 h 247"/>
                  <a:gd name="T8" fmla="*/ 111 w 979"/>
                  <a:gd name="T9" fmla="*/ 19 h 247"/>
                  <a:gd name="T10" fmla="*/ 104 w 979"/>
                  <a:gd name="T11" fmla="*/ 21 h 247"/>
                  <a:gd name="T12" fmla="*/ 97 w 979"/>
                  <a:gd name="T13" fmla="*/ 23 h 247"/>
                  <a:gd name="T14" fmla="*/ 89 w 979"/>
                  <a:gd name="T15" fmla="*/ 25 h 247"/>
                  <a:gd name="T16" fmla="*/ 83 w 979"/>
                  <a:gd name="T17" fmla="*/ 26 h 247"/>
                  <a:gd name="T18" fmla="*/ 78 w 979"/>
                  <a:gd name="T19" fmla="*/ 27 h 247"/>
                  <a:gd name="T20" fmla="*/ 74 w 979"/>
                  <a:gd name="T21" fmla="*/ 27 h 247"/>
                  <a:gd name="T22" fmla="*/ 71 w 979"/>
                  <a:gd name="T23" fmla="*/ 28 h 247"/>
                  <a:gd name="T24" fmla="*/ 67 w 979"/>
                  <a:gd name="T25" fmla="*/ 28 h 247"/>
                  <a:gd name="T26" fmla="*/ 64 w 979"/>
                  <a:gd name="T27" fmla="*/ 28 h 247"/>
                  <a:gd name="T28" fmla="*/ 62 w 979"/>
                  <a:gd name="T29" fmla="*/ 29 h 247"/>
                  <a:gd name="T30" fmla="*/ 60 w 979"/>
                  <a:gd name="T31" fmla="*/ 29 h 247"/>
                  <a:gd name="T32" fmla="*/ 58 w 979"/>
                  <a:gd name="T33" fmla="*/ 29 h 247"/>
                  <a:gd name="T34" fmla="*/ 58 w 979"/>
                  <a:gd name="T35" fmla="*/ 29 h 247"/>
                  <a:gd name="T36" fmla="*/ 89 w 979"/>
                  <a:gd name="T37" fmla="*/ 16 h 247"/>
                  <a:gd name="T38" fmla="*/ 32 w 979"/>
                  <a:gd name="T39" fmla="*/ 30 h 247"/>
                  <a:gd name="T40" fmla="*/ 69 w 979"/>
                  <a:gd name="T41" fmla="*/ 13 h 247"/>
                  <a:gd name="T42" fmla="*/ 10 w 979"/>
                  <a:gd name="T43" fmla="*/ 29 h 247"/>
                  <a:gd name="T44" fmla="*/ 56 w 979"/>
                  <a:gd name="T45" fmla="*/ 9 h 247"/>
                  <a:gd name="T46" fmla="*/ 0 w 979"/>
                  <a:gd name="T47" fmla="*/ 23 h 247"/>
                  <a:gd name="T48" fmla="*/ 1 w 979"/>
                  <a:gd name="T49" fmla="*/ 23 h 247"/>
                  <a:gd name="T50" fmla="*/ 2 w 979"/>
                  <a:gd name="T51" fmla="*/ 21 h 247"/>
                  <a:gd name="T52" fmla="*/ 3 w 979"/>
                  <a:gd name="T53" fmla="*/ 20 h 247"/>
                  <a:gd name="T54" fmla="*/ 6 w 979"/>
                  <a:gd name="T55" fmla="*/ 18 h 247"/>
                  <a:gd name="T56" fmla="*/ 8 w 979"/>
                  <a:gd name="T57" fmla="*/ 16 h 247"/>
                  <a:gd name="T58" fmla="*/ 12 w 979"/>
                  <a:gd name="T59" fmla="*/ 13 h 247"/>
                  <a:gd name="T60" fmla="*/ 15 w 979"/>
                  <a:gd name="T61" fmla="*/ 11 h 247"/>
                  <a:gd name="T62" fmla="*/ 19 w 979"/>
                  <a:gd name="T63" fmla="*/ 9 h 247"/>
                  <a:gd name="T64" fmla="*/ 24 w 979"/>
                  <a:gd name="T65" fmla="*/ 7 h 247"/>
                  <a:gd name="T66" fmla="*/ 28 w 979"/>
                  <a:gd name="T67" fmla="*/ 5 h 247"/>
                  <a:gd name="T68" fmla="*/ 33 w 979"/>
                  <a:gd name="T69" fmla="*/ 3 h 247"/>
                  <a:gd name="T70" fmla="*/ 37 w 979"/>
                  <a:gd name="T71" fmla="*/ 2 h 247"/>
                  <a:gd name="T72" fmla="*/ 40 w 979"/>
                  <a:gd name="T73" fmla="*/ 1 h 247"/>
                  <a:gd name="T74" fmla="*/ 43 w 979"/>
                  <a:gd name="T75" fmla="*/ 0 h 247"/>
                  <a:gd name="T76" fmla="*/ 45 w 979"/>
                  <a:gd name="T77" fmla="*/ 0 h 247"/>
                  <a:gd name="T78" fmla="*/ 45 w 979"/>
                  <a:gd name="T79" fmla="*/ 0 h 247"/>
                  <a:gd name="T80" fmla="*/ 45 w 979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79"/>
                  <a:gd name="T124" fmla="*/ 0 h 247"/>
                  <a:gd name="T125" fmla="*/ 979 w 979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79" h="247">
                    <a:moveTo>
                      <a:pt x="360" y="0"/>
                    </a:moveTo>
                    <a:lnTo>
                      <a:pt x="979" y="128"/>
                    </a:lnTo>
                    <a:lnTo>
                      <a:pt x="968" y="131"/>
                    </a:lnTo>
                    <a:lnTo>
                      <a:pt x="936" y="141"/>
                    </a:lnTo>
                    <a:lnTo>
                      <a:pt x="888" y="154"/>
                    </a:lnTo>
                    <a:lnTo>
                      <a:pt x="831" y="173"/>
                    </a:lnTo>
                    <a:lnTo>
                      <a:pt x="770" y="188"/>
                    </a:lnTo>
                    <a:lnTo>
                      <a:pt x="711" y="204"/>
                    </a:lnTo>
                    <a:lnTo>
                      <a:pt x="660" y="215"/>
                    </a:lnTo>
                    <a:lnTo>
                      <a:pt x="622" y="221"/>
                    </a:lnTo>
                    <a:lnTo>
                      <a:pt x="590" y="223"/>
                    </a:lnTo>
                    <a:lnTo>
                      <a:pt x="561" y="226"/>
                    </a:lnTo>
                    <a:lnTo>
                      <a:pt x="533" y="228"/>
                    </a:lnTo>
                    <a:lnTo>
                      <a:pt x="510" y="230"/>
                    </a:lnTo>
                    <a:lnTo>
                      <a:pt x="489" y="232"/>
                    </a:lnTo>
                    <a:lnTo>
                      <a:pt x="474" y="234"/>
                    </a:lnTo>
                    <a:lnTo>
                      <a:pt x="462" y="236"/>
                    </a:lnTo>
                    <a:lnTo>
                      <a:pt x="460" y="236"/>
                    </a:lnTo>
                    <a:lnTo>
                      <a:pt x="706" y="129"/>
                    </a:lnTo>
                    <a:lnTo>
                      <a:pt x="249" y="247"/>
                    </a:lnTo>
                    <a:lnTo>
                      <a:pt x="550" y="107"/>
                    </a:lnTo>
                    <a:lnTo>
                      <a:pt x="80" y="236"/>
                    </a:lnTo>
                    <a:lnTo>
                      <a:pt x="447" y="74"/>
                    </a:lnTo>
                    <a:lnTo>
                      <a:pt x="0" y="187"/>
                    </a:lnTo>
                    <a:lnTo>
                      <a:pt x="2" y="185"/>
                    </a:lnTo>
                    <a:lnTo>
                      <a:pt x="10" y="175"/>
                    </a:lnTo>
                    <a:lnTo>
                      <a:pt x="23" y="162"/>
                    </a:lnTo>
                    <a:lnTo>
                      <a:pt x="42" y="147"/>
                    </a:lnTo>
                    <a:lnTo>
                      <a:pt x="63" y="128"/>
                    </a:lnTo>
                    <a:lnTo>
                      <a:pt x="90" y="110"/>
                    </a:lnTo>
                    <a:lnTo>
                      <a:pt x="118" y="91"/>
                    </a:lnTo>
                    <a:lnTo>
                      <a:pt x="152" y="74"/>
                    </a:lnTo>
                    <a:lnTo>
                      <a:pt x="187" y="57"/>
                    </a:lnTo>
                    <a:lnTo>
                      <a:pt x="223" y="44"/>
                    </a:lnTo>
                    <a:lnTo>
                      <a:pt x="259" y="31"/>
                    </a:lnTo>
                    <a:lnTo>
                      <a:pt x="291" y="19"/>
                    </a:lnTo>
                    <a:lnTo>
                      <a:pt x="318" y="10"/>
                    </a:lnTo>
                    <a:lnTo>
                      <a:pt x="341" y="4"/>
                    </a:lnTo>
                    <a:lnTo>
                      <a:pt x="354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0" name="Freeform 688"/>
              <p:cNvSpPr>
                <a:spLocks/>
              </p:cNvSpPr>
              <p:nvPr/>
            </p:nvSpPr>
            <p:spPr bwMode="auto">
              <a:xfrm>
                <a:off x="4329" y="2561"/>
                <a:ext cx="79" cy="118"/>
              </a:xfrm>
              <a:custGeom>
                <a:avLst/>
                <a:gdLst>
                  <a:gd name="T0" fmla="*/ 19 w 160"/>
                  <a:gd name="T1" fmla="*/ 0 h 236"/>
                  <a:gd name="T2" fmla="*/ 5 w 160"/>
                  <a:gd name="T3" fmla="*/ 5 h 236"/>
                  <a:gd name="T4" fmla="*/ 4 w 160"/>
                  <a:gd name="T5" fmla="*/ 6 h 236"/>
                  <a:gd name="T6" fmla="*/ 4 w 160"/>
                  <a:gd name="T7" fmla="*/ 6 h 236"/>
                  <a:gd name="T8" fmla="*/ 3 w 160"/>
                  <a:gd name="T9" fmla="*/ 7 h 236"/>
                  <a:gd name="T10" fmla="*/ 2 w 160"/>
                  <a:gd name="T11" fmla="*/ 9 h 236"/>
                  <a:gd name="T12" fmla="*/ 1 w 160"/>
                  <a:gd name="T13" fmla="*/ 10 h 236"/>
                  <a:gd name="T14" fmla="*/ 0 w 160"/>
                  <a:gd name="T15" fmla="*/ 12 h 236"/>
                  <a:gd name="T16" fmla="*/ 0 w 160"/>
                  <a:gd name="T17" fmla="*/ 15 h 236"/>
                  <a:gd name="T18" fmla="*/ 0 w 160"/>
                  <a:gd name="T19" fmla="*/ 17 h 236"/>
                  <a:gd name="T20" fmla="*/ 0 w 160"/>
                  <a:gd name="T21" fmla="*/ 19 h 236"/>
                  <a:gd name="T22" fmla="*/ 1 w 160"/>
                  <a:gd name="T23" fmla="*/ 22 h 236"/>
                  <a:gd name="T24" fmla="*/ 1 w 160"/>
                  <a:gd name="T25" fmla="*/ 24 h 236"/>
                  <a:gd name="T26" fmla="*/ 3 w 160"/>
                  <a:gd name="T27" fmla="*/ 26 h 236"/>
                  <a:gd name="T28" fmla="*/ 4 w 160"/>
                  <a:gd name="T29" fmla="*/ 27 h 236"/>
                  <a:gd name="T30" fmla="*/ 5 w 160"/>
                  <a:gd name="T31" fmla="*/ 28 h 236"/>
                  <a:gd name="T32" fmla="*/ 5 w 160"/>
                  <a:gd name="T33" fmla="*/ 29 h 236"/>
                  <a:gd name="T34" fmla="*/ 6 w 160"/>
                  <a:gd name="T35" fmla="*/ 29 h 236"/>
                  <a:gd name="T36" fmla="*/ 10 w 160"/>
                  <a:gd name="T37" fmla="*/ 30 h 236"/>
                  <a:gd name="T38" fmla="*/ 10 w 160"/>
                  <a:gd name="T39" fmla="*/ 7 h 236"/>
                  <a:gd name="T40" fmla="*/ 19 w 160"/>
                  <a:gd name="T41" fmla="*/ 3 h 236"/>
                  <a:gd name="T42" fmla="*/ 19 w 160"/>
                  <a:gd name="T43" fmla="*/ 0 h 236"/>
                  <a:gd name="T44" fmla="*/ 19 w 160"/>
                  <a:gd name="T45" fmla="*/ 0 h 2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0"/>
                  <a:gd name="T70" fmla="*/ 0 h 236"/>
                  <a:gd name="T71" fmla="*/ 160 w 160"/>
                  <a:gd name="T72" fmla="*/ 236 h 2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0" h="236">
                    <a:moveTo>
                      <a:pt x="156" y="0"/>
                    </a:moveTo>
                    <a:lnTo>
                      <a:pt x="40" y="40"/>
                    </a:lnTo>
                    <a:lnTo>
                      <a:pt x="38" y="42"/>
                    </a:lnTo>
                    <a:lnTo>
                      <a:pt x="33" y="48"/>
                    </a:lnTo>
                    <a:lnTo>
                      <a:pt x="25" y="55"/>
                    </a:lnTo>
                    <a:lnTo>
                      <a:pt x="17" y="65"/>
                    </a:lnTo>
                    <a:lnTo>
                      <a:pt x="10" y="78"/>
                    </a:lnTo>
                    <a:lnTo>
                      <a:pt x="4" y="95"/>
                    </a:lnTo>
                    <a:lnTo>
                      <a:pt x="0" y="113"/>
                    </a:lnTo>
                    <a:lnTo>
                      <a:pt x="0" y="132"/>
                    </a:lnTo>
                    <a:lnTo>
                      <a:pt x="2" y="151"/>
                    </a:lnTo>
                    <a:lnTo>
                      <a:pt x="8" y="170"/>
                    </a:lnTo>
                    <a:lnTo>
                      <a:pt x="15" y="185"/>
                    </a:lnTo>
                    <a:lnTo>
                      <a:pt x="25" y="202"/>
                    </a:lnTo>
                    <a:lnTo>
                      <a:pt x="33" y="213"/>
                    </a:lnTo>
                    <a:lnTo>
                      <a:pt x="40" y="223"/>
                    </a:lnTo>
                    <a:lnTo>
                      <a:pt x="46" y="229"/>
                    </a:lnTo>
                    <a:lnTo>
                      <a:pt x="48" y="232"/>
                    </a:lnTo>
                    <a:lnTo>
                      <a:pt x="88" y="236"/>
                    </a:lnTo>
                    <a:lnTo>
                      <a:pt x="80" y="63"/>
                    </a:lnTo>
                    <a:lnTo>
                      <a:pt x="160" y="2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1" name="Freeform 689"/>
              <p:cNvSpPr>
                <a:spLocks/>
              </p:cNvSpPr>
              <p:nvPr/>
            </p:nvSpPr>
            <p:spPr bwMode="auto">
              <a:xfrm>
                <a:off x="4131" y="2541"/>
                <a:ext cx="276" cy="15"/>
              </a:xfrm>
              <a:custGeom>
                <a:avLst/>
                <a:gdLst>
                  <a:gd name="T0" fmla="*/ 1 w 551"/>
                  <a:gd name="T1" fmla="*/ 0 h 31"/>
                  <a:gd name="T2" fmla="*/ 0 w 551"/>
                  <a:gd name="T3" fmla="*/ 2 h 31"/>
                  <a:gd name="T4" fmla="*/ 69 w 551"/>
                  <a:gd name="T5" fmla="*/ 3 h 31"/>
                  <a:gd name="T6" fmla="*/ 69 w 551"/>
                  <a:gd name="T7" fmla="*/ 2 h 31"/>
                  <a:gd name="T8" fmla="*/ 1 w 551"/>
                  <a:gd name="T9" fmla="*/ 0 h 31"/>
                  <a:gd name="T10" fmla="*/ 1 w 551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1"/>
                  <a:gd name="T19" fmla="*/ 0 h 31"/>
                  <a:gd name="T20" fmla="*/ 551 w 551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1" h="31">
                    <a:moveTo>
                      <a:pt x="7" y="0"/>
                    </a:moveTo>
                    <a:lnTo>
                      <a:pt x="0" y="17"/>
                    </a:lnTo>
                    <a:lnTo>
                      <a:pt x="547" y="31"/>
                    </a:lnTo>
                    <a:lnTo>
                      <a:pt x="551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1513</TotalTime>
  <Words>232</Words>
  <Application>Microsoft Office PowerPoint</Application>
  <PresentationFormat>On-screen Show (4:3)</PresentationFormat>
  <Paragraphs>132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Business Considerations</vt:lpstr>
      <vt:lpstr>Business Issues</vt:lpstr>
      <vt:lpstr>Review</vt:lpstr>
      <vt:lpstr>Sales Quotes/Orders</vt:lpstr>
      <vt:lpstr>List/Discount and Best Pricing Models</vt:lpstr>
      <vt:lpstr>Accruals</vt:lpstr>
      <vt:lpstr>Configured Products</vt:lpstr>
      <vt:lpstr>Credit Terms</vt:lpstr>
      <vt:lpstr>Freight Calculations</vt:lpstr>
      <vt:lpstr>Import/Export</vt:lpstr>
      <vt:lpstr>Electronic Data Interchange (EDI)</vt:lpstr>
      <vt:lpstr>Trade Management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Helen Ernst</cp:lastModifiedBy>
  <cp:revision>58</cp:revision>
  <dcterms:created xsi:type="dcterms:W3CDTF">2000-12-07T01:41:33Z</dcterms:created>
  <dcterms:modified xsi:type="dcterms:W3CDTF">2012-08-17T23:28:27Z</dcterms:modified>
</cp:coreProperties>
</file>