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85" r:id="rId2"/>
  </p:sldMasterIdLst>
  <p:notesMasterIdLst>
    <p:notesMasterId r:id="rId18"/>
  </p:notesMasterIdLst>
  <p:handoutMasterIdLst>
    <p:handoutMasterId r:id="rId19"/>
  </p:handoutMasterIdLst>
  <p:sldIdLst>
    <p:sldId id="256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68" r:id="rId16"/>
    <p:sldId id="269" r:id="rId17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200" autoAdjust="0"/>
  </p:normalViewPr>
  <p:slideViewPr>
    <p:cSldViewPr snapToGrid="0">
      <p:cViewPr>
        <p:scale>
          <a:sx n="80" d="100"/>
          <a:sy n="80" d="100"/>
        </p:scale>
        <p:origin x="-117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588EA67B-D7CA-4A3F-9CF5-69421DE71621}" type="datetime1">
              <a:rPr lang="en-US" altLang="zh-CN"/>
              <a:pPr/>
              <a:t>8/17/2012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904A982D-3710-4163-B900-916BE882D32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843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AE37E02C-9A95-44CA-B971-3E23489BEF78}" type="datetime1">
              <a:rPr lang="en-US" altLang="zh-CN"/>
              <a:pPr/>
              <a:t>8/17/2012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FF324DF7-E314-4D0C-877C-82678BD77FD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smtClean="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b="1" dirty="0" smtClean="0">
                <a:ea typeface="宋体" charset="-122"/>
              </a:rPr>
              <a:t>In this section you will learn how to: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charset="-122"/>
              </a:rPr>
              <a:t>Identify key business considerations before setting up Best Pricing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charset="-122"/>
              </a:rPr>
              <a:t>Set up Best Pricing</a:t>
            </a:r>
          </a:p>
          <a:p>
            <a:pPr eaLnBrk="1" hangingPunct="1">
              <a:buClr>
                <a:srgbClr val="FF9900"/>
              </a:buClr>
              <a:buFont typeface="Wingdings" pitchFamily="2" charset="2"/>
              <a:buChar char="Ø"/>
            </a:pPr>
            <a:r>
              <a:rPr lang="en-US" altLang="zh-CN" b="1" dirty="0" smtClean="0">
                <a:ea typeface="宋体" charset="-122"/>
              </a:rPr>
              <a:t>Maintain </a:t>
            </a:r>
            <a:r>
              <a:rPr lang="en-US" altLang="zh-CN" b="1" dirty="0" smtClean="0">
                <a:ea typeface="宋体" charset="-122"/>
              </a:rPr>
              <a:t>Best </a:t>
            </a:r>
            <a:r>
              <a:rPr lang="en-US" altLang="zh-CN" b="1" dirty="0" smtClean="0">
                <a:ea typeface="宋体" charset="-122"/>
              </a:rPr>
              <a:t>Pricing</a:t>
            </a:r>
          </a:p>
        </p:txBody>
      </p:sp>
      <p:sp>
        <p:nvSpPr>
          <p:cNvPr id="3076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Maintaining Best Pricing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Price Inquiry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BP-MA-100</a:t>
            </a:r>
          </a:p>
        </p:txBody>
      </p:sp>
      <p:pic>
        <p:nvPicPr>
          <p:cNvPr id="12291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388" y="1517650"/>
            <a:ext cx="7769225" cy="28479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800100" y="2352675"/>
            <a:ext cx="1381125" cy="26670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1362074" y="4619625"/>
            <a:ext cx="3876675" cy="86677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r>
              <a:rPr kumimoji="1" lang="en-US" sz="1600">
                <a:latin typeface="+mj-lt"/>
              </a:rPr>
              <a:t>Sales order number uniquely identifies a specific sales order or pending invoice and its line items</a:t>
            </a:r>
          </a:p>
        </p:txBody>
      </p:sp>
      <p:cxnSp>
        <p:nvCxnSpPr>
          <p:cNvPr id="12294" name="AutoShape 7"/>
          <p:cNvCxnSpPr>
            <a:cxnSpLocks noChangeShapeType="1"/>
            <a:stCxn id="45062" idx="1"/>
            <a:endCxn id="12292" idx="1"/>
          </p:cNvCxnSpPr>
          <p:nvPr/>
        </p:nvCxnSpPr>
        <p:spPr bwMode="auto">
          <a:xfrm rot="10800000">
            <a:off x="800100" y="2486025"/>
            <a:ext cx="561974" cy="2566988"/>
          </a:xfrm>
          <a:prstGeom prst="bentConnector3">
            <a:avLst>
              <a:gd name="adj1" fmla="val 140678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Price Inquiry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BP-MA-110</a:t>
            </a:r>
          </a:p>
        </p:txBody>
      </p:sp>
      <p:pic>
        <p:nvPicPr>
          <p:cNvPr id="13316" name="Picture 6" descr="SalesOrderPriceInquiry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2247900"/>
            <a:ext cx="88011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Repricing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BP-MA-120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084261" y="860425"/>
            <a:ext cx="6962777" cy="5151438"/>
            <a:chOff x="341311" y="1460500"/>
            <a:chExt cx="6962777" cy="5151438"/>
          </a:xfrm>
        </p:grpSpPr>
        <p:pic>
          <p:nvPicPr>
            <p:cNvPr id="14339" name="Picture 1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28738" y="1460500"/>
              <a:ext cx="5975350" cy="5111750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4340" name="Rectangle 4"/>
            <p:cNvSpPr>
              <a:spLocks noChangeArrowheads="1"/>
            </p:cNvSpPr>
            <p:nvPr/>
          </p:nvSpPr>
          <p:spPr bwMode="auto">
            <a:xfrm>
              <a:off x="1743075" y="4027488"/>
              <a:ext cx="1590675" cy="246062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47109" name="Rectangle 5"/>
            <p:cNvSpPr>
              <a:spLocks noChangeArrowheads="1"/>
            </p:cNvSpPr>
            <p:nvPr/>
          </p:nvSpPr>
          <p:spPr bwMode="auto">
            <a:xfrm>
              <a:off x="341312" y="5591175"/>
              <a:ext cx="5964238" cy="102076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rIns="0" anchor="ctr"/>
            <a:lstStyle/>
            <a:p>
              <a:pPr eaLnBrk="0" hangingPunct="0">
                <a:defRPr/>
              </a:pPr>
              <a:r>
                <a:rPr kumimoji="1" lang="en-US" sz="1600">
                  <a:latin typeface="+mj-lt"/>
                </a:rPr>
                <a:t>Running Sales Order Repricing may change sales order values. Some orders may exceed credit limits or orders currently on hold may now be within credit limits.</a:t>
              </a:r>
            </a:p>
          </p:txBody>
        </p:sp>
        <p:cxnSp>
          <p:nvCxnSpPr>
            <p:cNvPr id="14342" name="AutoShape 6"/>
            <p:cNvCxnSpPr>
              <a:cxnSpLocks noChangeShapeType="1"/>
              <a:stCxn id="47109" idx="1"/>
              <a:endCxn id="14340" idx="1"/>
            </p:cNvCxnSpPr>
            <p:nvPr/>
          </p:nvCxnSpPr>
          <p:spPr bwMode="auto">
            <a:xfrm rot="10800000" flipH="1">
              <a:off x="341311" y="4150519"/>
              <a:ext cx="1401763" cy="1951038"/>
            </a:xfrm>
            <a:prstGeom prst="bentConnector3">
              <a:avLst>
                <a:gd name="adj1" fmla="val -16308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Volume Discount </a:t>
            </a:r>
            <a:r>
              <a:rPr lang="en-US" altLang="zh-CN" dirty="0" smtClean="0">
                <a:ea typeface="宋体" charset="-122"/>
              </a:rPr>
              <a:t>Browse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BP-MA-130</a:t>
            </a:r>
          </a:p>
        </p:txBody>
      </p:sp>
      <p:pic>
        <p:nvPicPr>
          <p:cNvPr id="1536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2538" y="2366963"/>
            <a:ext cx="6638925" cy="22193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Processing Exercises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BP-MA-140</a:t>
            </a:r>
          </a:p>
        </p:txBody>
      </p:sp>
      <p:pic>
        <p:nvPicPr>
          <p:cNvPr id="16388" name="Picture 52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9073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dirty="0" smtClean="0">
                <a:ea typeface="宋体" charset="-122"/>
              </a:rPr>
              <a:t>Introduction to Best Pricing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dirty="0" smtClean="0">
                <a:ea typeface="宋体" charset="-122"/>
              </a:rPr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Setting </a:t>
            </a:r>
            <a:r>
              <a:rPr lang="en-US" altLang="zh-CN" smtClean="0">
                <a:ea typeface="宋体" charset="-122"/>
              </a:rPr>
              <a:t>Up </a:t>
            </a:r>
            <a:r>
              <a:rPr lang="en-US" altLang="zh-CN" smtClean="0">
                <a:ea typeface="宋体" charset="-122"/>
              </a:rPr>
              <a:t>Best Pricing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b="1" dirty="0" smtClean="0">
                <a:ea typeface="宋体" charset="-122"/>
              </a:rPr>
              <a:t>Maintaining Best Pricing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17412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Course Overview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BP-MA-150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Analysis Code Detail Inquiry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BP-MA-020</a:t>
            </a:r>
          </a:p>
        </p:txBody>
      </p:sp>
      <p:pic>
        <p:nvPicPr>
          <p:cNvPr id="410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0063" y="971550"/>
            <a:ext cx="5591175" cy="50482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Analysis Code Where-Used Inquiry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BP-MA-030</a:t>
            </a:r>
          </a:p>
        </p:txBody>
      </p:sp>
      <p:pic>
        <p:nvPicPr>
          <p:cNvPr id="5124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75" y="2309813"/>
            <a:ext cx="4667250" cy="23336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Analysis Code Report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BP-MA-040</a:t>
            </a: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488" y="1181100"/>
            <a:ext cx="7931150" cy="47910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Analysis Code Copy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BP-MA-050</a:t>
            </a:r>
          </a:p>
        </p:txBody>
      </p:sp>
      <p:pic>
        <p:nvPicPr>
          <p:cNvPr id="7171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100" y="1762125"/>
            <a:ext cx="5257800" cy="2076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7172" name="AutoShape 6"/>
          <p:cNvCxnSpPr>
            <a:cxnSpLocks noChangeShapeType="1"/>
            <a:stCxn id="39950" idx="1"/>
            <a:endCxn id="7174" idx="1"/>
          </p:cNvCxnSpPr>
          <p:nvPr/>
        </p:nvCxnSpPr>
        <p:spPr bwMode="auto">
          <a:xfrm rot="10800000" flipH="1">
            <a:off x="1952624" y="3171825"/>
            <a:ext cx="771526" cy="1248192"/>
          </a:xfrm>
          <a:prstGeom prst="bentConnector3">
            <a:avLst>
              <a:gd name="adj1" fmla="val -2963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7174" name="Rectangle 13"/>
          <p:cNvSpPr>
            <a:spLocks noChangeArrowheads="1"/>
          </p:cNvSpPr>
          <p:nvPr/>
        </p:nvSpPr>
        <p:spPr bwMode="auto">
          <a:xfrm>
            <a:off x="2724150" y="3038475"/>
            <a:ext cx="1266825" cy="2667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1952624" y="4081463"/>
            <a:ext cx="2628901" cy="677108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accent1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0" tIns="91440" rIns="0" bIns="91440">
            <a:spAutoFit/>
          </a:bodyPr>
          <a:lstStyle/>
          <a:p>
            <a:pPr>
              <a:defRPr/>
            </a:pPr>
            <a:r>
              <a:rPr kumimoji="1" lang="en-US" sz="1600" dirty="0">
                <a:latin typeface="+mj-lt"/>
              </a:rPr>
              <a:t>The name of the new analysis code to create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Price List Inquiry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BP-MA-060</a:t>
            </a:r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6550" y="947738"/>
            <a:ext cx="5930900" cy="5122862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Pricing What-If Inquiry (S/O)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BP-MA-070</a:t>
            </a:r>
          </a:p>
        </p:txBody>
      </p:sp>
      <p:pic>
        <p:nvPicPr>
          <p:cNvPr id="9220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4175" y="1922463"/>
            <a:ext cx="5821363" cy="31337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9221" name="Rectangle 18"/>
          <p:cNvSpPr>
            <a:spLocks noChangeArrowheads="1"/>
          </p:cNvSpPr>
          <p:nvPr/>
        </p:nvSpPr>
        <p:spPr bwMode="auto">
          <a:xfrm>
            <a:off x="2124075" y="3113088"/>
            <a:ext cx="1193800" cy="153987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9222" name="Rectangle 19"/>
          <p:cNvSpPr>
            <a:spLocks noChangeArrowheads="1"/>
          </p:cNvSpPr>
          <p:nvPr/>
        </p:nvSpPr>
        <p:spPr bwMode="auto">
          <a:xfrm>
            <a:off x="2214563" y="3576638"/>
            <a:ext cx="996950" cy="130175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Pricing What-If Inquiry (S/O)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BP-MA-080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55613" y="2089150"/>
            <a:ext cx="8210550" cy="2744788"/>
            <a:chOff x="455613" y="2070100"/>
            <a:chExt cx="8210550" cy="2744788"/>
          </a:xfrm>
        </p:grpSpPr>
        <p:pic>
          <p:nvPicPr>
            <p:cNvPr id="10244" name="Picture 1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5613" y="2070100"/>
              <a:ext cx="8210550" cy="2744788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0245" name="Rectangle 13"/>
            <p:cNvSpPr>
              <a:spLocks noChangeArrowheads="1"/>
            </p:cNvSpPr>
            <p:nvPr/>
          </p:nvSpPr>
          <p:spPr bwMode="auto">
            <a:xfrm>
              <a:off x="5059363" y="3740150"/>
              <a:ext cx="2624137" cy="593725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Customer Orders by Price List Inquiry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BP-MA-090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589088" y="2127250"/>
            <a:ext cx="5965825" cy="2674938"/>
            <a:chOff x="1589088" y="2098675"/>
            <a:chExt cx="5965825" cy="2674938"/>
          </a:xfrm>
        </p:grpSpPr>
        <p:pic>
          <p:nvPicPr>
            <p:cNvPr id="11268" name="Picture 1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89088" y="2098675"/>
              <a:ext cx="5965825" cy="2674938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1269" name="Rectangle 18"/>
            <p:cNvSpPr>
              <a:spLocks noChangeArrowheads="1"/>
            </p:cNvSpPr>
            <p:nvPr/>
          </p:nvSpPr>
          <p:spPr bwMode="auto">
            <a:xfrm>
              <a:off x="2971800" y="3289300"/>
              <a:ext cx="1279525" cy="200025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1270" name="Rectangle 19"/>
            <p:cNvSpPr>
              <a:spLocks noChangeArrowheads="1"/>
            </p:cNvSpPr>
            <p:nvPr/>
          </p:nvSpPr>
          <p:spPr bwMode="auto">
            <a:xfrm>
              <a:off x="4419600" y="3289300"/>
              <a:ext cx="1279525" cy="200025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933</TotalTime>
  <Words>162</Words>
  <Application>Microsoft Office PowerPoint</Application>
  <PresentationFormat>On-screen Show (4:3)</PresentationFormat>
  <Paragraphs>41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1_EX06PP_template</vt:lpstr>
      <vt:lpstr>QAD 2010 Template</vt:lpstr>
      <vt:lpstr>Maintaining Best Pricing</vt:lpstr>
      <vt:lpstr>Analysis Code Detail Inquiry</vt:lpstr>
      <vt:lpstr>Analysis Code Where-Used Inquiry</vt:lpstr>
      <vt:lpstr>Analysis Code Report</vt:lpstr>
      <vt:lpstr>Analysis Code Copy</vt:lpstr>
      <vt:lpstr>Price List Inquiry</vt:lpstr>
      <vt:lpstr>Pricing What-If Inquiry (S/O)</vt:lpstr>
      <vt:lpstr>Pricing What-If Inquiry (S/O)</vt:lpstr>
      <vt:lpstr>Customer Orders by Price List Inquiry</vt:lpstr>
      <vt:lpstr>Sales Order Price Inquiry</vt:lpstr>
      <vt:lpstr>Sales Quote Price Inquiry</vt:lpstr>
      <vt:lpstr>Sales Order Repricing</vt:lpstr>
      <vt:lpstr>Volume Discount Browse</vt:lpstr>
      <vt:lpstr>Processing Exercises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41</cp:revision>
  <dcterms:created xsi:type="dcterms:W3CDTF">2000-12-08T00:37:54Z</dcterms:created>
  <dcterms:modified xsi:type="dcterms:W3CDTF">2012-08-17T23:27:00Z</dcterms:modified>
</cp:coreProperties>
</file>