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9" r:id="rId1"/>
  </p:sldMasterIdLst>
  <p:notesMasterIdLst>
    <p:notesMasterId r:id="rId3"/>
  </p:notesMasterIdLst>
  <p:handoutMasterIdLst>
    <p:handoutMasterId r:id="rId4"/>
  </p:handoutMasterIdLst>
  <p:sldIdLst>
    <p:sldId id="273" r:id="rId2"/>
  </p:sldIdLst>
  <p:sldSz cx="9144000" cy="6858000" type="screen4x3"/>
  <p:notesSz cx="7010400" cy="9296400"/>
  <p:defaultTextStyle>
    <a:defPPr>
      <a:defRPr lang="en-US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F4F4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2500" autoAdjust="0"/>
    <p:restoredTop sz="94660"/>
  </p:normalViewPr>
  <p:slideViewPr>
    <p:cSldViewPr snapToGrid="0" snapToObjects="1">
      <p:cViewPr varScale="1">
        <p:scale>
          <a:sx n="99" d="100"/>
          <a:sy n="99" d="100"/>
        </p:scale>
        <p:origin x="-402" y="-90"/>
      </p:cViewPr>
      <p:guideLst>
        <p:guide orient="horz" pos="827"/>
        <p:guide pos="361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 bwMode="auto">
          <a:xfrm>
            <a:off x="0" y="0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defTabSz="465138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 bwMode="auto">
          <a:xfrm>
            <a:off x="3970338" y="0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algn="r" defTabSz="465138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fld id="{DFAEE327-F797-4672-9021-3A81372AD597}" type="datetimeFigureOut">
              <a:rPr lang="en-US"/>
              <a:pPr>
                <a:defRPr/>
              </a:pPr>
              <a:t>10/1/2012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 bwMode="auto">
          <a:xfrm>
            <a:off x="0" y="8829675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defTabSz="465138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 bwMode="auto">
          <a:xfrm>
            <a:off x="3970338" y="8829675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algn="r" defTabSz="465138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fld id="{477C81A2-DD5C-44DC-BB34-E3CDF33DC6E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 bwMode="auto">
          <a:xfrm>
            <a:off x="0" y="0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defTabSz="465138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 bwMode="auto">
          <a:xfrm>
            <a:off x="3970338" y="0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algn="r" defTabSz="465138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fld id="{6582ABBD-E32F-4BCC-8DFA-48F122C068EE}" type="datetimeFigureOut">
              <a:rPr lang="en-US"/>
              <a:pPr>
                <a:defRPr/>
              </a:pPr>
              <a:t>10/1/2012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 bwMode="auto">
          <a:xfrm>
            <a:off x="701675" y="4416425"/>
            <a:ext cx="5607050" cy="4183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 bwMode="auto">
          <a:xfrm>
            <a:off x="0" y="8829675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defTabSz="465138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 bwMode="auto">
          <a:xfrm>
            <a:off x="3970338" y="8829675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algn="r" defTabSz="465138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fld id="{B7CEDF85-39F4-49F2-B925-F64E5D7932D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Rectangle 7"/>
          <p:cNvSpPr txBox="1">
            <a:spLocks noGrp="1" noChangeArrowheads="1"/>
          </p:cNvSpPr>
          <p:nvPr/>
        </p:nvSpPr>
        <p:spPr bwMode="auto">
          <a:xfrm>
            <a:off x="3970338" y="8829675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5" tIns="45717" rIns="91435" bIns="45717" anchor="b"/>
          <a:lstStyle/>
          <a:p>
            <a:pPr algn="r" defTabSz="914400"/>
            <a:fld id="{2836EAFD-B55E-4BF9-B8CF-B8030312E56F}" type="slidenum">
              <a:rPr lang="en-US" sz="1200"/>
              <a:pPr algn="r" defTabSz="914400"/>
              <a:t>1</a:t>
            </a:fld>
            <a:endParaRPr lang="en-US" sz="1200"/>
          </a:p>
        </p:txBody>
      </p:sp>
      <p:sp>
        <p:nvSpPr>
          <p:cNvPr id="143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 lIns="91435" tIns="45717" rIns="91435" bIns="45717"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  <p:pic>
        <p:nvPicPr>
          <p:cNvPr id="6" name="Picture 7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3227388"/>
            <a:ext cx="9142413" cy="365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13"/>
          <p:cNvSpPr>
            <a:spLocks noGrp="1"/>
          </p:cNvSpPr>
          <p:nvPr>
            <p:ph type="body" sz="quarter" idx="10"/>
          </p:nvPr>
        </p:nvSpPr>
        <p:spPr>
          <a:xfrm>
            <a:off x="455243" y="342840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7" name="Title Placeholder 1"/>
          <p:cNvSpPr>
            <a:spLocks noGrp="1"/>
          </p:cNvSpPr>
          <p:nvPr>
            <p:ph type="title"/>
          </p:nvPr>
        </p:nvSpPr>
        <p:spPr>
          <a:xfrm>
            <a:off x="455243" y="2618222"/>
            <a:ext cx="8229600" cy="810186"/>
          </a:xfrm>
          <a:prstGeom prst="rect">
            <a:avLst/>
          </a:prstGeom>
        </p:spPr>
        <p:txBody>
          <a:bodyPr rtlCol="0">
            <a:normAutofit/>
          </a:bodyPr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9" name="Text Placeholder 15"/>
          <p:cNvSpPr>
            <a:spLocks noGrp="1"/>
          </p:cNvSpPr>
          <p:nvPr>
            <p:ph type="body" sz="quarter" idx="11"/>
          </p:nvPr>
        </p:nvSpPr>
        <p:spPr>
          <a:xfrm>
            <a:off x="455243" y="219015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923088" y="6459538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F2EC255-DACA-4A3F-AD31-0C7988296083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17638"/>
            <a:ext cx="4038600" cy="4898495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17638"/>
            <a:ext cx="4038600" cy="4898495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8" name="Text Placeholder 15"/>
          <p:cNvSpPr>
            <a:spLocks noGrp="1"/>
          </p:cNvSpPr>
          <p:nvPr>
            <p:ph type="body" sz="quarter" idx="13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4"/>
          </p:nvPr>
        </p:nvSpPr>
        <p:spPr>
          <a:xfrm>
            <a:off x="6923088" y="6459538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D342DC7-7665-4461-BF84-F5A48E41462E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064444"/>
            <a:ext cx="4041775" cy="4234755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42468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064444"/>
            <a:ext cx="4040188" cy="4234755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42468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0" name="Text Placeholder 15"/>
          <p:cNvSpPr>
            <a:spLocks noGrp="1"/>
          </p:cNvSpPr>
          <p:nvPr>
            <p:ph type="body" sz="quarter" idx="13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4"/>
          </p:nvPr>
        </p:nvSpPr>
        <p:spPr>
          <a:xfrm>
            <a:off x="6923088" y="6459538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EED82EA-CCF3-43BE-8828-92D0817632D1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Text Placeholder 15"/>
          <p:cNvSpPr>
            <a:spLocks noGrp="1"/>
          </p:cNvSpPr>
          <p:nvPr>
            <p:ph type="body" sz="quarter" idx="13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4"/>
          </p:nvPr>
        </p:nvSpPr>
        <p:spPr>
          <a:xfrm>
            <a:off x="6923088" y="6459538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BF9CFFF-1143-4FA5-AA41-191E24F2E563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ist of Items/Nam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half" idx="16"/>
          </p:nvPr>
        </p:nvSpPr>
        <p:spPr>
          <a:xfrm>
            <a:off x="5886173" y="1420041"/>
            <a:ext cx="2800627" cy="481952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buClr>
                <a:schemeClr val="accent6"/>
              </a:buClr>
              <a:buFontTx/>
              <a:buNone/>
              <a:defRPr sz="2000" baseline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itchFamily="34" charset="0"/>
              </a:defRPr>
            </a:lvl1pPr>
            <a:lvl2pPr marL="266700" indent="0">
              <a:spcBef>
                <a:spcPts val="0"/>
              </a:spcBef>
              <a:buClr>
                <a:schemeClr val="accent6"/>
              </a:buClr>
              <a:buFontTx/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itchFamily="34" charset="0"/>
              </a:defRPr>
            </a:lvl2pPr>
            <a:lvl3pPr marL="715963" indent="-180975">
              <a:spcBef>
                <a:spcPts val="1200"/>
              </a:spcBef>
              <a:buClr>
                <a:schemeClr val="accent6"/>
              </a:buClr>
              <a:defRPr sz="2400">
                <a:solidFill>
                  <a:srgbClr val="666666"/>
                </a:solidFill>
                <a:latin typeface="Century Gothic" pitchFamily="34" charset="0"/>
              </a:defRPr>
            </a:lvl3pPr>
            <a:lvl4pPr marL="982663" indent="-266700">
              <a:spcBef>
                <a:spcPts val="1200"/>
              </a:spcBef>
              <a:buClr>
                <a:schemeClr val="accent6"/>
              </a:buClr>
              <a:defRPr sz="2000">
                <a:solidFill>
                  <a:srgbClr val="666666"/>
                </a:solidFill>
                <a:latin typeface="Century Gothic" pitchFamily="34" charset="0"/>
              </a:defRPr>
            </a:lvl4pPr>
            <a:lvl5pPr marL="1165225" indent="-182563">
              <a:spcBef>
                <a:spcPts val="1200"/>
              </a:spcBef>
              <a:buClr>
                <a:schemeClr val="accent6"/>
              </a:buClr>
              <a:defRPr sz="2000">
                <a:solidFill>
                  <a:srgbClr val="666666"/>
                </a:solidFill>
                <a:latin typeface="Century Gothic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</p:txBody>
      </p:sp>
      <p:sp>
        <p:nvSpPr>
          <p:cNvPr id="9" name="Content Placeholder 3"/>
          <p:cNvSpPr>
            <a:spLocks noGrp="1"/>
          </p:cNvSpPr>
          <p:nvPr>
            <p:ph sz="half" idx="17"/>
          </p:nvPr>
        </p:nvSpPr>
        <p:spPr>
          <a:xfrm>
            <a:off x="3235738" y="1420041"/>
            <a:ext cx="2650435" cy="481952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buClr>
                <a:schemeClr val="accent6"/>
              </a:buClr>
              <a:buFontTx/>
              <a:buNone/>
              <a:defRPr sz="2000" baseline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itchFamily="34" charset="0"/>
              </a:defRPr>
            </a:lvl1pPr>
            <a:lvl2pPr marL="266700" indent="0">
              <a:spcBef>
                <a:spcPts val="0"/>
              </a:spcBef>
              <a:buClr>
                <a:schemeClr val="accent6"/>
              </a:buClr>
              <a:buFontTx/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itchFamily="34" charset="0"/>
              </a:defRPr>
            </a:lvl2pPr>
            <a:lvl3pPr marL="715963" indent="-180975">
              <a:spcBef>
                <a:spcPts val="1200"/>
              </a:spcBef>
              <a:buClr>
                <a:schemeClr val="accent6"/>
              </a:buClr>
              <a:defRPr sz="2400">
                <a:solidFill>
                  <a:srgbClr val="666666"/>
                </a:solidFill>
                <a:latin typeface="Century Gothic" pitchFamily="34" charset="0"/>
              </a:defRPr>
            </a:lvl3pPr>
            <a:lvl4pPr marL="982663" indent="-266700">
              <a:spcBef>
                <a:spcPts val="1200"/>
              </a:spcBef>
              <a:buClr>
                <a:schemeClr val="accent6"/>
              </a:buClr>
              <a:defRPr sz="2000">
                <a:solidFill>
                  <a:srgbClr val="666666"/>
                </a:solidFill>
                <a:latin typeface="Century Gothic" pitchFamily="34" charset="0"/>
              </a:defRPr>
            </a:lvl4pPr>
            <a:lvl5pPr marL="1165225" indent="-182563">
              <a:spcBef>
                <a:spcPts val="1200"/>
              </a:spcBef>
              <a:buClr>
                <a:schemeClr val="accent6"/>
              </a:buClr>
              <a:defRPr sz="2000">
                <a:solidFill>
                  <a:srgbClr val="666666"/>
                </a:solidFill>
                <a:latin typeface="Century Gothic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</p:txBody>
      </p:sp>
      <p:sp>
        <p:nvSpPr>
          <p:cNvPr id="7" name="Content Placeholder 3"/>
          <p:cNvSpPr>
            <a:spLocks noGrp="1"/>
          </p:cNvSpPr>
          <p:nvPr>
            <p:ph sz="half" idx="15"/>
          </p:nvPr>
        </p:nvSpPr>
        <p:spPr>
          <a:xfrm>
            <a:off x="456655" y="1420041"/>
            <a:ext cx="2779084" cy="481952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buClr>
                <a:schemeClr val="accent6"/>
              </a:buClr>
              <a:buFontTx/>
              <a:buNone/>
              <a:defRPr sz="2000" baseline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itchFamily="34" charset="0"/>
              </a:defRPr>
            </a:lvl1pPr>
            <a:lvl2pPr marL="266700" indent="0">
              <a:spcBef>
                <a:spcPts val="0"/>
              </a:spcBef>
              <a:buClr>
                <a:schemeClr val="accent6"/>
              </a:buClr>
              <a:buFontTx/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itchFamily="34" charset="0"/>
              </a:defRPr>
            </a:lvl2pPr>
            <a:lvl3pPr marL="715963" indent="-180975">
              <a:spcBef>
                <a:spcPts val="1200"/>
              </a:spcBef>
              <a:buClr>
                <a:schemeClr val="accent6"/>
              </a:buClr>
              <a:defRPr sz="2400">
                <a:solidFill>
                  <a:srgbClr val="666666"/>
                </a:solidFill>
                <a:latin typeface="Century Gothic" pitchFamily="34" charset="0"/>
              </a:defRPr>
            </a:lvl3pPr>
            <a:lvl4pPr marL="982663" indent="-266700">
              <a:spcBef>
                <a:spcPts val="1200"/>
              </a:spcBef>
              <a:buClr>
                <a:schemeClr val="accent6"/>
              </a:buClr>
              <a:defRPr sz="2000">
                <a:solidFill>
                  <a:srgbClr val="666666"/>
                </a:solidFill>
                <a:latin typeface="Century Gothic" pitchFamily="34" charset="0"/>
              </a:defRPr>
            </a:lvl4pPr>
            <a:lvl5pPr marL="1165225" indent="-182563">
              <a:spcBef>
                <a:spcPts val="1200"/>
              </a:spcBef>
              <a:buClr>
                <a:schemeClr val="accent6"/>
              </a:buClr>
              <a:defRPr sz="2000">
                <a:solidFill>
                  <a:srgbClr val="666666"/>
                </a:solidFill>
                <a:latin typeface="Century Gothic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Text Placeholder 15"/>
          <p:cNvSpPr>
            <a:spLocks noGrp="1"/>
          </p:cNvSpPr>
          <p:nvPr>
            <p:ph type="body" sz="quarter" idx="13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8"/>
          </p:nvPr>
        </p:nvSpPr>
        <p:spPr>
          <a:xfrm>
            <a:off x="6923088" y="6459538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945E2B3-6541-4C09-BF4B-BEE95A4E67D7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4" name="Text Placeholder 15"/>
          <p:cNvSpPr>
            <a:spLocks noGrp="1"/>
          </p:cNvSpPr>
          <p:nvPr>
            <p:ph type="body" sz="quarter" idx="13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1417637"/>
            <a:ext cx="8229600" cy="4864629"/>
          </a:xfrm>
        </p:spPr>
        <p:txBody>
          <a:bodyPr rtlCol="0"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dirty="0" smtClean="0"/>
              <a:t>Click icon to add picture</a:t>
            </a:r>
            <a:endParaRPr lang="en-US" noProof="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4"/>
          </p:nvPr>
        </p:nvSpPr>
        <p:spPr>
          <a:xfrm>
            <a:off x="6923088" y="6459538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58ABE79-4DED-41CF-BB9B-6BBA820A1719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719271036"/>
      </p:ext>
    </p:extLst>
  </p:cSld>
  <p:clrMapOvr>
    <a:masterClrMapping/>
  </p:clrMapOvr>
  <p:hf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236924230"/>
      </p:ext>
    </p:extLst>
  </p:cSld>
  <p:clrMapOvr>
    <a:masterClrMapping/>
  </p:clrMapOvr>
  <p:hf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2955355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706750990"/>
      </p:ext>
    </p:extLst>
  </p:cSld>
  <p:clrMapOvr>
    <a:masterClrMapping/>
  </p:clrMapOvr>
  <p:hf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7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3227388"/>
            <a:ext cx="9142413" cy="365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16182"/>
            <a:ext cx="8229600" cy="4999951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923088" y="6459538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379A446-EEB4-4AAD-84E8-312B4B9F7669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17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8229600" y="6638544"/>
            <a:ext cx="9144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pic>
        <p:nvPicPr>
          <p:cNvPr id="6" name="Picture 3"/>
          <p:cNvPicPr>
            <a:picLocks noChangeAspect="1" noChangeArrowheads="1"/>
          </p:cNvPicPr>
          <p:nvPr userDrawn="1"/>
        </p:nvPicPr>
        <p:blipFill>
          <a:blip r:embed="rId17"/>
          <a:srcRect/>
          <a:stretch>
            <a:fillRect/>
          </a:stretch>
        </p:blipFill>
        <p:spPr bwMode="auto">
          <a:xfrm>
            <a:off x="0" y="6021388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58" r:id="rId8"/>
    <p:sldLayoutId id="2147483650" r:id="rId9"/>
    <p:sldLayoutId id="2147483651" r:id="rId10"/>
    <p:sldLayoutId id="2147483652" r:id="rId11"/>
    <p:sldLayoutId id="2147483653" r:id="rId12"/>
    <p:sldLayoutId id="2147483654" r:id="rId13"/>
    <p:sldLayoutId id="2147483655" r:id="rId14"/>
    <p:sldLayoutId id="2147483657" r:id="rId15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3"/>
          <p:cNvSpPr>
            <a:spLocks noGrp="1" noChangeArrowheads="1"/>
          </p:cNvSpPr>
          <p:nvPr>
            <p:ph idx="1"/>
          </p:nvPr>
        </p:nvSpPr>
        <p:spPr/>
        <p:txBody>
          <a:bodyPr tIns="91440" bIns="91440"/>
          <a:lstStyle/>
          <a:p>
            <a:pPr eaLnBrk="1" hangingPunct="1">
              <a:lnSpc>
                <a:spcPct val="90000"/>
              </a:lnSpc>
            </a:pPr>
            <a:r>
              <a:rPr lang="en-IE" dirty="0" smtClean="0">
                <a:latin typeface="Century Gothic" pitchFamily="34" charset="0"/>
                <a:cs typeface="Century Gothic" pitchFamily="34" charset="0"/>
              </a:rPr>
              <a:t>Access the appropriate </a:t>
            </a:r>
            <a:r>
              <a:rPr lang="en-IE" dirty="0" err="1" smtClean="0">
                <a:latin typeface="Century Gothic" pitchFamily="34" charset="0"/>
                <a:cs typeface="Century Gothic" pitchFamily="34" charset="0"/>
              </a:rPr>
              <a:t>Surgient</a:t>
            </a:r>
            <a:r>
              <a:rPr lang="en-IE" dirty="0" smtClean="0">
                <a:latin typeface="Century Gothic" pitchFamily="34" charset="0"/>
                <a:cs typeface="Century Gothic" pitchFamily="34" charset="0"/>
              </a:rPr>
              <a:t> environment</a:t>
            </a:r>
          </a:p>
          <a:p>
            <a:pPr lvl="1" eaLnBrk="1" hangingPunct="1">
              <a:lnSpc>
                <a:spcPct val="90000"/>
              </a:lnSpc>
            </a:pPr>
            <a:r>
              <a:rPr lang="en-IE" sz="2000" dirty="0" smtClean="0">
                <a:latin typeface="Century Gothic" pitchFamily="34" charset="0"/>
                <a:cs typeface="Century Gothic" pitchFamily="34" charset="0"/>
              </a:rPr>
              <a:t>Mount downloads-</a:t>
            </a:r>
            <a:r>
              <a:rPr lang="en-IE" sz="2000" dirty="0" err="1" smtClean="0">
                <a:latin typeface="Century Gothic" pitchFamily="34" charset="0"/>
                <a:cs typeface="Century Gothic" pitchFamily="34" charset="0"/>
              </a:rPr>
              <a:t>int</a:t>
            </a:r>
            <a:r>
              <a:rPr lang="en-IE" sz="2000" dirty="0" smtClean="0">
                <a:latin typeface="Century Gothic" pitchFamily="34" charset="0"/>
                <a:cs typeface="Century Gothic" pitchFamily="34" charset="0"/>
              </a:rPr>
              <a:t> to access QAD Software</a:t>
            </a:r>
          </a:p>
          <a:p>
            <a:pPr lvl="2" eaLnBrk="1" hangingPunct="1">
              <a:lnSpc>
                <a:spcPct val="90000"/>
              </a:lnSpc>
            </a:pPr>
            <a:r>
              <a:rPr lang="en-IE" sz="1800" smtClean="0">
                <a:latin typeface="Century Gothic" pitchFamily="34" charset="0"/>
                <a:cs typeface="Century Gothic" pitchFamily="34" charset="0"/>
              </a:rPr>
              <a:t>Login as </a:t>
            </a:r>
            <a:r>
              <a:rPr lang="en-IE" sz="1800" smtClean="0">
                <a:latin typeface="Century Gothic" pitchFamily="34" charset="0"/>
                <a:cs typeface="Century Gothic" pitchFamily="34" charset="0"/>
              </a:rPr>
              <a:t>root</a:t>
            </a:r>
            <a:endParaRPr lang="en-IE" sz="1800" dirty="0" smtClean="0">
              <a:latin typeface="Century Gothic" pitchFamily="34" charset="0"/>
              <a:cs typeface="Century Gothic" pitchFamily="34" charset="0"/>
            </a:endParaRPr>
          </a:p>
          <a:p>
            <a:pPr lvl="2" eaLnBrk="1" hangingPunct="1">
              <a:lnSpc>
                <a:spcPct val="90000"/>
              </a:lnSpc>
            </a:pPr>
            <a:r>
              <a:rPr lang="en-IE" sz="1800" dirty="0" smtClean="0">
                <a:latin typeface="Century Gothic" pitchFamily="34" charset="0"/>
                <a:cs typeface="Century Gothic" pitchFamily="34" charset="0"/>
              </a:rPr>
              <a:t>#mount downloads-int.qad.com:/dr01/QAD_SW_ISOs /</a:t>
            </a:r>
            <a:r>
              <a:rPr lang="en-IE" sz="1800" dirty="0" err="1" smtClean="0">
                <a:latin typeface="Century Gothic" pitchFamily="34" charset="0"/>
                <a:cs typeface="Century Gothic" pitchFamily="34" charset="0"/>
              </a:rPr>
              <a:t>mnt</a:t>
            </a:r>
            <a:endParaRPr lang="en-IE" sz="1800" dirty="0" smtClean="0">
              <a:latin typeface="Century Gothic" pitchFamily="34" charset="0"/>
              <a:cs typeface="Century Gothic" pitchFamily="34" charset="0"/>
            </a:endParaRPr>
          </a:p>
          <a:p>
            <a:pPr lvl="1" eaLnBrk="1" hangingPunct="1">
              <a:lnSpc>
                <a:spcPct val="90000"/>
              </a:lnSpc>
            </a:pPr>
            <a:r>
              <a:rPr lang="en-IE" dirty="0" smtClean="0">
                <a:latin typeface="Century Gothic" pitchFamily="34" charset="0"/>
                <a:cs typeface="Century Gothic" pitchFamily="34" charset="0"/>
              </a:rPr>
              <a:t>Locate the current release media</a:t>
            </a:r>
            <a:endParaRPr lang="en-IE" sz="1800" dirty="0" smtClean="0">
              <a:latin typeface="Century Gothic" pitchFamily="34" charset="0"/>
              <a:cs typeface="Century Gothic" pitchFamily="34" charset="0"/>
            </a:endParaRPr>
          </a:p>
          <a:p>
            <a:pPr eaLnBrk="1" hangingPunct="1">
              <a:lnSpc>
                <a:spcPct val="90000"/>
              </a:lnSpc>
            </a:pPr>
            <a:r>
              <a:rPr lang="en-IE" dirty="0" smtClean="0">
                <a:latin typeface="Century Gothic" pitchFamily="34" charset="0"/>
                <a:cs typeface="Century Gothic" pitchFamily="34" charset="0"/>
              </a:rPr>
              <a:t>Install pre-conversion software</a:t>
            </a:r>
            <a:endParaRPr lang="en-IE" sz="2000" dirty="0" smtClean="0">
              <a:latin typeface="Century Gothic" pitchFamily="34" charset="0"/>
              <a:cs typeface="Century Gothic" pitchFamily="34" charset="0"/>
            </a:endParaRPr>
          </a:p>
          <a:p>
            <a:pPr>
              <a:lnSpc>
                <a:spcPct val="90000"/>
              </a:lnSpc>
            </a:pPr>
            <a:r>
              <a:rPr lang="en-US" dirty="0" smtClean="0">
                <a:latin typeface="Century Gothic" pitchFamily="34" charset="0"/>
                <a:cs typeface="Century Gothic" pitchFamily="34" charset="0"/>
              </a:rPr>
              <a:t>Run the Data Preparation Report and correct all issues</a:t>
            </a:r>
            <a:endParaRPr lang="en-IE" dirty="0" smtClean="0">
              <a:latin typeface="Century Gothic" pitchFamily="34" charset="0"/>
              <a:cs typeface="Century Gothic" pitchFamily="34" charset="0"/>
            </a:endParaRPr>
          </a:p>
          <a:p>
            <a:pPr eaLnBrk="1" hangingPunct="1">
              <a:lnSpc>
                <a:spcPct val="90000"/>
              </a:lnSpc>
            </a:pPr>
            <a:r>
              <a:rPr lang="en-IE" dirty="0" smtClean="0">
                <a:latin typeface="Century Gothic" pitchFamily="34" charset="0"/>
                <a:cs typeface="Century Gothic" pitchFamily="34" charset="0"/>
              </a:rPr>
              <a:t>Back up the database when pre-conversion work is complete</a:t>
            </a:r>
            <a:endParaRPr lang="en-US" dirty="0" smtClean="0">
              <a:latin typeface="Century Gothic" pitchFamily="34" charset="0"/>
              <a:cs typeface="Century Gothic" pitchFamily="34" charset="0"/>
            </a:endParaRPr>
          </a:p>
        </p:txBody>
      </p:sp>
      <p:sp>
        <p:nvSpPr>
          <p:cNvPr id="13313" name="Rectangle 2"/>
          <p:cNvSpPr>
            <a:spLocks noGrp="1" noChangeArrowheads="1"/>
          </p:cNvSpPr>
          <p:nvPr>
            <p:ph type="title"/>
          </p:nvPr>
        </p:nvSpPr>
        <p:spPr/>
        <p:txBody>
          <a:bodyPr anchor="b"/>
          <a:lstStyle/>
          <a:p>
            <a:pPr eaLnBrk="1" hangingPunct="1"/>
            <a:r>
              <a:rPr lang="en-US" smtClean="0">
                <a:latin typeface="Century Gothic" pitchFamily="34" charset="0"/>
                <a:cs typeface="Century Gothic" pitchFamily="34" charset="0"/>
              </a:rPr>
              <a:t>Exercise: Pre-conversion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QAD_Presentation_Template_2010</Template>
  <TotalTime>731</TotalTime>
  <Words>51</Words>
  <Application>Microsoft Office PowerPoint</Application>
  <PresentationFormat>On-screen Show (4:3)</PresentationFormat>
  <Paragraphs>10</Paragraphs>
  <Slides>1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QAD 2010 Template</vt:lpstr>
      <vt:lpstr>Exercise: Pre-conversion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jdk</dc:creator>
  <cp:lastModifiedBy>qad</cp:lastModifiedBy>
  <cp:revision>53</cp:revision>
  <dcterms:created xsi:type="dcterms:W3CDTF">2010-10-05T00:44:07Z</dcterms:created>
  <dcterms:modified xsi:type="dcterms:W3CDTF">2012-10-01T21:35:17Z</dcterms:modified>
</cp:coreProperties>
</file>