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omments/comment7.xml" ContentType="application/vnd.openxmlformats-officedocument.presentationml.comments+xml"/>
  <Override PartName="/ppt/comments/comment8.xml" ContentType="application/vnd.openxmlformats-officedocument.presentationml.comment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comments/comment5.xml" ContentType="application/vnd.openxmlformats-officedocument.presentationml.comments+xml"/>
  <Override PartName="/ppt/comments/comment6.xml" ContentType="application/vnd.openxmlformats-officedocument.presentationml.comment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9" r:id="rId3"/>
    <p:sldId id="262" r:id="rId4"/>
    <p:sldId id="261" r:id="rId5"/>
    <p:sldId id="263" r:id="rId6"/>
    <p:sldId id="264" r:id="rId7"/>
    <p:sldId id="267" r:id="rId8"/>
    <p:sldId id="268" r:id="rId9"/>
    <p:sldId id="25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df" initials="mef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68817" autoAdjust="0"/>
  </p:normalViewPr>
  <p:slideViewPr>
    <p:cSldViewPr snapToGrid="0" snapToObjects="1">
      <p:cViewPr varScale="1">
        <p:scale>
          <a:sx n="63" d="100"/>
          <a:sy n="63" d="100"/>
        </p:scale>
        <p:origin x="-2340" y="-9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3:03:39.698" idx="1">
    <p:pos x="1634" y="450"/>
    <p:text>U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3:03:51.042" idx="2">
    <p:pos x="4011" y="429"/>
    <p:text>H1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3:04:03.043" idx="3">
    <p:pos x="4325" y="450"/>
    <p:text>H1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3:04:14.278" idx="4">
    <p:pos x="4399" y="450"/>
    <p:text>H1S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3:04:26.372" idx="5">
    <p:pos x="4325" y="450"/>
    <p:text>H1S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3:04:39.763" idx="6">
    <p:pos x="4985" y="450"/>
    <p:text>H1S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3:05:02.155" idx="7">
    <p:pos x="3980" y="450"/>
    <p:text>H1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3:05:12.655" idx="8">
    <p:pos x="4147" y="450"/>
    <p:text>H1S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7/25/2013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7/25/2013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9CD644-C3FF-4863-9BF0-9EB68411DE2C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any maps that you create that do not already have a link to the QAD Document Library,</a:t>
            </a:r>
            <a:r>
              <a:rPr lang="en-US" baseline="0" dirty="0" smtClean="0"/>
              <a:t> you can add the link yourself, either manually or programmatically.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To begin, i</a:t>
            </a:r>
            <a:r>
              <a:rPr lang="en-US" dirty="0" smtClean="0"/>
              <a:t>f your tokens are not created yet, you need the following three</a:t>
            </a:r>
            <a:r>
              <a:rPr lang="en-US" baseline="0" dirty="0" smtClean="0"/>
              <a:t>: </a:t>
            </a:r>
          </a:p>
          <a:p>
            <a:endParaRPr lang="en-US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baseline="0" dirty="0" smtClean="0"/>
              <a:t>QAD_SEARCH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 smtClean="0"/>
              <a:t>QAD_SEARCH_LBL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 smtClean="0"/>
              <a:t>QAD_SEARCH_LOCALE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596851-8725-4F59-9380-5F3484B774F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</a:t>
            </a:r>
            <a:r>
              <a:rPr lang="en-US" baseline="0" dirty="0" smtClean="0"/>
              <a:t> to link to the Document Library manually:</a:t>
            </a:r>
          </a:p>
          <a:p>
            <a:endParaRPr lang="en-US" baseline="0" dirty="0" smtClean="0"/>
          </a:p>
          <a:p>
            <a:r>
              <a:rPr lang="en-US" baseline="0" dirty="0" smtClean="0"/>
              <a:t>Label: {QAD_SEARCH_LBL}</a:t>
            </a:r>
          </a:p>
          <a:p>
            <a:r>
              <a:rPr lang="en-US" baseline="0" dirty="0" smtClean="0"/>
              <a:t>Link: {QAD_SEARCH}Enter your node name/label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596851-8725-4F59-9380-5F3484B774F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to link to the Document Library programmatically. 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approach requires a specific tool, which QAD</a:t>
            </a:r>
            <a:r>
              <a:rPr lang="en-US" baseline="0" dirty="0" smtClean="0"/>
              <a:t> R&amp;D</a:t>
            </a:r>
            <a:r>
              <a:rPr lang="en-US" dirty="0" smtClean="0"/>
              <a:t> can provide.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link refers to the QAD Share, which is available to QAD employees only. If you are a customer, partner, or alliance that needs access, please contact us at “education@qad.com.”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Be sure to make a backup copy first!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596851-8725-4F59-9380-5F3484B774FF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596851-8725-4F59-9380-5F3484B774F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Additional trainin</a:t>
            </a:r>
            <a:r>
              <a:rPr lang="en-US" baseline="0" dirty="0" smtClean="0"/>
              <a:t>g in the Learning Center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Additional training in the Learning Center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AAE78FC-658C-4FC1-9AF0-F40A8DF1A14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4623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2002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9" r:id="rId7"/>
    <p:sldLayoutId id="2147483655" r:id="rId8"/>
    <p:sldLayoutId id="2147483660" r:id="rId9"/>
    <p:sldLayoutId id="2147483661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earch.qad.com/search?site=qad_proddoc&amp;client=portal_doclib&amp;output=xml_no_dtd&amp;proxystylesheet=portal_doclib&amp;getfields=*&amp;proxyreload=1&amp;filter=p&amp;access=p&amp;q=TMS%20setu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hare.qad.com/gm/document-1.9.724686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5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ad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 Training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87034"/>
            <a:ext cx="8229600" cy="5424523"/>
          </a:xfrm>
        </p:spPr>
        <p:txBody>
          <a:bodyPr>
            <a:normAutofit/>
          </a:bodyPr>
          <a:lstStyle/>
          <a:p>
            <a:pPr eaLnBrk="1" hangingPunct="1">
              <a:spcBef>
                <a:spcPts val="800"/>
              </a:spcBef>
              <a:defRPr/>
            </a:pPr>
            <a:r>
              <a:rPr lang="en-US" sz="2600" dirty="0" smtClean="0">
                <a:latin typeface="+mj-lt"/>
              </a:rPr>
              <a:t>Process maps are rendered using Microsoft’s </a:t>
            </a:r>
            <a:r>
              <a:rPr lang="en-US" sz="2600" b="1" dirty="0" smtClean="0">
                <a:latin typeface="+mj-lt"/>
              </a:rPr>
              <a:t>Silverlight</a:t>
            </a:r>
            <a:r>
              <a:rPr lang="en-US" sz="2600" dirty="0" smtClean="0">
                <a:latin typeface="+mj-lt"/>
              </a:rPr>
              <a:t> technology.</a:t>
            </a:r>
          </a:p>
          <a:p>
            <a:pPr lvl="1">
              <a:spcBef>
                <a:spcPts val="800"/>
              </a:spcBef>
              <a:defRPr/>
            </a:pPr>
            <a:r>
              <a:rPr lang="en-IE" sz="2200" dirty="0" smtClean="0">
                <a:latin typeface="+mj-lt"/>
              </a:rPr>
              <a:t>Silverlight is a</a:t>
            </a:r>
            <a:r>
              <a:rPr lang="en-US" sz="2200" dirty="0" smtClean="0">
                <a:latin typeface="+mj-lt"/>
              </a:rPr>
              <a:t> programmable web browser plugin compatible with .NET applications. </a:t>
            </a:r>
          </a:p>
          <a:p>
            <a:pPr eaLnBrk="1" hangingPunct="1">
              <a:spcBef>
                <a:spcPts val="800"/>
              </a:spcBef>
              <a:defRPr/>
            </a:pPr>
            <a:r>
              <a:rPr lang="en-US" sz="2600" dirty="0" smtClean="0">
                <a:latin typeface="+mj-lt"/>
              </a:rPr>
              <a:t>Process maps can also be viewed using standard </a:t>
            </a:r>
            <a:r>
              <a:rPr lang="en-US" sz="2600" b="1" dirty="0" smtClean="0">
                <a:latin typeface="+mj-lt"/>
              </a:rPr>
              <a:t>SVG</a:t>
            </a:r>
            <a:r>
              <a:rPr lang="en-US" sz="2600" dirty="0" smtClean="0">
                <a:latin typeface="+mj-lt"/>
              </a:rPr>
              <a:t>-based technology. </a:t>
            </a:r>
          </a:p>
          <a:p>
            <a:pPr lvl="1">
              <a:spcBef>
                <a:spcPts val="800"/>
              </a:spcBef>
              <a:defRPr/>
            </a:pPr>
            <a:r>
              <a:rPr lang="en-US" sz="2200" dirty="0" smtClean="0">
                <a:latin typeface="+mj-lt"/>
              </a:rPr>
              <a:t>The scalable vector graphics (SVG) format is an XML technology for defining vector-based two-dimensional graphics for the web. </a:t>
            </a:r>
          </a:p>
          <a:p>
            <a:pPr eaLnBrk="1" hangingPunct="1">
              <a:spcBef>
                <a:spcPts val="800"/>
              </a:spcBef>
              <a:defRPr/>
            </a:pPr>
            <a:r>
              <a:rPr lang="en-US" sz="2600" dirty="0" smtClean="0">
                <a:latin typeface="+mj-lt"/>
              </a:rPr>
              <a:t>You set the default display technology in Process Admin Context Parameters.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78304"/>
            <a:ext cx="8229600" cy="70873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+mj-lt"/>
              </a:rPr>
              <a:t>Technology Behind the Maps</a:t>
            </a: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457200" y="179388"/>
            <a:ext cx="8229600" cy="428625"/>
          </a:xfrm>
          <a:prstGeom prst="rect">
            <a:avLst/>
          </a:prstGeom>
        </p:spPr>
        <p:txBody>
          <a:bodyPr/>
          <a:lstStyle/>
          <a:p>
            <a:pPr marR="0" lvl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lang="en-US" sz="2000" b="1" dirty="0" smtClean="0">
                <a:solidFill>
                  <a:srgbClr val="4F81BD"/>
                </a:solidFill>
                <a:latin typeface="Century Gothic"/>
                <a:cs typeface="Century Gothic"/>
              </a:rPr>
              <a:t>Process Editor Training - Appendix</a:t>
            </a:r>
            <a:endParaRPr lang="en-US" sz="2000" b="1" dirty="0">
              <a:solidFill>
                <a:srgbClr val="4F81BD"/>
              </a:solidFill>
              <a:latin typeface="Century Gothic"/>
              <a:cs typeface="Century Gothic"/>
            </a:endParaRPr>
          </a:p>
        </p:txBody>
      </p:sp>
      <p:sp>
        <p:nvSpPr>
          <p:cNvPr id="6" name="Slide Number Placeholder 4"/>
          <p:cNvSpPr txBox="1">
            <a:spLocks/>
          </p:cNvSpPr>
          <p:nvPr/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63075A-BC7E-4229-9181-6A058B5BB981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Administration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Process Admin</a:t>
            </a:r>
          </a:p>
          <a:p>
            <a:r>
              <a:rPr lang="en-US" dirty="0" smtClean="0"/>
              <a:t>Click on Process Properties tab</a:t>
            </a:r>
          </a:p>
          <a:p>
            <a:r>
              <a:rPr lang="en-US" dirty="0" smtClean="0"/>
              <a:t>Enter the following items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r>
              <a:rPr lang="en-US" sz="1400" b="1" dirty="0" smtClean="0">
                <a:hlinkClick r:id="rId3"/>
              </a:rPr>
              <a:t>http://search.qad.com/search?site=qad_proddoc&amp;client=portal_doclib&amp;output=xml_no_dtd&amp;proxystylesheet=portal_doclib&amp;getfields=*&amp;proxyreload=1&amp;filter=p&amp;access=p&amp;q=</a:t>
            </a:r>
            <a:endParaRPr lang="en-US" sz="1400" b="1" dirty="0" smtClean="0"/>
          </a:p>
          <a:p>
            <a:pPr marL="0" indent="0">
              <a:buNone/>
            </a:pPr>
            <a:endParaRPr lang="en-US" sz="1400" b="1" dirty="0" smtClean="0"/>
          </a:p>
          <a:p>
            <a:r>
              <a:rPr lang="en-US" dirty="0" smtClean="0"/>
              <a:t>Click on Apply and Refresh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Linking to the Document Library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 smtClean="0"/>
              <a:t>Process Editor Training - Appendix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63075A-BC7E-4229-9181-6A058B5BB981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135894"/>
            <a:ext cx="8229600" cy="84454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Manual creation:</a:t>
            </a:r>
          </a:p>
          <a:p>
            <a:r>
              <a:rPr lang="en-US" dirty="0" smtClean="0"/>
              <a:t>In  “Add More Links” window:</a:t>
            </a:r>
          </a:p>
          <a:p>
            <a:pPr lvl="1"/>
            <a:r>
              <a:rPr lang="en-US" dirty="0" smtClean="0"/>
              <a:t>Add Label1: {QAD_SEARCH_LBL}</a:t>
            </a:r>
            <a:br>
              <a:rPr lang="en-US" dirty="0" smtClean="0"/>
            </a:br>
            <a:r>
              <a:rPr lang="en-US" dirty="0" smtClean="0"/>
              <a:t>(The label can be modified in the Process Admin screen)</a:t>
            </a:r>
          </a:p>
          <a:p>
            <a:pPr lvl="1"/>
            <a:r>
              <a:rPr lang="en-US" dirty="0" smtClean="0"/>
              <a:t>Add Link1: {QAD_SEARCH}</a:t>
            </a:r>
            <a:r>
              <a:rPr lang="en-US" b="1" dirty="0" smtClean="0"/>
              <a:t>My Node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Linking to the Document Library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63075A-BC7E-4229-9181-6A058B5BB981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12" name="Text Placeholder 3"/>
          <p:cNvSpPr txBox="1"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dirty="0" smtClean="0"/>
              <a:t>Process Editor Training - 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Programmatic Creation:</a:t>
            </a:r>
          </a:p>
          <a:p>
            <a:r>
              <a:rPr lang="en-US" dirty="0" smtClean="0"/>
              <a:t>Download pmapTrans.exe from: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https://share.qad.com/gm/document-1.9.724686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Linking to the Document Library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 smtClean="0"/>
              <a:t>Process Editor Training - Appendix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63075A-BC7E-4229-9181-6A058B5BB981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932823"/>
            <a:ext cx="8229600" cy="84454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Programmatic Creation:</a:t>
            </a:r>
          </a:p>
          <a:p>
            <a:r>
              <a:rPr lang="en-US" dirty="0" smtClean="0"/>
              <a:t>Start application </a:t>
            </a:r>
          </a:p>
          <a:p>
            <a:r>
              <a:rPr lang="en-US" dirty="0" smtClean="0"/>
              <a:t>Enter the XML and property path</a:t>
            </a:r>
          </a:p>
          <a:p>
            <a:r>
              <a:rPr lang="en-US" dirty="0" smtClean="0"/>
              <a:t>Enter a temp folder for the log file</a:t>
            </a:r>
          </a:p>
          <a:p>
            <a:r>
              <a:rPr lang="en-US" dirty="0" smtClean="0"/>
              <a:t>Click on the KE button to create the links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Links to the Document Library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 smtClean="0"/>
              <a:t>Process Editor Training - Appendix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63075A-BC7E-4229-9181-6A058B5BB98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4200185" y="4101931"/>
            <a:ext cx="4856055" cy="2039697"/>
            <a:chOff x="4133625" y="4590372"/>
            <a:chExt cx="5010375" cy="2520709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4133625" y="4590372"/>
              <a:ext cx="5010375" cy="25207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" name="Rectangle 6"/>
            <p:cNvSpPr/>
            <p:nvPr/>
          </p:nvSpPr>
          <p:spPr>
            <a:xfrm>
              <a:off x="4287945" y="5071384"/>
              <a:ext cx="3676650" cy="409575"/>
            </a:xfrm>
            <a:prstGeom prst="rect">
              <a:avLst/>
            </a:prstGeom>
            <a:noFill/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287945" y="5676222"/>
              <a:ext cx="3676650" cy="200025"/>
            </a:xfrm>
            <a:prstGeom prst="rect">
              <a:avLst/>
            </a:prstGeom>
            <a:noFill/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287945" y="5476197"/>
              <a:ext cx="3676650" cy="200025"/>
            </a:xfrm>
            <a:prstGeom prst="rect">
              <a:avLst/>
            </a:prstGeom>
            <a:noFill/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 9"/>
          <p:cNvSpPr/>
          <p:nvPr/>
        </p:nvSpPr>
        <p:spPr>
          <a:xfrm>
            <a:off x="5101213" y="6359525"/>
            <a:ext cx="304800" cy="200025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dirty="0" smtClean="0"/>
              <a:t>Process Editor Training - Appendix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Thomas Blumer discusses setting up and configuring EOB Process Maps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r>
              <a:rPr lang="en-US" dirty="0" smtClean="0"/>
              <a:t>Title: Process Maps 2012.1 </a:t>
            </a:r>
          </a:p>
          <a:p>
            <a:pPr lvl="1"/>
            <a:r>
              <a:rPr lang="en-US" dirty="0" smtClean="0"/>
              <a:t>Watch this section: 15:50 – 17:10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re: Adding EOB Menus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dirty="0" smtClean="0"/>
              <a:t>Process Editor Training - Appendix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Thomas Blumer discusses enabling EOB menus by user.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r>
              <a:rPr lang="en-US" dirty="0" smtClean="0"/>
              <a:t>Title: Process Maps 2012.1 </a:t>
            </a:r>
          </a:p>
          <a:p>
            <a:pPr lvl="1"/>
            <a:r>
              <a:rPr lang="en-US" dirty="0" smtClean="0"/>
              <a:t>Watch this section: 17:10 – 17:55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re: Enabling EOB Menus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sz="4000" dirty="0" smtClean="0"/>
          </a:p>
          <a:p>
            <a:pPr algn="ctr">
              <a:lnSpc>
                <a:spcPct val="150000"/>
              </a:lnSpc>
              <a:buNone/>
            </a:pPr>
            <a:r>
              <a:rPr lang="en-GB" sz="4000" dirty="0" smtClean="0">
                <a:hlinkClick r:id="rId3"/>
              </a:rPr>
              <a:t>www.qad.com</a:t>
            </a:r>
            <a:endParaRPr lang="en-GB" sz="4000" dirty="0" smtClean="0"/>
          </a:p>
          <a:p>
            <a:pPr algn="ctr">
              <a:lnSpc>
                <a:spcPct val="150000"/>
              </a:lnSpc>
              <a:buNone/>
            </a:pPr>
            <a:r>
              <a:rPr lang="en-GB" sz="2000" dirty="0" smtClean="0"/>
              <a:t>© QAD Inc</a:t>
            </a:r>
            <a:endParaRPr lang="en-GB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© QAD </a:t>
            </a:r>
            <a:r>
              <a:rPr lang="en-GB" dirty="0" smtClean="0"/>
              <a:t>Inc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930</TotalTime>
  <Words>413</Words>
  <Application>Microsoft Office PowerPoint</Application>
  <PresentationFormat>On-screen Show (4:3)</PresentationFormat>
  <Paragraphs>91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QAD 2010 Template</vt:lpstr>
      <vt:lpstr>Appendix</vt:lpstr>
      <vt:lpstr>Technology Behind the Maps</vt:lpstr>
      <vt:lpstr>Linking to the Document Library</vt:lpstr>
      <vt:lpstr>Linking to the Document Library </vt:lpstr>
      <vt:lpstr>Linking to the Document Library</vt:lpstr>
      <vt:lpstr>Create Links to the Document Library</vt:lpstr>
      <vt:lpstr>Video re: Adding EOB Menus</vt:lpstr>
      <vt:lpstr>Video re: Enabling EOB Menus</vt:lpstr>
      <vt:lpstr>© QAD Inc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Warehouse and Training Guru</dc:title>
  <dc:creator>Chris Barnes</dc:creator>
  <dc:description>c9b@qad.com
+1.770.331.3908</dc:description>
  <cp:lastModifiedBy>Michael Forman</cp:lastModifiedBy>
  <cp:revision>44</cp:revision>
  <dcterms:created xsi:type="dcterms:W3CDTF">2010-10-05T00:44:07Z</dcterms:created>
  <dcterms:modified xsi:type="dcterms:W3CDTF">2013-07-25T22:46:45Z</dcterms:modified>
</cp:coreProperties>
</file>