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60" r:id="rId3"/>
    <p:sldId id="262" r:id="rId4"/>
    <p:sldId id="263" r:id="rId5"/>
    <p:sldId id="261" r:id="rId6"/>
    <p:sldId id="264" r:id="rId7"/>
    <p:sldId id="275" r:id="rId8"/>
    <p:sldId id="268" r:id="rId9"/>
    <p:sldId id="272" r:id="rId10"/>
    <p:sldId id="270" r:id="rId11"/>
    <p:sldId id="271" r:id="rId12"/>
    <p:sldId id="267" r:id="rId13"/>
    <p:sldId id="274" r:id="rId14"/>
    <p:sldId id="273" r:id="rId15"/>
    <p:sldId id="25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15" clrIdx="0"/>
  <p:cmAuthor id="1" name="Michael Forman" initials="MF"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9176" autoAdjust="0"/>
  </p:normalViewPr>
  <p:slideViewPr>
    <p:cSldViewPr snapToGrid="0" snapToObjects="1">
      <p:cViewPr>
        <p:scale>
          <a:sx n="70" d="100"/>
          <a:sy n="70" d="100"/>
        </p:scale>
        <p:origin x="-2130" y="-78"/>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1:23:06.367" idx="1">
    <p:pos x="3557"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3-07-25T11:31:30.982" idx="2">
    <p:pos x="1993" y="45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1:25:13.399" idx="10">
    <p:pos x="2807" y="448"/>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1:26:42.984" idx="12">
    <p:pos x="2194" y="448"/>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1:27:01.315" idx="13">
    <p:pos x="2331" y="448"/>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1:27:13.614" idx="14">
    <p:pos x="2331" y="448"/>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1:28:53.239" idx="15">
    <p:pos x="2752"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1:23:18.012" idx="2">
    <p:pos x="3739"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1:23:30.814" idx="3">
    <p:pos x="2560"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1:23:44.272" idx="4">
    <p:pos x="2560" y="448"/>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7-24T11:23:56.558" idx="5">
    <p:pos x="2761"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1:24:26.522" idx="6">
    <p:pos x="2368"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1:24:41.950" idx="7">
    <p:pos x="3081" y="439"/>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1:24:52.219" idx="8">
    <p:pos x="3081" y="448"/>
    <p:text>H1S</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3-07-25T11:23:53.857" idx="1">
    <p:pos x="1993" y="448"/>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7/25/2013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7/25/2013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gm1.geolearning.com/geonext/qad/coursesummary.CourseCatalog.geo?selectTab=OLT+Activitie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gm1.geolearning.com/geonext/qad/coursesummary.CourseCatalog.geo?selectTab=OLT+Activiti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assignment from the last section was to choose a process map that you would like to edit, and to plan what those changes will be; also, to assemble any existing training materials you can link from the nodes. </a:t>
            </a:r>
          </a:p>
          <a:p>
            <a:endParaRPr lang="en-US" baseline="0" dirty="0" smtClean="0"/>
          </a:p>
          <a:p>
            <a:r>
              <a:rPr lang="en-US" baseline="0" dirty="0" smtClean="0"/>
              <a:t>In this section, you bring together all of the lessons learned so far by editing your process map and working with the grid, nodes, connectors, and the various options open to you now that you understand the Process Editor.</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watch a video of this section, go to the Learning Center (http://learning.qad.com) and use the Smart Search tab to search the key words “Process Editor.” Take the eighth section (8 of 9) called “How to Edit Process Maps,” Course #</a:t>
            </a:r>
            <a:r>
              <a:rPr lang="en-US" sz="1200" b="0" i="0" kern="1200" dirty="0" smtClean="0">
                <a:solidFill>
                  <a:schemeClr val="tx1"/>
                </a:solidFill>
                <a:latin typeface="+mn-lt"/>
                <a:ea typeface="+mn-ea"/>
                <a:cs typeface="+mn-cs"/>
              </a:rPr>
              <a:t>OLT-006900</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Or, if you are already logged into the Learning Center, just click here: </a:t>
            </a:r>
            <a:r>
              <a:rPr lang="en-US" dirty="0" smtClean="0">
                <a:hlinkClick r:id="rId3"/>
              </a:rPr>
              <a:t>https://gm1.geolearning.com/geonext/qad/coursesummary.CourseCatalog.geo?selectTab=OLT+Activities</a:t>
            </a:r>
            <a:endParaRPr lang="en-US"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you want </a:t>
            </a:r>
            <a:r>
              <a:rPr lang="en-US" dirty="0" smtClean="0"/>
              <a:t>to move the link </a:t>
            </a:r>
            <a:r>
              <a:rPr lang="en-US" dirty="0" smtClean="0"/>
              <a:t>from the Ship Product node to </a:t>
            </a:r>
            <a:r>
              <a:rPr lang="en-US" baseline="0" dirty="0" smtClean="0"/>
              <a:t>the </a:t>
            </a:r>
            <a:r>
              <a:rPr lang="en-US" baseline="0" dirty="0" smtClean="0"/>
              <a:t>Domestic node. You can cut and paste them from the first node….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….Or, you could simply copy and paste the whole Ship node by right-clicking and choosing those options. (You can also delete a node by right-clicking and choosing Delete, or clicking the node and then pressing the Delete key.)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a:t>
            </a:r>
            <a:r>
              <a:rPr lang="en-US" dirty="0" smtClean="0"/>
              <a:t>see if there are any other nodes you want to add. For example, you might want to add a node to the footer to link to some internal documentation for this whole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Make the style match the other footer nodes; give it the appropriate shape. Then label it and add your links.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if you ever want to delete a process map, just click</a:t>
            </a:r>
            <a:r>
              <a:rPr lang="en-US" baseline="0" dirty="0" smtClean="0"/>
              <a:t> the Open button in the Editor to get the complete list. Select the check boxes for maps you want to delete, and click Delete All Checked. The system prompts you to confirm the deletion before closing the window.</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a:t>
            </a:r>
            <a:r>
              <a:rPr lang="en-US" baseline="0" dirty="0" smtClean="0"/>
              <a:t> the training on How to Use the Process Editor, unless you would like to look at some advanced topics that are included in the Appendix, or look around at some other recordings that are available in the Learning Center. </a:t>
            </a:r>
          </a:p>
          <a:p>
            <a:endParaRPr lang="en-US" baseline="0" dirty="0" smtClean="0"/>
          </a:p>
          <a:p>
            <a:r>
              <a:rPr lang="en-US" baseline="0" dirty="0" smtClean="0"/>
              <a:t>EXAM: There is an exam in the Learning Center (Section 9 of 9), Course # </a:t>
            </a:r>
            <a:r>
              <a:rPr lang="en-US" sz="1200" b="0" i="0" kern="1200" dirty="0" smtClean="0">
                <a:solidFill>
                  <a:schemeClr val="tx1"/>
                </a:solidFill>
                <a:latin typeface="+mn-lt"/>
                <a:ea typeface="+mn-ea"/>
                <a:cs typeface="+mn-cs"/>
              </a:rPr>
              <a:t>OLT-006930</a:t>
            </a:r>
            <a:r>
              <a:rPr lang="en-US" baseline="0" dirty="0" smtClean="0"/>
              <a:t>. To officially complete this training, you must take the test. If you are already logged into the Learning Center, click here: </a:t>
            </a:r>
            <a:r>
              <a:rPr lang="en-US" dirty="0" smtClean="0">
                <a:hlinkClick r:id="rId3"/>
              </a:rPr>
              <a:t>https://gm1.geolearning.com/geonext/qad/coursesummary.CourseCatalog.geo?selectTab=OLT+Activities</a:t>
            </a:r>
            <a:endParaRPr lang="en-US" baseline="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two ways</a:t>
            </a:r>
            <a:r>
              <a:rPr lang="en-US" baseline="0" dirty="0" smtClean="0"/>
              <a:t> to open the map in the Editor. Do you remember them?</a:t>
            </a:r>
          </a:p>
          <a:p>
            <a:endParaRPr lang="en-US" baseline="0" dirty="0" smtClean="0"/>
          </a:p>
          <a:p>
            <a:r>
              <a:rPr lang="en-US" baseline="0" dirty="0" smtClean="0"/>
              <a:t>One way is to open the map itself and then click the Editor icon; the other way is to use the menu option under Administration.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 around at this map. By now, you can recognize from the shapes that most</a:t>
            </a:r>
            <a:r>
              <a:rPr lang="en-US" baseline="0" dirty="0" smtClean="0"/>
              <a:t> of these nodes are going to take you to a QAD screen, that the second one is a manual operation, and that the three in the footer link to another process map about those topics. You might even recognize that the color and style is for Warehousing, which you can double-check by clicking on a node to open Node Properties.</a:t>
            </a:r>
            <a:r>
              <a:rPr lang="en-US" dirty="0" smtClean="0"/>
              <a:t>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Node Properties, you can see</a:t>
            </a:r>
            <a:r>
              <a:rPr lang="en-US" baseline="0" dirty="0" smtClean="0"/>
              <a:t> where the first link goes (to a QAD screen) and when you open the Add Links window, you can check what other links are there. Now you can compare all of this to your own processes and see what kinds of changes you need to make.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a:t>
            </a:r>
            <a:r>
              <a:rPr lang="en-US" baseline="0" dirty="0" smtClean="0"/>
              <a:t> Do you need to add or delete a step, or somehow modify it to match what you do in your company? Or add some more links? Delete or modify them? Maybe you would like to change the node label names to match your own terminology, or add images, icons, or background colors. You now know how to do all this. </a:t>
            </a:r>
          </a:p>
          <a:p>
            <a:endParaRPr lang="en-US" baseline="0" dirty="0" smtClean="0"/>
          </a:p>
          <a:p>
            <a:r>
              <a:rPr lang="en-US" baseline="0" dirty="0" smtClean="0"/>
              <a:t>Optionally, you might write out your changes on paper first, or design them in PowerPoint or some other software, so you know what you are going to do. Or, you can just make them directly in the Editor.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You could just modify this existing, standard QAD process map, or you might want to make a copy of it first and work from there, renaming it to reflect that it is your own company’s map. </a:t>
            </a:r>
          </a:p>
          <a:p>
            <a:endParaRPr lang="en-US" baseline="0" dirty="0" smtClean="0"/>
          </a:p>
          <a:p>
            <a:r>
              <a:rPr lang="en-US" baseline="0" dirty="0" smtClean="0"/>
              <a:t>To copy a map, open it in the Editor using the left menu (not the Editor icon from within the map itself). </a:t>
            </a:r>
          </a:p>
          <a:p>
            <a:endParaRPr lang="en-US" baseline="0" dirty="0" smtClean="0"/>
          </a:p>
          <a:p>
            <a:r>
              <a:rPr lang="en-US" baseline="0" dirty="0" smtClean="0"/>
              <a:t>Once the map to be copied is open in the Editor, you simply rename it and save it. Use your naming convention to begin, and then you probably want to keep the rest of the name pretty similar to the original. </a:t>
            </a:r>
          </a:p>
          <a:p>
            <a:endParaRPr lang="en-US" baseline="0" dirty="0" smtClean="0"/>
          </a:p>
          <a:p>
            <a:r>
              <a:rPr lang="en-US" baseline="0" dirty="0" smtClean="0"/>
              <a:t>You also probably want to change the owner of this map to reflect that it is yours, and not QAD’s.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look at </a:t>
            </a:r>
            <a:r>
              <a:rPr lang="en-US" baseline="0" dirty="0" smtClean="0"/>
              <a:t>the map and determine if your company does any added, or different, steps – or if you need to delete any. For example, maybe you want to add two more nodes to differentiate between the processes for domestic and international shipments. (You would have to add an extra row to fit that it in.)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You change the Ship node to a decision (diamond) shape and add two nodes. You might make the Domestic node a rectangle to link to a screen and you look to see if the label is already created, and it is. Then you search for a label for International, but it is not there, so you create it in Process Label Maintenance. Make this one an ellipse to connect to a separate process map.</a:t>
            </a:r>
          </a:p>
          <a:p>
            <a:endParaRPr lang="en-US" baseline="0" dirty="0" smtClean="0"/>
          </a:p>
          <a:p>
            <a:r>
              <a:rPr lang="en-US" baseline="0" dirty="0" smtClean="0"/>
              <a:t>Connect the nodes.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a:t>
            </a:r>
            <a:r>
              <a:rPr lang="en-US" dirty="0" smtClean="0"/>
              <a:t>the link “</a:t>
            </a:r>
            <a:r>
              <a:rPr lang="en-US" baseline="0" dirty="0" smtClean="0"/>
              <a:t>{QAD_PV} </a:t>
            </a:r>
            <a:r>
              <a:rPr lang="en-US" baseline="0" dirty="0" err="1" smtClean="0"/>
              <a:t>Our_Intl_Shpt</a:t>
            </a:r>
            <a:r>
              <a:rPr lang="en-US" baseline="0" dirty="0" smtClean="0"/>
              <a:t>” </a:t>
            </a:r>
            <a:r>
              <a:rPr lang="en-US" dirty="0" smtClean="0"/>
              <a:t>to the </a:t>
            </a:r>
            <a:r>
              <a:rPr lang="en-US" dirty="0" smtClean="0"/>
              <a:t>node (</a:t>
            </a:r>
            <a:r>
              <a:rPr lang="en-US" dirty="0" smtClean="0"/>
              <a:t>International),</a:t>
            </a:r>
            <a:r>
              <a:rPr lang="en-US" baseline="0" dirty="0" smtClean="0"/>
              <a:t> which</a:t>
            </a:r>
            <a:r>
              <a:rPr lang="en-US" dirty="0" smtClean="0"/>
              <a:t> links </a:t>
            </a:r>
            <a:r>
              <a:rPr lang="en-US" dirty="0" smtClean="0"/>
              <a:t>to another process map.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Edit Process Maps</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Adding Links</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5124" name="Picture 4"/>
          <p:cNvPicPr>
            <a:picLocks noChangeAspect="1" noChangeArrowheads="1"/>
          </p:cNvPicPr>
          <p:nvPr/>
        </p:nvPicPr>
        <p:blipFill>
          <a:blip r:embed="rId3"/>
          <a:srcRect/>
          <a:stretch>
            <a:fillRect/>
          </a:stretch>
        </p:blipFill>
        <p:spPr bwMode="auto">
          <a:xfrm>
            <a:off x="533400" y="1447800"/>
            <a:ext cx="8366125" cy="425287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Copy/Paste/Delete</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6146" name="Picture 2"/>
          <p:cNvPicPr>
            <a:picLocks noGrp="1" noChangeAspect="1" noChangeArrowheads="1"/>
          </p:cNvPicPr>
          <p:nvPr>
            <p:ph idx="1"/>
          </p:nvPr>
        </p:nvPicPr>
        <p:blipFill>
          <a:blip r:embed="rId3"/>
          <a:srcRect/>
          <a:stretch>
            <a:fillRect/>
          </a:stretch>
        </p:blipFill>
        <p:spPr bwMode="auto">
          <a:xfrm>
            <a:off x="877506" y="2024212"/>
            <a:ext cx="3008374" cy="3319587"/>
          </a:xfrm>
          <a:prstGeom prst="rect">
            <a:avLst/>
          </a:prstGeom>
          <a:noFill/>
          <a:ln w="9525">
            <a:solidFill>
              <a:schemeClr val="accent1"/>
            </a:solidFill>
            <a:miter lim="800000"/>
            <a:headEnd/>
            <a:tailEnd/>
          </a:ln>
          <a:effectLst/>
        </p:spPr>
      </p:pic>
      <p:pic>
        <p:nvPicPr>
          <p:cNvPr id="6149" name="Picture 5"/>
          <p:cNvPicPr>
            <a:picLocks noChangeAspect="1" noChangeArrowheads="1"/>
          </p:cNvPicPr>
          <p:nvPr/>
        </p:nvPicPr>
        <p:blipFill>
          <a:blip r:embed="rId4"/>
          <a:srcRect/>
          <a:stretch>
            <a:fillRect/>
          </a:stretch>
        </p:blipFill>
        <p:spPr bwMode="auto">
          <a:xfrm>
            <a:off x="4611998" y="2129464"/>
            <a:ext cx="3701818" cy="3214335"/>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Adding Nodes</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2051" name="Picture 3"/>
          <p:cNvPicPr>
            <a:picLocks noChangeAspect="1" noChangeArrowheads="1"/>
          </p:cNvPicPr>
          <p:nvPr/>
        </p:nvPicPr>
        <p:blipFill>
          <a:blip r:embed="rId3"/>
          <a:srcRect/>
          <a:stretch>
            <a:fillRect/>
          </a:stretch>
        </p:blipFill>
        <p:spPr bwMode="auto">
          <a:xfrm>
            <a:off x="533401" y="1447800"/>
            <a:ext cx="8332286" cy="426720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Adding a Node</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9219" name="Picture 3"/>
          <p:cNvPicPr>
            <a:picLocks noChangeAspect="1" noChangeArrowheads="1"/>
          </p:cNvPicPr>
          <p:nvPr/>
        </p:nvPicPr>
        <p:blipFill>
          <a:blip r:embed="rId3"/>
          <a:srcRect/>
          <a:stretch>
            <a:fillRect/>
          </a:stretch>
        </p:blipFill>
        <p:spPr bwMode="auto">
          <a:xfrm>
            <a:off x="533401" y="1371600"/>
            <a:ext cx="8229600" cy="4205606"/>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a:xfrm>
            <a:off x="457200" y="608013"/>
            <a:ext cx="8229600" cy="708730"/>
          </a:xfrm>
        </p:spPr>
        <p:txBody>
          <a:bodyPr/>
          <a:lstStyle/>
          <a:p>
            <a:r>
              <a:rPr lang="en-US" dirty="0" smtClean="0"/>
              <a:t>Deleting a Map</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7170" name="Picture 2"/>
          <p:cNvPicPr>
            <a:picLocks noChangeAspect="1" noChangeArrowheads="1"/>
          </p:cNvPicPr>
          <p:nvPr/>
        </p:nvPicPr>
        <p:blipFill>
          <a:blip r:embed="rId3"/>
          <a:srcRect/>
          <a:stretch>
            <a:fillRect/>
          </a:stretch>
        </p:blipFill>
        <p:spPr bwMode="auto">
          <a:xfrm>
            <a:off x="690563" y="1700213"/>
            <a:ext cx="7761287" cy="3457575"/>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Rounded Rectangle 6"/>
          <p:cNvSpPr/>
          <p:nvPr/>
        </p:nvSpPr>
        <p:spPr>
          <a:xfrm>
            <a:off x="1223901" y="1600201"/>
            <a:ext cx="6049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
        <p:nvSpPr>
          <p:cNvPr id="8" name="Rounded Rectangle 7"/>
          <p:cNvSpPr/>
          <p:nvPr/>
        </p:nvSpPr>
        <p:spPr>
          <a:xfrm>
            <a:off x="6922640" y="4776788"/>
            <a:ext cx="152921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smtClean="0"/>
              <a:t>© QAD </a:t>
            </a:r>
            <a:r>
              <a:rPr lang="en-GB" sz="2000" dirty="0" smtClean="0"/>
              <a:t>Inc</a:t>
            </a:r>
            <a:endParaRPr lang="en-GB" sz="2000" dirty="0"/>
          </a:p>
        </p:txBody>
      </p:sp>
      <p:sp>
        <p:nvSpPr>
          <p:cNvPr id="4" name="Title 3"/>
          <p:cNvSpPr>
            <a:spLocks noGrp="1"/>
          </p:cNvSpPr>
          <p:nvPr>
            <p:ph type="title"/>
          </p:nvPr>
        </p:nvSpPr>
        <p:spPr/>
        <p:txBody>
          <a:bodyPr/>
          <a:lstStyle/>
          <a:p>
            <a:r>
              <a:rPr lang="en-GB" dirty="0" smtClean="0"/>
              <a:t>Conclusion / Exam</a:t>
            </a:r>
            <a:endParaRPr lang="en-GB" dirty="0"/>
          </a:p>
        </p:txBody>
      </p:sp>
      <p:sp>
        <p:nvSpPr>
          <p:cNvPr id="6" name="Text Placeholder 5"/>
          <p:cNvSpPr>
            <a:spLocks noGrp="1"/>
          </p:cNvSpPr>
          <p:nvPr>
            <p:ph type="body" sz="quarter" idx="11"/>
          </p:nvPr>
        </p:nvSpPr>
        <p:spPr/>
        <p:txBody>
          <a:bodyPr/>
          <a:lstStyle/>
          <a:p>
            <a:r>
              <a:rPr lang="en-US" dirty="0" smtClean="0"/>
              <a:t>QAD Process Maps</a:t>
            </a:r>
          </a:p>
        </p:txBody>
      </p:sp>
      <p:sp>
        <p:nvSpPr>
          <p:cNvPr id="7" name="Slide Number Placeholder 6"/>
          <p:cNvSpPr>
            <a:spLocks noGrp="1"/>
          </p:cNvSpPr>
          <p:nvPr>
            <p:ph type="sldNum" sz="quarter" idx="12"/>
          </p:nvPr>
        </p:nvSpPr>
        <p:spPr/>
        <p:txBody>
          <a:bodyPr/>
          <a:lstStyle/>
          <a:p>
            <a:fld id="{D295FD85-0E9A-9A4B-AEA4-CF6493BFD0E6}" type="slidenum">
              <a:rPr lang="en-US" smtClean="0"/>
              <a:pPr/>
              <a:t>15</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a:xfrm>
            <a:off x="457200" y="1316182"/>
            <a:ext cx="8229600" cy="1597139"/>
          </a:xfrm>
        </p:spPr>
        <p:txBody>
          <a:bodyPr/>
          <a:lstStyle/>
          <a:p>
            <a:r>
              <a:rPr lang="en-US" dirty="0" smtClean="0"/>
              <a:t>From left menu (Admin/Process Editor)</a:t>
            </a:r>
          </a:p>
          <a:p>
            <a:r>
              <a:rPr lang="en-US" dirty="0" smtClean="0"/>
              <a:t>From process map (with Editor icon)</a:t>
            </a:r>
            <a:endParaRPr lang="en-US" dirty="0"/>
          </a:p>
        </p:txBody>
      </p:sp>
      <p:sp>
        <p:nvSpPr>
          <p:cNvPr id="4" name="Title 3"/>
          <p:cNvSpPr>
            <a:spLocks noGrp="1"/>
          </p:cNvSpPr>
          <p:nvPr>
            <p:ph type="title"/>
          </p:nvPr>
        </p:nvSpPr>
        <p:spPr/>
        <p:txBody>
          <a:bodyPr/>
          <a:lstStyle/>
          <a:p>
            <a:r>
              <a:rPr lang="en-US" dirty="0" smtClean="0"/>
              <a:t>Open the Map in the Editor</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1026" name="Picture 2"/>
          <p:cNvPicPr>
            <a:picLocks noChangeAspect="1" noChangeArrowheads="1"/>
          </p:cNvPicPr>
          <p:nvPr/>
        </p:nvPicPr>
        <p:blipFill>
          <a:blip r:embed="rId3"/>
          <a:srcRect/>
          <a:stretch>
            <a:fillRect/>
          </a:stretch>
        </p:blipFill>
        <p:spPr bwMode="auto">
          <a:xfrm>
            <a:off x="905672" y="2514600"/>
            <a:ext cx="7451519" cy="3655964"/>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Rounded Rectangle 6"/>
          <p:cNvSpPr/>
          <p:nvPr/>
        </p:nvSpPr>
        <p:spPr>
          <a:xfrm>
            <a:off x="2362200" y="2667000"/>
            <a:ext cx="306419" cy="3048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
        <p:nvSpPr>
          <p:cNvPr id="8" name="Rounded Rectangle 7"/>
          <p:cNvSpPr/>
          <p:nvPr/>
        </p:nvSpPr>
        <p:spPr>
          <a:xfrm>
            <a:off x="905672" y="2971799"/>
            <a:ext cx="1456528" cy="100477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Reading the Map</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2050" name="Picture 2"/>
          <p:cNvPicPr>
            <a:picLocks noGrp="1" noChangeAspect="1" noChangeArrowheads="1"/>
          </p:cNvPicPr>
          <p:nvPr>
            <p:ph idx="1"/>
          </p:nvPr>
        </p:nvPicPr>
        <p:blipFill>
          <a:blip r:embed="rId3"/>
          <a:srcRect/>
          <a:stretch>
            <a:fillRect/>
          </a:stretch>
        </p:blipFill>
        <p:spPr bwMode="auto">
          <a:xfrm>
            <a:off x="831491" y="1594884"/>
            <a:ext cx="7385551" cy="4501116"/>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Reading the Map</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3074" name="Picture 2"/>
          <p:cNvPicPr>
            <a:picLocks noGrp="1" noChangeAspect="1" noChangeArrowheads="1"/>
          </p:cNvPicPr>
          <p:nvPr>
            <p:ph idx="1"/>
          </p:nvPr>
        </p:nvPicPr>
        <p:blipFill>
          <a:blip r:embed="rId3"/>
          <a:srcRect/>
          <a:stretch>
            <a:fillRect/>
          </a:stretch>
        </p:blipFill>
        <p:spPr bwMode="auto">
          <a:xfrm>
            <a:off x="457200" y="1472134"/>
            <a:ext cx="8229600" cy="4688433"/>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lstStyle/>
          <a:p>
            <a:r>
              <a:rPr lang="en-US" dirty="0" smtClean="0"/>
              <a:t>Consider how to reflect your company’s processes accurately ... do you need to:  </a:t>
            </a:r>
          </a:p>
          <a:p>
            <a:pPr lvl="1"/>
            <a:r>
              <a:rPr lang="en-US" dirty="0" smtClean="0"/>
              <a:t>Add/delete/modify:</a:t>
            </a:r>
          </a:p>
          <a:p>
            <a:pPr lvl="2"/>
            <a:r>
              <a:rPr lang="en-US" dirty="0" smtClean="0"/>
              <a:t>Steps?</a:t>
            </a:r>
          </a:p>
          <a:p>
            <a:pPr lvl="2"/>
            <a:r>
              <a:rPr lang="en-US" dirty="0" smtClean="0"/>
              <a:t>Links?</a:t>
            </a:r>
          </a:p>
          <a:p>
            <a:pPr lvl="1"/>
            <a:r>
              <a:rPr lang="en-US" dirty="0" smtClean="0"/>
              <a:t>Change node label names to use your terminology?</a:t>
            </a:r>
          </a:p>
          <a:p>
            <a:pPr lvl="1"/>
            <a:r>
              <a:rPr lang="en-US" dirty="0" smtClean="0"/>
              <a:t>Add images, icons, background colors?</a:t>
            </a:r>
          </a:p>
          <a:p>
            <a:r>
              <a:rPr lang="en-US" dirty="0" smtClean="0"/>
              <a:t>Plot your changes on paper, in PowerPoint or other software, or make them directly in the Editor</a:t>
            </a:r>
          </a:p>
        </p:txBody>
      </p:sp>
      <p:sp>
        <p:nvSpPr>
          <p:cNvPr id="4" name="Title 3"/>
          <p:cNvSpPr>
            <a:spLocks noGrp="1"/>
          </p:cNvSpPr>
          <p:nvPr>
            <p:ph type="title"/>
          </p:nvPr>
        </p:nvSpPr>
        <p:spPr/>
        <p:txBody>
          <a:bodyPr/>
          <a:lstStyle/>
          <a:p>
            <a:r>
              <a:rPr lang="en-US" dirty="0" smtClean="0"/>
              <a:t>Plan your Changes</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609600" y="2667000"/>
            <a:ext cx="7832818" cy="205740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a:xfrm>
            <a:off x="457200" y="1316182"/>
            <a:ext cx="8229600" cy="1597139"/>
          </a:xfrm>
        </p:spPr>
        <p:txBody>
          <a:bodyPr/>
          <a:lstStyle/>
          <a:p>
            <a:r>
              <a:rPr lang="en-US" dirty="0" smtClean="0"/>
              <a:t>Change the name (following conventions)</a:t>
            </a:r>
          </a:p>
          <a:p>
            <a:r>
              <a:rPr lang="en-US" dirty="0" smtClean="0"/>
              <a:t>Save the map</a:t>
            </a:r>
          </a:p>
        </p:txBody>
      </p:sp>
      <p:sp>
        <p:nvSpPr>
          <p:cNvPr id="4" name="Title 3"/>
          <p:cNvSpPr>
            <a:spLocks noGrp="1"/>
          </p:cNvSpPr>
          <p:nvPr>
            <p:ph type="title"/>
          </p:nvPr>
        </p:nvSpPr>
        <p:spPr/>
        <p:txBody>
          <a:bodyPr/>
          <a:lstStyle/>
          <a:p>
            <a:r>
              <a:rPr lang="en-US" dirty="0" smtClean="0"/>
              <a:t>Copying a Map</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sp>
        <p:nvSpPr>
          <p:cNvPr id="7" name="Rounded Rectangle 6"/>
          <p:cNvSpPr/>
          <p:nvPr/>
        </p:nvSpPr>
        <p:spPr>
          <a:xfrm>
            <a:off x="564681" y="3429000"/>
            <a:ext cx="3778719" cy="6096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
        <p:nvSpPr>
          <p:cNvPr id="8" name="Rounded Rectangle 7"/>
          <p:cNvSpPr/>
          <p:nvPr/>
        </p:nvSpPr>
        <p:spPr>
          <a:xfrm>
            <a:off x="7696200" y="2895600"/>
            <a:ext cx="838200" cy="6096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
        <p:nvSpPr>
          <p:cNvPr id="10" name="Rounded Rectangle 9"/>
          <p:cNvSpPr/>
          <p:nvPr/>
        </p:nvSpPr>
        <p:spPr>
          <a:xfrm>
            <a:off x="457201" y="4343400"/>
            <a:ext cx="23622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a:p>
        </p:txBody>
      </p:sp>
      <p:sp>
        <p:nvSpPr>
          <p:cNvPr id="3" name="Title 2"/>
          <p:cNvSpPr>
            <a:spLocks noGrp="1"/>
          </p:cNvSpPr>
          <p:nvPr>
            <p:ph type="title"/>
          </p:nvPr>
        </p:nvSpPr>
        <p:spPr/>
        <p:txBody>
          <a:bodyPr/>
          <a:lstStyle/>
          <a:p>
            <a:r>
              <a:rPr lang="en-US" dirty="0" smtClean="0"/>
              <a:t>Making Modifications</a:t>
            </a:r>
            <a:endParaRPr lang="en-US" dirty="0"/>
          </a:p>
        </p:txBody>
      </p:sp>
      <p:sp>
        <p:nvSpPr>
          <p:cNvPr id="4" name="Text Placeholder 3"/>
          <p:cNvSpPr>
            <a:spLocks noGrp="1"/>
          </p:cNvSpPr>
          <p:nvPr>
            <p:ph type="body" sz="quarter" idx="13"/>
          </p:nvPr>
        </p:nvSpPr>
        <p:spPr/>
        <p:txBody>
          <a:bodyPr/>
          <a:lstStyle/>
          <a:p>
            <a:r>
              <a:rPr lang="en-US" dirty="0" smtClean="0"/>
              <a:t>Editing a Map</a:t>
            </a:r>
            <a:endParaRPr lang="en-US" dirty="0"/>
          </a:p>
        </p:txBody>
      </p:sp>
      <p:pic>
        <p:nvPicPr>
          <p:cNvPr id="5" name="Picture 2"/>
          <p:cNvPicPr>
            <a:picLocks noChangeAspect="1" noChangeArrowheads="1"/>
          </p:cNvPicPr>
          <p:nvPr/>
        </p:nvPicPr>
        <p:blipFill>
          <a:blip r:embed="rId3"/>
          <a:srcRect/>
          <a:stretch>
            <a:fillRect/>
          </a:stretch>
        </p:blipFill>
        <p:spPr bwMode="auto">
          <a:xfrm>
            <a:off x="457200" y="1472134"/>
            <a:ext cx="8229600" cy="4688433"/>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Making Modifications</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3076" name="Picture 4"/>
          <p:cNvPicPr>
            <a:picLocks noChangeAspect="1" noChangeArrowheads="1"/>
          </p:cNvPicPr>
          <p:nvPr/>
        </p:nvPicPr>
        <p:blipFill>
          <a:blip r:embed="rId3"/>
          <a:srcRect/>
          <a:stretch>
            <a:fillRect/>
          </a:stretch>
        </p:blipFill>
        <p:spPr bwMode="auto">
          <a:xfrm>
            <a:off x="1447800" y="1524000"/>
            <a:ext cx="6494530" cy="441960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Adding Links</a:t>
            </a:r>
            <a:endParaRPr lang="en-US" dirty="0"/>
          </a:p>
        </p:txBody>
      </p:sp>
      <p:sp>
        <p:nvSpPr>
          <p:cNvPr id="5" name="Text Placeholder 4"/>
          <p:cNvSpPr>
            <a:spLocks noGrp="1"/>
          </p:cNvSpPr>
          <p:nvPr>
            <p:ph type="body" sz="quarter" idx="11"/>
          </p:nvPr>
        </p:nvSpPr>
        <p:spPr/>
        <p:txBody>
          <a:bodyPr/>
          <a:lstStyle/>
          <a:p>
            <a:r>
              <a:rPr lang="en-US" dirty="0" smtClean="0"/>
              <a:t>Editing a Map</a:t>
            </a:r>
            <a:endParaRPr lang="en-US" dirty="0"/>
          </a:p>
        </p:txBody>
      </p:sp>
      <p:pic>
        <p:nvPicPr>
          <p:cNvPr id="8194" name="Picture 2"/>
          <p:cNvPicPr>
            <a:picLocks noChangeAspect="1" noChangeArrowheads="1"/>
          </p:cNvPicPr>
          <p:nvPr/>
        </p:nvPicPr>
        <p:blipFill>
          <a:blip r:embed="rId3"/>
          <a:srcRect/>
          <a:stretch>
            <a:fillRect/>
          </a:stretch>
        </p:blipFill>
        <p:spPr bwMode="auto">
          <a:xfrm>
            <a:off x="457200" y="1447800"/>
            <a:ext cx="8313738" cy="4266799"/>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2517</TotalTime>
  <Words>1246</Words>
  <Application>Microsoft Office PowerPoint</Application>
  <PresentationFormat>On-screen Show (4:3)</PresentationFormat>
  <Paragraphs>107</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How to Edit Process Maps</vt:lpstr>
      <vt:lpstr>Open the Map in the Editor</vt:lpstr>
      <vt:lpstr>Reading the Map</vt:lpstr>
      <vt:lpstr>Reading the Map</vt:lpstr>
      <vt:lpstr>Plan your Changes</vt:lpstr>
      <vt:lpstr>Copying a Map</vt:lpstr>
      <vt:lpstr>Making Modifications</vt:lpstr>
      <vt:lpstr>Making Modifications</vt:lpstr>
      <vt:lpstr>Adding Links</vt:lpstr>
      <vt:lpstr>Adding Links</vt:lpstr>
      <vt:lpstr>Copy/Paste/Delete</vt:lpstr>
      <vt:lpstr>Adding Nodes</vt:lpstr>
      <vt:lpstr>Adding a Node</vt:lpstr>
      <vt:lpstr>Deleting a Map</vt:lpstr>
      <vt:lpstr>Conclusion / Exam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Michael Forman</cp:lastModifiedBy>
  <cp:revision>167</cp:revision>
  <dcterms:created xsi:type="dcterms:W3CDTF">2010-10-05T00:44:07Z</dcterms:created>
  <dcterms:modified xsi:type="dcterms:W3CDTF">2013-07-25T18:33:09Z</dcterms:modified>
</cp:coreProperties>
</file>