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42" r:id="rId2"/>
  </p:sldMasterIdLst>
  <p:notesMasterIdLst>
    <p:notesMasterId r:id="rId9"/>
  </p:notesMasterIdLst>
  <p:handoutMasterIdLst>
    <p:handoutMasterId r:id="rId10"/>
  </p:handoutMasterIdLst>
  <p:sldIdLst>
    <p:sldId id="490" r:id="rId3"/>
    <p:sldId id="492" r:id="rId4"/>
    <p:sldId id="500" r:id="rId5"/>
    <p:sldId id="501" r:id="rId6"/>
    <p:sldId id="502" r:id="rId7"/>
    <p:sldId id="503" r:id="rId8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DDDBC9"/>
    <a:srgbClr val="E4D3B4"/>
    <a:srgbClr val="E7E6E8"/>
    <a:srgbClr val="96D0C8"/>
    <a:srgbClr val="FAF6EB"/>
    <a:srgbClr val="C0C0C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01" autoAdjust="0"/>
    <p:restoredTop sz="88842" autoAdjust="0"/>
  </p:normalViewPr>
  <p:slideViewPr>
    <p:cSldViewPr snapToGrid="0">
      <p:cViewPr>
        <p:scale>
          <a:sx n="80" d="100"/>
          <a:sy n="80" d="100"/>
        </p:scale>
        <p:origin x="-678" y="-306"/>
      </p:cViewPr>
      <p:guideLst>
        <p:guide orient="horz" pos="2017"/>
        <p:guide orient="horz" pos="443"/>
        <p:guide pos="2875"/>
        <p:guide pos="251"/>
        <p:guide pos="4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682"/>
    </p:cViewPr>
  </p:sorterViewPr>
  <p:notesViewPr>
    <p:cSldViewPr snapToGrid="0">
      <p:cViewPr varScale="1">
        <p:scale>
          <a:sx n="70" d="100"/>
          <a:sy n="70" d="100"/>
        </p:scale>
        <p:origin x="-1536" y="-96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057D2E9-CAA7-40FD-87CF-8B42A381FB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46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33912" cy="3475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017" y="4403210"/>
            <a:ext cx="5122968" cy="41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F1D14269-2A04-4387-B31D-7F820457C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9AACA-A89F-4D23-95F9-BF1580568269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157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9442D-DAE5-494A-AE8A-47CE21E0AF52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8260" name="Text Box 4"/>
          <p:cNvSpPr txBox="1">
            <a:spLocks noChangeArrowheads="1"/>
          </p:cNvSpPr>
          <p:nvPr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826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08900" y="6648450"/>
            <a:ext cx="14351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2007-QS-SU-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3075" name="Rectangle 1098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851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 Quick Start</a:t>
            </a:r>
          </a:p>
        </p:txBody>
      </p:sp>
      <p:sp>
        <p:nvSpPr>
          <p:cNvPr id="3076" name="Rectangle 1099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714513"/>
            <a:ext cx="8229600" cy="45867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What is Enterprise Edition?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34891" y="2502754"/>
            <a:ext cx="2221257" cy="890616"/>
            <a:chOff x="467143" y="2438579"/>
            <a:chExt cx="2221257" cy="890616"/>
          </a:xfrm>
        </p:grpSpPr>
        <p:sp>
          <p:nvSpPr>
            <p:cNvPr id="7" name="Rectangle 6"/>
            <p:cNvSpPr/>
            <p:nvPr/>
          </p:nvSpPr>
          <p:spPr>
            <a:xfrm>
              <a:off x="467143" y="2438579"/>
              <a:ext cx="1994456" cy="264688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400" dirty="0" smtClean="0">
                  <a:latin typeface="Arial" pitchFamily="34" charset="0"/>
                  <a:cs typeface="Arial" pitchFamily="34" charset="0"/>
                </a:rPr>
                <a:t>Updated October 2013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487605" y="3089129"/>
              <a:ext cx="2200795" cy="24006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 algn="l" eaLnBrk="1" hangingPunct="1">
                <a:lnSpc>
                  <a:spcPct val="80000"/>
                </a:lnSpc>
                <a:buClr>
                  <a:srgbClr val="FF9900"/>
                </a:buClr>
                <a:buNone/>
              </a:pPr>
              <a:r>
                <a:rPr lang="en-US" sz="1200" dirty="0" smtClean="0">
                  <a:latin typeface="Arial" pitchFamily="34" charset="0"/>
                  <a:cs typeface="Arial" pitchFamily="34" charset="0"/>
                </a:rPr>
                <a:t>Maintained by biw@qad.com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What is Enterprise Edition?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What does Enterprise Edition do?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How does Enterprise Edition differ from Standard Edition?</a:t>
            </a:r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Topics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QS-DS-010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should be able to describe:</a:t>
            </a:r>
          </a:p>
          <a:p>
            <a:r>
              <a:rPr lang="en-US" dirty="0" smtClean="0"/>
              <a:t>What Enterprise Edition is</a:t>
            </a:r>
          </a:p>
          <a:p>
            <a:r>
              <a:rPr lang="en-US" dirty="0" smtClean="0"/>
              <a:t>What Enterprise Edition does</a:t>
            </a:r>
          </a:p>
          <a:p>
            <a:r>
              <a:rPr lang="en-US" dirty="0" smtClean="0"/>
              <a:t>The difference between Enterprise Edition and Standard Edition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QS-DS-030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 Enterprise Edition is a software package that allows manufacturing firms to better manage the various areas of their business</a:t>
            </a:r>
          </a:p>
          <a:p>
            <a:r>
              <a:rPr lang="en-US" dirty="0" smtClean="0"/>
              <a:t>It is suited for a wide variety of industries including</a:t>
            </a:r>
          </a:p>
          <a:p>
            <a:pPr lvl="1"/>
            <a:r>
              <a:rPr lang="en-US" dirty="0" smtClean="0"/>
              <a:t>Automotive</a:t>
            </a:r>
          </a:p>
          <a:p>
            <a:pPr lvl="1"/>
            <a:r>
              <a:rPr lang="en-US" dirty="0" smtClean="0"/>
              <a:t>Life Sciences</a:t>
            </a:r>
          </a:p>
          <a:p>
            <a:pPr lvl="1"/>
            <a:r>
              <a:rPr lang="en-US" dirty="0" smtClean="0"/>
              <a:t>Food and Beverage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 is Enterprise Edition?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QS-DS-040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QAD Enterprise Edition allows users to</a:t>
            </a:r>
          </a:p>
          <a:p>
            <a:r>
              <a:rPr lang="en-US" dirty="0" smtClean="0"/>
              <a:t>Plan how much of a product to make, when to make it, how to make it, and what to do with it</a:t>
            </a:r>
          </a:p>
          <a:p>
            <a:r>
              <a:rPr lang="en-US" dirty="0" smtClean="0"/>
              <a:t>Identify, order, and track the components used to make a product</a:t>
            </a:r>
          </a:p>
          <a:p>
            <a:r>
              <a:rPr lang="en-US" dirty="0" smtClean="0"/>
              <a:t>Manage payments to suppliers</a:t>
            </a:r>
          </a:p>
          <a:p>
            <a:r>
              <a:rPr lang="en-US" dirty="0" smtClean="0"/>
              <a:t>Manage payments from customers</a:t>
            </a:r>
          </a:p>
          <a:p>
            <a:r>
              <a:rPr lang="en-US" dirty="0" smtClean="0"/>
              <a:t>Perform numerous other tasks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 Does Enterprise Edition Do?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QS-DS-050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Standard Edition was QAD’s original product</a:t>
            </a:r>
          </a:p>
          <a:p>
            <a:r>
              <a:rPr lang="en-US" dirty="0" smtClean="0"/>
              <a:t>Enterprises Edition provides the core capabilities of Standard Edition, but offers</a:t>
            </a:r>
          </a:p>
          <a:p>
            <a:pPr lvl="1"/>
            <a:r>
              <a:rPr lang="en-US" dirty="0" smtClean="0"/>
              <a:t>A wider range of capabilities and features</a:t>
            </a:r>
          </a:p>
          <a:p>
            <a:pPr lvl="1"/>
            <a:r>
              <a:rPr lang="en-US" dirty="0" smtClean="0"/>
              <a:t>A greatly expanded and more powerful Financials package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Enterprise Edition versus Standard Edition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QS-DS-060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16839</TotalTime>
  <Words>228</Words>
  <Application>Microsoft Office PowerPoint</Application>
  <PresentationFormat>On-screen Show (4:3)</PresentationFormat>
  <Paragraphs>43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2_EX06PP_template</vt:lpstr>
      <vt:lpstr>QAD 2010 Template</vt:lpstr>
      <vt:lpstr>QAD Enterprise Applications Enterprise Edition Quick Start</vt:lpstr>
      <vt:lpstr>Topics</vt:lpstr>
      <vt:lpstr>Objectives</vt:lpstr>
      <vt:lpstr>What is Enterprise Edition?</vt:lpstr>
      <vt:lpstr>What Does Enterprise Edition Do?</vt:lpstr>
      <vt:lpstr>Enterprise Edition versus Standard Edition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Administrator</cp:lastModifiedBy>
  <cp:revision>875</cp:revision>
  <cp:lastPrinted>2001-05-04T21:48:00Z</cp:lastPrinted>
  <dcterms:created xsi:type="dcterms:W3CDTF">1998-03-17T23:27:45Z</dcterms:created>
  <dcterms:modified xsi:type="dcterms:W3CDTF">2013-09-23T20:47:39Z</dcterms:modified>
</cp:coreProperties>
</file>